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59" r:id="rId6"/>
    <p:sldId id="262" r:id="rId7"/>
    <p:sldId id="272" r:id="rId8"/>
    <p:sldId id="276" r:id="rId9"/>
    <p:sldId id="260" r:id="rId10"/>
    <p:sldId id="263" r:id="rId11"/>
    <p:sldId id="266" r:id="rId12"/>
    <p:sldId id="267" r:id="rId13"/>
    <p:sldId id="277" r:id="rId14"/>
    <p:sldId id="268" r:id="rId15"/>
    <p:sldId id="271" r:id="rId16"/>
    <p:sldId id="273" r:id="rId17"/>
    <p:sldId id="269" r:id="rId18"/>
    <p:sldId id="278" r:id="rId19"/>
    <p:sldId id="270" r:id="rId20"/>
    <p:sldId id="274" r:id="rId21"/>
    <p:sldId id="275" r:id="rId22"/>
    <p:sldId id="265" r:id="rId23"/>
    <p:sldId id="264" r:id="rId24"/>
    <p:sldId id="279" r:id="rId25"/>
  </p:sldIdLst>
  <p:sldSz cx="12192000" cy="6858000"/>
  <p:notesSz cx="7104063" cy="10234613"/>
  <p:embeddedFontLst>
    <p:embeddedFont>
      <p:font typeface="锐字云字库魏体1.0" panose="02010604000000000000" charset="-122"/>
      <p:regular r:id="rId27"/>
    </p:embeddedFont>
    <p:embeddedFont>
      <p:font typeface="微软雅黑 Light" panose="020B0502040204020203" pitchFamily="34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EB0"/>
    <a:srgbClr val="8ACBE1"/>
    <a:srgbClr val="5B9BD5"/>
    <a:srgbClr val="FEFEFF"/>
    <a:srgbClr val="FCFD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25105;&#30340;&#25991;&#26723;\My%20Music\&#26172;&#22812;%20-%20&#27185;&#33457;&#33609;%20(&#38050;&#29748;&#29256;).mp3" TargetMode="External"/><Relationship Id="rId1" Type="http://schemas.microsoft.com/office/2007/relationships/media" Target="file:///D:\&#25105;&#30340;&#25991;&#26723;\My%20Music\&#26172;&#22812;%20-%20&#27185;&#33457;&#33609;%20(&#38050;&#29748;&#29256;)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image" Target="../media/image2.jpe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25105;&#30340;&#25991;&#26723;\My%20Music\&#26172;&#22812;%20-%20&#27185;&#33457;&#33609;%20(&#38050;&#29748;&#29256;).mp3" TargetMode="External"/><Relationship Id="rId1" Type="http://schemas.microsoft.com/office/2007/relationships/media" Target="file:///D:\&#25105;&#30340;&#25991;&#26723;\My%20Music\&#26172;&#22812;%20-%20&#27185;&#33457;&#33609;%20(&#38050;&#29748;&#29256;)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昼夜 - 樱花草 (钢琴版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33255" y="1642110"/>
            <a:ext cx="619125" cy="619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98725" y="2017395"/>
            <a:ext cx="7271385" cy="3080385"/>
          </a:xfrm>
          <a:prstGeom prst="rect">
            <a:avLst/>
          </a:prstGeom>
          <a:solidFill>
            <a:srgbClr val="6D9EB0">
              <a:alpha val="62000"/>
            </a:srgbClr>
          </a:solidFill>
          <a:ln w="139700">
            <a:solidFill>
              <a:schemeClr val="bg1"/>
            </a:solidFill>
          </a:ln>
          <a:effectLst>
            <a:outerShdw blurRad="4064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60925" y="2359025"/>
            <a:ext cx="24720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清新手绘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72155" y="2965450"/>
            <a:ext cx="56502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水彩树叶通用商务模板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74820" y="4490720"/>
            <a:ext cx="3381375" cy="396240"/>
            <a:chOff x="4649044" y="4011159"/>
            <a:chExt cx="3381341" cy="396130"/>
          </a:xfrm>
        </p:grpSpPr>
        <p:sp>
          <p:nvSpPr>
            <p:cNvPr id="14" name="矩形: 圆角 14"/>
            <p:cNvSpPr/>
            <p:nvPr/>
          </p:nvSpPr>
          <p:spPr>
            <a:xfrm>
              <a:off x="4649044" y="4011159"/>
              <a:ext cx="1927841" cy="39613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汇报人：</a:t>
              </a:r>
              <a:r>
                <a:rPr lang="en-US" altLang="zh-CN" sz="1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xiazaii</a:t>
              </a:r>
              <a:endParaRPr lang="zh-CN" altLang="en-US" sz="1600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6470207" y="4011159"/>
              <a:ext cx="1560178" cy="39613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部门：市场部</a:t>
              </a:r>
            </a:p>
          </p:txBody>
        </p:sp>
      </p:grpSp>
      <p:sp>
        <p:nvSpPr>
          <p:cNvPr id="16" name="文本占位符 2"/>
          <p:cNvSpPr txBox="1"/>
          <p:nvPr/>
        </p:nvSpPr>
        <p:spPr>
          <a:xfrm>
            <a:off x="3748405" y="3789680"/>
            <a:ext cx="4653280" cy="701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0">
                <a:solidFill>
                  <a:schemeClr val="bg1"/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  <a:sym typeface="+mn-lt"/>
              </a:rPr>
              <a:t>Hand painting general business template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59990" y="3656330"/>
            <a:ext cx="7310120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6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bldLvl="0" animBg="1"/>
      <p:bldP spid="11" grpId="0"/>
      <p:bldP spid="12" grpId="0"/>
      <p:bldP spid="12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半闭框 2"/>
          <p:cNvSpPr/>
          <p:nvPr/>
        </p:nvSpPr>
        <p:spPr>
          <a:xfrm rot="13440000">
            <a:off x="5305425" y="3350895"/>
            <a:ext cx="1620000" cy="1620000"/>
          </a:xfrm>
          <a:prstGeom prst="halfFrame">
            <a:avLst/>
          </a:pr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4209415" y="3377565"/>
            <a:ext cx="1474470" cy="730885"/>
          </a:xfrm>
          <a:prstGeom prst="parallelogram">
            <a:avLst>
              <a:gd name="adj" fmla="val 98870"/>
            </a:avLst>
          </a:pr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3444875" y="2597150"/>
            <a:ext cx="1474470" cy="730885"/>
          </a:xfrm>
          <a:prstGeom prst="parallelogram">
            <a:avLst>
              <a:gd name="adj" fmla="val 98870"/>
            </a:avLst>
          </a:pr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6562090" y="3373755"/>
            <a:ext cx="1476000" cy="730885"/>
          </a:xfrm>
          <a:prstGeom prst="parallelogram">
            <a:avLst>
              <a:gd name="adj" fmla="val 98870"/>
            </a:avLst>
          </a:pr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7313295" y="2592705"/>
            <a:ext cx="1476000" cy="730885"/>
          </a:xfrm>
          <a:prstGeom prst="parallelogram">
            <a:avLst>
              <a:gd name="adj" fmla="val 98870"/>
            </a:avLst>
          </a:pr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5645785" y="3717290"/>
            <a:ext cx="978535" cy="912495"/>
          </a:xfrm>
          <a:prstGeom prst="diamond">
            <a:avLst/>
          </a:pr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1" name="WIFI"/>
          <p:cNvSpPr/>
          <p:nvPr/>
        </p:nvSpPr>
        <p:spPr>
          <a:xfrm>
            <a:off x="5837555" y="4236085"/>
            <a:ext cx="555625" cy="381000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灯泡"/>
          <p:cNvSpPr/>
          <p:nvPr/>
        </p:nvSpPr>
        <p:spPr>
          <a:xfrm>
            <a:off x="7915910" y="2811780"/>
            <a:ext cx="269875" cy="301625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9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放大镜"/>
          <p:cNvSpPr/>
          <p:nvPr/>
        </p:nvSpPr>
        <p:spPr>
          <a:xfrm>
            <a:off x="7111365" y="3572510"/>
            <a:ext cx="301625" cy="34988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锁"/>
          <p:cNvSpPr/>
          <p:nvPr/>
        </p:nvSpPr>
        <p:spPr bwMode="auto">
          <a:xfrm>
            <a:off x="4827905" y="3588385"/>
            <a:ext cx="238125" cy="301625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箱子"/>
          <p:cNvSpPr/>
          <p:nvPr/>
        </p:nvSpPr>
        <p:spPr bwMode="auto">
          <a:xfrm>
            <a:off x="4047490" y="2843530"/>
            <a:ext cx="269875" cy="238125"/>
          </a:xfrm>
          <a:custGeom>
            <a:avLst/>
            <a:gdLst>
              <a:gd name="T0" fmla="*/ 1333062 w 4783"/>
              <a:gd name="T1" fmla="*/ 0 h 4454"/>
              <a:gd name="T2" fmla="*/ 565566 w 4783"/>
              <a:gd name="T3" fmla="*/ 384673 h 4454"/>
              <a:gd name="T4" fmla="*/ 179627 w 4783"/>
              <a:gd name="T5" fmla="*/ 385072 h 4454"/>
              <a:gd name="T6" fmla="*/ 151349 w 4783"/>
              <a:gd name="T7" fmla="*/ 389058 h 4454"/>
              <a:gd name="T8" fmla="*/ 124265 w 4783"/>
              <a:gd name="T9" fmla="*/ 396234 h 4454"/>
              <a:gd name="T10" fmla="*/ 99173 w 4783"/>
              <a:gd name="T11" fmla="*/ 407794 h 4454"/>
              <a:gd name="T12" fmla="*/ 76073 w 4783"/>
              <a:gd name="T13" fmla="*/ 422543 h 4454"/>
              <a:gd name="T14" fmla="*/ 55362 w 4783"/>
              <a:gd name="T15" fmla="*/ 440481 h 4454"/>
              <a:gd name="T16" fmla="*/ 37837 w 4783"/>
              <a:gd name="T17" fmla="*/ 461209 h 4454"/>
              <a:gd name="T18" fmla="*/ 22702 w 4783"/>
              <a:gd name="T19" fmla="*/ 484330 h 4454"/>
              <a:gd name="T20" fmla="*/ 11550 w 4783"/>
              <a:gd name="T21" fmla="*/ 509044 h 4454"/>
              <a:gd name="T22" fmla="*/ 3983 w 4783"/>
              <a:gd name="T23" fmla="*/ 536151 h 4454"/>
              <a:gd name="T24" fmla="*/ 0 w 4783"/>
              <a:gd name="T25" fmla="*/ 564852 h 4454"/>
              <a:gd name="T26" fmla="*/ 0 w 4783"/>
              <a:gd name="T27" fmla="*/ 1585731 h 4454"/>
              <a:gd name="T28" fmla="*/ 1991 w 4783"/>
              <a:gd name="T29" fmla="*/ 1614432 h 4454"/>
              <a:gd name="T30" fmla="*/ 8364 w 4783"/>
              <a:gd name="T31" fmla="*/ 1641938 h 4454"/>
              <a:gd name="T32" fmla="*/ 18719 w 4783"/>
              <a:gd name="T33" fmla="*/ 1667848 h 4454"/>
              <a:gd name="T34" fmla="*/ 32261 w 4783"/>
              <a:gd name="T35" fmla="*/ 1691766 h 4454"/>
              <a:gd name="T36" fmla="*/ 49387 w 4783"/>
              <a:gd name="T37" fmla="*/ 1712893 h 4454"/>
              <a:gd name="T38" fmla="*/ 69302 w 4783"/>
              <a:gd name="T39" fmla="*/ 1731628 h 4454"/>
              <a:gd name="T40" fmla="*/ 91207 w 4783"/>
              <a:gd name="T41" fmla="*/ 1747972 h 4454"/>
              <a:gd name="T42" fmla="*/ 115503 w 4783"/>
              <a:gd name="T43" fmla="*/ 1760329 h 4454"/>
              <a:gd name="T44" fmla="*/ 142188 w 4783"/>
              <a:gd name="T45" fmla="*/ 1769498 h 4454"/>
              <a:gd name="T46" fmla="*/ 170068 w 4783"/>
              <a:gd name="T47" fmla="*/ 1774281 h 4454"/>
              <a:gd name="T48" fmla="*/ 1715416 w 4783"/>
              <a:gd name="T49" fmla="*/ 1775477 h 4454"/>
              <a:gd name="T50" fmla="*/ 1734534 w 4783"/>
              <a:gd name="T51" fmla="*/ 1774281 h 4454"/>
              <a:gd name="T52" fmla="*/ 1762812 w 4783"/>
              <a:gd name="T53" fmla="*/ 1769498 h 4454"/>
              <a:gd name="T54" fmla="*/ 1789099 w 4783"/>
              <a:gd name="T55" fmla="*/ 1760329 h 4454"/>
              <a:gd name="T56" fmla="*/ 1813394 w 4783"/>
              <a:gd name="T57" fmla="*/ 1747972 h 4454"/>
              <a:gd name="T58" fmla="*/ 1835698 w 4783"/>
              <a:gd name="T59" fmla="*/ 1731628 h 4454"/>
              <a:gd name="T60" fmla="*/ 1855613 w 4783"/>
              <a:gd name="T61" fmla="*/ 1712893 h 4454"/>
              <a:gd name="T62" fmla="*/ 1872341 w 4783"/>
              <a:gd name="T63" fmla="*/ 1691766 h 4454"/>
              <a:gd name="T64" fmla="*/ 1885882 w 4783"/>
              <a:gd name="T65" fmla="*/ 1667848 h 4454"/>
              <a:gd name="T66" fmla="*/ 1896238 w 4783"/>
              <a:gd name="T67" fmla="*/ 1641938 h 4454"/>
              <a:gd name="T68" fmla="*/ 1902610 w 4783"/>
              <a:gd name="T69" fmla="*/ 1614432 h 4454"/>
              <a:gd name="T70" fmla="*/ 1905000 w 4783"/>
              <a:gd name="T71" fmla="*/ 1585731 h 4454"/>
              <a:gd name="T72" fmla="*/ 1904602 w 4783"/>
              <a:gd name="T73" fmla="*/ 564852 h 4454"/>
              <a:gd name="T74" fmla="*/ 1900619 w 4783"/>
              <a:gd name="T75" fmla="*/ 536151 h 4454"/>
              <a:gd name="T76" fmla="*/ 1893450 w 4783"/>
              <a:gd name="T77" fmla="*/ 509044 h 4454"/>
              <a:gd name="T78" fmla="*/ 1881899 w 4783"/>
              <a:gd name="T79" fmla="*/ 484330 h 4454"/>
              <a:gd name="T80" fmla="*/ 1867163 w 4783"/>
              <a:gd name="T81" fmla="*/ 461209 h 4454"/>
              <a:gd name="T82" fmla="*/ 1849240 w 4783"/>
              <a:gd name="T83" fmla="*/ 440481 h 4454"/>
              <a:gd name="T84" fmla="*/ 1828529 w 4783"/>
              <a:gd name="T85" fmla="*/ 422543 h 4454"/>
              <a:gd name="T86" fmla="*/ 1805429 w 4783"/>
              <a:gd name="T87" fmla="*/ 407794 h 4454"/>
              <a:gd name="T88" fmla="*/ 1780337 w 4783"/>
              <a:gd name="T89" fmla="*/ 396234 h 4454"/>
              <a:gd name="T90" fmla="*/ 1753651 w 4783"/>
              <a:gd name="T91" fmla="*/ 389058 h 4454"/>
              <a:gd name="T92" fmla="*/ 1724975 w 4783"/>
              <a:gd name="T93" fmla="*/ 385072 h 4454"/>
              <a:gd name="T94" fmla="*/ 752361 w 4783"/>
              <a:gd name="T95" fmla="*/ 186955 h 4454"/>
              <a:gd name="T96" fmla="*/ 1146664 w 4783"/>
              <a:gd name="T97" fmla="*/ 186955 h 4454"/>
              <a:gd name="T98" fmla="*/ 752361 w 4783"/>
              <a:gd name="T99" fmla="*/ 384673 h 44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783" h="4454">
                <a:moveTo>
                  <a:pt x="4307" y="965"/>
                </a:moveTo>
                <a:lnTo>
                  <a:pt x="3347" y="965"/>
                </a:lnTo>
                <a:lnTo>
                  <a:pt x="3347" y="0"/>
                </a:lnTo>
                <a:lnTo>
                  <a:pt x="3114" y="0"/>
                </a:lnTo>
                <a:lnTo>
                  <a:pt x="1420" y="0"/>
                </a:lnTo>
                <a:lnTo>
                  <a:pt x="1420" y="965"/>
                </a:lnTo>
                <a:lnTo>
                  <a:pt x="476" y="965"/>
                </a:lnTo>
                <a:lnTo>
                  <a:pt x="451" y="966"/>
                </a:lnTo>
                <a:lnTo>
                  <a:pt x="427" y="968"/>
                </a:lnTo>
                <a:lnTo>
                  <a:pt x="404" y="971"/>
                </a:lnTo>
                <a:lnTo>
                  <a:pt x="380" y="976"/>
                </a:lnTo>
                <a:lnTo>
                  <a:pt x="357" y="980"/>
                </a:lnTo>
                <a:lnTo>
                  <a:pt x="334" y="987"/>
                </a:lnTo>
                <a:lnTo>
                  <a:pt x="312" y="994"/>
                </a:lnTo>
                <a:lnTo>
                  <a:pt x="290" y="1003"/>
                </a:lnTo>
                <a:lnTo>
                  <a:pt x="270" y="1013"/>
                </a:lnTo>
                <a:lnTo>
                  <a:pt x="249" y="1023"/>
                </a:lnTo>
                <a:lnTo>
                  <a:pt x="229" y="1035"/>
                </a:lnTo>
                <a:lnTo>
                  <a:pt x="209" y="1047"/>
                </a:lnTo>
                <a:lnTo>
                  <a:pt x="191" y="1060"/>
                </a:lnTo>
                <a:lnTo>
                  <a:pt x="174" y="1074"/>
                </a:lnTo>
                <a:lnTo>
                  <a:pt x="156" y="1089"/>
                </a:lnTo>
                <a:lnTo>
                  <a:pt x="139" y="1105"/>
                </a:lnTo>
                <a:lnTo>
                  <a:pt x="124" y="1121"/>
                </a:lnTo>
                <a:lnTo>
                  <a:pt x="109" y="1139"/>
                </a:lnTo>
                <a:lnTo>
                  <a:pt x="95" y="1157"/>
                </a:lnTo>
                <a:lnTo>
                  <a:pt x="81" y="1176"/>
                </a:lnTo>
                <a:lnTo>
                  <a:pt x="69" y="1194"/>
                </a:lnTo>
                <a:lnTo>
                  <a:pt x="57" y="1215"/>
                </a:lnTo>
                <a:lnTo>
                  <a:pt x="47" y="1234"/>
                </a:lnTo>
                <a:lnTo>
                  <a:pt x="37" y="1256"/>
                </a:lnTo>
                <a:lnTo>
                  <a:pt x="29" y="1277"/>
                </a:lnTo>
                <a:lnTo>
                  <a:pt x="21" y="1300"/>
                </a:lnTo>
                <a:lnTo>
                  <a:pt x="15" y="1322"/>
                </a:lnTo>
                <a:lnTo>
                  <a:pt x="10" y="1345"/>
                </a:lnTo>
                <a:lnTo>
                  <a:pt x="5" y="1368"/>
                </a:lnTo>
                <a:lnTo>
                  <a:pt x="3" y="1393"/>
                </a:lnTo>
                <a:lnTo>
                  <a:pt x="0" y="1417"/>
                </a:lnTo>
                <a:lnTo>
                  <a:pt x="0" y="1441"/>
                </a:lnTo>
                <a:lnTo>
                  <a:pt x="0" y="3978"/>
                </a:lnTo>
                <a:lnTo>
                  <a:pt x="0" y="4002"/>
                </a:lnTo>
                <a:lnTo>
                  <a:pt x="3" y="4027"/>
                </a:lnTo>
                <a:lnTo>
                  <a:pt x="5" y="4050"/>
                </a:lnTo>
                <a:lnTo>
                  <a:pt x="10" y="4074"/>
                </a:lnTo>
                <a:lnTo>
                  <a:pt x="15" y="4096"/>
                </a:lnTo>
                <a:lnTo>
                  <a:pt x="21" y="4119"/>
                </a:lnTo>
                <a:lnTo>
                  <a:pt x="29" y="4141"/>
                </a:lnTo>
                <a:lnTo>
                  <a:pt x="37" y="4163"/>
                </a:lnTo>
                <a:lnTo>
                  <a:pt x="47" y="4184"/>
                </a:lnTo>
                <a:lnTo>
                  <a:pt x="57" y="4204"/>
                </a:lnTo>
                <a:lnTo>
                  <a:pt x="69" y="4224"/>
                </a:lnTo>
                <a:lnTo>
                  <a:pt x="81" y="4244"/>
                </a:lnTo>
                <a:lnTo>
                  <a:pt x="95" y="4262"/>
                </a:lnTo>
                <a:lnTo>
                  <a:pt x="109" y="4281"/>
                </a:lnTo>
                <a:lnTo>
                  <a:pt x="124" y="4297"/>
                </a:lnTo>
                <a:lnTo>
                  <a:pt x="139" y="4314"/>
                </a:lnTo>
                <a:lnTo>
                  <a:pt x="156" y="4329"/>
                </a:lnTo>
                <a:lnTo>
                  <a:pt x="174" y="4344"/>
                </a:lnTo>
                <a:lnTo>
                  <a:pt x="191" y="4359"/>
                </a:lnTo>
                <a:lnTo>
                  <a:pt x="209" y="4372"/>
                </a:lnTo>
                <a:lnTo>
                  <a:pt x="229" y="4385"/>
                </a:lnTo>
                <a:lnTo>
                  <a:pt x="249" y="4396"/>
                </a:lnTo>
                <a:lnTo>
                  <a:pt x="270" y="4407"/>
                </a:lnTo>
                <a:lnTo>
                  <a:pt x="290" y="4416"/>
                </a:lnTo>
                <a:lnTo>
                  <a:pt x="312" y="4425"/>
                </a:lnTo>
                <a:lnTo>
                  <a:pt x="334" y="4432"/>
                </a:lnTo>
                <a:lnTo>
                  <a:pt x="357" y="4439"/>
                </a:lnTo>
                <a:lnTo>
                  <a:pt x="380" y="4444"/>
                </a:lnTo>
                <a:lnTo>
                  <a:pt x="404" y="4448"/>
                </a:lnTo>
                <a:lnTo>
                  <a:pt x="427" y="4451"/>
                </a:lnTo>
                <a:lnTo>
                  <a:pt x="451" y="4453"/>
                </a:lnTo>
                <a:lnTo>
                  <a:pt x="476" y="4454"/>
                </a:lnTo>
                <a:lnTo>
                  <a:pt x="4307" y="4454"/>
                </a:lnTo>
                <a:lnTo>
                  <a:pt x="4331" y="4453"/>
                </a:lnTo>
                <a:lnTo>
                  <a:pt x="4355" y="4451"/>
                </a:lnTo>
                <a:lnTo>
                  <a:pt x="4378" y="4448"/>
                </a:lnTo>
                <a:lnTo>
                  <a:pt x="4403" y="4444"/>
                </a:lnTo>
                <a:lnTo>
                  <a:pt x="4426" y="4439"/>
                </a:lnTo>
                <a:lnTo>
                  <a:pt x="4448" y="4432"/>
                </a:lnTo>
                <a:lnTo>
                  <a:pt x="4470" y="4425"/>
                </a:lnTo>
                <a:lnTo>
                  <a:pt x="4492" y="4416"/>
                </a:lnTo>
                <a:lnTo>
                  <a:pt x="4512" y="4407"/>
                </a:lnTo>
                <a:lnTo>
                  <a:pt x="4533" y="4396"/>
                </a:lnTo>
                <a:lnTo>
                  <a:pt x="4553" y="4385"/>
                </a:lnTo>
                <a:lnTo>
                  <a:pt x="4572" y="4372"/>
                </a:lnTo>
                <a:lnTo>
                  <a:pt x="4591" y="4359"/>
                </a:lnTo>
                <a:lnTo>
                  <a:pt x="4609" y="4344"/>
                </a:lnTo>
                <a:lnTo>
                  <a:pt x="4627" y="4329"/>
                </a:lnTo>
                <a:lnTo>
                  <a:pt x="4643" y="4314"/>
                </a:lnTo>
                <a:lnTo>
                  <a:pt x="4659" y="4297"/>
                </a:lnTo>
                <a:lnTo>
                  <a:pt x="4674" y="4281"/>
                </a:lnTo>
                <a:lnTo>
                  <a:pt x="4688" y="4262"/>
                </a:lnTo>
                <a:lnTo>
                  <a:pt x="4701" y="4244"/>
                </a:lnTo>
                <a:lnTo>
                  <a:pt x="4713" y="4224"/>
                </a:lnTo>
                <a:lnTo>
                  <a:pt x="4725" y="4204"/>
                </a:lnTo>
                <a:lnTo>
                  <a:pt x="4735" y="4184"/>
                </a:lnTo>
                <a:lnTo>
                  <a:pt x="4745" y="4163"/>
                </a:lnTo>
                <a:lnTo>
                  <a:pt x="4754" y="4141"/>
                </a:lnTo>
                <a:lnTo>
                  <a:pt x="4761" y="4119"/>
                </a:lnTo>
                <a:lnTo>
                  <a:pt x="4768" y="4096"/>
                </a:lnTo>
                <a:lnTo>
                  <a:pt x="4772" y="4074"/>
                </a:lnTo>
                <a:lnTo>
                  <a:pt x="4777" y="4050"/>
                </a:lnTo>
                <a:lnTo>
                  <a:pt x="4779" y="4027"/>
                </a:lnTo>
                <a:lnTo>
                  <a:pt x="4782" y="4002"/>
                </a:lnTo>
                <a:lnTo>
                  <a:pt x="4783" y="3978"/>
                </a:lnTo>
                <a:lnTo>
                  <a:pt x="4783" y="1441"/>
                </a:lnTo>
                <a:lnTo>
                  <a:pt x="4782" y="1417"/>
                </a:lnTo>
                <a:lnTo>
                  <a:pt x="4779" y="1393"/>
                </a:lnTo>
                <a:lnTo>
                  <a:pt x="4777" y="1368"/>
                </a:lnTo>
                <a:lnTo>
                  <a:pt x="4772" y="1345"/>
                </a:lnTo>
                <a:lnTo>
                  <a:pt x="4768" y="1322"/>
                </a:lnTo>
                <a:lnTo>
                  <a:pt x="4761" y="1300"/>
                </a:lnTo>
                <a:lnTo>
                  <a:pt x="4754" y="1277"/>
                </a:lnTo>
                <a:lnTo>
                  <a:pt x="4745" y="1256"/>
                </a:lnTo>
                <a:lnTo>
                  <a:pt x="4735" y="1234"/>
                </a:lnTo>
                <a:lnTo>
                  <a:pt x="4725" y="1215"/>
                </a:lnTo>
                <a:lnTo>
                  <a:pt x="4713" y="1194"/>
                </a:lnTo>
                <a:lnTo>
                  <a:pt x="4701" y="1176"/>
                </a:lnTo>
                <a:lnTo>
                  <a:pt x="4688" y="1157"/>
                </a:lnTo>
                <a:lnTo>
                  <a:pt x="4674" y="1139"/>
                </a:lnTo>
                <a:lnTo>
                  <a:pt x="4659" y="1121"/>
                </a:lnTo>
                <a:lnTo>
                  <a:pt x="4643" y="1105"/>
                </a:lnTo>
                <a:lnTo>
                  <a:pt x="4627" y="1089"/>
                </a:lnTo>
                <a:lnTo>
                  <a:pt x="4609" y="1074"/>
                </a:lnTo>
                <a:lnTo>
                  <a:pt x="4591" y="1060"/>
                </a:lnTo>
                <a:lnTo>
                  <a:pt x="4572" y="1047"/>
                </a:lnTo>
                <a:lnTo>
                  <a:pt x="4553" y="1035"/>
                </a:lnTo>
                <a:lnTo>
                  <a:pt x="4533" y="1023"/>
                </a:lnTo>
                <a:lnTo>
                  <a:pt x="4512" y="1013"/>
                </a:lnTo>
                <a:lnTo>
                  <a:pt x="4492" y="1003"/>
                </a:lnTo>
                <a:lnTo>
                  <a:pt x="4470" y="994"/>
                </a:lnTo>
                <a:lnTo>
                  <a:pt x="4448" y="987"/>
                </a:lnTo>
                <a:lnTo>
                  <a:pt x="4426" y="980"/>
                </a:lnTo>
                <a:lnTo>
                  <a:pt x="4403" y="976"/>
                </a:lnTo>
                <a:lnTo>
                  <a:pt x="4378" y="971"/>
                </a:lnTo>
                <a:lnTo>
                  <a:pt x="4355" y="968"/>
                </a:lnTo>
                <a:lnTo>
                  <a:pt x="4331" y="966"/>
                </a:lnTo>
                <a:lnTo>
                  <a:pt x="4307" y="965"/>
                </a:lnTo>
                <a:close/>
                <a:moveTo>
                  <a:pt x="1889" y="469"/>
                </a:moveTo>
                <a:lnTo>
                  <a:pt x="1889" y="469"/>
                </a:lnTo>
                <a:lnTo>
                  <a:pt x="2879" y="469"/>
                </a:lnTo>
                <a:lnTo>
                  <a:pt x="2879" y="965"/>
                </a:lnTo>
                <a:lnTo>
                  <a:pt x="1889" y="965"/>
                </a:lnTo>
                <a:lnTo>
                  <a:pt x="1889" y="4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9141460" y="2460625"/>
            <a:ext cx="2747645" cy="6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8442960" y="3703955"/>
            <a:ext cx="2795270" cy="6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401320" y="2592705"/>
            <a:ext cx="2763520" cy="6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1283970" y="3704590"/>
            <a:ext cx="2763520" cy="6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01770" y="1777365"/>
            <a:ext cx="4009390" cy="8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点击输入您的标题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341755" y="5344160"/>
            <a:ext cx="9566275" cy="1066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1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bldLvl="0" animBg="1"/>
      <p:bldP spid="6" grpId="0" bldLvl="0" animBg="1"/>
      <p:bldP spid="7" grpId="0" bldLvl="0" animBg="1"/>
      <p:bldP spid="11" grpId="0" bldLvl="0" animBg="1"/>
      <p:bldP spid="12" grpId="0" bldLvl="0" animBg="1"/>
      <p:bldP spid="14" grpId="0" bldLvl="0" animBg="1"/>
      <p:bldP spid="351" grpId="0" animBg="1"/>
      <p:bldP spid="351" grpId="1" bldLvl="0" animBg="1"/>
      <p:bldP spid="15" grpId="0" bldLvl="0" animBg="1"/>
      <p:bldP spid="33" grpId="0" bldLvl="0" animBg="1"/>
      <p:bldP spid="34" grpId="0" bldLvl="0" animBg="1"/>
      <p:bldP spid="37" grpId="0" bldLvl="0" animBg="1"/>
      <p:bldP spid="47" grpId="0"/>
      <p:bldP spid="48" grpId="0"/>
      <p:bldP spid="49" grpId="0"/>
      <p:bldP spid="50" grpId="0"/>
      <p:bldP spid="51" grpId="0"/>
      <p:bldP spid="105" grpId="0"/>
      <p:bldP spid="10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 flipH="1">
            <a:off x="5700628" y="5262884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6D9EB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24"/>
          <p:cNvSpPr/>
          <p:nvPr/>
        </p:nvSpPr>
        <p:spPr>
          <a:xfrm flipH="1">
            <a:off x="5524958" y="4919360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Freeform 25"/>
          <p:cNvSpPr/>
          <p:nvPr/>
        </p:nvSpPr>
        <p:spPr>
          <a:xfrm flipH="1">
            <a:off x="5807888" y="5467182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6D9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5953762" y="4389668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5991851" y="4319439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5979949" y="4363480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5971616" y="4769378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6091839" y="4388477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6128738" y="4315868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6118025" y="4362290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6109693" y="4765807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Freeform 13"/>
          <p:cNvSpPr/>
          <p:nvPr/>
        </p:nvSpPr>
        <p:spPr bwMode="auto">
          <a:xfrm>
            <a:off x="6212061" y="4390857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123"/>
          <p:cNvGrpSpPr/>
          <p:nvPr/>
        </p:nvGrpSpPr>
        <p:grpSpPr>
          <a:xfrm>
            <a:off x="5285995" y="4298907"/>
            <a:ext cx="613013" cy="465414"/>
            <a:chOff x="7170738" y="4168775"/>
            <a:chExt cx="817563" cy="620713"/>
          </a:xfrm>
          <a:solidFill>
            <a:srgbClr val="8ACBE1"/>
          </a:solidFill>
        </p:grpSpPr>
        <p:sp>
          <p:nvSpPr>
            <p:cNvPr id="34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0" name="Freeform 20"/>
          <p:cNvSpPr>
            <a:spLocks noEditPoints="1"/>
          </p:cNvSpPr>
          <p:nvPr/>
        </p:nvSpPr>
        <p:spPr bwMode="auto">
          <a:xfrm>
            <a:off x="4787253" y="2710133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7073849" y="2622049"/>
            <a:ext cx="105938" cy="105938"/>
          </a:xfrm>
          <a:prstGeom prst="ellipse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Freeform 22"/>
          <p:cNvSpPr/>
          <p:nvPr/>
        </p:nvSpPr>
        <p:spPr bwMode="auto">
          <a:xfrm>
            <a:off x="7111938" y="2700610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Freeform 23"/>
          <p:cNvSpPr/>
          <p:nvPr/>
        </p:nvSpPr>
        <p:spPr bwMode="auto">
          <a:xfrm>
            <a:off x="6965530" y="2700610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Freeform 24"/>
          <p:cNvSpPr/>
          <p:nvPr/>
        </p:nvSpPr>
        <p:spPr bwMode="auto">
          <a:xfrm>
            <a:off x="7121461" y="2583959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25"/>
          <p:cNvSpPr>
            <a:spLocks noEditPoints="1"/>
          </p:cNvSpPr>
          <p:nvPr/>
        </p:nvSpPr>
        <p:spPr bwMode="auto">
          <a:xfrm>
            <a:off x="6269196" y="2328042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Freeform 26"/>
          <p:cNvSpPr>
            <a:spLocks noEditPoints="1"/>
          </p:cNvSpPr>
          <p:nvPr/>
        </p:nvSpPr>
        <p:spPr bwMode="auto">
          <a:xfrm>
            <a:off x="6123977" y="2472069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Freeform 27"/>
          <p:cNvSpPr>
            <a:spLocks noEditPoints="1"/>
          </p:cNvSpPr>
          <p:nvPr/>
        </p:nvSpPr>
        <p:spPr bwMode="auto">
          <a:xfrm>
            <a:off x="6158496" y="2368513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Freeform 28"/>
          <p:cNvSpPr>
            <a:spLocks noEditPoints="1"/>
          </p:cNvSpPr>
          <p:nvPr/>
        </p:nvSpPr>
        <p:spPr bwMode="auto">
          <a:xfrm>
            <a:off x="6285496" y="2495513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Oval 29"/>
          <p:cNvSpPr>
            <a:spLocks noChangeArrowheads="1"/>
          </p:cNvSpPr>
          <p:nvPr/>
        </p:nvSpPr>
        <p:spPr bwMode="auto">
          <a:xfrm>
            <a:off x="6319189" y="2520873"/>
            <a:ext cx="70229" cy="70229"/>
          </a:xfrm>
          <a:prstGeom prst="ellipse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Freeform 30"/>
          <p:cNvSpPr>
            <a:spLocks noEditPoints="1"/>
          </p:cNvSpPr>
          <p:nvPr/>
        </p:nvSpPr>
        <p:spPr bwMode="auto">
          <a:xfrm>
            <a:off x="6858401" y="2198297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6761986" y="2197107"/>
            <a:ext cx="48803" cy="355905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Freeform 32"/>
          <p:cNvSpPr>
            <a:spLocks noEditPoints="1"/>
          </p:cNvSpPr>
          <p:nvPr/>
        </p:nvSpPr>
        <p:spPr bwMode="auto">
          <a:xfrm>
            <a:off x="5181248" y="3989722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Group 127"/>
          <p:cNvGrpSpPr/>
          <p:nvPr/>
        </p:nvGrpSpPr>
        <p:grpSpPr>
          <a:xfrm>
            <a:off x="6365611" y="4298013"/>
            <a:ext cx="380902" cy="490410"/>
            <a:chOff x="8610600" y="4127500"/>
            <a:chExt cx="508001" cy="654050"/>
          </a:xfrm>
          <a:solidFill>
            <a:srgbClr val="8ACBE1"/>
          </a:solidFill>
        </p:grpSpPr>
        <p:sp>
          <p:nvSpPr>
            <p:cNvPr id="54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Freeform 41"/>
          <p:cNvSpPr>
            <a:spLocks noEditPoints="1"/>
          </p:cNvSpPr>
          <p:nvPr/>
        </p:nvSpPr>
        <p:spPr bwMode="auto">
          <a:xfrm>
            <a:off x="6681045" y="3802842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Freeform 42"/>
          <p:cNvSpPr/>
          <p:nvPr/>
        </p:nvSpPr>
        <p:spPr bwMode="auto">
          <a:xfrm>
            <a:off x="6764367" y="4073043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Freeform 43"/>
          <p:cNvSpPr/>
          <p:nvPr/>
        </p:nvSpPr>
        <p:spPr bwMode="auto">
          <a:xfrm>
            <a:off x="6735799" y="4118275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Freeform 44"/>
          <p:cNvSpPr/>
          <p:nvPr/>
        </p:nvSpPr>
        <p:spPr bwMode="auto">
          <a:xfrm>
            <a:off x="5844253" y="1865009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5727602" y="3859977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Freeform 46"/>
          <p:cNvSpPr>
            <a:spLocks noEditPoints="1"/>
          </p:cNvSpPr>
          <p:nvPr/>
        </p:nvSpPr>
        <p:spPr bwMode="auto">
          <a:xfrm>
            <a:off x="6573916" y="3070798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Freeform 47"/>
          <p:cNvSpPr>
            <a:spLocks noEditPoints="1"/>
          </p:cNvSpPr>
          <p:nvPr/>
        </p:nvSpPr>
        <p:spPr bwMode="auto">
          <a:xfrm>
            <a:off x="7039329" y="3280294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Freeform 48"/>
          <p:cNvSpPr>
            <a:spLocks noEditPoints="1"/>
          </p:cNvSpPr>
          <p:nvPr/>
        </p:nvSpPr>
        <p:spPr bwMode="auto">
          <a:xfrm>
            <a:off x="6113264" y="3346952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Freeform 49"/>
          <p:cNvSpPr/>
          <p:nvPr/>
        </p:nvSpPr>
        <p:spPr bwMode="auto">
          <a:xfrm>
            <a:off x="6193016" y="3485028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1" name="Group 126"/>
          <p:cNvGrpSpPr/>
          <p:nvPr/>
        </p:nvGrpSpPr>
        <p:grpSpPr>
          <a:xfrm>
            <a:off x="6287050" y="3906399"/>
            <a:ext cx="340430" cy="323766"/>
            <a:chOff x="8505825" y="3605213"/>
            <a:chExt cx="454025" cy="431800"/>
          </a:xfrm>
          <a:solidFill>
            <a:srgbClr val="8ACBE1"/>
          </a:solidFill>
        </p:grpSpPr>
        <p:sp>
          <p:nvSpPr>
            <p:cNvPr id="72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4" name="Freeform 52"/>
          <p:cNvSpPr/>
          <p:nvPr/>
        </p:nvSpPr>
        <p:spPr bwMode="auto">
          <a:xfrm>
            <a:off x="5237192" y="1979279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Freeform 53"/>
          <p:cNvSpPr/>
          <p:nvPr/>
        </p:nvSpPr>
        <p:spPr bwMode="auto">
          <a:xfrm>
            <a:off x="5624045" y="1956664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Freeform 54"/>
          <p:cNvSpPr/>
          <p:nvPr/>
        </p:nvSpPr>
        <p:spPr bwMode="auto">
          <a:xfrm>
            <a:off x="5303850" y="2088788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4989607" y="2310187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Freeform 56"/>
          <p:cNvSpPr>
            <a:spLocks noEditPoints="1"/>
          </p:cNvSpPr>
          <p:nvPr/>
        </p:nvSpPr>
        <p:spPr bwMode="auto">
          <a:xfrm>
            <a:off x="4787253" y="3127934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Freeform 57"/>
          <p:cNvSpPr>
            <a:spLocks noEditPoints="1"/>
          </p:cNvSpPr>
          <p:nvPr/>
        </p:nvSpPr>
        <p:spPr bwMode="auto">
          <a:xfrm>
            <a:off x="6323950" y="1955473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Freeform 58"/>
          <p:cNvSpPr>
            <a:spLocks noEditPoints="1"/>
          </p:cNvSpPr>
          <p:nvPr/>
        </p:nvSpPr>
        <p:spPr bwMode="auto">
          <a:xfrm>
            <a:off x="4923759" y="3579268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Rectangle 59"/>
          <p:cNvSpPr>
            <a:spLocks noChangeArrowheads="1"/>
          </p:cNvSpPr>
          <p:nvPr/>
        </p:nvSpPr>
        <p:spPr bwMode="auto">
          <a:xfrm>
            <a:off x="6420365" y="3208875"/>
            <a:ext cx="47017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Rectangle 60"/>
          <p:cNvSpPr>
            <a:spLocks noChangeArrowheads="1"/>
          </p:cNvSpPr>
          <p:nvPr/>
        </p:nvSpPr>
        <p:spPr bwMode="auto">
          <a:xfrm>
            <a:off x="6439410" y="3161262"/>
            <a:ext cx="43208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Rectangle 61"/>
          <p:cNvSpPr>
            <a:spLocks noChangeArrowheads="1"/>
          </p:cNvSpPr>
          <p:nvPr/>
        </p:nvSpPr>
        <p:spPr bwMode="auto">
          <a:xfrm>
            <a:off x="6609625" y="3112459"/>
            <a:ext cx="9165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tangle 62"/>
          <p:cNvSpPr>
            <a:spLocks noChangeArrowheads="1"/>
          </p:cNvSpPr>
          <p:nvPr/>
        </p:nvSpPr>
        <p:spPr bwMode="auto">
          <a:xfrm>
            <a:off x="6626290" y="2937483"/>
            <a:ext cx="58326" cy="190450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Rectangle 63"/>
          <p:cNvSpPr>
            <a:spLocks noChangeArrowheads="1"/>
          </p:cNvSpPr>
          <p:nvPr/>
        </p:nvSpPr>
        <p:spPr bwMode="auto">
          <a:xfrm>
            <a:off x="6609625" y="2927961"/>
            <a:ext cx="9165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Rectangle 64"/>
          <p:cNvSpPr>
            <a:spLocks noChangeArrowheads="1"/>
          </p:cNvSpPr>
          <p:nvPr/>
        </p:nvSpPr>
        <p:spPr bwMode="auto">
          <a:xfrm>
            <a:off x="6748892" y="3112459"/>
            <a:ext cx="89274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Rectangle 65"/>
          <p:cNvSpPr>
            <a:spLocks noChangeArrowheads="1"/>
          </p:cNvSpPr>
          <p:nvPr/>
        </p:nvSpPr>
        <p:spPr bwMode="auto">
          <a:xfrm>
            <a:off x="6764366" y="2937483"/>
            <a:ext cx="57135" cy="190450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Rectangle 66"/>
          <p:cNvSpPr>
            <a:spLocks noChangeArrowheads="1"/>
          </p:cNvSpPr>
          <p:nvPr/>
        </p:nvSpPr>
        <p:spPr bwMode="auto">
          <a:xfrm>
            <a:off x="6748892" y="2927961"/>
            <a:ext cx="89274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Rectangle 67"/>
          <p:cNvSpPr>
            <a:spLocks noChangeArrowheads="1"/>
          </p:cNvSpPr>
          <p:nvPr/>
        </p:nvSpPr>
        <p:spPr bwMode="auto">
          <a:xfrm>
            <a:off x="6472739" y="3112459"/>
            <a:ext cx="9165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6488214" y="2937483"/>
            <a:ext cx="59516" cy="190450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472739" y="2927961"/>
            <a:ext cx="9165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6439410" y="2875587"/>
            <a:ext cx="432085" cy="23806"/>
          </a:xfrm>
          <a:prstGeom prst="rect">
            <a:avLst/>
          </a:pr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Freeform 71"/>
          <p:cNvSpPr/>
          <p:nvPr/>
        </p:nvSpPr>
        <p:spPr bwMode="auto">
          <a:xfrm>
            <a:off x="6439410" y="2737510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Freeform 72"/>
          <p:cNvSpPr>
            <a:spLocks noEditPoints="1"/>
          </p:cNvSpPr>
          <p:nvPr/>
        </p:nvSpPr>
        <p:spPr bwMode="auto">
          <a:xfrm>
            <a:off x="5251476" y="2862493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Freeform 73"/>
          <p:cNvSpPr>
            <a:spLocks noEditPoints="1"/>
          </p:cNvSpPr>
          <p:nvPr/>
        </p:nvSpPr>
        <p:spPr bwMode="auto">
          <a:xfrm>
            <a:off x="6575106" y="3292197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Freeform 74"/>
          <p:cNvSpPr>
            <a:spLocks noEditPoints="1"/>
          </p:cNvSpPr>
          <p:nvPr/>
        </p:nvSpPr>
        <p:spPr bwMode="auto">
          <a:xfrm>
            <a:off x="5349081" y="2451835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Freeform 75"/>
          <p:cNvSpPr>
            <a:spLocks noEditPoints="1"/>
          </p:cNvSpPr>
          <p:nvPr/>
        </p:nvSpPr>
        <p:spPr bwMode="auto">
          <a:xfrm>
            <a:off x="5891866" y="2814880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Freeform 76"/>
          <p:cNvSpPr>
            <a:spLocks noEditPoints="1"/>
          </p:cNvSpPr>
          <p:nvPr/>
        </p:nvSpPr>
        <p:spPr bwMode="auto">
          <a:xfrm>
            <a:off x="5465732" y="3367187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Freeform 77"/>
          <p:cNvSpPr/>
          <p:nvPr/>
        </p:nvSpPr>
        <p:spPr bwMode="auto">
          <a:xfrm>
            <a:off x="5676419" y="2831545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Freeform 78"/>
          <p:cNvSpPr/>
          <p:nvPr/>
        </p:nvSpPr>
        <p:spPr bwMode="auto">
          <a:xfrm>
            <a:off x="5747837" y="2800597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Freeform 79"/>
          <p:cNvSpPr>
            <a:spLocks noEditPoints="1"/>
          </p:cNvSpPr>
          <p:nvPr/>
        </p:nvSpPr>
        <p:spPr bwMode="auto">
          <a:xfrm>
            <a:off x="5497871" y="3802842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Freeform 80"/>
          <p:cNvSpPr>
            <a:spLocks noEditPoints="1"/>
          </p:cNvSpPr>
          <p:nvPr/>
        </p:nvSpPr>
        <p:spPr bwMode="auto">
          <a:xfrm>
            <a:off x="6796505" y="2600624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Freeform 81"/>
          <p:cNvSpPr>
            <a:spLocks noEditPoints="1"/>
          </p:cNvSpPr>
          <p:nvPr/>
        </p:nvSpPr>
        <p:spPr bwMode="auto">
          <a:xfrm>
            <a:off x="5737124" y="2288761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Freeform 82"/>
          <p:cNvSpPr>
            <a:spLocks noEditPoints="1"/>
          </p:cNvSpPr>
          <p:nvPr/>
        </p:nvSpPr>
        <p:spPr bwMode="auto">
          <a:xfrm>
            <a:off x="5622854" y="2223294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0" name="Freeform 83"/>
          <p:cNvSpPr/>
          <p:nvPr/>
        </p:nvSpPr>
        <p:spPr bwMode="auto">
          <a:xfrm>
            <a:off x="5570480" y="2320900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1" name="Freeform 84"/>
          <p:cNvSpPr/>
          <p:nvPr/>
        </p:nvSpPr>
        <p:spPr bwMode="auto">
          <a:xfrm>
            <a:off x="5519297" y="2328042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Freeform 85"/>
          <p:cNvSpPr>
            <a:spLocks noEditPoints="1"/>
          </p:cNvSpPr>
          <p:nvPr/>
        </p:nvSpPr>
        <p:spPr bwMode="auto">
          <a:xfrm>
            <a:off x="5456210" y="3196971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3" name="Freeform 86"/>
          <p:cNvSpPr/>
          <p:nvPr/>
        </p:nvSpPr>
        <p:spPr bwMode="auto">
          <a:xfrm>
            <a:off x="6841737" y="3504073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4" name="Freeform 87"/>
          <p:cNvSpPr/>
          <p:nvPr/>
        </p:nvSpPr>
        <p:spPr bwMode="auto">
          <a:xfrm>
            <a:off x="6946485" y="3495741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" name="Freeform 88"/>
          <p:cNvSpPr/>
          <p:nvPr/>
        </p:nvSpPr>
        <p:spPr bwMode="auto">
          <a:xfrm>
            <a:off x="6877446" y="3544544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6" name="Freeform 89"/>
          <p:cNvSpPr>
            <a:spLocks noEditPoints="1"/>
          </p:cNvSpPr>
          <p:nvPr/>
        </p:nvSpPr>
        <p:spPr bwMode="auto">
          <a:xfrm>
            <a:off x="6591770" y="2575628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7" name="Freeform 90"/>
          <p:cNvSpPr/>
          <p:nvPr/>
        </p:nvSpPr>
        <p:spPr bwMode="auto">
          <a:xfrm>
            <a:off x="5202673" y="3370758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8" name="Freeform 91"/>
          <p:cNvSpPr/>
          <p:nvPr/>
        </p:nvSpPr>
        <p:spPr bwMode="auto">
          <a:xfrm>
            <a:off x="5193151" y="3363616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9" name="Freeform 92"/>
          <p:cNvSpPr/>
          <p:nvPr/>
        </p:nvSpPr>
        <p:spPr bwMode="auto">
          <a:xfrm>
            <a:off x="5224099" y="3406467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0" name="Freeform 93"/>
          <p:cNvSpPr>
            <a:spLocks noEditPoints="1"/>
          </p:cNvSpPr>
          <p:nvPr/>
        </p:nvSpPr>
        <p:spPr bwMode="auto">
          <a:xfrm>
            <a:off x="6222773" y="4608686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" name="Freeform 94"/>
          <p:cNvSpPr/>
          <p:nvPr/>
        </p:nvSpPr>
        <p:spPr bwMode="auto">
          <a:xfrm>
            <a:off x="6023990" y="3424322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2" name="Freeform 95"/>
          <p:cNvSpPr/>
          <p:nvPr/>
        </p:nvSpPr>
        <p:spPr bwMode="auto">
          <a:xfrm>
            <a:off x="6013277" y="3287436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" name="Freeform 96"/>
          <p:cNvSpPr/>
          <p:nvPr/>
        </p:nvSpPr>
        <p:spPr bwMode="auto">
          <a:xfrm>
            <a:off x="6044226" y="3311242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Freeform 97"/>
          <p:cNvSpPr/>
          <p:nvPr/>
        </p:nvSpPr>
        <p:spPr bwMode="auto">
          <a:xfrm>
            <a:off x="6035894" y="3458841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Freeform 98"/>
          <p:cNvSpPr>
            <a:spLocks noEditPoints="1"/>
          </p:cNvSpPr>
          <p:nvPr/>
        </p:nvSpPr>
        <p:spPr bwMode="auto">
          <a:xfrm>
            <a:off x="5997804" y="2253052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8096885" y="2219325"/>
            <a:ext cx="2573020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8096885" y="4256405"/>
            <a:ext cx="2573020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1553210" y="2226310"/>
            <a:ext cx="2573020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553210" y="4256405"/>
            <a:ext cx="2573020" cy="91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600"/>
                            </p:stCondLst>
                            <p:childTnLst>
                              <p:par>
                                <p:cTn id="3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100"/>
                            </p:stCondLst>
                            <p:childTnLst>
                              <p:par>
                                <p:cTn id="3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600"/>
                            </p:stCondLst>
                            <p:childTnLst>
                              <p:par>
                                <p:cTn id="3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100"/>
                            </p:stCondLst>
                            <p:childTnLst>
                              <p:par>
                                <p:cTn id="3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3" grpId="0" bldLvl="0" animBg="1"/>
      <p:bldP spid="26" grpId="0" bldLvl="0" animBg="1"/>
      <p:bldP spid="27" grpId="0" bldLvl="0" animBg="1"/>
      <p:bldP spid="28" grpId="0" bldLvl="0" animBg="1"/>
      <p:bldP spid="6" grpId="0" bldLvl="0" animBg="1"/>
      <p:bldP spid="31" grpId="0" bldLvl="0" animBg="1"/>
      <p:bldP spid="32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11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0741" name="PA_任意多边形 21"/>
          <p:cNvSpPr/>
          <p:nvPr>
            <p:custDataLst>
              <p:tags r:id="rId3"/>
            </p:custDataLst>
          </p:nvPr>
        </p:nvSpPr>
        <p:spPr bwMode="auto">
          <a:xfrm>
            <a:off x="4260852" y="2120708"/>
            <a:ext cx="2239433" cy="2244359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6D9EB0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2" name="PA_任意多边形 22"/>
          <p:cNvSpPr/>
          <p:nvPr>
            <p:custDataLst>
              <p:tags r:id="rId4"/>
            </p:custDataLst>
          </p:nvPr>
        </p:nvSpPr>
        <p:spPr bwMode="auto">
          <a:xfrm>
            <a:off x="4260852" y="3545665"/>
            <a:ext cx="2239433" cy="2240124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3" name="PA_任意多边形 23"/>
          <p:cNvSpPr/>
          <p:nvPr>
            <p:custDataLst>
              <p:tags r:id="rId5"/>
            </p:custDataLst>
          </p:nvPr>
        </p:nvSpPr>
        <p:spPr bwMode="auto">
          <a:xfrm>
            <a:off x="5681135" y="2120708"/>
            <a:ext cx="2239433" cy="2244359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4" name="PA_任意多边形 24"/>
          <p:cNvSpPr/>
          <p:nvPr>
            <p:custDataLst>
              <p:tags r:id="rId6"/>
            </p:custDataLst>
          </p:nvPr>
        </p:nvSpPr>
        <p:spPr bwMode="auto">
          <a:xfrm>
            <a:off x="5681135" y="3545665"/>
            <a:ext cx="2239433" cy="2240124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6D9EB0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5" name="PA_任意多边形 2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7325785" y="3842089"/>
            <a:ext cx="376767" cy="302776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6" name="PA_任意多边形 2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445000" y="3837855"/>
            <a:ext cx="372533" cy="311245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7" name="PA_任意多边形 2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5930900" y="2330323"/>
            <a:ext cx="374651" cy="31124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8" name="PA_任意多边形 28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5888568" y="3782804"/>
            <a:ext cx="412751" cy="336653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49" name="PA_任意多边形 29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5988051" y="5231052"/>
            <a:ext cx="260349" cy="368413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750" name="PA_Line 3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631268" y="2431955"/>
            <a:ext cx="1013884" cy="0"/>
          </a:xfrm>
          <a:prstGeom prst="line">
            <a:avLst/>
          </a:prstGeom>
          <a:noFill/>
          <a:ln w="6350" cmpd="sng">
            <a:solidFill>
              <a:srgbClr val="6D9EB0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1" name="PA_Line 3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631267" y="4415883"/>
            <a:ext cx="0" cy="999375"/>
          </a:xfrm>
          <a:prstGeom prst="line">
            <a:avLst/>
          </a:prstGeom>
          <a:noFill/>
          <a:ln w="6350" cmpd="sng">
            <a:solidFill>
              <a:srgbClr val="8ACBE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2" name="PA_Line 3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51085" y="5415257"/>
            <a:ext cx="960967" cy="0"/>
          </a:xfrm>
          <a:prstGeom prst="line">
            <a:avLst/>
          </a:prstGeom>
          <a:noFill/>
          <a:ln w="6350" cmpd="sng">
            <a:solidFill>
              <a:srgbClr val="6D9EB0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3" name="PA_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512051" y="2431955"/>
            <a:ext cx="0" cy="1052308"/>
          </a:xfrm>
          <a:prstGeom prst="line">
            <a:avLst/>
          </a:prstGeom>
          <a:noFill/>
          <a:ln w="6350" cmpd="sng">
            <a:solidFill>
              <a:srgbClr val="8ACBE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754" name="PA_淘宝店chenying0907 3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27951" y="2330323"/>
            <a:ext cx="3360604" cy="9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zh-CN" alt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 </a:t>
            </a:r>
          </a:p>
        </p:txBody>
      </p:sp>
      <p:sp>
        <p:nvSpPr>
          <p:cNvPr id="30755" name="PA_淘宝店chenying0907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7951" y="5303040"/>
            <a:ext cx="3360604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zh-CN" alt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06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30756" name="PA_淘宝店chenying0907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03445" y="2330323"/>
            <a:ext cx="3341556" cy="8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en-US" altLang="zh-CN" sz="106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 </a:t>
            </a:r>
          </a:p>
        </p:txBody>
      </p:sp>
      <p:sp>
        <p:nvSpPr>
          <p:cNvPr id="30757" name="PA_淘宝店chenying0907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03445" y="5303040"/>
            <a:ext cx="334155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/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06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0741" grpId="0" bldLvl="0" animBg="1"/>
      <p:bldP spid="30742" grpId="0" bldLvl="0" animBg="1" autoUpdateAnimBg="0"/>
      <p:bldP spid="30743" grpId="0" bldLvl="0" animBg="1" autoUpdateAnimBg="0"/>
      <p:bldP spid="30744" grpId="0" bldLvl="0" animBg="1"/>
      <p:bldP spid="30745" grpId="0" bldLvl="0" animBg="1"/>
      <p:bldP spid="30746" grpId="0" bldLvl="0" animBg="1"/>
      <p:bldP spid="30747" grpId="0" bldLvl="0" animBg="1"/>
      <p:bldP spid="30748" grpId="0" bldLvl="0" animBg="1" autoUpdateAnimBg="0"/>
      <p:bldP spid="30749" grpId="0" bldLvl="0" animBg="1" autoUpdateAnimBg="0"/>
      <p:bldP spid="30750" grpId="0" bldLvl="0" animBg="1"/>
      <p:bldP spid="30751" grpId="0" bldLvl="0" animBg="1"/>
      <p:bldP spid="30752" grpId="0" bldLvl="0" animBg="1"/>
      <p:bldP spid="30753" grpId="0" bldLvl="0" animBg="1"/>
      <p:bldP spid="30754" grpId="0" animBg="1" autoUpdateAnimBg="0"/>
      <p:bldP spid="30755" grpId="0" animBg="1" autoUpdateAnimBg="0"/>
      <p:bldP spid="30756" grpId="0"/>
      <p:bldP spid="307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77995" y="1638300"/>
            <a:ext cx="3636000" cy="3636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8ACBE1"/>
            </a:solidFill>
          </a:ln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41645" y="2304415"/>
            <a:ext cx="997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6D9EB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03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393690" y="3228975"/>
            <a:ext cx="1292860" cy="0"/>
          </a:xfrm>
          <a:prstGeom prst="line">
            <a:avLst/>
          </a:prstGeom>
          <a:ln w="15875">
            <a:solidFill>
              <a:srgbClr val="6CD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4427220" y="3310255"/>
            <a:ext cx="33375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请在此处添加文本标题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1622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8548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252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8655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9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9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9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0" grpId="0"/>
      <p:bldP spid="12" grpId="0"/>
      <p:bldP spid="12" grpId="1"/>
      <p:bldP spid="5" grpId="0" bldLvl="0" animBg="1"/>
      <p:bldP spid="6" grpId="0" bldLvl="0" animBg="1"/>
      <p:bldP spid="7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弧形 2"/>
          <p:cNvSpPr/>
          <p:nvPr/>
        </p:nvSpPr>
        <p:spPr>
          <a:xfrm>
            <a:off x="1593215" y="2296160"/>
            <a:ext cx="1332000" cy="1332000"/>
          </a:xfrm>
          <a:prstGeom prst="arc">
            <a:avLst>
              <a:gd name="adj1" fmla="val 16678134"/>
              <a:gd name="adj2" fmla="val 9049255"/>
            </a:avLst>
          </a:prstGeom>
          <a:ln w="117475"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49705" y="2152015"/>
            <a:ext cx="1620000" cy="1620000"/>
          </a:xfrm>
          <a:prstGeom prst="ellipse">
            <a:avLst/>
          </a:prstGeom>
          <a:noFill/>
          <a:ln w="25400">
            <a:solidFill>
              <a:srgbClr val="8AC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77035" y="2702560"/>
            <a:ext cx="11645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76%</a:t>
            </a:r>
          </a:p>
        </p:txBody>
      </p:sp>
      <p:sp>
        <p:nvSpPr>
          <p:cNvPr id="22" name="弧形 21"/>
          <p:cNvSpPr/>
          <p:nvPr/>
        </p:nvSpPr>
        <p:spPr>
          <a:xfrm>
            <a:off x="4277995" y="2297430"/>
            <a:ext cx="1332000" cy="1332000"/>
          </a:xfrm>
          <a:prstGeom prst="arc">
            <a:avLst>
              <a:gd name="adj1" fmla="val 16678134"/>
              <a:gd name="adj2" fmla="val 12581124"/>
            </a:avLst>
          </a:prstGeom>
          <a:ln w="117475">
            <a:solidFill>
              <a:srgbClr val="6D9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34485" y="2153285"/>
            <a:ext cx="1620000" cy="1620000"/>
          </a:xfrm>
          <a:prstGeom prst="ellipse">
            <a:avLst/>
          </a:prstGeom>
          <a:noFill/>
          <a:ln w="25400">
            <a:solidFill>
              <a:srgbClr val="6D9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61815" y="2703830"/>
            <a:ext cx="11645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83%</a:t>
            </a:r>
          </a:p>
        </p:txBody>
      </p:sp>
      <p:sp>
        <p:nvSpPr>
          <p:cNvPr id="25" name="弧形 24"/>
          <p:cNvSpPr/>
          <p:nvPr/>
        </p:nvSpPr>
        <p:spPr>
          <a:xfrm>
            <a:off x="6844030" y="2296795"/>
            <a:ext cx="1332000" cy="1332000"/>
          </a:xfrm>
          <a:prstGeom prst="arc">
            <a:avLst>
              <a:gd name="adj1" fmla="val 16678134"/>
              <a:gd name="adj2" fmla="val 11245247"/>
            </a:avLst>
          </a:prstGeom>
          <a:ln w="117475"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00520" y="2152650"/>
            <a:ext cx="1620000" cy="1620000"/>
          </a:xfrm>
          <a:prstGeom prst="ellipse">
            <a:avLst/>
          </a:prstGeom>
          <a:noFill/>
          <a:ln w="25400">
            <a:solidFill>
              <a:srgbClr val="8AC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7850" y="2703195"/>
            <a:ext cx="11645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75%</a:t>
            </a:r>
          </a:p>
        </p:txBody>
      </p:sp>
      <p:sp>
        <p:nvSpPr>
          <p:cNvPr id="28" name="弧形 27"/>
          <p:cNvSpPr/>
          <p:nvPr/>
        </p:nvSpPr>
        <p:spPr>
          <a:xfrm>
            <a:off x="9396095" y="2297430"/>
            <a:ext cx="1332000" cy="1332000"/>
          </a:xfrm>
          <a:prstGeom prst="arc">
            <a:avLst>
              <a:gd name="adj1" fmla="val 16678134"/>
              <a:gd name="adj2" fmla="val 11245247"/>
            </a:avLst>
          </a:prstGeom>
          <a:ln w="117475"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252585" y="2153285"/>
            <a:ext cx="1620000" cy="1620000"/>
          </a:xfrm>
          <a:prstGeom prst="ellipse">
            <a:avLst/>
          </a:prstGeom>
          <a:noFill/>
          <a:ln w="25400">
            <a:solidFill>
              <a:srgbClr val="8AC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79915" y="2703830"/>
            <a:ext cx="11645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75%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399540" y="4010660"/>
            <a:ext cx="9522460" cy="518160"/>
            <a:chOff x="1930" y="7880"/>
            <a:chExt cx="14996" cy="816"/>
          </a:xfrm>
        </p:grpSpPr>
        <p:sp>
          <p:nvSpPr>
            <p:cNvPr id="31" name="文本框 30"/>
            <p:cNvSpPr txBox="1"/>
            <p:nvPr/>
          </p:nvSpPr>
          <p:spPr>
            <a:xfrm>
              <a:off x="1930" y="7880"/>
              <a:ext cx="270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158" y="7880"/>
              <a:ext cx="270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98" y="7880"/>
              <a:ext cx="270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218" y="7880"/>
              <a:ext cx="2709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添加标题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31875" y="4528820"/>
            <a:ext cx="10258425" cy="944880"/>
            <a:chOff x="1351" y="8696"/>
            <a:chExt cx="16155" cy="1488"/>
          </a:xfrm>
        </p:grpSpPr>
        <p:sp>
          <p:nvSpPr>
            <p:cNvPr id="408" name="文本框 407"/>
            <p:cNvSpPr txBox="1"/>
            <p:nvPr/>
          </p:nvSpPr>
          <p:spPr>
            <a:xfrm>
              <a:off x="1351" y="8696"/>
              <a:ext cx="3867" cy="11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79" y="8696"/>
              <a:ext cx="3867" cy="14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</a:p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619" y="8696"/>
              <a:ext cx="3867" cy="14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</a:p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639" y="8696"/>
              <a:ext cx="3867" cy="14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</a:p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00"/>
                            </p:stCondLst>
                            <p:childTnLst>
                              <p:par>
                                <p:cTn id="4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600"/>
                            </p:stCondLst>
                            <p:childTnLst>
                              <p:par>
                                <p:cTn id="4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00"/>
                            </p:stCondLst>
                            <p:childTnLst>
                              <p:par>
                                <p:cTn id="5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100"/>
                            </p:stCondLst>
                            <p:childTnLst>
                              <p:par>
                                <p:cTn id="63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1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6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animBg="1"/>
      <p:bldP spid="3" grpId="1" animBg="1"/>
      <p:bldP spid="3" grpId="2" bldLvl="0" animBg="1"/>
      <p:bldP spid="6" grpId="0" bldLvl="0" animBg="1"/>
      <p:bldP spid="34" grpId="0"/>
      <p:bldP spid="34" grpId="1"/>
      <p:bldP spid="22" grpId="0" animBg="1"/>
      <p:bldP spid="22" grpId="1" animBg="1"/>
      <p:bldP spid="22" grpId="2" bldLvl="0" animBg="1"/>
      <p:bldP spid="23" grpId="0" bldLvl="0" animBg="1"/>
      <p:bldP spid="24" grpId="0"/>
      <p:bldP spid="25" grpId="0" animBg="1"/>
      <p:bldP spid="25" grpId="1" animBg="1"/>
      <p:bldP spid="25" grpId="2" bldLvl="0" animBg="1"/>
      <p:bldP spid="26" grpId="0" bldLvl="0" animBg="1"/>
      <p:bldP spid="27" grpId="0"/>
      <p:bldP spid="28" grpId="0" animBg="1"/>
      <p:bldP spid="28" grpId="1" animBg="1"/>
      <p:bldP spid="28" grpId="2" bldLvl="0" animBg="1"/>
      <p:bldP spid="29" grpId="0" bldLvl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2050" name="中国"/>
          <p:cNvGrpSpPr/>
          <p:nvPr/>
        </p:nvGrpSpPr>
        <p:grpSpPr bwMode="auto">
          <a:xfrm>
            <a:off x="5543550" y="3283585"/>
            <a:ext cx="1086485" cy="914400"/>
            <a:chOff x="1595438" y="968375"/>
            <a:chExt cx="5953125" cy="4921250"/>
          </a:xfrm>
          <a:solidFill>
            <a:srgbClr val="5B9BD5"/>
          </a:solidFill>
        </p:grpSpPr>
        <p:sp>
          <p:nvSpPr>
            <p:cNvPr id="2051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2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3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4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5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6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7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8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9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0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1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2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3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4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5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6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7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8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69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0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1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2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3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4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5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6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7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8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79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80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81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82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sp>
        <p:nvSpPr>
          <p:cNvPr id="264" name="花边圆形"/>
          <p:cNvSpPr/>
          <p:nvPr/>
        </p:nvSpPr>
        <p:spPr>
          <a:xfrm>
            <a:off x="4912995" y="2540000"/>
            <a:ext cx="2343785" cy="2314575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6969760" y="2533650"/>
            <a:ext cx="2414905" cy="639445"/>
          </a:xfrm>
          <a:prstGeom prst="bentConnector3">
            <a:avLst>
              <a:gd name="adj1" fmla="val 38101"/>
            </a:avLst>
          </a:prstGeom>
          <a:solidFill>
            <a:schemeClr val="bg1"/>
          </a:solidFill>
          <a:ln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flipV="1">
            <a:off x="2599055" y="4215130"/>
            <a:ext cx="2515235" cy="676275"/>
          </a:xfrm>
          <a:prstGeom prst="bentConnector3">
            <a:avLst>
              <a:gd name="adj1" fmla="val 64857"/>
            </a:avLst>
          </a:prstGeom>
          <a:solidFill>
            <a:schemeClr val="bg1"/>
          </a:solidFill>
          <a:ln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>
            <a:off x="2699385" y="2490470"/>
            <a:ext cx="2410460" cy="642620"/>
          </a:xfrm>
          <a:prstGeom prst="bentConnector3">
            <a:avLst>
              <a:gd name="adj1" fmla="val 63145"/>
            </a:avLst>
          </a:prstGeom>
          <a:solidFill>
            <a:schemeClr val="bg1"/>
          </a:solidFill>
          <a:ln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>
            <a:off x="6969760" y="4247515"/>
            <a:ext cx="2472690" cy="615315"/>
          </a:xfrm>
          <a:prstGeom prst="bentConnector3">
            <a:avLst>
              <a:gd name="adj1" fmla="val 37827"/>
            </a:avLst>
          </a:prstGeom>
          <a:solidFill>
            <a:schemeClr val="bg1"/>
          </a:solidFill>
          <a:ln>
            <a:solidFill>
              <a:srgbClr val="8A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文本框 322"/>
          <p:cNvSpPr txBox="1"/>
          <p:nvPr/>
        </p:nvSpPr>
        <p:spPr>
          <a:xfrm>
            <a:off x="1771650" y="2101215"/>
            <a:ext cx="2006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请在此处添加您的标题</a:t>
            </a:r>
            <a:endParaRPr lang="zh-CN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322" name="矩形 32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852805" y="2633345"/>
            <a:ext cx="3121660" cy="115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</a:pPr>
            <a:endParaRPr lang="en-US" altLang="zh-CN" sz="1000" dirty="0">
              <a:solidFill>
                <a:srgbClr val="444343"/>
              </a:solidFill>
              <a:latin typeface="锐字云字库魏体1.0" panose="02010604000000000000" charset="-122"/>
              <a:ea typeface="锐字云字库魏体1.0" panose="02010604000000000000" charset="-122"/>
              <a:cs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38490" y="2216150"/>
            <a:ext cx="20231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请在此处添加您的标题</a:t>
            </a:r>
            <a:endParaRPr lang="zh-CN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21790" y="4474210"/>
            <a:ext cx="20364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请在此处添加您的标题</a:t>
            </a:r>
            <a:endParaRPr lang="zh-CN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38490" y="4474210"/>
            <a:ext cx="2023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请在此处添加您的标题</a:t>
            </a:r>
            <a:endParaRPr lang="zh-CN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3" name="矩形 2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8238490" y="2668270"/>
            <a:ext cx="3121660" cy="115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</a:pPr>
            <a:endParaRPr lang="en-US" altLang="zh-CN" sz="1000" dirty="0">
              <a:solidFill>
                <a:srgbClr val="444343"/>
              </a:solidFill>
              <a:latin typeface="锐字云字库魏体1.0" panose="02010604000000000000" charset="-122"/>
              <a:ea typeface="锐字云字库魏体1.0" panose="02010604000000000000" charset="-122"/>
              <a:cs typeface="Segoe UI" panose="020B0502040204020203" pitchFamily="34" charset="0"/>
            </a:endParaRPr>
          </a:p>
        </p:txBody>
      </p:sp>
      <p:sp>
        <p:nvSpPr>
          <p:cNvPr id="24" name="矩形 2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037590" y="5060315"/>
            <a:ext cx="3121660" cy="115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</a:pPr>
            <a:endParaRPr lang="en-US" altLang="zh-CN" sz="1000" dirty="0">
              <a:solidFill>
                <a:srgbClr val="444343"/>
              </a:solidFill>
              <a:latin typeface="锐字云字库魏体1.0" panose="02010604000000000000" charset="-122"/>
              <a:ea typeface="锐字云字库魏体1.0" panose="02010604000000000000" charset="-122"/>
              <a:cs typeface="Segoe UI" panose="020B0502040204020203" pitchFamily="34" charset="0"/>
            </a:endParaRPr>
          </a:p>
        </p:txBody>
      </p:sp>
      <p:sp>
        <p:nvSpPr>
          <p:cNvPr id="25" name="矩形 2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8238490" y="5060315"/>
            <a:ext cx="3121660" cy="115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</a:pPr>
            <a:endParaRPr lang="en-US" altLang="zh-CN" sz="1000" dirty="0">
              <a:solidFill>
                <a:srgbClr val="444343"/>
              </a:solidFill>
              <a:latin typeface="锐字云字库魏体1.0" panose="02010604000000000000" charset="-122"/>
              <a:ea typeface="锐字云字库魏体1.0" panose="02010604000000000000" charset="-122"/>
              <a:cs typeface="Segoe UI" panose="020B0502040204020203" pitchFamily="34" charset="0"/>
            </a:endParaRPr>
          </a:p>
        </p:txBody>
      </p:sp>
      <p:sp>
        <p:nvSpPr>
          <p:cNvPr id="26" name="福建"/>
          <p:cNvSpPr/>
          <p:nvPr/>
        </p:nvSpPr>
        <p:spPr bwMode="auto">
          <a:xfrm>
            <a:off x="7256780" y="2640965"/>
            <a:ext cx="368935" cy="425450"/>
          </a:xfrm>
          <a:custGeom>
            <a:avLst/>
            <a:gdLst>
              <a:gd name="T0" fmla="*/ 2147483646 w 282"/>
              <a:gd name="T1" fmla="*/ 2147483646 h 344"/>
              <a:gd name="T2" fmla="*/ 2147483646 w 282"/>
              <a:gd name="T3" fmla="*/ 2147483646 h 344"/>
              <a:gd name="T4" fmla="*/ 2147483646 w 282"/>
              <a:gd name="T5" fmla="*/ 2147483646 h 344"/>
              <a:gd name="T6" fmla="*/ 2147483646 w 282"/>
              <a:gd name="T7" fmla="*/ 2147483646 h 344"/>
              <a:gd name="T8" fmla="*/ 2147483646 w 282"/>
              <a:gd name="T9" fmla="*/ 2147483646 h 344"/>
              <a:gd name="T10" fmla="*/ 2147483646 w 282"/>
              <a:gd name="T11" fmla="*/ 2147483646 h 344"/>
              <a:gd name="T12" fmla="*/ 2147483646 w 282"/>
              <a:gd name="T13" fmla="*/ 2147483646 h 344"/>
              <a:gd name="T14" fmla="*/ 2147483646 w 282"/>
              <a:gd name="T15" fmla="*/ 2147483646 h 344"/>
              <a:gd name="T16" fmla="*/ 2147483646 w 282"/>
              <a:gd name="T17" fmla="*/ 2147483646 h 344"/>
              <a:gd name="T18" fmla="*/ 2147483646 w 282"/>
              <a:gd name="T19" fmla="*/ 2147483646 h 344"/>
              <a:gd name="T20" fmla="*/ 2147483646 w 282"/>
              <a:gd name="T21" fmla="*/ 2147483646 h 344"/>
              <a:gd name="T22" fmla="*/ 2147483646 w 282"/>
              <a:gd name="T23" fmla="*/ 2147483646 h 344"/>
              <a:gd name="T24" fmla="*/ 2147483646 w 282"/>
              <a:gd name="T25" fmla="*/ 2147483646 h 344"/>
              <a:gd name="T26" fmla="*/ 2147483646 w 282"/>
              <a:gd name="T27" fmla="*/ 2147483646 h 344"/>
              <a:gd name="T28" fmla="*/ 2147483646 w 282"/>
              <a:gd name="T29" fmla="*/ 2147483646 h 344"/>
              <a:gd name="T30" fmla="*/ 2147483646 w 282"/>
              <a:gd name="T31" fmla="*/ 2147483646 h 344"/>
              <a:gd name="T32" fmla="*/ 2147483646 w 282"/>
              <a:gd name="T33" fmla="*/ 2147483646 h 344"/>
              <a:gd name="T34" fmla="*/ 0 w 282"/>
              <a:gd name="T35" fmla="*/ 2147483646 h 344"/>
              <a:gd name="T36" fmla="*/ 2147483646 w 282"/>
              <a:gd name="T37" fmla="*/ 2147483646 h 344"/>
              <a:gd name="T38" fmla="*/ 2147483646 w 282"/>
              <a:gd name="T39" fmla="*/ 2147483646 h 344"/>
              <a:gd name="T40" fmla="*/ 2147483646 w 282"/>
              <a:gd name="T41" fmla="*/ 2147483646 h 344"/>
              <a:gd name="T42" fmla="*/ 2147483646 w 282"/>
              <a:gd name="T43" fmla="*/ 2147483646 h 344"/>
              <a:gd name="T44" fmla="*/ 2147483646 w 282"/>
              <a:gd name="T45" fmla="*/ 2147483646 h 344"/>
              <a:gd name="T46" fmla="*/ 2147483646 w 282"/>
              <a:gd name="T47" fmla="*/ 2147483646 h 344"/>
              <a:gd name="T48" fmla="*/ 2147483646 w 282"/>
              <a:gd name="T49" fmla="*/ 2147483646 h 344"/>
              <a:gd name="T50" fmla="*/ 2147483646 w 282"/>
              <a:gd name="T51" fmla="*/ 2147483646 h 344"/>
              <a:gd name="T52" fmla="*/ 2147483646 w 282"/>
              <a:gd name="T53" fmla="*/ 2147483646 h 344"/>
              <a:gd name="T54" fmla="*/ 2147483646 w 282"/>
              <a:gd name="T55" fmla="*/ 2147483646 h 344"/>
              <a:gd name="T56" fmla="*/ 2147483646 w 282"/>
              <a:gd name="T57" fmla="*/ 2147483646 h 344"/>
              <a:gd name="T58" fmla="*/ 2147483646 w 282"/>
              <a:gd name="T59" fmla="*/ 2147483646 h 344"/>
              <a:gd name="T60" fmla="*/ 2147483646 w 282"/>
              <a:gd name="T61" fmla="*/ 2147483646 h 344"/>
              <a:gd name="T62" fmla="*/ 2147483646 w 282"/>
              <a:gd name="T63" fmla="*/ 2147483646 h 344"/>
              <a:gd name="T64" fmla="*/ 2147483646 w 282"/>
              <a:gd name="T65" fmla="*/ 2147483646 h 344"/>
              <a:gd name="T66" fmla="*/ 2147483646 w 282"/>
              <a:gd name="T67" fmla="*/ 2147483646 h 344"/>
              <a:gd name="T68" fmla="*/ 2147483646 w 282"/>
              <a:gd name="T69" fmla="*/ 2147483646 h 344"/>
              <a:gd name="T70" fmla="*/ 2147483646 w 282"/>
              <a:gd name="T71" fmla="*/ 2147483646 h 344"/>
              <a:gd name="T72" fmla="*/ 2147483646 w 282"/>
              <a:gd name="T73" fmla="*/ 2147483646 h 344"/>
              <a:gd name="T74" fmla="*/ 2147483646 w 282"/>
              <a:gd name="T75" fmla="*/ 2147483646 h 344"/>
              <a:gd name="T76" fmla="*/ 2147483646 w 282"/>
              <a:gd name="T77" fmla="*/ 2147483646 h 344"/>
              <a:gd name="T78" fmla="*/ 2147483646 w 282"/>
              <a:gd name="T79" fmla="*/ 2147483646 h 344"/>
              <a:gd name="T80" fmla="*/ 2147483646 w 282"/>
              <a:gd name="T81" fmla="*/ 2147483646 h 344"/>
              <a:gd name="T82" fmla="*/ 2147483646 w 282"/>
              <a:gd name="T83" fmla="*/ 2147483646 h 344"/>
              <a:gd name="T84" fmla="*/ 2147483646 w 282"/>
              <a:gd name="T85" fmla="*/ 2147483646 h 344"/>
              <a:gd name="T86" fmla="*/ 2147483646 w 282"/>
              <a:gd name="T87" fmla="*/ 2147483646 h 344"/>
              <a:gd name="T88" fmla="*/ 2147483646 w 282"/>
              <a:gd name="T89" fmla="*/ 2147483646 h 344"/>
              <a:gd name="T90" fmla="*/ 2147483646 w 282"/>
              <a:gd name="T91" fmla="*/ 2147483646 h 344"/>
              <a:gd name="T92" fmla="*/ 2147483646 w 282"/>
              <a:gd name="T93" fmla="*/ 2147483646 h 344"/>
              <a:gd name="T94" fmla="*/ 2147483646 w 282"/>
              <a:gd name="T95" fmla="*/ 2147483646 h 344"/>
              <a:gd name="T96" fmla="*/ 2147483646 w 282"/>
              <a:gd name="T97" fmla="*/ 2147483646 h 344"/>
              <a:gd name="T98" fmla="*/ 2147483646 w 282"/>
              <a:gd name="T99" fmla="*/ 2147483646 h 344"/>
              <a:gd name="T100" fmla="*/ 2147483646 w 282"/>
              <a:gd name="T101" fmla="*/ 2147483646 h 344"/>
              <a:gd name="T102" fmla="*/ 2147483646 w 282"/>
              <a:gd name="T103" fmla="*/ 0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2" h="344">
                <a:moveTo>
                  <a:pt x="146" y="14"/>
                </a:moveTo>
                <a:lnTo>
                  <a:pt x="146" y="14"/>
                </a:lnTo>
                <a:lnTo>
                  <a:pt x="132" y="24"/>
                </a:lnTo>
                <a:lnTo>
                  <a:pt x="120" y="38"/>
                </a:lnTo>
                <a:lnTo>
                  <a:pt x="118" y="38"/>
                </a:lnTo>
                <a:lnTo>
                  <a:pt x="118" y="40"/>
                </a:lnTo>
                <a:lnTo>
                  <a:pt x="102" y="40"/>
                </a:lnTo>
                <a:lnTo>
                  <a:pt x="92" y="34"/>
                </a:lnTo>
                <a:lnTo>
                  <a:pt x="84" y="38"/>
                </a:lnTo>
                <a:lnTo>
                  <a:pt x="78" y="42"/>
                </a:lnTo>
                <a:lnTo>
                  <a:pt x="74" y="50"/>
                </a:lnTo>
                <a:lnTo>
                  <a:pt x="70" y="60"/>
                </a:lnTo>
                <a:lnTo>
                  <a:pt x="70" y="74"/>
                </a:lnTo>
                <a:lnTo>
                  <a:pt x="80" y="66"/>
                </a:lnTo>
                <a:lnTo>
                  <a:pt x="74" y="92"/>
                </a:lnTo>
                <a:lnTo>
                  <a:pt x="74" y="94"/>
                </a:lnTo>
                <a:lnTo>
                  <a:pt x="46" y="116"/>
                </a:lnTo>
                <a:lnTo>
                  <a:pt x="42" y="124"/>
                </a:lnTo>
                <a:lnTo>
                  <a:pt x="42" y="128"/>
                </a:lnTo>
                <a:lnTo>
                  <a:pt x="48" y="134"/>
                </a:lnTo>
                <a:lnTo>
                  <a:pt x="54" y="140"/>
                </a:lnTo>
                <a:lnTo>
                  <a:pt x="56" y="142"/>
                </a:lnTo>
                <a:lnTo>
                  <a:pt x="56" y="146"/>
                </a:lnTo>
                <a:lnTo>
                  <a:pt x="56" y="148"/>
                </a:lnTo>
                <a:lnTo>
                  <a:pt x="54" y="152"/>
                </a:lnTo>
                <a:lnTo>
                  <a:pt x="36" y="166"/>
                </a:lnTo>
                <a:lnTo>
                  <a:pt x="38" y="174"/>
                </a:lnTo>
                <a:lnTo>
                  <a:pt x="36" y="184"/>
                </a:lnTo>
                <a:lnTo>
                  <a:pt x="36" y="186"/>
                </a:lnTo>
                <a:lnTo>
                  <a:pt x="30" y="190"/>
                </a:lnTo>
                <a:lnTo>
                  <a:pt x="28" y="194"/>
                </a:lnTo>
                <a:lnTo>
                  <a:pt x="24" y="200"/>
                </a:lnTo>
                <a:lnTo>
                  <a:pt x="14" y="208"/>
                </a:lnTo>
                <a:lnTo>
                  <a:pt x="14" y="210"/>
                </a:lnTo>
                <a:lnTo>
                  <a:pt x="16" y="216"/>
                </a:lnTo>
                <a:lnTo>
                  <a:pt x="14" y="226"/>
                </a:lnTo>
                <a:lnTo>
                  <a:pt x="16" y="236"/>
                </a:lnTo>
                <a:lnTo>
                  <a:pt x="16" y="238"/>
                </a:lnTo>
                <a:lnTo>
                  <a:pt x="14" y="242"/>
                </a:lnTo>
                <a:lnTo>
                  <a:pt x="6" y="250"/>
                </a:lnTo>
                <a:lnTo>
                  <a:pt x="4" y="250"/>
                </a:lnTo>
                <a:lnTo>
                  <a:pt x="0" y="252"/>
                </a:lnTo>
                <a:lnTo>
                  <a:pt x="0" y="254"/>
                </a:lnTo>
                <a:lnTo>
                  <a:pt x="6" y="272"/>
                </a:lnTo>
                <a:lnTo>
                  <a:pt x="28" y="272"/>
                </a:lnTo>
                <a:lnTo>
                  <a:pt x="50" y="272"/>
                </a:lnTo>
                <a:lnTo>
                  <a:pt x="52" y="272"/>
                </a:lnTo>
                <a:lnTo>
                  <a:pt x="52" y="274"/>
                </a:lnTo>
                <a:lnTo>
                  <a:pt x="70" y="290"/>
                </a:lnTo>
                <a:lnTo>
                  <a:pt x="70" y="292"/>
                </a:lnTo>
                <a:lnTo>
                  <a:pt x="82" y="322"/>
                </a:lnTo>
                <a:lnTo>
                  <a:pt x="102" y="342"/>
                </a:lnTo>
                <a:lnTo>
                  <a:pt x="112" y="344"/>
                </a:lnTo>
                <a:lnTo>
                  <a:pt x="112" y="320"/>
                </a:lnTo>
                <a:lnTo>
                  <a:pt x="132" y="340"/>
                </a:lnTo>
                <a:lnTo>
                  <a:pt x="136" y="336"/>
                </a:lnTo>
                <a:lnTo>
                  <a:pt x="150" y="306"/>
                </a:lnTo>
                <a:lnTo>
                  <a:pt x="152" y="290"/>
                </a:lnTo>
                <a:lnTo>
                  <a:pt x="154" y="290"/>
                </a:lnTo>
                <a:lnTo>
                  <a:pt x="156" y="290"/>
                </a:lnTo>
                <a:lnTo>
                  <a:pt x="172" y="292"/>
                </a:lnTo>
                <a:lnTo>
                  <a:pt x="170" y="280"/>
                </a:lnTo>
                <a:lnTo>
                  <a:pt x="170" y="278"/>
                </a:lnTo>
                <a:lnTo>
                  <a:pt x="170" y="276"/>
                </a:lnTo>
                <a:lnTo>
                  <a:pt x="174" y="276"/>
                </a:lnTo>
                <a:lnTo>
                  <a:pt x="194" y="276"/>
                </a:lnTo>
                <a:lnTo>
                  <a:pt x="200" y="270"/>
                </a:lnTo>
                <a:lnTo>
                  <a:pt x="204" y="262"/>
                </a:lnTo>
                <a:lnTo>
                  <a:pt x="208" y="256"/>
                </a:lnTo>
                <a:lnTo>
                  <a:pt x="208" y="250"/>
                </a:lnTo>
                <a:lnTo>
                  <a:pt x="206" y="222"/>
                </a:lnTo>
                <a:lnTo>
                  <a:pt x="222" y="226"/>
                </a:lnTo>
                <a:lnTo>
                  <a:pt x="228" y="218"/>
                </a:lnTo>
                <a:lnTo>
                  <a:pt x="220" y="210"/>
                </a:lnTo>
                <a:lnTo>
                  <a:pt x="218" y="208"/>
                </a:lnTo>
                <a:lnTo>
                  <a:pt x="234" y="192"/>
                </a:lnTo>
                <a:lnTo>
                  <a:pt x="234" y="194"/>
                </a:lnTo>
                <a:lnTo>
                  <a:pt x="236" y="194"/>
                </a:lnTo>
                <a:lnTo>
                  <a:pt x="246" y="198"/>
                </a:lnTo>
                <a:lnTo>
                  <a:pt x="246" y="196"/>
                </a:lnTo>
                <a:lnTo>
                  <a:pt x="238" y="182"/>
                </a:lnTo>
                <a:lnTo>
                  <a:pt x="242" y="180"/>
                </a:lnTo>
                <a:lnTo>
                  <a:pt x="246" y="178"/>
                </a:lnTo>
                <a:lnTo>
                  <a:pt x="244" y="172"/>
                </a:lnTo>
                <a:lnTo>
                  <a:pt x="236" y="156"/>
                </a:lnTo>
                <a:lnTo>
                  <a:pt x="238" y="156"/>
                </a:lnTo>
                <a:lnTo>
                  <a:pt x="238" y="154"/>
                </a:lnTo>
                <a:lnTo>
                  <a:pt x="260" y="142"/>
                </a:lnTo>
                <a:lnTo>
                  <a:pt x="262" y="134"/>
                </a:lnTo>
                <a:lnTo>
                  <a:pt x="240" y="120"/>
                </a:lnTo>
                <a:lnTo>
                  <a:pt x="236" y="116"/>
                </a:lnTo>
                <a:lnTo>
                  <a:pt x="234" y="112"/>
                </a:lnTo>
                <a:lnTo>
                  <a:pt x="236" y="108"/>
                </a:lnTo>
                <a:lnTo>
                  <a:pt x="242" y="108"/>
                </a:lnTo>
                <a:lnTo>
                  <a:pt x="266" y="112"/>
                </a:lnTo>
                <a:lnTo>
                  <a:pt x="266" y="98"/>
                </a:lnTo>
                <a:lnTo>
                  <a:pt x="266" y="96"/>
                </a:lnTo>
                <a:lnTo>
                  <a:pt x="278" y="84"/>
                </a:lnTo>
                <a:lnTo>
                  <a:pt x="282" y="74"/>
                </a:lnTo>
                <a:lnTo>
                  <a:pt x="276" y="72"/>
                </a:lnTo>
                <a:lnTo>
                  <a:pt x="270" y="66"/>
                </a:lnTo>
                <a:lnTo>
                  <a:pt x="270" y="64"/>
                </a:lnTo>
                <a:lnTo>
                  <a:pt x="270" y="60"/>
                </a:lnTo>
                <a:lnTo>
                  <a:pt x="270" y="58"/>
                </a:lnTo>
                <a:lnTo>
                  <a:pt x="268" y="58"/>
                </a:lnTo>
                <a:lnTo>
                  <a:pt x="266" y="58"/>
                </a:lnTo>
                <a:lnTo>
                  <a:pt x="262" y="62"/>
                </a:lnTo>
                <a:lnTo>
                  <a:pt x="256" y="64"/>
                </a:lnTo>
                <a:lnTo>
                  <a:pt x="250" y="62"/>
                </a:lnTo>
                <a:lnTo>
                  <a:pt x="244" y="62"/>
                </a:lnTo>
                <a:lnTo>
                  <a:pt x="234" y="54"/>
                </a:lnTo>
                <a:lnTo>
                  <a:pt x="226" y="42"/>
                </a:lnTo>
                <a:lnTo>
                  <a:pt x="226" y="44"/>
                </a:lnTo>
                <a:lnTo>
                  <a:pt x="222" y="50"/>
                </a:lnTo>
                <a:lnTo>
                  <a:pt x="216" y="58"/>
                </a:lnTo>
                <a:lnTo>
                  <a:pt x="208" y="60"/>
                </a:lnTo>
                <a:lnTo>
                  <a:pt x="200" y="62"/>
                </a:lnTo>
                <a:lnTo>
                  <a:pt x="194" y="62"/>
                </a:lnTo>
                <a:lnTo>
                  <a:pt x="186" y="60"/>
                </a:lnTo>
                <a:lnTo>
                  <a:pt x="182" y="58"/>
                </a:lnTo>
                <a:lnTo>
                  <a:pt x="178" y="54"/>
                </a:lnTo>
                <a:lnTo>
                  <a:pt x="174" y="46"/>
                </a:lnTo>
                <a:lnTo>
                  <a:pt x="170" y="30"/>
                </a:lnTo>
                <a:lnTo>
                  <a:pt x="166" y="12"/>
                </a:lnTo>
                <a:lnTo>
                  <a:pt x="164" y="6"/>
                </a:lnTo>
                <a:lnTo>
                  <a:pt x="160" y="2"/>
                </a:lnTo>
                <a:lnTo>
                  <a:pt x="154" y="0"/>
                </a:lnTo>
                <a:lnTo>
                  <a:pt x="146" y="0"/>
                </a:lnTo>
                <a:lnTo>
                  <a:pt x="148" y="14"/>
                </a:lnTo>
                <a:lnTo>
                  <a:pt x="146" y="1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6" name="浙江"/>
          <p:cNvSpPr/>
          <p:nvPr/>
        </p:nvSpPr>
        <p:spPr bwMode="auto">
          <a:xfrm>
            <a:off x="7199630" y="4422775"/>
            <a:ext cx="426720" cy="431165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7" name="广东"/>
          <p:cNvSpPr/>
          <p:nvPr/>
        </p:nvSpPr>
        <p:spPr bwMode="auto">
          <a:xfrm>
            <a:off x="4431030" y="4373245"/>
            <a:ext cx="481330" cy="37528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51" name="北京"/>
          <p:cNvSpPr/>
          <p:nvPr/>
        </p:nvSpPr>
        <p:spPr bwMode="auto">
          <a:xfrm>
            <a:off x="4555490" y="2633345"/>
            <a:ext cx="443230" cy="317500"/>
          </a:xfrm>
          <a:custGeom>
            <a:avLst/>
            <a:gdLst>
              <a:gd name="T0" fmla="*/ 2147483646 w 106"/>
              <a:gd name="T1" fmla="*/ 2147483646 h 114"/>
              <a:gd name="T2" fmla="*/ 2147483646 w 106"/>
              <a:gd name="T3" fmla="*/ 2147483646 h 114"/>
              <a:gd name="T4" fmla="*/ 2147483646 w 106"/>
              <a:gd name="T5" fmla="*/ 2147483646 h 114"/>
              <a:gd name="T6" fmla="*/ 2147483646 w 106"/>
              <a:gd name="T7" fmla="*/ 2147483646 h 114"/>
              <a:gd name="T8" fmla="*/ 2147483646 w 106"/>
              <a:gd name="T9" fmla="*/ 2147483646 h 114"/>
              <a:gd name="T10" fmla="*/ 2147483646 w 106"/>
              <a:gd name="T11" fmla="*/ 2147483646 h 114"/>
              <a:gd name="T12" fmla="*/ 2147483646 w 106"/>
              <a:gd name="T13" fmla="*/ 2147483646 h 114"/>
              <a:gd name="T14" fmla="*/ 2147483646 w 106"/>
              <a:gd name="T15" fmla="*/ 2147483646 h 114"/>
              <a:gd name="T16" fmla="*/ 2147483646 w 106"/>
              <a:gd name="T17" fmla="*/ 2147483646 h 114"/>
              <a:gd name="T18" fmla="*/ 0 w 106"/>
              <a:gd name="T19" fmla="*/ 2147483646 h 114"/>
              <a:gd name="T20" fmla="*/ 2147483646 w 106"/>
              <a:gd name="T21" fmla="*/ 2147483646 h 114"/>
              <a:gd name="T22" fmla="*/ 2147483646 w 106"/>
              <a:gd name="T23" fmla="*/ 2147483646 h 114"/>
              <a:gd name="T24" fmla="*/ 2147483646 w 106"/>
              <a:gd name="T25" fmla="*/ 2147483646 h 114"/>
              <a:gd name="T26" fmla="*/ 2147483646 w 106"/>
              <a:gd name="T27" fmla="*/ 2147483646 h 114"/>
              <a:gd name="T28" fmla="*/ 2147483646 w 106"/>
              <a:gd name="T29" fmla="*/ 2147483646 h 114"/>
              <a:gd name="T30" fmla="*/ 2147483646 w 106"/>
              <a:gd name="T31" fmla="*/ 2147483646 h 114"/>
              <a:gd name="T32" fmla="*/ 2147483646 w 106"/>
              <a:gd name="T33" fmla="*/ 2147483646 h 114"/>
              <a:gd name="T34" fmla="*/ 2147483646 w 106"/>
              <a:gd name="T35" fmla="*/ 2147483646 h 114"/>
              <a:gd name="T36" fmla="*/ 2147483646 w 106"/>
              <a:gd name="T37" fmla="*/ 2147483646 h 114"/>
              <a:gd name="T38" fmla="*/ 2147483646 w 106"/>
              <a:gd name="T39" fmla="*/ 2147483646 h 114"/>
              <a:gd name="T40" fmla="*/ 2147483646 w 106"/>
              <a:gd name="T41" fmla="*/ 2147483646 h 114"/>
              <a:gd name="T42" fmla="*/ 2147483646 w 106"/>
              <a:gd name="T43" fmla="*/ 2147483646 h 114"/>
              <a:gd name="T44" fmla="*/ 2147483646 w 106"/>
              <a:gd name="T45" fmla="*/ 2147483646 h 114"/>
              <a:gd name="T46" fmla="*/ 2147483646 w 106"/>
              <a:gd name="T47" fmla="*/ 2147483646 h 114"/>
              <a:gd name="T48" fmla="*/ 2147483646 w 106"/>
              <a:gd name="T49" fmla="*/ 2147483646 h 114"/>
              <a:gd name="T50" fmla="*/ 2147483646 w 106"/>
              <a:gd name="T51" fmla="*/ 2147483646 h 114"/>
              <a:gd name="T52" fmla="*/ 2147483646 w 106"/>
              <a:gd name="T53" fmla="*/ 2147483646 h 114"/>
              <a:gd name="T54" fmla="*/ 2147483646 w 106"/>
              <a:gd name="T55" fmla="*/ 2147483646 h 114"/>
              <a:gd name="T56" fmla="*/ 2147483646 w 106"/>
              <a:gd name="T57" fmla="*/ 2147483646 h 114"/>
              <a:gd name="T58" fmla="*/ 2147483646 w 106"/>
              <a:gd name="T59" fmla="*/ 2147483646 h 114"/>
              <a:gd name="T60" fmla="*/ 2147483646 w 106"/>
              <a:gd name="T61" fmla="*/ 2147483646 h 114"/>
              <a:gd name="T62" fmla="*/ 2147483646 w 106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6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0"/>
                            </p:stCondLst>
                            <p:childTnLst>
                              <p:par>
                                <p:cTn id="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00"/>
                            </p:stCondLst>
                            <p:childTnLst>
                              <p:par>
                                <p:cTn id="8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6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1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264" grpId="0" bldLvl="0" animBg="1"/>
      <p:bldP spid="323" grpId="0" bldLvl="0" animBg="1"/>
      <p:bldP spid="32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6" grpId="0" bldLvl="0" animBg="1"/>
      <p:bldP spid="37" grpId="0" bldLvl="0" animBg="1"/>
      <p:bldP spid="5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38785" y="2209800"/>
            <a:ext cx="6001385" cy="3267075"/>
            <a:chOff x="1333468" y="1481675"/>
            <a:chExt cx="7444317" cy="3913709"/>
          </a:xfrm>
          <a:solidFill>
            <a:srgbClr val="8ACBE1">
              <a:alpha val="84000"/>
            </a:srgbClr>
          </a:solidFill>
        </p:grpSpPr>
        <p:sp>
          <p:nvSpPr>
            <p:cNvPr id="44" name="Freeform 5"/>
            <p:cNvSpPr/>
            <p:nvPr/>
          </p:nvSpPr>
          <p:spPr bwMode="auto">
            <a:xfrm>
              <a:off x="8098333" y="2089151"/>
              <a:ext cx="59267" cy="31751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3"/>
                </a:cxn>
                <a:cxn ang="0">
                  <a:pos x="9" y="5"/>
                </a:cxn>
                <a:cxn ang="0">
                  <a:pos x="11" y="4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0" y="1"/>
                </a:cxn>
                <a:cxn ang="0">
                  <a:pos x="2" y="4"/>
                </a:cxn>
              </a:cxnLst>
              <a:rect l="0" t="0" r="r" b="b"/>
              <a:pathLst>
                <a:path w="12" h="6">
                  <a:moveTo>
                    <a:pt x="2" y="4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7" y="5"/>
                    <a:pt x="9" y="5"/>
                  </a:cubicBezTo>
                  <a:cubicBezTo>
                    <a:pt x="10" y="6"/>
                    <a:pt x="11" y="5"/>
                    <a:pt x="11" y="4"/>
                  </a:cubicBezTo>
                  <a:cubicBezTo>
                    <a:pt x="12" y="4"/>
                    <a:pt x="8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1"/>
                    <a:pt x="0" y="3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2952717" y="1579034"/>
              <a:ext cx="59267" cy="5503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8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12" h="11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3"/>
                    <a:pt x="4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4" y="6"/>
                    <a:pt x="3" y="8"/>
                    <a:pt x="4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1"/>
                    <a:pt x="10" y="10"/>
                    <a:pt x="11" y="10"/>
                  </a:cubicBezTo>
                  <a:cubicBezTo>
                    <a:pt x="11" y="10"/>
                    <a:pt x="11" y="8"/>
                    <a:pt x="11" y="8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2" y="5"/>
                    <a:pt x="12" y="3"/>
                    <a:pt x="12" y="3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482817" y="3655484"/>
              <a:ext cx="25400" cy="2540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4178267" y="2004485"/>
              <a:ext cx="205317" cy="1164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9" y="10"/>
                </a:cxn>
                <a:cxn ang="0">
                  <a:pos x="10" y="11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9" y="15"/>
                </a:cxn>
                <a:cxn ang="0">
                  <a:pos x="10" y="17"/>
                </a:cxn>
                <a:cxn ang="0">
                  <a:pos x="5" y="18"/>
                </a:cxn>
                <a:cxn ang="0">
                  <a:pos x="8" y="20"/>
                </a:cxn>
                <a:cxn ang="0">
                  <a:pos x="13" y="21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20"/>
                </a:cxn>
                <a:cxn ang="0">
                  <a:pos x="30" y="17"/>
                </a:cxn>
                <a:cxn ang="0">
                  <a:pos x="34" y="16"/>
                </a:cxn>
                <a:cxn ang="0">
                  <a:pos x="36" y="13"/>
                </a:cxn>
                <a:cxn ang="0">
                  <a:pos x="40" y="11"/>
                </a:cxn>
                <a:cxn ang="0">
                  <a:pos x="40" y="8"/>
                </a:cxn>
                <a:cxn ang="0">
                  <a:pos x="37" y="6"/>
                </a:cxn>
                <a:cxn ang="0">
                  <a:pos x="36" y="3"/>
                </a:cxn>
                <a:cxn ang="0">
                  <a:pos x="36" y="2"/>
                </a:cxn>
                <a:cxn ang="0">
                  <a:pos x="36" y="1"/>
                </a:cxn>
                <a:cxn ang="0">
                  <a:pos x="34" y="2"/>
                </a:cxn>
                <a:cxn ang="0">
                  <a:pos x="32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5" y="3"/>
                </a:cxn>
                <a:cxn ang="0">
                  <a:pos x="25" y="6"/>
                </a:cxn>
                <a:cxn ang="0">
                  <a:pos x="23" y="4"/>
                </a:cxn>
                <a:cxn ang="0">
                  <a:pos x="21" y="3"/>
                </a:cxn>
                <a:cxn ang="0">
                  <a:pos x="20" y="6"/>
                </a:cxn>
                <a:cxn ang="0">
                  <a:pos x="17" y="4"/>
                </a:cxn>
                <a:cxn ang="0">
                  <a:pos x="16" y="6"/>
                </a:cxn>
                <a:cxn ang="0">
                  <a:pos x="15" y="6"/>
                </a:cxn>
                <a:cxn ang="0">
                  <a:pos x="13" y="9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3" y="8"/>
                </a:cxn>
              </a:cxnLst>
              <a:rect l="0" t="0" r="r" b="b"/>
              <a:pathLst>
                <a:path w="41" h="23">
                  <a:moveTo>
                    <a:pt x="3" y="8"/>
                  </a:moveTo>
                  <a:cubicBezTo>
                    <a:pt x="5" y="8"/>
                    <a:pt x="8" y="8"/>
                    <a:pt x="9" y="8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2"/>
                    <a:pt x="4" y="11"/>
                    <a:pt x="2" y="12"/>
                  </a:cubicBezTo>
                  <a:cubicBezTo>
                    <a:pt x="1" y="13"/>
                    <a:pt x="5" y="13"/>
                    <a:pt x="6" y="13"/>
                  </a:cubicBezTo>
                  <a:cubicBezTo>
                    <a:pt x="7" y="13"/>
                    <a:pt x="8" y="15"/>
                    <a:pt x="9" y="15"/>
                  </a:cubicBezTo>
                  <a:cubicBezTo>
                    <a:pt x="10" y="15"/>
                    <a:pt x="9" y="15"/>
                    <a:pt x="10" y="17"/>
                  </a:cubicBezTo>
                  <a:cubicBezTo>
                    <a:pt x="10" y="19"/>
                    <a:pt x="7" y="18"/>
                    <a:pt x="5" y="18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4" y="22"/>
                    <a:pt x="17" y="23"/>
                    <a:pt x="20" y="22"/>
                  </a:cubicBezTo>
                  <a:cubicBezTo>
                    <a:pt x="21" y="22"/>
                    <a:pt x="22" y="21"/>
                    <a:pt x="23" y="20"/>
                  </a:cubicBezTo>
                  <a:cubicBezTo>
                    <a:pt x="23" y="20"/>
                    <a:pt x="25" y="20"/>
                    <a:pt x="26" y="20"/>
                  </a:cubicBezTo>
                  <a:cubicBezTo>
                    <a:pt x="28" y="20"/>
                    <a:pt x="29" y="18"/>
                    <a:pt x="30" y="17"/>
                  </a:cubicBezTo>
                  <a:cubicBezTo>
                    <a:pt x="31" y="16"/>
                    <a:pt x="33" y="16"/>
                    <a:pt x="34" y="16"/>
                  </a:cubicBezTo>
                  <a:cubicBezTo>
                    <a:pt x="35" y="16"/>
                    <a:pt x="36" y="14"/>
                    <a:pt x="36" y="13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0"/>
                    <a:pt x="40" y="9"/>
                    <a:pt x="40" y="8"/>
                  </a:cubicBezTo>
                  <a:cubicBezTo>
                    <a:pt x="40" y="6"/>
                    <a:pt x="39" y="6"/>
                    <a:pt x="37" y="6"/>
                  </a:cubicBezTo>
                  <a:cubicBezTo>
                    <a:pt x="36" y="5"/>
                    <a:pt x="37" y="4"/>
                    <a:pt x="36" y="3"/>
                  </a:cubicBezTo>
                  <a:cubicBezTo>
                    <a:pt x="35" y="3"/>
                    <a:pt x="36" y="2"/>
                    <a:pt x="36" y="2"/>
                  </a:cubicBezTo>
                  <a:cubicBezTo>
                    <a:pt x="37" y="1"/>
                    <a:pt x="37" y="0"/>
                    <a:pt x="36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0" y="1"/>
                    <a:pt x="31" y="2"/>
                  </a:cubicBezTo>
                  <a:cubicBezTo>
                    <a:pt x="31" y="2"/>
                    <a:pt x="30" y="3"/>
                    <a:pt x="29" y="3"/>
                  </a:cubicBezTo>
                  <a:cubicBezTo>
                    <a:pt x="28" y="3"/>
                    <a:pt x="28" y="3"/>
                    <a:pt x="27" y="4"/>
                  </a:cubicBezTo>
                  <a:cubicBezTo>
                    <a:pt x="27" y="5"/>
                    <a:pt x="26" y="3"/>
                    <a:pt x="25" y="3"/>
                  </a:cubicBezTo>
                  <a:cubicBezTo>
                    <a:pt x="24" y="3"/>
                    <a:pt x="25" y="5"/>
                    <a:pt x="25" y="6"/>
                  </a:cubicBezTo>
                  <a:cubicBezTo>
                    <a:pt x="25" y="6"/>
                    <a:pt x="24" y="6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19" y="7"/>
                    <a:pt x="18" y="4"/>
                    <a:pt x="17" y="4"/>
                  </a:cubicBezTo>
                  <a:cubicBezTo>
                    <a:pt x="16" y="4"/>
                    <a:pt x="16" y="5"/>
                    <a:pt x="16" y="6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4" y="7"/>
                    <a:pt x="14" y="9"/>
                    <a:pt x="13" y="9"/>
                  </a:cubicBezTo>
                  <a:cubicBezTo>
                    <a:pt x="12" y="9"/>
                    <a:pt x="13" y="5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2"/>
                    <a:pt x="8" y="1"/>
                    <a:pt x="7" y="2"/>
                  </a:cubicBezTo>
                  <a:cubicBezTo>
                    <a:pt x="5" y="2"/>
                    <a:pt x="9" y="4"/>
                    <a:pt x="9" y="5"/>
                  </a:cubicBezTo>
                  <a:cubicBezTo>
                    <a:pt x="9" y="6"/>
                    <a:pt x="6" y="3"/>
                    <a:pt x="5" y="3"/>
                  </a:cubicBezTo>
                  <a:cubicBezTo>
                    <a:pt x="4" y="4"/>
                    <a:pt x="6" y="5"/>
                    <a:pt x="5" y="6"/>
                  </a:cubicBezTo>
                  <a:cubicBezTo>
                    <a:pt x="5" y="7"/>
                    <a:pt x="4" y="5"/>
                    <a:pt x="3" y="5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7"/>
                    <a:pt x="2" y="7"/>
                    <a:pt x="1" y="7"/>
                  </a:cubicBezTo>
                  <a:cubicBezTo>
                    <a:pt x="0" y="8"/>
                    <a:pt x="2" y="8"/>
                    <a:pt x="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4483067" y="2269067"/>
              <a:ext cx="160867" cy="25188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10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2" y="15"/>
                </a:cxn>
                <a:cxn ang="0">
                  <a:pos x="5" y="14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7" y="24"/>
                </a:cxn>
                <a:cxn ang="0">
                  <a:pos x="11" y="23"/>
                </a:cxn>
                <a:cxn ang="0">
                  <a:pos x="12" y="27"/>
                </a:cxn>
                <a:cxn ang="0">
                  <a:pos x="13" y="30"/>
                </a:cxn>
                <a:cxn ang="0">
                  <a:pos x="9" y="32"/>
                </a:cxn>
                <a:cxn ang="0">
                  <a:pos x="6" y="33"/>
                </a:cxn>
                <a:cxn ang="0">
                  <a:pos x="7" y="35"/>
                </a:cxn>
                <a:cxn ang="0">
                  <a:pos x="8" y="37"/>
                </a:cxn>
                <a:cxn ang="0">
                  <a:pos x="3" y="40"/>
                </a:cxn>
                <a:cxn ang="0">
                  <a:pos x="8" y="42"/>
                </a:cxn>
                <a:cxn ang="0">
                  <a:pos x="11" y="43"/>
                </a:cxn>
                <a:cxn ang="0">
                  <a:pos x="7" y="45"/>
                </a:cxn>
                <a:cxn ang="0">
                  <a:pos x="5" y="48"/>
                </a:cxn>
                <a:cxn ang="0">
                  <a:pos x="2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3" y="46"/>
                </a:cxn>
                <a:cxn ang="0">
                  <a:pos x="17" y="47"/>
                </a:cxn>
                <a:cxn ang="0">
                  <a:pos x="23" y="45"/>
                </a:cxn>
                <a:cxn ang="0">
                  <a:pos x="29" y="44"/>
                </a:cxn>
                <a:cxn ang="0">
                  <a:pos x="27" y="41"/>
                </a:cxn>
                <a:cxn ang="0">
                  <a:pos x="31" y="36"/>
                </a:cxn>
                <a:cxn ang="0">
                  <a:pos x="26" y="35"/>
                </a:cxn>
                <a:cxn ang="0">
                  <a:pos x="26" y="33"/>
                </a:cxn>
                <a:cxn ang="0">
                  <a:pos x="25" y="30"/>
                </a:cxn>
                <a:cxn ang="0">
                  <a:pos x="22" y="26"/>
                </a:cxn>
                <a:cxn ang="0">
                  <a:pos x="18" y="22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8" y="10"/>
                </a:cxn>
                <a:cxn ang="0">
                  <a:pos x="19" y="7"/>
                </a:cxn>
                <a:cxn ang="0">
                  <a:pos x="15" y="6"/>
                </a:cxn>
                <a:cxn ang="0">
                  <a:pos x="9" y="8"/>
                </a:cxn>
                <a:cxn ang="0">
                  <a:pos x="12" y="4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8"/>
                </a:cxn>
              </a:cxnLst>
              <a:rect l="0" t="0" r="r" b="b"/>
              <a:pathLst>
                <a:path w="32" h="50">
                  <a:moveTo>
                    <a:pt x="2" y="8"/>
                  </a:moveTo>
                  <a:cubicBezTo>
                    <a:pt x="1" y="9"/>
                    <a:pt x="0" y="9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1"/>
                    <a:pt x="5" y="11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3" y="13"/>
                    <a:pt x="2" y="15"/>
                    <a:pt x="2" y="15"/>
                  </a:cubicBezTo>
                  <a:cubicBezTo>
                    <a:pt x="3" y="15"/>
                    <a:pt x="6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6" y="16"/>
                    <a:pt x="6" y="18"/>
                    <a:pt x="6" y="18"/>
                  </a:cubicBezTo>
                  <a:cubicBezTo>
                    <a:pt x="6" y="19"/>
                    <a:pt x="6" y="21"/>
                    <a:pt x="6" y="22"/>
                  </a:cubicBezTo>
                  <a:cubicBezTo>
                    <a:pt x="5" y="22"/>
                    <a:pt x="6" y="24"/>
                    <a:pt x="7" y="24"/>
                  </a:cubicBezTo>
                  <a:cubicBezTo>
                    <a:pt x="8" y="24"/>
                    <a:pt x="11" y="23"/>
                    <a:pt x="11" y="23"/>
                  </a:cubicBezTo>
                  <a:cubicBezTo>
                    <a:pt x="11" y="24"/>
                    <a:pt x="11" y="26"/>
                    <a:pt x="12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2" y="31"/>
                    <a:pt x="10" y="32"/>
                    <a:pt x="9" y="32"/>
                  </a:cubicBezTo>
                  <a:cubicBezTo>
                    <a:pt x="9" y="32"/>
                    <a:pt x="7" y="32"/>
                    <a:pt x="6" y="33"/>
                  </a:cubicBezTo>
                  <a:cubicBezTo>
                    <a:pt x="6" y="34"/>
                    <a:pt x="6" y="36"/>
                    <a:pt x="7" y="35"/>
                  </a:cubicBezTo>
                  <a:cubicBezTo>
                    <a:pt x="8" y="35"/>
                    <a:pt x="9" y="35"/>
                    <a:pt x="8" y="37"/>
                  </a:cubicBezTo>
                  <a:cubicBezTo>
                    <a:pt x="6" y="38"/>
                    <a:pt x="3" y="39"/>
                    <a:pt x="3" y="40"/>
                  </a:cubicBezTo>
                  <a:cubicBezTo>
                    <a:pt x="3" y="41"/>
                    <a:pt x="6" y="41"/>
                    <a:pt x="8" y="42"/>
                  </a:cubicBezTo>
                  <a:cubicBezTo>
                    <a:pt x="9" y="42"/>
                    <a:pt x="12" y="42"/>
                    <a:pt x="11" y="43"/>
                  </a:cubicBezTo>
                  <a:cubicBezTo>
                    <a:pt x="11" y="43"/>
                    <a:pt x="7" y="44"/>
                    <a:pt x="7" y="45"/>
                  </a:cubicBezTo>
                  <a:cubicBezTo>
                    <a:pt x="6" y="45"/>
                    <a:pt x="5" y="47"/>
                    <a:pt x="5" y="48"/>
                  </a:cubicBezTo>
                  <a:cubicBezTo>
                    <a:pt x="4" y="48"/>
                    <a:pt x="1" y="50"/>
                    <a:pt x="2" y="50"/>
                  </a:cubicBezTo>
                  <a:cubicBezTo>
                    <a:pt x="3" y="50"/>
                    <a:pt x="6" y="49"/>
                    <a:pt x="7" y="49"/>
                  </a:cubicBezTo>
                  <a:cubicBezTo>
                    <a:pt x="8" y="49"/>
                    <a:pt x="9" y="50"/>
                    <a:pt x="10" y="48"/>
                  </a:cubicBezTo>
                  <a:cubicBezTo>
                    <a:pt x="11" y="47"/>
                    <a:pt x="12" y="46"/>
                    <a:pt x="13" y="46"/>
                  </a:cubicBezTo>
                  <a:cubicBezTo>
                    <a:pt x="14" y="47"/>
                    <a:pt x="15" y="48"/>
                    <a:pt x="17" y="47"/>
                  </a:cubicBezTo>
                  <a:cubicBezTo>
                    <a:pt x="19" y="45"/>
                    <a:pt x="21" y="46"/>
                    <a:pt x="23" y="45"/>
                  </a:cubicBezTo>
                  <a:cubicBezTo>
                    <a:pt x="25" y="45"/>
                    <a:pt x="30" y="44"/>
                    <a:pt x="29" y="44"/>
                  </a:cubicBezTo>
                  <a:cubicBezTo>
                    <a:pt x="28" y="43"/>
                    <a:pt x="26" y="42"/>
                    <a:pt x="27" y="41"/>
                  </a:cubicBezTo>
                  <a:cubicBezTo>
                    <a:pt x="28" y="40"/>
                    <a:pt x="32" y="37"/>
                    <a:pt x="31" y="36"/>
                  </a:cubicBezTo>
                  <a:cubicBezTo>
                    <a:pt x="30" y="34"/>
                    <a:pt x="27" y="34"/>
                    <a:pt x="26" y="35"/>
                  </a:cubicBezTo>
                  <a:cubicBezTo>
                    <a:pt x="24" y="35"/>
                    <a:pt x="26" y="34"/>
                    <a:pt x="26" y="33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29"/>
                    <a:pt x="24" y="26"/>
                    <a:pt x="22" y="26"/>
                  </a:cubicBezTo>
                  <a:cubicBezTo>
                    <a:pt x="21" y="25"/>
                    <a:pt x="19" y="24"/>
                    <a:pt x="18" y="22"/>
                  </a:cubicBezTo>
                  <a:cubicBezTo>
                    <a:pt x="18" y="20"/>
                    <a:pt x="18" y="18"/>
                    <a:pt x="17" y="17"/>
                  </a:cubicBezTo>
                  <a:cubicBezTo>
                    <a:pt x="15" y="16"/>
                    <a:pt x="13" y="16"/>
                    <a:pt x="15" y="14"/>
                  </a:cubicBezTo>
                  <a:cubicBezTo>
                    <a:pt x="16" y="13"/>
                    <a:pt x="17" y="11"/>
                    <a:pt x="18" y="10"/>
                  </a:cubicBezTo>
                  <a:cubicBezTo>
                    <a:pt x="19" y="9"/>
                    <a:pt x="20" y="7"/>
                    <a:pt x="19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9" y="8"/>
                    <a:pt x="9" y="8"/>
                  </a:cubicBezTo>
                  <a:cubicBezTo>
                    <a:pt x="10" y="7"/>
                    <a:pt x="12" y="5"/>
                    <a:pt x="12" y="4"/>
                  </a:cubicBezTo>
                  <a:cubicBezTo>
                    <a:pt x="13" y="3"/>
                    <a:pt x="14" y="2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6" y="0"/>
                    <a:pt x="6" y="1"/>
                  </a:cubicBezTo>
                  <a:cubicBezTo>
                    <a:pt x="6" y="1"/>
                    <a:pt x="5" y="3"/>
                    <a:pt x="5" y="3"/>
                  </a:cubicBezTo>
                  <a:cubicBezTo>
                    <a:pt x="4" y="3"/>
                    <a:pt x="6" y="4"/>
                    <a:pt x="6" y="5"/>
                  </a:cubicBezTo>
                  <a:cubicBezTo>
                    <a:pt x="5" y="6"/>
                    <a:pt x="3" y="7"/>
                    <a:pt x="4" y="7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2" y="9"/>
                    <a:pt x="2" y="8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4392051" y="2379133"/>
              <a:ext cx="101600" cy="101600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2" y="17"/>
                </a:cxn>
                <a:cxn ang="0">
                  <a:pos x="17" y="16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2" y="16"/>
                </a:cxn>
                <a:cxn ang="0">
                  <a:pos x="6" y="20"/>
                </a:cxn>
              </a:cxnLst>
              <a:rect l="0" t="0" r="r" b="b"/>
              <a:pathLst>
                <a:path w="20" h="20">
                  <a:moveTo>
                    <a:pt x="6" y="20"/>
                  </a:moveTo>
                  <a:cubicBezTo>
                    <a:pt x="8" y="20"/>
                    <a:pt x="11" y="18"/>
                    <a:pt x="12" y="17"/>
                  </a:cubicBezTo>
                  <a:cubicBezTo>
                    <a:pt x="13" y="16"/>
                    <a:pt x="16" y="16"/>
                    <a:pt x="17" y="16"/>
                  </a:cubicBezTo>
                  <a:cubicBezTo>
                    <a:pt x="18" y="16"/>
                    <a:pt x="20" y="11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9" y="2"/>
                  </a:cubicBezTo>
                  <a:cubicBezTo>
                    <a:pt x="9" y="3"/>
                    <a:pt x="11" y="4"/>
                    <a:pt x="10" y="5"/>
                  </a:cubicBezTo>
                  <a:cubicBezTo>
                    <a:pt x="10" y="5"/>
                    <a:pt x="7" y="5"/>
                    <a:pt x="5" y="5"/>
                  </a:cubicBezTo>
                  <a:cubicBezTo>
                    <a:pt x="3" y="5"/>
                    <a:pt x="5" y="6"/>
                    <a:pt x="6" y="7"/>
                  </a:cubicBezTo>
                  <a:cubicBezTo>
                    <a:pt x="7" y="8"/>
                    <a:pt x="6" y="8"/>
                    <a:pt x="5" y="9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8" y="10"/>
                    <a:pt x="8" y="10"/>
                    <a:pt x="7" y="11"/>
                  </a:cubicBezTo>
                  <a:cubicBezTo>
                    <a:pt x="6" y="12"/>
                    <a:pt x="5" y="14"/>
                    <a:pt x="6" y="14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5" y="15"/>
                    <a:pt x="4" y="15"/>
                    <a:pt x="2" y="16"/>
                  </a:cubicBezTo>
                  <a:cubicBezTo>
                    <a:pt x="0" y="17"/>
                    <a:pt x="4" y="20"/>
                    <a:pt x="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4478834" y="2279651"/>
              <a:ext cx="23284" cy="2540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5" y="0"/>
                    <a:pt x="4" y="0"/>
                  </a:cubicBezTo>
                  <a:cubicBezTo>
                    <a:pt x="3" y="1"/>
                    <a:pt x="0" y="2"/>
                    <a:pt x="0" y="3"/>
                  </a:cubicBezTo>
                  <a:cubicBezTo>
                    <a:pt x="0" y="4"/>
                    <a:pt x="0" y="5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4758233" y="2700867"/>
              <a:ext cx="25400" cy="4445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2" y="9"/>
                </a:cxn>
                <a:cxn ang="0">
                  <a:pos x="4" y="5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4" y="3"/>
                    <a:pt x="5" y="0"/>
                    <a:pt x="4" y="1"/>
                  </a:cubicBezTo>
                  <a:cubicBezTo>
                    <a:pt x="3" y="1"/>
                    <a:pt x="1" y="2"/>
                    <a:pt x="1" y="3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4747652" y="2741085"/>
              <a:ext cx="40217" cy="63500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6" y="10"/>
                </a:cxn>
                <a:cxn ang="0">
                  <a:pos x="5" y="2"/>
                </a:cxn>
                <a:cxn ang="0">
                  <a:pos x="2" y="6"/>
                </a:cxn>
                <a:cxn ang="0">
                  <a:pos x="2" y="12"/>
                </a:cxn>
              </a:cxnLst>
              <a:rect l="0" t="0" r="r" b="b"/>
              <a:pathLst>
                <a:path w="8" h="13">
                  <a:moveTo>
                    <a:pt x="2" y="12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6" y="8"/>
                    <a:pt x="8" y="0"/>
                    <a:pt x="5" y="2"/>
                  </a:cubicBezTo>
                  <a:cubicBezTo>
                    <a:pt x="4" y="3"/>
                    <a:pt x="2" y="6"/>
                    <a:pt x="2" y="6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4832317" y="2819401"/>
              <a:ext cx="61384" cy="402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10" y="7"/>
                </a:cxn>
                <a:cxn ang="0">
                  <a:pos x="11" y="4"/>
                </a:cxn>
                <a:cxn ang="0">
                  <a:pos x="12" y="1"/>
                </a:cxn>
                <a:cxn ang="0">
                  <a:pos x="8" y="2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7" y="2"/>
                    <a:pt x="5" y="2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4" y="4"/>
                    <a:pt x="5" y="4"/>
                  </a:cubicBezTo>
                  <a:cubicBezTo>
                    <a:pt x="6" y="5"/>
                    <a:pt x="8" y="6"/>
                    <a:pt x="10" y="7"/>
                  </a:cubicBezTo>
                  <a:cubicBezTo>
                    <a:pt x="12" y="8"/>
                    <a:pt x="12" y="5"/>
                    <a:pt x="11" y="4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1"/>
                    <a:pt x="9" y="1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5058800" y="2880784"/>
              <a:ext cx="69851" cy="846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5" y="2"/>
                </a:cxn>
                <a:cxn ang="0">
                  <a:pos x="11" y="2"/>
                </a:cxn>
              </a:cxnLst>
              <a:rect l="0" t="0" r="r" b="b"/>
              <a:pathLst>
                <a:path w="14" h="2">
                  <a:moveTo>
                    <a:pt x="11" y="2"/>
                  </a:moveTo>
                  <a:cubicBezTo>
                    <a:pt x="14" y="2"/>
                    <a:pt x="7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3" y="1"/>
                    <a:pt x="5" y="2"/>
                  </a:cubicBezTo>
                  <a:cubicBezTo>
                    <a:pt x="6" y="2"/>
                    <a:pt x="8" y="2"/>
                    <a:pt x="1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4171917" y="1481675"/>
              <a:ext cx="3937000" cy="3090333"/>
            </a:xfrm>
            <a:custGeom>
              <a:avLst/>
              <a:gdLst/>
              <a:ahLst/>
              <a:cxnLst>
                <a:cxn ang="0">
                  <a:pos x="529" y="432"/>
                </a:cxn>
                <a:cxn ang="0">
                  <a:pos x="505" y="390"/>
                </a:cxn>
                <a:cxn ang="0">
                  <a:pos x="527" y="358"/>
                </a:cxn>
                <a:cxn ang="0">
                  <a:pos x="578" y="327"/>
                </a:cxn>
                <a:cxn ang="0">
                  <a:pos x="581" y="264"/>
                </a:cxn>
                <a:cxn ang="0">
                  <a:pos x="605" y="287"/>
                </a:cxn>
                <a:cxn ang="0">
                  <a:pos x="628" y="190"/>
                </a:cxn>
                <a:cxn ang="0">
                  <a:pos x="677" y="160"/>
                </a:cxn>
                <a:cxn ang="0">
                  <a:pos x="689" y="194"/>
                </a:cxn>
                <a:cxn ang="0">
                  <a:pos x="715" y="153"/>
                </a:cxn>
                <a:cxn ang="0">
                  <a:pos x="751" y="108"/>
                </a:cxn>
                <a:cxn ang="0">
                  <a:pos x="749" y="92"/>
                </a:cxn>
                <a:cxn ang="0">
                  <a:pos x="649" y="70"/>
                </a:cxn>
                <a:cxn ang="0">
                  <a:pos x="588" y="69"/>
                </a:cxn>
                <a:cxn ang="0">
                  <a:pos x="533" y="44"/>
                </a:cxn>
                <a:cxn ang="0">
                  <a:pos x="490" y="18"/>
                </a:cxn>
                <a:cxn ang="0">
                  <a:pos x="435" y="21"/>
                </a:cxn>
                <a:cxn ang="0">
                  <a:pos x="373" y="54"/>
                </a:cxn>
                <a:cxn ang="0">
                  <a:pos x="373" y="93"/>
                </a:cxn>
                <a:cxn ang="0">
                  <a:pos x="334" y="78"/>
                </a:cxn>
                <a:cxn ang="0">
                  <a:pos x="291" y="86"/>
                </a:cxn>
                <a:cxn ang="0">
                  <a:pos x="230" y="117"/>
                </a:cxn>
                <a:cxn ang="0">
                  <a:pos x="233" y="91"/>
                </a:cxn>
                <a:cxn ang="0">
                  <a:pos x="196" y="69"/>
                </a:cxn>
                <a:cxn ang="0">
                  <a:pos x="169" y="79"/>
                </a:cxn>
                <a:cxn ang="0">
                  <a:pos x="139" y="108"/>
                </a:cxn>
                <a:cxn ang="0">
                  <a:pos x="108" y="148"/>
                </a:cxn>
                <a:cxn ang="0">
                  <a:pos x="131" y="164"/>
                </a:cxn>
                <a:cxn ang="0">
                  <a:pos x="174" y="113"/>
                </a:cxn>
                <a:cxn ang="0">
                  <a:pos x="194" y="156"/>
                </a:cxn>
                <a:cxn ang="0">
                  <a:pos x="162" y="187"/>
                </a:cxn>
                <a:cxn ang="0">
                  <a:pos x="124" y="182"/>
                </a:cxn>
                <a:cxn ang="0">
                  <a:pos x="112" y="192"/>
                </a:cxn>
                <a:cxn ang="0">
                  <a:pos x="76" y="228"/>
                </a:cxn>
                <a:cxn ang="0">
                  <a:pos x="49" y="276"/>
                </a:cxn>
                <a:cxn ang="0">
                  <a:pos x="112" y="245"/>
                </a:cxn>
                <a:cxn ang="0">
                  <a:pos x="134" y="238"/>
                </a:cxn>
                <a:cxn ang="0">
                  <a:pos x="160" y="253"/>
                </a:cxn>
                <a:cxn ang="0">
                  <a:pos x="179" y="268"/>
                </a:cxn>
                <a:cxn ang="0">
                  <a:pos x="197" y="244"/>
                </a:cxn>
                <a:cxn ang="0">
                  <a:pos x="237" y="226"/>
                </a:cxn>
                <a:cxn ang="0">
                  <a:pos x="210" y="254"/>
                </a:cxn>
                <a:cxn ang="0">
                  <a:pos x="228" y="280"/>
                </a:cxn>
                <a:cxn ang="0">
                  <a:pos x="172" y="295"/>
                </a:cxn>
                <a:cxn ang="0">
                  <a:pos x="85" y="280"/>
                </a:cxn>
                <a:cxn ang="0">
                  <a:pos x="6" y="344"/>
                </a:cxn>
                <a:cxn ang="0">
                  <a:pos x="8" y="391"/>
                </a:cxn>
                <a:cxn ang="0">
                  <a:pos x="53" y="415"/>
                </a:cxn>
                <a:cxn ang="0">
                  <a:pos x="80" y="412"/>
                </a:cxn>
                <a:cxn ang="0">
                  <a:pos x="115" y="429"/>
                </a:cxn>
                <a:cxn ang="0">
                  <a:pos x="123" y="461"/>
                </a:cxn>
                <a:cxn ang="0">
                  <a:pos x="134" y="570"/>
                </a:cxn>
                <a:cxn ang="0">
                  <a:pos x="207" y="591"/>
                </a:cxn>
                <a:cxn ang="0">
                  <a:pos x="248" y="479"/>
                </a:cxn>
                <a:cxn ang="0">
                  <a:pos x="262" y="387"/>
                </a:cxn>
                <a:cxn ang="0">
                  <a:pos x="221" y="317"/>
                </a:cxn>
                <a:cxn ang="0">
                  <a:pos x="300" y="366"/>
                </a:cxn>
                <a:cxn ang="0">
                  <a:pos x="315" y="332"/>
                </a:cxn>
                <a:cxn ang="0">
                  <a:pos x="278" y="311"/>
                </a:cxn>
                <a:cxn ang="0">
                  <a:pos x="340" y="329"/>
                </a:cxn>
                <a:cxn ang="0">
                  <a:pos x="420" y="384"/>
                </a:cxn>
                <a:cxn ang="0">
                  <a:pos x="466" y="347"/>
                </a:cxn>
              </a:cxnLst>
              <a:rect l="0" t="0" r="r" b="b"/>
              <a:pathLst>
                <a:path w="787" h="618">
                  <a:moveTo>
                    <a:pt x="491" y="366"/>
                  </a:moveTo>
                  <a:cubicBezTo>
                    <a:pt x="491" y="367"/>
                    <a:pt x="494" y="373"/>
                    <a:pt x="496" y="377"/>
                  </a:cubicBezTo>
                  <a:cubicBezTo>
                    <a:pt x="497" y="380"/>
                    <a:pt x="498" y="381"/>
                    <a:pt x="499" y="383"/>
                  </a:cubicBezTo>
                  <a:cubicBezTo>
                    <a:pt x="500" y="384"/>
                    <a:pt x="499" y="388"/>
                    <a:pt x="499" y="389"/>
                  </a:cubicBezTo>
                  <a:cubicBezTo>
                    <a:pt x="499" y="390"/>
                    <a:pt x="499" y="391"/>
                    <a:pt x="499" y="392"/>
                  </a:cubicBezTo>
                  <a:cubicBezTo>
                    <a:pt x="499" y="393"/>
                    <a:pt x="498" y="393"/>
                    <a:pt x="498" y="394"/>
                  </a:cubicBezTo>
                  <a:cubicBezTo>
                    <a:pt x="498" y="394"/>
                    <a:pt x="498" y="394"/>
                    <a:pt x="498" y="395"/>
                  </a:cubicBezTo>
                  <a:cubicBezTo>
                    <a:pt x="498" y="395"/>
                    <a:pt x="498" y="395"/>
                    <a:pt x="498" y="395"/>
                  </a:cubicBezTo>
                  <a:cubicBezTo>
                    <a:pt x="498" y="395"/>
                    <a:pt x="498" y="395"/>
                    <a:pt x="498" y="395"/>
                  </a:cubicBezTo>
                  <a:cubicBezTo>
                    <a:pt x="498" y="395"/>
                    <a:pt x="498" y="395"/>
                    <a:pt x="498" y="396"/>
                  </a:cubicBezTo>
                  <a:cubicBezTo>
                    <a:pt x="499" y="397"/>
                    <a:pt x="500" y="401"/>
                    <a:pt x="500" y="402"/>
                  </a:cubicBezTo>
                  <a:cubicBezTo>
                    <a:pt x="501" y="403"/>
                    <a:pt x="502" y="403"/>
                    <a:pt x="503" y="403"/>
                  </a:cubicBezTo>
                  <a:cubicBezTo>
                    <a:pt x="503" y="404"/>
                    <a:pt x="503" y="404"/>
                    <a:pt x="503" y="404"/>
                  </a:cubicBezTo>
                  <a:cubicBezTo>
                    <a:pt x="503" y="404"/>
                    <a:pt x="504" y="404"/>
                    <a:pt x="504" y="404"/>
                  </a:cubicBezTo>
                  <a:cubicBezTo>
                    <a:pt x="504" y="404"/>
                    <a:pt x="504" y="405"/>
                    <a:pt x="504" y="405"/>
                  </a:cubicBezTo>
                  <a:cubicBezTo>
                    <a:pt x="504" y="405"/>
                    <a:pt x="505" y="405"/>
                    <a:pt x="505" y="405"/>
                  </a:cubicBezTo>
                  <a:cubicBezTo>
                    <a:pt x="505" y="405"/>
                    <a:pt x="505" y="406"/>
                    <a:pt x="505" y="406"/>
                  </a:cubicBezTo>
                  <a:cubicBezTo>
                    <a:pt x="506" y="406"/>
                    <a:pt x="506" y="406"/>
                    <a:pt x="506" y="406"/>
                  </a:cubicBezTo>
                  <a:cubicBezTo>
                    <a:pt x="506" y="406"/>
                    <a:pt x="506" y="407"/>
                    <a:pt x="507" y="407"/>
                  </a:cubicBezTo>
                  <a:cubicBezTo>
                    <a:pt x="507" y="407"/>
                    <a:pt x="507" y="407"/>
                    <a:pt x="507" y="408"/>
                  </a:cubicBezTo>
                  <a:cubicBezTo>
                    <a:pt x="508" y="408"/>
                    <a:pt x="508" y="408"/>
                    <a:pt x="508" y="408"/>
                  </a:cubicBezTo>
                  <a:cubicBezTo>
                    <a:pt x="508" y="408"/>
                    <a:pt x="508" y="409"/>
                    <a:pt x="509" y="409"/>
                  </a:cubicBezTo>
                  <a:cubicBezTo>
                    <a:pt x="509" y="409"/>
                    <a:pt x="509" y="409"/>
                    <a:pt x="509" y="409"/>
                  </a:cubicBezTo>
                  <a:cubicBezTo>
                    <a:pt x="509" y="410"/>
                    <a:pt x="510" y="410"/>
                    <a:pt x="510" y="410"/>
                  </a:cubicBezTo>
                  <a:cubicBezTo>
                    <a:pt x="510" y="411"/>
                    <a:pt x="510" y="411"/>
                    <a:pt x="511" y="411"/>
                  </a:cubicBezTo>
                  <a:cubicBezTo>
                    <a:pt x="511" y="411"/>
                    <a:pt x="511" y="412"/>
                    <a:pt x="511" y="412"/>
                  </a:cubicBezTo>
                  <a:cubicBezTo>
                    <a:pt x="512" y="414"/>
                    <a:pt x="511" y="414"/>
                    <a:pt x="512" y="416"/>
                  </a:cubicBezTo>
                  <a:cubicBezTo>
                    <a:pt x="513" y="418"/>
                    <a:pt x="514" y="421"/>
                    <a:pt x="515" y="422"/>
                  </a:cubicBezTo>
                  <a:cubicBezTo>
                    <a:pt x="516" y="424"/>
                    <a:pt x="517" y="426"/>
                    <a:pt x="519" y="427"/>
                  </a:cubicBezTo>
                  <a:cubicBezTo>
                    <a:pt x="521" y="428"/>
                    <a:pt x="525" y="431"/>
                    <a:pt x="527" y="432"/>
                  </a:cubicBezTo>
                  <a:cubicBezTo>
                    <a:pt x="528" y="432"/>
                    <a:pt x="528" y="432"/>
                    <a:pt x="529" y="432"/>
                  </a:cubicBezTo>
                  <a:cubicBezTo>
                    <a:pt x="529" y="432"/>
                    <a:pt x="529" y="432"/>
                    <a:pt x="529" y="432"/>
                  </a:cubicBezTo>
                  <a:cubicBezTo>
                    <a:pt x="529" y="432"/>
                    <a:pt x="530" y="432"/>
                    <a:pt x="530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1" y="432"/>
                    <a:pt x="531" y="432"/>
                    <a:pt x="531" y="432"/>
                  </a:cubicBezTo>
                  <a:cubicBezTo>
                    <a:pt x="531" y="433"/>
                    <a:pt x="531" y="433"/>
                    <a:pt x="532" y="433"/>
                  </a:cubicBezTo>
                  <a:cubicBezTo>
                    <a:pt x="532" y="433"/>
                    <a:pt x="532" y="432"/>
                    <a:pt x="532" y="432"/>
                  </a:cubicBezTo>
                  <a:cubicBezTo>
                    <a:pt x="532" y="432"/>
                    <a:pt x="532" y="432"/>
                    <a:pt x="532" y="432"/>
                  </a:cubicBezTo>
                  <a:cubicBezTo>
                    <a:pt x="532" y="432"/>
                    <a:pt x="532" y="432"/>
                    <a:pt x="532" y="432"/>
                  </a:cubicBezTo>
                  <a:cubicBezTo>
                    <a:pt x="532" y="432"/>
                    <a:pt x="531" y="431"/>
                    <a:pt x="531" y="431"/>
                  </a:cubicBezTo>
                  <a:cubicBezTo>
                    <a:pt x="531" y="431"/>
                    <a:pt x="531" y="431"/>
                    <a:pt x="531" y="431"/>
                  </a:cubicBezTo>
                  <a:cubicBezTo>
                    <a:pt x="531" y="431"/>
                    <a:pt x="531" y="430"/>
                    <a:pt x="531" y="430"/>
                  </a:cubicBezTo>
                  <a:cubicBezTo>
                    <a:pt x="531" y="430"/>
                    <a:pt x="531" y="430"/>
                    <a:pt x="531" y="430"/>
                  </a:cubicBezTo>
                  <a:cubicBezTo>
                    <a:pt x="531" y="430"/>
                    <a:pt x="531" y="430"/>
                    <a:pt x="531" y="430"/>
                  </a:cubicBezTo>
                  <a:cubicBezTo>
                    <a:pt x="531" y="429"/>
                    <a:pt x="531" y="429"/>
                    <a:pt x="530" y="429"/>
                  </a:cubicBezTo>
                  <a:cubicBezTo>
                    <a:pt x="530" y="429"/>
                    <a:pt x="530" y="429"/>
                    <a:pt x="530" y="429"/>
                  </a:cubicBezTo>
                  <a:cubicBezTo>
                    <a:pt x="530" y="428"/>
                    <a:pt x="530" y="428"/>
                    <a:pt x="530" y="428"/>
                  </a:cubicBezTo>
                  <a:cubicBezTo>
                    <a:pt x="530" y="428"/>
                    <a:pt x="530" y="428"/>
                    <a:pt x="530" y="427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29" y="427"/>
                    <a:pt x="529" y="427"/>
                    <a:pt x="529" y="427"/>
                  </a:cubicBezTo>
                  <a:cubicBezTo>
                    <a:pt x="529" y="426"/>
                    <a:pt x="529" y="426"/>
                    <a:pt x="528" y="426"/>
                  </a:cubicBezTo>
                  <a:cubicBezTo>
                    <a:pt x="527" y="424"/>
                    <a:pt x="526" y="419"/>
                    <a:pt x="526" y="418"/>
                  </a:cubicBezTo>
                  <a:cubicBezTo>
                    <a:pt x="526" y="417"/>
                    <a:pt x="521" y="414"/>
                    <a:pt x="519" y="412"/>
                  </a:cubicBezTo>
                  <a:cubicBezTo>
                    <a:pt x="518" y="411"/>
                    <a:pt x="518" y="411"/>
                    <a:pt x="517" y="411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6" y="410"/>
                    <a:pt x="516" y="409"/>
                    <a:pt x="515" y="409"/>
                  </a:cubicBezTo>
                  <a:cubicBezTo>
                    <a:pt x="515" y="409"/>
                    <a:pt x="515" y="409"/>
                    <a:pt x="515" y="409"/>
                  </a:cubicBezTo>
                  <a:cubicBezTo>
                    <a:pt x="514" y="409"/>
                    <a:pt x="514" y="409"/>
                    <a:pt x="513" y="408"/>
                  </a:cubicBezTo>
                  <a:cubicBezTo>
                    <a:pt x="511" y="407"/>
                    <a:pt x="508" y="400"/>
                    <a:pt x="507" y="399"/>
                  </a:cubicBezTo>
                  <a:cubicBezTo>
                    <a:pt x="506" y="398"/>
                    <a:pt x="506" y="398"/>
                    <a:pt x="505" y="398"/>
                  </a:cubicBezTo>
                  <a:cubicBezTo>
                    <a:pt x="504" y="399"/>
                    <a:pt x="503" y="395"/>
                    <a:pt x="504" y="394"/>
                  </a:cubicBezTo>
                  <a:cubicBezTo>
                    <a:pt x="504" y="393"/>
                    <a:pt x="504" y="392"/>
                    <a:pt x="505" y="390"/>
                  </a:cubicBezTo>
                  <a:cubicBezTo>
                    <a:pt x="505" y="388"/>
                    <a:pt x="506" y="381"/>
                    <a:pt x="506" y="380"/>
                  </a:cubicBezTo>
                  <a:cubicBezTo>
                    <a:pt x="507" y="379"/>
                    <a:pt x="508" y="381"/>
                    <a:pt x="509" y="382"/>
                  </a:cubicBezTo>
                  <a:cubicBezTo>
                    <a:pt x="510" y="383"/>
                    <a:pt x="510" y="382"/>
                    <a:pt x="511" y="382"/>
                  </a:cubicBezTo>
                  <a:cubicBezTo>
                    <a:pt x="512" y="382"/>
                    <a:pt x="513" y="384"/>
                    <a:pt x="514" y="386"/>
                  </a:cubicBezTo>
                  <a:cubicBezTo>
                    <a:pt x="515" y="387"/>
                    <a:pt x="515" y="386"/>
                    <a:pt x="516" y="386"/>
                  </a:cubicBezTo>
                  <a:cubicBezTo>
                    <a:pt x="516" y="386"/>
                    <a:pt x="517" y="386"/>
                    <a:pt x="517" y="386"/>
                  </a:cubicBezTo>
                  <a:cubicBezTo>
                    <a:pt x="517" y="386"/>
                    <a:pt x="517" y="386"/>
                    <a:pt x="517" y="386"/>
                  </a:cubicBezTo>
                  <a:cubicBezTo>
                    <a:pt x="517" y="387"/>
                    <a:pt x="517" y="387"/>
                    <a:pt x="517" y="387"/>
                  </a:cubicBezTo>
                  <a:cubicBezTo>
                    <a:pt x="517" y="387"/>
                    <a:pt x="518" y="387"/>
                    <a:pt x="518" y="388"/>
                  </a:cubicBezTo>
                  <a:cubicBezTo>
                    <a:pt x="518" y="388"/>
                    <a:pt x="518" y="388"/>
                    <a:pt x="518" y="388"/>
                  </a:cubicBezTo>
                  <a:cubicBezTo>
                    <a:pt x="518" y="388"/>
                    <a:pt x="518" y="389"/>
                    <a:pt x="519" y="389"/>
                  </a:cubicBezTo>
                  <a:cubicBezTo>
                    <a:pt x="519" y="389"/>
                    <a:pt x="519" y="389"/>
                    <a:pt x="519" y="389"/>
                  </a:cubicBezTo>
                  <a:cubicBezTo>
                    <a:pt x="519" y="389"/>
                    <a:pt x="519" y="390"/>
                    <a:pt x="519" y="390"/>
                  </a:cubicBezTo>
                  <a:cubicBezTo>
                    <a:pt x="520" y="391"/>
                    <a:pt x="520" y="391"/>
                    <a:pt x="520" y="391"/>
                  </a:cubicBezTo>
                  <a:cubicBezTo>
                    <a:pt x="521" y="392"/>
                    <a:pt x="523" y="390"/>
                    <a:pt x="524" y="392"/>
                  </a:cubicBezTo>
                  <a:cubicBezTo>
                    <a:pt x="525" y="392"/>
                    <a:pt x="525" y="392"/>
                    <a:pt x="525" y="393"/>
                  </a:cubicBezTo>
                  <a:cubicBezTo>
                    <a:pt x="525" y="393"/>
                    <a:pt x="526" y="393"/>
                    <a:pt x="526" y="393"/>
                  </a:cubicBezTo>
                  <a:cubicBezTo>
                    <a:pt x="526" y="393"/>
                    <a:pt x="526" y="393"/>
                    <a:pt x="526" y="393"/>
                  </a:cubicBezTo>
                  <a:cubicBezTo>
                    <a:pt x="526" y="393"/>
                    <a:pt x="526" y="394"/>
                    <a:pt x="526" y="394"/>
                  </a:cubicBezTo>
                  <a:cubicBezTo>
                    <a:pt x="527" y="394"/>
                    <a:pt x="527" y="394"/>
                    <a:pt x="528" y="395"/>
                  </a:cubicBezTo>
                  <a:cubicBezTo>
                    <a:pt x="528" y="395"/>
                    <a:pt x="528" y="395"/>
                    <a:pt x="529" y="395"/>
                  </a:cubicBezTo>
                  <a:cubicBezTo>
                    <a:pt x="530" y="396"/>
                    <a:pt x="528" y="401"/>
                    <a:pt x="529" y="402"/>
                  </a:cubicBezTo>
                  <a:cubicBezTo>
                    <a:pt x="529" y="403"/>
                    <a:pt x="531" y="400"/>
                    <a:pt x="532" y="399"/>
                  </a:cubicBezTo>
                  <a:cubicBezTo>
                    <a:pt x="532" y="398"/>
                    <a:pt x="534" y="398"/>
                    <a:pt x="535" y="397"/>
                  </a:cubicBezTo>
                  <a:cubicBezTo>
                    <a:pt x="535" y="397"/>
                    <a:pt x="535" y="395"/>
                    <a:pt x="536" y="394"/>
                  </a:cubicBezTo>
                  <a:cubicBezTo>
                    <a:pt x="536" y="392"/>
                    <a:pt x="538" y="393"/>
                    <a:pt x="539" y="393"/>
                  </a:cubicBezTo>
                  <a:cubicBezTo>
                    <a:pt x="540" y="393"/>
                    <a:pt x="543" y="390"/>
                    <a:pt x="545" y="389"/>
                  </a:cubicBezTo>
                  <a:cubicBezTo>
                    <a:pt x="546" y="387"/>
                    <a:pt x="545" y="382"/>
                    <a:pt x="545" y="380"/>
                  </a:cubicBezTo>
                  <a:cubicBezTo>
                    <a:pt x="544" y="378"/>
                    <a:pt x="542" y="374"/>
                    <a:pt x="541" y="372"/>
                  </a:cubicBezTo>
                  <a:cubicBezTo>
                    <a:pt x="540" y="370"/>
                    <a:pt x="536" y="368"/>
                    <a:pt x="535" y="367"/>
                  </a:cubicBezTo>
                  <a:cubicBezTo>
                    <a:pt x="534" y="366"/>
                    <a:pt x="533" y="365"/>
                    <a:pt x="531" y="362"/>
                  </a:cubicBezTo>
                  <a:cubicBezTo>
                    <a:pt x="529" y="359"/>
                    <a:pt x="528" y="359"/>
                    <a:pt x="527" y="358"/>
                  </a:cubicBezTo>
                  <a:cubicBezTo>
                    <a:pt x="525" y="357"/>
                    <a:pt x="526" y="356"/>
                    <a:pt x="526" y="355"/>
                  </a:cubicBezTo>
                  <a:cubicBezTo>
                    <a:pt x="526" y="354"/>
                    <a:pt x="526" y="353"/>
                    <a:pt x="526" y="352"/>
                  </a:cubicBezTo>
                  <a:cubicBezTo>
                    <a:pt x="527" y="351"/>
                    <a:pt x="527" y="351"/>
                    <a:pt x="528" y="349"/>
                  </a:cubicBezTo>
                  <a:cubicBezTo>
                    <a:pt x="528" y="349"/>
                    <a:pt x="528" y="349"/>
                    <a:pt x="528" y="349"/>
                  </a:cubicBezTo>
                  <a:cubicBezTo>
                    <a:pt x="528" y="349"/>
                    <a:pt x="528" y="349"/>
                    <a:pt x="529" y="349"/>
                  </a:cubicBezTo>
                  <a:cubicBezTo>
                    <a:pt x="529" y="349"/>
                    <a:pt x="529" y="348"/>
                    <a:pt x="529" y="348"/>
                  </a:cubicBezTo>
                  <a:cubicBezTo>
                    <a:pt x="529" y="348"/>
                    <a:pt x="529" y="348"/>
                    <a:pt x="529" y="348"/>
                  </a:cubicBezTo>
                  <a:cubicBezTo>
                    <a:pt x="530" y="348"/>
                    <a:pt x="530" y="348"/>
                    <a:pt x="530" y="348"/>
                  </a:cubicBezTo>
                  <a:cubicBezTo>
                    <a:pt x="530" y="348"/>
                    <a:pt x="530" y="348"/>
                    <a:pt x="530" y="348"/>
                  </a:cubicBezTo>
                  <a:cubicBezTo>
                    <a:pt x="531" y="347"/>
                    <a:pt x="531" y="347"/>
                    <a:pt x="531" y="347"/>
                  </a:cubicBezTo>
                  <a:cubicBezTo>
                    <a:pt x="531" y="347"/>
                    <a:pt x="531" y="347"/>
                    <a:pt x="531" y="347"/>
                  </a:cubicBezTo>
                  <a:cubicBezTo>
                    <a:pt x="532" y="347"/>
                    <a:pt x="533" y="346"/>
                    <a:pt x="533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4" y="346"/>
                    <a:pt x="534" y="346"/>
                    <a:pt x="534" y="346"/>
                  </a:cubicBezTo>
                  <a:cubicBezTo>
                    <a:pt x="535" y="345"/>
                    <a:pt x="535" y="347"/>
                    <a:pt x="537" y="347"/>
                  </a:cubicBezTo>
                  <a:cubicBezTo>
                    <a:pt x="538" y="347"/>
                    <a:pt x="538" y="346"/>
                    <a:pt x="539" y="346"/>
                  </a:cubicBezTo>
                  <a:cubicBezTo>
                    <a:pt x="540" y="345"/>
                    <a:pt x="540" y="346"/>
                    <a:pt x="541" y="348"/>
                  </a:cubicBezTo>
                  <a:cubicBezTo>
                    <a:pt x="541" y="350"/>
                    <a:pt x="544" y="350"/>
                    <a:pt x="543" y="349"/>
                  </a:cubicBezTo>
                  <a:cubicBezTo>
                    <a:pt x="543" y="348"/>
                    <a:pt x="544" y="347"/>
                    <a:pt x="544" y="347"/>
                  </a:cubicBezTo>
                  <a:cubicBezTo>
                    <a:pt x="545" y="346"/>
                    <a:pt x="548" y="346"/>
                    <a:pt x="549" y="346"/>
                  </a:cubicBezTo>
                  <a:cubicBezTo>
                    <a:pt x="551" y="346"/>
                    <a:pt x="555" y="344"/>
                    <a:pt x="555" y="344"/>
                  </a:cubicBezTo>
                  <a:cubicBezTo>
                    <a:pt x="556" y="343"/>
                    <a:pt x="556" y="342"/>
                    <a:pt x="556" y="341"/>
                  </a:cubicBezTo>
                  <a:cubicBezTo>
                    <a:pt x="556" y="341"/>
                    <a:pt x="557" y="342"/>
                    <a:pt x="559" y="342"/>
                  </a:cubicBezTo>
                  <a:cubicBezTo>
                    <a:pt x="560" y="342"/>
                    <a:pt x="560" y="340"/>
                    <a:pt x="561" y="339"/>
                  </a:cubicBezTo>
                  <a:cubicBezTo>
                    <a:pt x="561" y="339"/>
                    <a:pt x="563" y="340"/>
                    <a:pt x="564" y="340"/>
                  </a:cubicBezTo>
                  <a:cubicBezTo>
                    <a:pt x="566" y="340"/>
                    <a:pt x="567" y="339"/>
                    <a:pt x="567" y="338"/>
                  </a:cubicBezTo>
                  <a:cubicBezTo>
                    <a:pt x="567" y="338"/>
                    <a:pt x="568" y="337"/>
                    <a:pt x="569" y="337"/>
                  </a:cubicBezTo>
                  <a:cubicBezTo>
                    <a:pt x="570" y="337"/>
                    <a:pt x="572" y="335"/>
                    <a:pt x="573" y="334"/>
                  </a:cubicBezTo>
                  <a:cubicBezTo>
                    <a:pt x="573" y="333"/>
                    <a:pt x="573" y="332"/>
                    <a:pt x="574" y="332"/>
                  </a:cubicBezTo>
                  <a:cubicBezTo>
                    <a:pt x="576" y="331"/>
                    <a:pt x="575" y="330"/>
                    <a:pt x="575" y="329"/>
                  </a:cubicBezTo>
                  <a:cubicBezTo>
                    <a:pt x="575" y="329"/>
                    <a:pt x="577" y="328"/>
                    <a:pt x="578" y="327"/>
                  </a:cubicBezTo>
                  <a:cubicBezTo>
                    <a:pt x="579" y="326"/>
                    <a:pt x="578" y="325"/>
                    <a:pt x="578" y="325"/>
                  </a:cubicBezTo>
                  <a:cubicBezTo>
                    <a:pt x="578" y="324"/>
                    <a:pt x="579" y="321"/>
                    <a:pt x="579" y="319"/>
                  </a:cubicBezTo>
                  <a:cubicBezTo>
                    <a:pt x="579" y="318"/>
                    <a:pt x="581" y="317"/>
                    <a:pt x="582" y="317"/>
                  </a:cubicBezTo>
                  <a:cubicBezTo>
                    <a:pt x="584" y="317"/>
                    <a:pt x="584" y="317"/>
                    <a:pt x="584" y="315"/>
                  </a:cubicBezTo>
                  <a:cubicBezTo>
                    <a:pt x="584" y="313"/>
                    <a:pt x="584" y="312"/>
                    <a:pt x="585" y="312"/>
                  </a:cubicBezTo>
                  <a:cubicBezTo>
                    <a:pt x="585" y="311"/>
                    <a:pt x="584" y="310"/>
                    <a:pt x="584" y="309"/>
                  </a:cubicBezTo>
                  <a:cubicBezTo>
                    <a:pt x="584" y="308"/>
                    <a:pt x="581" y="308"/>
                    <a:pt x="580" y="307"/>
                  </a:cubicBezTo>
                  <a:cubicBezTo>
                    <a:pt x="579" y="307"/>
                    <a:pt x="582" y="304"/>
                    <a:pt x="582" y="303"/>
                  </a:cubicBezTo>
                  <a:cubicBezTo>
                    <a:pt x="583" y="303"/>
                    <a:pt x="581" y="301"/>
                    <a:pt x="580" y="301"/>
                  </a:cubicBezTo>
                  <a:cubicBezTo>
                    <a:pt x="580" y="301"/>
                    <a:pt x="580" y="301"/>
                    <a:pt x="581" y="300"/>
                  </a:cubicBezTo>
                  <a:cubicBezTo>
                    <a:pt x="581" y="300"/>
                    <a:pt x="579" y="297"/>
                    <a:pt x="578" y="297"/>
                  </a:cubicBezTo>
                  <a:cubicBezTo>
                    <a:pt x="577" y="296"/>
                    <a:pt x="575" y="294"/>
                    <a:pt x="574" y="293"/>
                  </a:cubicBezTo>
                  <a:cubicBezTo>
                    <a:pt x="573" y="291"/>
                    <a:pt x="571" y="288"/>
                    <a:pt x="569" y="287"/>
                  </a:cubicBezTo>
                  <a:cubicBezTo>
                    <a:pt x="568" y="286"/>
                    <a:pt x="568" y="285"/>
                    <a:pt x="569" y="284"/>
                  </a:cubicBezTo>
                  <a:cubicBezTo>
                    <a:pt x="569" y="283"/>
                    <a:pt x="571" y="282"/>
                    <a:pt x="571" y="281"/>
                  </a:cubicBezTo>
                  <a:cubicBezTo>
                    <a:pt x="571" y="280"/>
                    <a:pt x="572" y="278"/>
                    <a:pt x="574" y="278"/>
                  </a:cubicBezTo>
                  <a:cubicBezTo>
                    <a:pt x="575" y="278"/>
                    <a:pt x="578" y="277"/>
                    <a:pt x="580" y="277"/>
                  </a:cubicBezTo>
                  <a:cubicBezTo>
                    <a:pt x="581" y="276"/>
                    <a:pt x="581" y="275"/>
                    <a:pt x="579" y="275"/>
                  </a:cubicBezTo>
                  <a:cubicBezTo>
                    <a:pt x="576" y="275"/>
                    <a:pt x="574" y="274"/>
                    <a:pt x="572" y="274"/>
                  </a:cubicBezTo>
                  <a:cubicBezTo>
                    <a:pt x="571" y="273"/>
                    <a:pt x="568" y="275"/>
                    <a:pt x="567" y="276"/>
                  </a:cubicBezTo>
                  <a:cubicBezTo>
                    <a:pt x="566" y="276"/>
                    <a:pt x="564" y="275"/>
                    <a:pt x="563" y="273"/>
                  </a:cubicBezTo>
                  <a:cubicBezTo>
                    <a:pt x="562" y="272"/>
                    <a:pt x="559" y="270"/>
                    <a:pt x="558" y="269"/>
                  </a:cubicBezTo>
                  <a:cubicBezTo>
                    <a:pt x="557" y="267"/>
                    <a:pt x="557" y="267"/>
                    <a:pt x="558" y="266"/>
                  </a:cubicBezTo>
                  <a:cubicBezTo>
                    <a:pt x="560" y="266"/>
                    <a:pt x="562" y="266"/>
                    <a:pt x="563" y="266"/>
                  </a:cubicBezTo>
                  <a:cubicBezTo>
                    <a:pt x="565" y="266"/>
                    <a:pt x="563" y="264"/>
                    <a:pt x="564" y="263"/>
                  </a:cubicBezTo>
                  <a:cubicBezTo>
                    <a:pt x="565" y="262"/>
                    <a:pt x="570" y="259"/>
                    <a:pt x="570" y="258"/>
                  </a:cubicBezTo>
                  <a:cubicBezTo>
                    <a:pt x="571" y="258"/>
                    <a:pt x="571" y="258"/>
                    <a:pt x="572" y="258"/>
                  </a:cubicBezTo>
                  <a:cubicBezTo>
                    <a:pt x="573" y="258"/>
                    <a:pt x="573" y="258"/>
                    <a:pt x="574" y="260"/>
                  </a:cubicBezTo>
                  <a:cubicBezTo>
                    <a:pt x="574" y="261"/>
                    <a:pt x="573" y="262"/>
                    <a:pt x="573" y="263"/>
                  </a:cubicBezTo>
                  <a:cubicBezTo>
                    <a:pt x="572" y="263"/>
                    <a:pt x="572" y="264"/>
                    <a:pt x="573" y="265"/>
                  </a:cubicBezTo>
                  <a:cubicBezTo>
                    <a:pt x="573" y="266"/>
                    <a:pt x="573" y="267"/>
                    <a:pt x="574" y="267"/>
                  </a:cubicBezTo>
                  <a:cubicBezTo>
                    <a:pt x="574" y="268"/>
                    <a:pt x="578" y="264"/>
                    <a:pt x="581" y="264"/>
                  </a:cubicBezTo>
                  <a:cubicBezTo>
                    <a:pt x="581" y="264"/>
                    <a:pt x="581" y="264"/>
                    <a:pt x="582" y="264"/>
                  </a:cubicBezTo>
                  <a:cubicBezTo>
                    <a:pt x="582" y="264"/>
                    <a:pt x="582" y="264"/>
                    <a:pt x="582" y="264"/>
                  </a:cubicBezTo>
                  <a:cubicBezTo>
                    <a:pt x="582" y="264"/>
                    <a:pt x="582" y="264"/>
                    <a:pt x="583" y="264"/>
                  </a:cubicBezTo>
                  <a:cubicBezTo>
                    <a:pt x="583" y="264"/>
                    <a:pt x="583" y="263"/>
                    <a:pt x="583" y="263"/>
                  </a:cubicBezTo>
                  <a:cubicBezTo>
                    <a:pt x="583" y="263"/>
                    <a:pt x="583" y="263"/>
                    <a:pt x="583" y="263"/>
                  </a:cubicBezTo>
                  <a:cubicBezTo>
                    <a:pt x="583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3"/>
                    <a:pt x="584" y="263"/>
                    <a:pt x="584" y="263"/>
                  </a:cubicBezTo>
                  <a:cubicBezTo>
                    <a:pt x="584" y="264"/>
                    <a:pt x="584" y="264"/>
                    <a:pt x="585" y="264"/>
                  </a:cubicBezTo>
                  <a:cubicBezTo>
                    <a:pt x="585" y="265"/>
                    <a:pt x="587" y="264"/>
                    <a:pt x="587" y="264"/>
                  </a:cubicBezTo>
                  <a:cubicBezTo>
                    <a:pt x="588" y="264"/>
                    <a:pt x="587" y="266"/>
                    <a:pt x="588" y="267"/>
                  </a:cubicBezTo>
                  <a:cubicBezTo>
                    <a:pt x="588" y="269"/>
                    <a:pt x="587" y="271"/>
                    <a:pt x="587" y="271"/>
                  </a:cubicBezTo>
                  <a:cubicBezTo>
                    <a:pt x="587" y="271"/>
                    <a:pt x="587" y="271"/>
                    <a:pt x="587" y="271"/>
                  </a:cubicBezTo>
                  <a:cubicBezTo>
                    <a:pt x="587" y="272"/>
                    <a:pt x="587" y="272"/>
                    <a:pt x="587" y="272"/>
                  </a:cubicBezTo>
                  <a:cubicBezTo>
                    <a:pt x="587" y="272"/>
                    <a:pt x="588" y="272"/>
                    <a:pt x="588" y="272"/>
                  </a:cubicBezTo>
                  <a:cubicBezTo>
                    <a:pt x="588" y="272"/>
                    <a:pt x="588" y="272"/>
                    <a:pt x="588" y="272"/>
                  </a:cubicBezTo>
                  <a:cubicBezTo>
                    <a:pt x="588" y="272"/>
                    <a:pt x="589" y="272"/>
                    <a:pt x="589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90" y="272"/>
                    <a:pt x="590" y="272"/>
                    <a:pt x="591" y="272"/>
                  </a:cubicBezTo>
                  <a:cubicBezTo>
                    <a:pt x="591" y="272"/>
                    <a:pt x="591" y="272"/>
                    <a:pt x="591" y="272"/>
                  </a:cubicBezTo>
                  <a:cubicBezTo>
                    <a:pt x="592" y="273"/>
                    <a:pt x="593" y="273"/>
                    <a:pt x="594" y="273"/>
                  </a:cubicBezTo>
                  <a:cubicBezTo>
                    <a:pt x="594" y="273"/>
                    <a:pt x="594" y="273"/>
                    <a:pt x="594" y="273"/>
                  </a:cubicBezTo>
                  <a:cubicBezTo>
                    <a:pt x="594" y="273"/>
                    <a:pt x="594" y="273"/>
                    <a:pt x="594" y="273"/>
                  </a:cubicBezTo>
                  <a:cubicBezTo>
                    <a:pt x="595" y="273"/>
                    <a:pt x="595" y="273"/>
                    <a:pt x="595" y="273"/>
                  </a:cubicBezTo>
                  <a:cubicBezTo>
                    <a:pt x="595" y="274"/>
                    <a:pt x="597" y="276"/>
                    <a:pt x="597" y="277"/>
                  </a:cubicBezTo>
                  <a:cubicBezTo>
                    <a:pt x="597" y="277"/>
                    <a:pt x="595" y="276"/>
                    <a:pt x="595" y="277"/>
                  </a:cubicBezTo>
                  <a:cubicBezTo>
                    <a:pt x="594" y="277"/>
                    <a:pt x="596" y="281"/>
                    <a:pt x="597" y="281"/>
                  </a:cubicBezTo>
                  <a:cubicBezTo>
                    <a:pt x="597" y="282"/>
                    <a:pt x="596" y="284"/>
                    <a:pt x="596" y="285"/>
                  </a:cubicBezTo>
                  <a:cubicBezTo>
                    <a:pt x="596" y="287"/>
                    <a:pt x="597" y="289"/>
                    <a:pt x="598" y="289"/>
                  </a:cubicBezTo>
                  <a:cubicBezTo>
                    <a:pt x="599" y="289"/>
                    <a:pt x="601" y="287"/>
                    <a:pt x="602" y="287"/>
                  </a:cubicBezTo>
                  <a:cubicBezTo>
                    <a:pt x="603" y="286"/>
                    <a:pt x="604" y="287"/>
                    <a:pt x="605" y="287"/>
                  </a:cubicBezTo>
                  <a:cubicBezTo>
                    <a:pt x="606" y="287"/>
                    <a:pt x="607" y="285"/>
                    <a:pt x="608" y="284"/>
                  </a:cubicBezTo>
                  <a:cubicBezTo>
                    <a:pt x="609" y="282"/>
                    <a:pt x="607" y="281"/>
                    <a:pt x="607" y="279"/>
                  </a:cubicBezTo>
                  <a:cubicBezTo>
                    <a:pt x="606" y="278"/>
                    <a:pt x="605" y="274"/>
                    <a:pt x="604" y="273"/>
                  </a:cubicBezTo>
                  <a:cubicBezTo>
                    <a:pt x="604" y="273"/>
                    <a:pt x="604" y="272"/>
                    <a:pt x="604" y="272"/>
                  </a:cubicBezTo>
                  <a:cubicBezTo>
                    <a:pt x="604" y="272"/>
                    <a:pt x="604" y="272"/>
                    <a:pt x="604" y="272"/>
                  </a:cubicBezTo>
                  <a:cubicBezTo>
                    <a:pt x="603" y="271"/>
                    <a:pt x="602" y="269"/>
                    <a:pt x="600" y="268"/>
                  </a:cubicBezTo>
                  <a:cubicBezTo>
                    <a:pt x="600" y="268"/>
                    <a:pt x="600" y="268"/>
                    <a:pt x="600" y="268"/>
                  </a:cubicBezTo>
                  <a:cubicBezTo>
                    <a:pt x="599" y="267"/>
                    <a:pt x="599" y="267"/>
                    <a:pt x="598" y="267"/>
                  </a:cubicBezTo>
                  <a:cubicBezTo>
                    <a:pt x="596" y="265"/>
                    <a:pt x="596" y="264"/>
                    <a:pt x="597" y="264"/>
                  </a:cubicBezTo>
                  <a:cubicBezTo>
                    <a:pt x="597" y="263"/>
                    <a:pt x="599" y="262"/>
                    <a:pt x="600" y="261"/>
                  </a:cubicBezTo>
                  <a:cubicBezTo>
                    <a:pt x="601" y="261"/>
                    <a:pt x="603" y="256"/>
                    <a:pt x="604" y="256"/>
                  </a:cubicBezTo>
                  <a:cubicBezTo>
                    <a:pt x="604" y="255"/>
                    <a:pt x="605" y="251"/>
                    <a:pt x="605" y="250"/>
                  </a:cubicBezTo>
                  <a:cubicBezTo>
                    <a:pt x="605" y="250"/>
                    <a:pt x="605" y="250"/>
                    <a:pt x="606" y="250"/>
                  </a:cubicBezTo>
                  <a:cubicBezTo>
                    <a:pt x="606" y="250"/>
                    <a:pt x="607" y="249"/>
                    <a:pt x="608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8" y="249"/>
                    <a:pt x="608" y="249"/>
                    <a:pt x="608" y="249"/>
                  </a:cubicBezTo>
                  <a:cubicBezTo>
                    <a:pt x="609" y="249"/>
                    <a:pt x="609" y="247"/>
                    <a:pt x="610" y="246"/>
                  </a:cubicBezTo>
                  <a:cubicBezTo>
                    <a:pt x="610" y="246"/>
                    <a:pt x="612" y="248"/>
                    <a:pt x="613" y="249"/>
                  </a:cubicBezTo>
                  <a:cubicBezTo>
                    <a:pt x="615" y="250"/>
                    <a:pt x="618" y="248"/>
                    <a:pt x="620" y="248"/>
                  </a:cubicBezTo>
                  <a:cubicBezTo>
                    <a:pt x="621" y="247"/>
                    <a:pt x="623" y="243"/>
                    <a:pt x="623" y="243"/>
                  </a:cubicBezTo>
                  <a:cubicBezTo>
                    <a:pt x="624" y="242"/>
                    <a:pt x="625" y="240"/>
                    <a:pt x="626" y="239"/>
                  </a:cubicBezTo>
                  <a:cubicBezTo>
                    <a:pt x="627" y="238"/>
                    <a:pt x="628" y="237"/>
                    <a:pt x="630" y="236"/>
                  </a:cubicBezTo>
                  <a:cubicBezTo>
                    <a:pt x="631" y="235"/>
                    <a:pt x="632" y="231"/>
                    <a:pt x="632" y="230"/>
                  </a:cubicBezTo>
                  <a:cubicBezTo>
                    <a:pt x="632" y="229"/>
                    <a:pt x="634" y="226"/>
                    <a:pt x="634" y="224"/>
                  </a:cubicBezTo>
                  <a:cubicBezTo>
                    <a:pt x="635" y="223"/>
                    <a:pt x="636" y="222"/>
                    <a:pt x="637" y="221"/>
                  </a:cubicBezTo>
                  <a:cubicBezTo>
                    <a:pt x="637" y="220"/>
                    <a:pt x="636" y="215"/>
                    <a:pt x="636" y="212"/>
                  </a:cubicBezTo>
                  <a:cubicBezTo>
                    <a:pt x="636" y="208"/>
                    <a:pt x="635" y="208"/>
                    <a:pt x="635" y="206"/>
                  </a:cubicBezTo>
                  <a:cubicBezTo>
                    <a:pt x="635" y="204"/>
                    <a:pt x="636" y="201"/>
                    <a:pt x="636" y="200"/>
                  </a:cubicBezTo>
                  <a:cubicBezTo>
                    <a:pt x="636" y="199"/>
                    <a:pt x="635" y="198"/>
                    <a:pt x="635" y="198"/>
                  </a:cubicBezTo>
                  <a:cubicBezTo>
                    <a:pt x="634" y="198"/>
                    <a:pt x="632" y="195"/>
                    <a:pt x="632" y="194"/>
                  </a:cubicBezTo>
                  <a:cubicBezTo>
                    <a:pt x="631" y="194"/>
                    <a:pt x="632" y="194"/>
                    <a:pt x="632" y="193"/>
                  </a:cubicBezTo>
                  <a:cubicBezTo>
                    <a:pt x="633" y="193"/>
                    <a:pt x="629" y="191"/>
                    <a:pt x="628" y="190"/>
                  </a:cubicBezTo>
                  <a:cubicBezTo>
                    <a:pt x="627" y="190"/>
                    <a:pt x="627" y="188"/>
                    <a:pt x="625" y="188"/>
                  </a:cubicBezTo>
                  <a:cubicBezTo>
                    <a:pt x="624" y="187"/>
                    <a:pt x="621" y="186"/>
                    <a:pt x="620" y="186"/>
                  </a:cubicBezTo>
                  <a:cubicBezTo>
                    <a:pt x="618" y="186"/>
                    <a:pt x="622" y="189"/>
                    <a:pt x="621" y="189"/>
                  </a:cubicBezTo>
                  <a:cubicBezTo>
                    <a:pt x="620" y="189"/>
                    <a:pt x="619" y="190"/>
                    <a:pt x="617" y="190"/>
                  </a:cubicBezTo>
                  <a:cubicBezTo>
                    <a:pt x="615" y="190"/>
                    <a:pt x="617" y="189"/>
                    <a:pt x="617" y="188"/>
                  </a:cubicBezTo>
                  <a:cubicBezTo>
                    <a:pt x="617" y="188"/>
                    <a:pt x="614" y="189"/>
                    <a:pt x="613" y="189"/>
                  </a:cubicBezTo>
                  <a:cubicBezTo>
                    <a:pt x="612" y="189"/>
                    <a:pt x="614" y="187"/>
                    <a:pt x="613" y="187"/>
                  </a:cubicBezTo>
                  <a:cubicBezTo>
                    <a:pt x="613" y="186"/>
                    <a:pt x="612" y="186"/>
                    <a:pt x="612" y="187"/>
                  </a:cubicBezTo>
                  <a:cubicBezTo>
                    <a:pt x="611" y="187"/>
                    <a:pt x="608" y="185"/>
                    <a:pt x="607" y="185"/>
                  </a:cubicBezTo>
                  <a:cubicBezTo>
                    <a:pt x="606" y="186"/>
                    <a:pt x="605" y="184"/>
                    <a:pt x="607" y="183"/>
                  </a:cubicBezTo>
                  <a:cubicBezTo>
                    <a:pt x="610" y="181"/>
                    <a:pt x="615" y="176"/>
                    <a:pt x="615" y="175"/>
                  </a:cubicBezTo>
                  <a:cubicBezTo>
                    <a:pt x="615" y="174"/>
                    <a:pt x="619" y="172"/>
                    <a:pt x="620" y="171"/>
                  </a:cubicBezTo>
                  <a:cubicBezTo>
                    <a:pt x="621" y="170"/>
                    <a:pt x="622" y="167"/>
                    <a:pt x="623" y="165"/>
                  </a:cubicBezTo>
                  <a:cubicBezTo>
                    <a:pt x="625" y="163"/>
                    <a:pt x="624" y="162"/>
                    <a:pt x="627" y="160"/>
                  </a:cubicBezTo>
                  <a:cubicBezTo>
                    <a:pt x="629" y="157"/>
                    <a:pt x="638" y="158"/>
                    <a:pt x="640" y="158"/>
                  </a:cubicBezTo>
                  <a:cubicBezTo>
                    <a:pt x="642" y="159"/>
                    <a:pt x="645" y="159"/>
                    <a:pt x="646" y="159"/>
                  </a:cubicBezTo>
                  <a:cubicBezTo>
                    <a:pt x="648" y="159"/>
                    <a:pt x="651" y="160"/>
                    <a:pt x="652" y="159"/>
                  </a:cubicBezTo>
                  <a:cubicBezTo>
                    <a:pt x="653" y="159"/>
                    <a:pt x="652" y="159"/>
                    <a:pt x="650" y="158"/>
                  </a:cubicBezTo>
                  <a:cubicBezTo>
                    <a:pt x="648" y="158"/>
                    <a:pt x="652" y="157"/>
                    <a:pt x="652" y="157"/>
                  </a:cubicBezTo>
                  <a:cubicBezTo>
                    <a:pt x="653" y="157"/>
                    <a:pt x="653" y="157"/>
                    <a:pt x="652" y="156"/>
                  </a:cubicBezTo>
                  <a:cubicBezTo>
                    <a:pt x="651" y="156"/>
                    <a:pt x="655" y="156"/>
                    <a:pt x="656" y="156"/>
                  </a:cubicBezTo>
                  <a:cubicBezTo>
                    <a:pt x="657" y="156"/>
                    <a:pt x="657" y="157"/>
                    <a:pt x="657" y="157"/>
                  </a:cubicBezTo>
                  <a:cubicBezTo>
                    <a:pt x="658" y="157"/>
                    <a:pt x="659" y="156"/>
                    <a:pt x="659" y="156"/>
                  </a:cubicBezTo>
                  <a:cubicBezTo>
                    <a:pt x="660" y="156"/>
                    <a:pt x="660" y="157"/>
                    <a:pt x="660" y="158"/>
                  </a:cubicBezTo>
                  <a:cubicBezTo>
                    <a:pt x="660" y="158"/>
                    <a:pt x="662" y="159"/>
                    <a:pt x="663" y="159"/>
                  </a:cubicBezTo>
                  <a:cubicBezTo>
                    <a:pt x="664" y="160"/>
                    <a:pt x="661" y="160"/>
                    <a:pt x="661" y="161"/>
                  </a:cubicBezTo>
                  <a:cubicBezTo>
                    <a:pt x="660" y="161"/>
                    <a:pt x="662" y="162"/>
                    <a:pt x="663" y="163"/>
                  </a:cubicBezTo>
                  <a:cubicBezTo>
                    <a:pt x="663" y="163"/>
                    <a:pt x="667" y="161"/>
                    <a:pt x="668" y="160"/>
                  </a:cubicBezTo>
                  <a:cubicBezTo>
                    <a:pt x="669" y="160"/>
                    <a:pt x="669" y="160"/>
                    <a:pt x="671" y="160"/>
                  </a:cubicBezTo>
                  <a:cubicBezTo>
                    <a:pt x="672" y="160"/>
                    <a:pt x="672" y="161"/>
                    <a:pt x="673" y="160"/>
                  </a:cubicBezTo>
                  <a:cubicBezTo>
                    <a:pt x="673" y="160"/>
                    <a:pt x="674" y="160"/>
                    <a:pt x="675" y="160"/>
                  </a:cubicBezTo>
                  <a:cubicBezTo>
                    <a:pt x="676" y="161"/>
                    <a:pt x="676" y="160"/>
                    <a:pt x="677" y="160"/>
                  </a:cubicBezTo>
                  <a:cubicBezTo>
                    <a:pt x="678" y="159"/>
                    <a:pt x="679" y="159"/>
                    <a:pt x="678" y="158"/>
                  </a:cubicBezTo>
                  <a:cubicBezTo>
                    <a:pt x="678" y="157"/>
                    <a:pt x="675" y="157"/>
                    <a:pt x="674" y="158"/>
                  </a:cubicBezTo>
                  <a:cubicBezTo>
                    <a:pt x="673" y="158"/>
                    <a:pt x="673" y="157"/>
                    <a:pt x="674" y="156"/>
                  </a:cubicBezTo>
                  <a:cubicBezTo>
                    <a:pt x="675" y="156"/>
                    <a:pt x="675" y="154"/>
                    <a:pt x="676" y="153"/>
                  </a:cubicBezTo>
                  <a:cubicBezTo>
                    <a:pt x="676" y="152"/>
                    <a:pt x="678" y="152"/>
                    <a:pt x="679" y="151"/>
                  </a:cubicBezTo>
                  <a:cubicBezTo>
                    <a:pt x="680" y="151"/>
                    <a:pt x="680" y="145"/>
                    <a:pt x="681" y="144"/>
                  </a:cubicBezTo>
                  <a:cubicBezTo>
                    <a:pt x="682" y="143"/>
                    <a:pt x="685" y="142"/>
                    <a:pt x="686" y="142"/>
                  </a:cubicBezTo>
                  <a:cubicBezTo>
                    <a:pt x="686" y="141"/>
                    <a:pt x="687" y="142"/>
                    <a:pt x="688" y="142"/>
                  </a:cubicBezTo>
                  <a:cubicBezTo>
                    <a:pt x="690" y="141"/>
                    <a:pt x="690" y="139"/>
                    <a:pt x="690" y="139"/>
                  </a:cubicBezTo>
                  <a:cubicBezTo>
                    <a:pt x="691" y="138"/>
                    <a:pt x="690" y="141"/>
                    <a:pt x="690" y="143"/>
                  </a:cubicBezTo>
                  <a:cubicBezTo>
                    <a:pt x="690" y="144"/>
                    <a:pt x="689" y="145"/>
                    <a:pt x="689" y="146"/>
                  </a:cubicBezTo>
                  <a:cubicBezTo>
                    <a:pt x="689" y="147"/>
                    <a:pt x="691" y="148"/>
                    <a:pt x="692" y="148"/>
                  </a:cubicBezTo>
                  <a:cubicBezTo>
                    <a:pt x="693" y="148"/>
                    <a:pt x="693" y="148"/>
                    <a:pt x="694" y="147"/>
                  </a:cubicBezTo>
                  <a:cubicBezTo>
                    <a:pt x="694" y="146"/>
                    <a:pt x="696" y="143"/>
                    <a:pt x="697" y="143"/>
                  </a:cubicBezTo>
                  <a:cubicBezTo>
                    <a:pt x="697" y="142"/>
                    <a:pt x="696" y="141"/>
                    <a:pt x="695" y="139"/>
                  </a:cubicBezTo>
                  <a:cubicBezTo>
                    <a:pt x="695" y="138"/>
                    <a:pt x="696" y="137"/>
                    <a:pt x="697" y="137"/>
                  </a:cubicBezTo>
                  <a:cubicBezTo>
                    <a:pt x="698" y="137"/>
                    <a:pt x="698" y="136"/>
                    <a:pt x="699" y="136"/>
                  </a:cubicBezTo>
                  <a:cubicBezTo>
                    <a:pt x="699" y="135"/>
                    <a:pt x="699" y="137"/>
                    <a:pt x="700" y="138"/>
                  </a:cubicBezTo>
                  <a:cubicBezTo>
                    <a:pt x="700" y="138"/>
                    <a:pt x="700" y="138"/>
                    <a:pt x="699" y="139"/>
                  </a:cubicBezTo>
                  <a:cubicBezTo>
                    <a:pt x="699" y="140"/>
                    <a:pt x="699" y="143"/>
                    <a:pt x="699" y="143"/>
                  </a:cubicBezTo>
                  <a:cubicBezTo>
                    <a:pt x="699" y="144"/>
                    <a:pt x="700" y="145"/>
                    <a:pt x="701" y="145"/>
                  </a:cubicBezTo>
                  <a:cubicBezTo>
                    <a:pt x="701" y="146"/>
                    <a:pt x="700" y="146"/>
                    <a:pt x="700" y="147"/>
                  </a:cubicBezTo>
                  <a:cubicBezTo>
                    <a:pt x="699" y="147"/>
                    <a:pt x="700" y="148"/>
                    <a:pt x="701" y="148"/>
                  </a:cubicBezTo>
                  <a:cubicBezTo>
                    <a:pt x="702" y="149"/>
                    <a:pt x="698" y="151"/>
                    <a:pt x="698" y="152"/>
                  </a:cubicBezTo>
                  <a:cubicBezTo>
                    <a:pt x="698" y="153"/>
                    <a:pt x="697" y="153"/>
                    <a:pt x="696" y="154"/>
                  </a:cubicBezTo>
                  <a:cubicBezTo>
                    <a:pt x="695" y="155"/>
                    <a:pt x="692" y="158"/>
                    <a:pt x="691" y="160"/>
                  </a:cubicBezTo>
                  <a:cubicBezTo>
                    <a:pt x="690" y="161"/>
                    <a:pt x="689" y="165"/>
                    <a:pt x="689" y="166"/>
                  </a:cubicBezTo>
                  <a:cubicBezTo>
                    <a:pt x="689" y="167"/>
                    <a:pt x="686" y="167"/>
                    <a:pt x="686" y="167"/>
                  </a:cubicBezTo>
                  <a:cubicBezTo>
                    <a:pt x="685" y="168"/>
                    <a:pt x="685" y="168"/>
                    <a:pt x="685" y="170"/>
                  </a:cubicBezTo>
                  <a:cubicBezTo>
                    <a:pt x="686" y="171"/>
                    <a:pt x="683" y="175"/>
                    <a:pt x="682" y="176"/>
                  </a:cubicBezTo>
                  <a:cubicBezTo>
                    <a:pt x="682" y="177"/>
                    <a:pt x="684" y="183"/>
                    <a:pt x="685" y="186"/>
                  </a:cubicBezTo>
                  <a:cubicBezTo>
                    <a:pt x="687" y="188"/>
                    <a:pt x="688" y="192"/>
                    <a:pt x="689" y="194"/>
                  </a:cubicBezTo>
                  <a:cubicBezTo>
                    <a:pt x="689" y="196"/>
                    <a:pt x="691" y="198"/>
                    <a:pt x="692" y="198"/>
                  </a:cubicBezTo>
                  <a:cubicBezTo>
                    <a:pt x="692" y="199"/>
                    <a:pt x="694" y="200"/>
                    <a:pt x="694" y="202"/>
                  </a:cubicBezTo>
                  <a:cubicBezTo>
                    <a:pt x="695" y="203"/>
                    <a:pt x="696" y="205"/>
                    <a:pt x="697" y="207"/>
                  </a:cubicBezTo>
                  <a:cubicBezTo>
                    <a:pt x="699" y="208"/>
                    <a:pt x="699" y="204"/>
                    <a:pt x="700" y="204"/>
                  </a:cubicBezTo>
                  <a:cubicBezTo>
                    <a:pt x="701" y="203"/>
                    <a:pt x="701" y="201"/>
                    <a:pt x="701" y="200"/>
                  </a:cubicBezTo>
                  <a:cubicBezTo>
                    <a:pt x="702" y="199"/>
                    <a:pt x="700" y="199"/>
                    <a:pt x="700" y="198"/>
                  </a:cubicBezTo>
                  <a:cubicBezTo>
                    <a:pt x="700" y="198"/>
                    <a:pt x="700" y="197"/>
                    <a:pt x="699" y="196"/>
                  </a:cubicBezTo>
                  <a:cubicBezTo>
                    <a:pt x="699" y="196"/>
                    <a:pt x="700" y="194"/>
                    <a:pt x="700" y="194"/>
                  </a:cubicBezTo>
                  <a:cubicBezTo>
                    <a:pt x="701" y="193"/>
                    <a:pt x="703" y="194"/>
                    <a:pt x="703" y="194"/>
                  </a:cubicBezTo>
                  <a:cubicBezTo>
                    <a:pt x="704" y="194"/>
                    <a:pt x="702" y="191"/>
                    <a:pt x="702" y="190"/>
                  </a:cubicBezTo>
                  <a:cubicBezTo>
                    <a:pt x="702" y="188"/>
                    <a:pt x="703" y="188"/>
                    <a:pt x="703" y="187"/>
                  </a:cubicBezTo>
                  <a:cubicBezTo>
                    <a:pt x="704" y="186"/>
                    <a:pt x="706" y="185"/>
                    <a:pt x="707" y="185"/>
                  </a:cubicBezTo>
                  <a:cubicBezTo>
                    <a:pt x="708" y="185"/>
                    <a:pt x="710" y="185"/>
                    <a:pt x="710" y="184"/>
                  </a:cubicBezTo>
                  <a:cubicBezTo>
                    <a:pt x="710" y="184"/>
                    <a:pt x="709" y="183"/>
                    <a:pt x="709" y="182"/>
                  </a:cubicBezTo>
                  <a:cubicBezTo>
                    <a:pt x="708" y="182"/>
                    <a:pt x="707" y="181"/>
                    <a:pt x="708" y="180"/>
                  </a:cubicBezTo>
                  <a:cubicBezTo>
                    <a:pt x="708" y="180"/>
                    <a:pt x="708" y="179"/>
                    <a:pt x="708" y="179"/>
                  </a:cubicBezTo>
                  <a:cubicBezTo>
                    <a:pt x="707" y="178"/>
                    <a:pt x="708" y="177"/>
                    <a:pt x="709" y="176"/>
                  </a:cubicBezTo>
                  <a:cubicBezTo>
                    <a:pt x="710" y="176"/>
                    <a:pt x="711" y="177"/>
                    <a:pt x="712" y="177"/>
                  </a:cubicBezTo>
                  <a:cubicBezTo>
                    <a:pt x="712" y="177"/>
                    <a:pt x="712" y="175"/>
                    <a:pt x="712" y="174"/>
                  </a:cubicBezTo>
                  <a:cubicBezTo>
                    <a:pt x="712" y="174"/>
                    <a:pt x="710" y="173"/>
                    <a:pt x="709" y="173"/>
                  </a:cubicBezTo>
                  <a:cubicBezTo>
                    <a:pt x="708" y="174"/>
                    <a:pt x="708" y="172"/>
                    <a:pt x="707" y="171"/>
                  </a:cubicBezTo>
                  <a:cubicBezTo>
                    <a:pt x="706" y="169"/>
                    <a:pt x="708" y="169"/>
                    <a:pt x="708" y="168"/>
                  </a:cubicBezTo>
                  <a:cubicBezTo>
                    <a:pt x="709" y="168"/>
                    <a:pt x="707" y="166"/>
                    <a:pt x="706" y="166"/>
                  </a:cubicBezTo>
                  <a:cubicBezTo>
                    <a:pt x="705" y="166"/>
                    <a:pt x="705" y="165"/>
                    <a:pt x="705" y="165"/>
                  </a:cubicBezTo>
                  <a:cubicBezTo>
                    <a:pt x="705" y="164"/>
                    <a:pt x="704" y="162"/>
                    <a:pt x="704" y="162"/>
                  </a:cubicBezTo>
                  <a:cubicBezTo>
                    <a:pt x="704" y="161"/>
                    <a:pt x="705" y="158"/>
                    <a:pt x="706" y="157"/>
                  </a:cubicBezTo>
                  <a:cubicBezTo>
                    <a:pt x="707" y="157"/>
                    <a:pt x="707" y="156"/>
                    <a:pt x="707" y="155"/>
                  </a:cubicBezTo>
                  <a:cubicBezTo>
                    <a:pt x="706" y="154"/>
                    <a:pt x="707" y="154"/>
                    <a:pt x="708" y="154"/>
                  </a:cubicBezTo>
                  <a:cubicBezTo>
                    <a:pt x="709" y="153"/>
                    <a:pt x="709" y="154"/>
                    <a:pt x="710" y="154"/>
                  </a:cubicBezTo>
                  <a:cubicBezTo>
                    <a:pt x="711" y="154"/>
                    <a:pt x="710" y="153"/>
                    <a:pt x="711" y="152"/>
                  </a:cubicBezTo>
                  <a:cubicBezTo>
                    <a:pt x="711" y="151"/>
                    <a:pt x="713" y="151"/>
                    <a:pt x="714" y="151"/>
                  </a:cubicBezTo>
                  <a:cubicBezTo>
                    <a:pt x="715" y="151"/>
                    <a:pt x="714" y="152"/>
                    <a:pt x="715" y="153"/>
                  </a:cubicBezTo>
                  <a:cubicBezTo>
                    <a:pt x="716" y="153"/>
                    <a:pt x="717" y="151"/>
                    <a:pt x="718" y="150"/>
                  </a:cubicBezTo>
                  <a:cubicBezTo>
                    <a:pt x="719" y="150"/>
                    <a:pt x="719" y="149"/>
                    <a:pt x="719" y="149"/>
                  </a:cubicBezTo>
                  <a:cubicBezTo>
                    <a:pt x="719" y="148"/>
                    <a:pt x="721" y="148"/>
                    <a:pt x="722" y="148"/>
                  </a:cubicBezTo>
                  <a:cubicBezTo>
                    <a:pt x="723" y="148"/>
                    <a:pt x="724" y="150"/>
                    <a:pt x="725" y="151"/>
                  </a:cubicBezTo>
                  <a:cubicBezTo>
                    <a:pt x="726" y="153"/>
                    <a:pt x="727" y="152"/>
                    <a:pt x="727" y="151"/>
                  </a:cubicBezTo>
                  <a:cubicBezTo>
                    <a:pt x="727" y="150"/>
                    <a:pt x="728" y="149"/>
                    <a:pt x="728" y="148"/>
                  </a:cubicBezTo>
                  <a:cubicBezTo>
                    <a:pt x="729" y="148"/>
                    <a:pt x="730" y="148"/>
                    <a:pt x="730" y="148"/>
                  </a:cubicBezTo>
                  <a:cubicBezTo>
                    <a:pt x="731" y="148"/>
                    <a:pt x="730" y="146"/>
                    <a:pt x="730" y="145"/>
                  </a:cubicBezTo>
                  <a:cubicBezTo>
                    <a:pt x="730" y="145"/>
                    <a:pt x="731" y="146"/>
                    <a:pt x="732" y="146"/>
                  </a:cubicBezTo>
                  <a:cubicBezTo>
                    <a:pt x="733" y="145"/>
                    <a:pt x="731" y="144"/>
                    <a:pt x="731" y="144"/>
                  </a:cubicBezTo>
                  <a:cubicBezTo>
                    <a:pt x="731" y="143"/>
                    <a:pt x="732" y="144"/>
                    <a:pt x="732" y="144"/>
                  </a:cubicBezTo>
                  <a:cubicBezTo>
                    <a:pt x="732" y="144"/>
                    <a:pt x="734" y="143"/>
                    <a:pt x="734" y="142"/>
                  </a:cubicBezTo>
                  <a:cubicBezTo>
                    <a:pt x="734" y="142"/>
                    <a:pt x="735" y="143"/>
                    <a:pt x="735" y="143"/>
                  </a:cubicBezTo>
                  <a:cubicBezTo>
                    <a:pt x="736" y="143"/>
                    <a:pt x="736" y="140"/>
                    <a:pt x="740" y="137"/>
                  </a:cubicBezTo>
                  <a:cubicBezTo>
                    <a:pt x="743" y="134"/>
                    <a:pt x="748" y="134"/>
                    <a:pt x="749" y="134"/>
                  </a:cubicBezTo>
                  <a:cubicBezTo>
                    <a:pt x="750" y="134"/>
                    <a:pt x="751" y="134"/>
                    <a:pt x="753" y="135"/>
                  </a:cubicBezTo>
                  <a:cubicBezTo>
                    <a:pt x="754" y="135"/>
                    <a:pt x="754" y="135"/>
                    <a:pt x="755" y="134"/>
                  </a:cubicBezTo>
                  <a:cubicBezTo>
                    <a:pt x="755" y="134"/>
                    <a:pt x="755" y="133"/>
                    <a:pt x="755" y="132"/>
                  </a:cubicBezTo>
                  <a:cubicBezTo>
                    <a:pt x="755" y="131"/>
                    <a:pt x="753" y="129"/>
                    <a:pt x="752" y="129"/>
                  </a:cubicBezTo>
                  <a:cubicBezTo>
                    <a:pt x="751" y="129"/>
                    <a:pt x="751" y="127"/>
                    <a:pt x="750" y="127"/>
                  </a:cubicBezTo>
                  <a:cubicBezTo>
                    <a:pt x="748" y="127"/>
                    <a:pt x="748" y="126"/>
                    <a:pt x="748" y="125"/>
                  </a:cubicBezTo>
                  <a:cubicBezTo>
                    <a:pt x="748" y="124"/>
                    <a:pt x="748" y="125"/>
                    <a:pt x="747" y="125"/>
                  </a:cubicBezTo>
                  <a:cubicBezTo>
                    <a:pt x="746" y="126"/>
                    <a:pt x="747" y="126"/>
                    <a:pt x="744" y="126"/>
                  </a:cubicBezTo>
                  <a:cubicBezTo>
                    <a:pt x="742" y="125"/>
                    <a:pt x="742" y="122"/>
                    <a:pt x="742" y="121"/>
                  </a:cubicBezTo>
                  <a:cubicBezTo>
                    <a:pt x="742" y="120"/>
                    <a:pt x="742" y="120"/>
                    <a:pt x="740" y="120"/>
                  </a:cubicBezTo>
                  <a:cubicBezTo>
                    <a:pt x="738" y="119"/>
                    <a:pt x="740" y="118"/>
                    <a:pt x="740" y="118"/>
                  </a:cubicBezTo>
                  <a:cubicBezTo>
                    <a:pt x="741" y="118"/>
                    <a:pt x="743" y="119"/>
                    <a:pt x="744" y="119"/>
                  </a:cubicBezTo>
                  <a:cubicBezTo>
                    <a:pt x="745" y="119"/>
                    <a:pt x="746" y="120"/>
                    <a:pt x="747" y="119"/>
                  </a:cubicBezTo>
                  <a:cubicBezTo>
                    <a:pt x="748" y="119"/>
                    <a:pt x="750" y="118"/>
                    <a:pt x="752" y="118"/>
                  </a:cubicBezTo>
                  <a:cubicBezTo>
                    <a:pt x="753" y="117"/>
                    <a:pt x="753" y="114"/>
                    <a:pt x="753" y="114"/>
                  </a:cubicBezTo>
                  <a:cubicBezTo>
                    <a:pt x="753" y="113"/>
                    <a:pt x="752" y="113"/>
                    <a:pt x="752" y="112"/>
                  </a:cubicBezTo>
                  <a:cubicBezTo>
                    <a:pt x="751" y="112"/>
                    <a:pt x="751" y="109"/>
                    <a:pt x="751" y="108"/>
                  </a:cubicBezTo>
                  <a:cubicBezTo>
                    <a:pt x="751" y="108"/>
                    <a:pt x="752" y="108"/>
                    <a:pt x="753" y="109"/>
                  </a:cubicBezTo>
                  <a:cubicBezTo>
                    <a:pt x="754" y="109"/>
                    <a:pt x="754" y="110"/>
                    <a:pt x="754" y="110"/>
                  </a:cubicBezTo>
                  <a:cubicBezTo>
                    <a:pt x="753" y="111"/>
                    <a:pt x="754" y="111"/>
                    <a:pt x="754" y="112"/>
                  </a:cubicBezTo>
                  <a:cubicBezTo>
                    <a:pt x="755" y="113"/>
                    <a:pt x="756" y="113"/>
                    <a:pt x="757" y="114"/>
                  </a:cubicBezTo>
                  <a:cubicBezTo>
                    <a:pt x="758" y="114"/>
                    <a:pt x="763" y="114"/>
                    <a:pt x="764" y="114"/>
                  </a:cubicBezTo>
                  <a:cubicBezTo>
                    <a:pt x="765" y="114"/>
                    <a:pt x="768" y="117"/>
                    <a:pt x="767" y="117"/>
                  </a:cubicBezTo>
                  <a:cubicBezTo>
                    <a:pt x="766" y="118"/>
                    <a:pt x="768" y="119"/>
                    <a:pt x="769" y="119"/>
                  </a:cubicBezTo>
                  <a:cubicBezTo>
                    <a:pt x="770" y="120"/>
                    <a:pt x="773" y="120"/>
                    <a:pt x="774" y="120"/>
                  </a:cubicBezTo>
                  <a:cubicBezTo>
                    <a:pt x="776" y="121"/>
                    <a:pt x="777" y="122"/>
                    <a:pt x="778" y="122"/>
                  </a:cubicBezTo>
                  <a:cubicBezTo>
                    <a:pt x="780" y="122"/>
                    <a:pt x="782" y="121"/>
                    <a:pt x="782" y="121"/>
                  </a:cubicBezTo>
                  <a:cubicBezTo>
                    <a:pt x="781" y="120"/>
                    <a:pt x="780" y="120"/>
                    <a:pt x="780" y="120"/>
                  </a:cubicBezTo>
                  <a:cubicBezTo>
                    <a:pt x="779" y="120"/>
                    <a:pt x="779" y="120"/>
                    <a:pt x="778" y="119"/>
                  </a:cubicBezTo>
                  <a:cubicBezTo>
                    <a:pt x="778" y="118"/>
                    <a:pt x="779" y="118"/>
                    <a:pt x="780" y="118"/>
                  </a:cubicBezTo>
                  <a:cubicBezTo>
                    <a:pt x="781" y="118"/>
                    <a:pt x="779" y="116"/>
                    <a:pt x="779" y="115"/>
                  </a:cubicBezTo>
                  <a:cubicBezTo>
                    <a:pt x="778" y="114"/>
                    <a:pt x="778" y="113"/>
                    <a:pt x="778" y="113"/>
                  </a:cubicBezTo>
                  <a:cubicBezTo>
                    <a:pt x="779" y="113"/>
                    <a:pt x="781" y="114"/>
                    <a:pt x="782" y="114"/>
                  </a:cubicBezTo>
                  <a:cubicBezTo>
                    <a:pt x="783" y="114"/>
                    <a:pt x="782" y="113"/>
                    <a:pt x="781" y="112"/>
                  </a:cubicBezTo>
                  <a:cubicBezTo>
                    <a:pt x="781" y="111"/>
                    <a:pt x="783" y="113"/>
                    <a:pt x="784" y="113"/>
                  </a:cubicBezTo>
                  <a:cubicBezTo>
                    <a:pt x="786" y="114"/>
                    <a:pt x="785" y="113"/>
                    <a:pt x="785" y="112"/>
                  </a:cubicBezTo>
                  <a:cubicBezTo>
                    <a:pt x="785" y="111"/>
                    <a:pt x="785" y="110"/>
                    <a:pt x="786" y="110"/>
                  </a:cubicBezTo>
                  <a:cubicBezTo>
                    <a:pt x="787" y="110"/>
                    <a:pt x="787" y="109"/>
                    <a:pt x="784" y="109"/>
                  </a:cubicBezTo>
                  <a:cubicBezTo>
                    <a:pt x="782" y="108"/>
                    <a:pt x="782" y="106"/>
                    <a:pt x="781" y="105"/>
                  </a:cubicBezTo>
                  <a:cubicBezTo>
                    <a:pt x="780" y="105"/>
                    <a:pt x="780" y="105"/>
                    <a:pt x="779" y="105"/>
                  </a:cubicBezTo>
                  <a:cubicBezTo>
                    <a:pt x="779" y="106"/>
                    <a:pt x="778" y="103"/>
                    <a:pt x="777" y="103"/>
                  </a:cubicBezTo>
                  <a:cubicBezTo>
                    <a:pt x="776" y="103"/>
                    <a:pt x="774" y="102"/>
                    <a:pt x="774" y="102"/>
                  </a:cubicBezTo>
                  <a:cubicBezTo>
                    <a:pt x="773" y="102"/>
                    <a:pt x="770" y="102"/>
                    <a:pt x="770" y="102"/>
                  </a:cubicBezTo>
                  <a:cubicBezTo>
                    <a:pt x="769" y="103"/>
                    <a:pt x="771" y="107"/>
                    <a:pt x="770" y="107"/>
                  </a:cubicBezTo>
                  <a:cubicBezTo>
                    <a:pt x="769" y="107"/>
                    <a:pt x="767" y="101"/>
                    <a:pt x="767" y="100"/>
                  </a:cubicBezTo>
                  <a:cubicBezTo>
                    <a:pt x="767" y="99"/>
                    <a:pt x="766" y="97"/>
                    <a:pt x="765" y="97"/>
                  </a:cubicBezTo>
                  <a:cubicBezTo>
                    <a:pt x="764" y="97"/>
                    <a:pt x="761" y="97"/>
                    <a:pt x="759" y="97"/>
                  </a:cubicBezTo>
                  <a:cubicBezTo>
                    <a:pt x="757" y="97"/>
                    <a:pt x="756" y="94"/>
                    <a:pt x="754" y="94"/>
                  </a:cubicBezTo>
                  <a:cubicBezTo>
                    <a:pt x="753" y="93"/>
                    <a:pt x="751" y="93"/>
                    <a:pt x="749" y="92"/>
                  </a:cubicBezTo>
                  <a:cubicBezTo>
                    <a:pt x="747" y="91"/>
                    <a:pt x="747" y="91"/>
                    <a:pt x="744" y="90"/>
                  </a:cubicBezTo>
                  <a:cubicBezTo>
                    <a:pt x="741" y="89"/>
                    <a:pt x="741" y="88"/>
                    <a:pt x="740" y="87"/>
                  </a:cubicBezTo>
                  <a:cubicBezTo>
                    <a:pt x="739" y="86"/>
                    <a:pt x="738" y="87"/>
                    <a:pt x="737" y="86"/>
                  </a:cubicBezTo>
                  <a:cubicBezTo>
                    <a:pt x="736" y="86"/>
                    <a:pt x="735" y="84"/>
                    <a:pt x="734" y="84"/>
                  </a:cubicBezTo>
                  <a:cubicBezTo>
                    <a:pt x="733" y="83"/>
                    <a:pt x="730" y="82"/>
                    <a:pt x="729" y="82"/>
                  </a:cubicBezTo>
                  <a:cubicBezTo>
                    <a:pt x="727" y="82"/>
                    <a:pt x="727" y="80"/>
                    <a:pt x="724" y="79"/>
                  </a:cubicBezTo>
                  <a:cubicBezTo>
                    <a:pt x="722" y="78"/>
                    <a:pt x="714" y="79"/>
                    <a:pt x="711" y="79"/>
                  </a:cubicBezTo>
                  <a:cubicBezTo>
                    <a:pt x="708" y="78"/>
                    <a:pt x="707" y="77"/>
                    <a:pt x="706" y="78"/>
                  </a:cubicBezTo>
                  <a:cubicBezTo>
                    <a:pt x="705" y="78"/>
                    <a:pt x="706" y="79"/>
                    <a:pt x="707" y="79"/>
                  </a:cubicBezTo>
                  <a:cubicBezTo>
                    <a:pt x="708" y="80"/>
                    <a:pt x="705" y="80"/>
                    <a:pt x="705" y="81"/>
                  </a:cubicBezTo>
                  <a:cubicBezTo>
                    <a:pt x="705" y="81"/>
                    <a:pt x="706" y="82"/>
                    <a:pt x="708" y="82"/>
                  </a:cubicBezTo>
                  <a:cubicBezTo>
                    <a:pt x="709" y="83"/>
                    <a:pt x="708" y="83"/>
                    <a:pt x="708" y="84"/>
                  </a:cubicBezTo>
                  <a:cubicBezTo>
                    <a:pt x="708" y="85"/>
                    <a:pt x="709" y="85"/>
                    <a:pt x="709" y="86"/>
                  </a:cubicBezTo>
                  <a:cubicBezTo>
                    <a:pt x="710" y="86"/>
                    <a:pt x="710" y="87"/>
                    <a:pt x="709" y="87"/>
                  </a:cubicBezTo>
                  <a:cubicBezTo>
                    <a:pt x="708" y="87"/>
                    <a:pt x="709" y="89"/>
                    <a:pt x="708" y="90"/>
                  </a:cubicBezTo>
                  <a:cubicBezTo>
                    <a:pt x="707" y="90"/>
                    <a:pt x="706" y="88"/>
                    <a:pt x="706" y="88"/>
                  </a:cubicBezTo>
                  <a:cubicBezTo>
                    <a:pt x="705" y="88"/>
                    <a:pt x="706" y="90"/>
                    <a:pt x="706" y="90"/>
                  </a:cubicBezTo>
                  <a:cubicBezTo>
                    <a:pt x="706" y="90"/>
                    <a:pt x="703" y="87"/>
                    <a:pt x="703" y="87"/>
                  </a:cubicBezTo>
                  <a:cubicBezTo>
                    <a:pt x="703" y="86"/>
                    <a:pt x="700" y="85"/>
                    <a:pt x="699" y="84"/>
                  </a:cubicBezTo>
                  <a:cubicBezTo>
                    <a:pt x="698" y="83"/>
                    <a:pt x="698" y="81"/>
                    <a:pt x="697" y="80"/>
                  </a:cubicBezTo>
                  <a:cubicBezTo>
                    <a:pt x="696" y="80"/>
                    <a:pt x="696" y="80"/>
                    <a:pt x="696" y="81"/>
                  </a:cubicBezTo>
                  <a:cubicBezTo>
                    <a:pt x="696" y="82"/>
                    <a:pt x="689" y="82"/>
                    <a:pt x="687" y="81"/>
                  </a:cubicBezTo>
                  <a:cubicBezTo>
                    <a:pt x="685" y="80"/>
                    <a:pt x="680" y="80"/>
                    <a:pt x="679" y="80"/>
                  </a:cubicBezTo>
                  <a:cubicBezTo>
                    <a:pt x="677" y="81"/>
                    <a:pt x="676" y="82"/>
                    <a:pt x="676" y="83"/>
                  </a:cubicBezTo>
                  <a:cubicBezTo>
                    <a:pt x="676" y="84"/>
                    <a:pt x="677" y="87"/>
                    <a:pt x="676" y="87"/>
                  </a:cubicBezTo>
                  <a:cubicBezTo>
                    <a:pt x="676" y="88"/>
                    <a:pt x="674" y="85"/>
                    <a:pt x="675" y="84"/>
                  </a:cubicBezTo>
                  <a:cubicBezTo>
                    <a:pt x="675" y="83"/>
                    <a:pt x="673" y="83"/>
                    <a:pt x="672" y="82"/>
                  </a:cubicBezTo>
                  <a:cubicBezTo>
                    <a:pt x="671" y="81"/>
                    <a:pt x="670" y="80"/>
                    <a:pt x="668" y="80"/>
                  </a:cubicBezTo>
                  <a:cubicBezTo>
                    <a:pt x="667" y="79"/>
                    <a:pt x="668" y="79"/>
                    <a:pt x="668" y="78"/>
                  </a:cubicBezTo>
                  <a:cubicBezTo>
                    <a:pt x="668" y="77"/>
                    <a:pt x="667" y="77"/>
                    <a:pt x="666" y="75"/>
                  </a:cubicBezTo>
                  <a:cubicBezTo>
                    <a:pt x="665" y="74"/>
                    <a:pt x="663" y="71"/>
                    <a:pt x="661" y="70"/>
                  </a:cubicBezTo>
                  <a:cubicBezTo>
                    <a:pt x="658" y="69"/>
                    <a:pt x="652" y="70"/>
                    <a:pt x="649" y="70"/>
                  </a:cubicBezTo>
                  <a:cubicBezTo>
                    <a:pt x="646" y="71"/>
                    <a:pt x="642" y="72"/>
                    <a:pt x="640" y="72"/>
                  </a:cubicBezTo>
                  <a:cubicBezTo>
                    <a:pt x="639" y="72"/>
                    <a:pt x="637" y="70"/>
                    <a:pt x="635" y="70"/>
                  </a:cubicBezTo>
                  <a:cubicBezTo>
                    <a:pt x="634" y="69"/>
                    <a:pt x="631" y="66"/>
                    <a:pt x="630" y="65"/>
                  </a:cubicBezTo>
                  <a:cubicBezTo>
                    <a:pt x="629" y="64"/>
                    <a:pt x="627" y="64"/>
                    <a:pt x="627" y="63"/>
                  </a:cubicBezTo>
                  <a:cubicBezTo>
                    <a:pt x="627" y="63"/>
                    <a:pt x="629" y="63"/>
                    <a:pt x="629" y="63"/>
                  </a:cubicBezTo>
                  <a:cubicBezTo>
                    <a:pt x="630" y="63"/>
                    <a:pt x="629" y="61"/>
                    <a:pt x="628" y="61"/>
                  </a:cubicBezTo>
                  <a:cubicBezTo>
                    <a:pt x="628" y="60"/>
                    <a:pt x="625" y="59"/>
                    <a:pt x="623" y="59"/>
                  </a:cubicBezTo>
                  <a:cubicBezTo>
                    <a:pt x="622" y="59"/>
                    <a:pt x="621" y="58"/>
                    <a:pt x="619" y="58"/>
                  </a:cubicBezTo>
                  <a:cubicBezTo>
                    <a:pt x="617" y="58"/>
                    <a:pt x="618" y="58"/>
                    <a:pt x="617" y="58"/>
                  </a:cubicBezTo>
                  <a:cubicBezTo>
                    <a:pt x="617" y="58"/>
                    <a:pt x="615" y="58"/>
                    <a:pt x="614" y="58"/>
                  </a:cubicBezTo>
                  <a:cubicBezTo>
                    <a:pt x="613" y="58"/>
                    <a:pt x="613" y="59"/>
                    <a:pt x="612" y="60"/>
                  </a:cubicBezTo>
                  <a:cubicBezTo>
                    <a:pt x="611" y="60"/>
                    <a:pt x="609" y="60"/>
                    <a:pt x="608" y="60"/>
                  </a:cubicBezTo>
                  <a:cubicBezTo>
                    <a:pt x="606" y="60"/>
                    <a:pt x="607" y="59"/>
                    <a:pt x="608" y="59"/>
                  </a:cubicBezTo>
                  <a:cubicBezTo>
                    <a:pt x="608" y="58"/>
                    <a:pt x="608" y="57"/>
                    <a:pt x="608" y="57"/>
                  </a:cubicBezTo>
                  <a:cubicBezTo>
                    <a:pt x="607" y="57"/>
                    <a:pt x="608" y="56"/>
                    <a:pt x="609" y="56"/>
                  </a:cubicBezTo>
                  <a:cubicBezTo>
                    <a:pt x="610" y="56"/>
                    <a:pt x="615" y="58"/>
                    <a:pt x="616" y="58"/>
                  </a:cubicBezTo>
                  <a:cubicBezTo>
                    <a:pt x="617" y="57"/>
                    <a:pt x="610" y="55"/>
                    <a:pt x="607" y="55"/>
                  </a:cubicBezTo>
                  <a:cubicBezTo>
                    <a:pt x="604" y="55"/>
                    <a:pt x="598" y="54"/>
                    <a:pt x="597" y="55"/>
                  </a:cubicBezTo>
                  <a:cubicBezTo>
                    <a:pt x="596" y="55"/>
                    <a:pt x="591" y="56"/>
                    <a:pt x="591" y="56"/>
                  </a:cubicBezTo>
                  <a:cubicBezTo>
                    <a:pt x="590" y="56"/>
                    <a:pt x="590" y="58"/>
                    <a:pt x="590" y="59"/>
                  </a:cubicBezTo>
                  <a:cubicBezTo>
                    <a:pt x="591" y="60"/>
                    <a:pt x="591" y="59"/>
                    <a:pt x="592" y="59"/>
                  </a:cubicBezTo>
                  <a:cubicBezTo>
                    <a:pt x="592" y="58"/>
                    <a:pt x="593" y="59"/>
                    <a:pt x="594" y="60"/>
                  </a:cubicBezTo>
                  <a:cubicBezTo>
                    <a:pt x="595" y="60"/>
                    <a:pt x="593" y="60"/>
                    <a:pt x="593" y="60"/>
                  </a:cubicBezTo>
                  <a:cubicBezTo>
                    <a:pt x="593" y="61"/>
                    <a:pt x="593" y="60"/>
                    <a:pt x="592" y="61"/>
                  </a:cubicBezTo>
                  <a:cubicBezTo>
                    <a:pt x="592" y="62"/>
                    <a:pt x="595" y="64"/>
                    <a:pt x="595" y="65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3" y="65"/>
                    <a:pt x="593" y="66"/>
                    <a:pt x="592" y="66"/>
                  </a:cubicBezTo>
                  <a:cubicBezTo>
                    <a:pt x="592" y="66"/>
                    <a:pt x="590" y="64"/>
                    <a:pt x="591" y="64"/>
                  </a:cubicBezTo>
                  <a:cubicBezTo>
                    <a:pt x="591" y="64"/>
                    <a:pt x="589" y="64"/>
                    <a:pt x="588" y="64"/>
                  </a:cubicBezTo>
                  <a:cubicBezTo>
                    <a:pt x="587" y="65"/>
                    <a:pt x="589" y="66"/>
                    <a:pt x="589" y="67"/>
                  </a:cubicBezTo>
                  <a:cubicBezTo>
                    <a:pt x="590" y="67"/>
                    <a:pt x="589" y="67"/>
                    <a:pt x="588" y="67"/>
                  </a:cubicBezTo>
                  <a:cubicBezTo>
                    <a:pt x="587" y="67"/>
                    <a:pt x="588" y="69"/>
                    <a:pt x="588" y="69"/>
                  </a:cubicBezTo>
                  <a:cubicBezTo>
                    <a:pt x="587" y="69"/>
                    <a:pt x="585" y="67"/>
                    <a:pt x="584" y="66"/>
                  </a:cubicBezTo>
                  <a:cubicBezTo>
                    <a:pt x="582" y="65"/>
                    <a:pt x="582" y="65"/>
                    <a:pt x="581" y="65"/>
                  </a:cubicBezTo>
                  <a:cubicBezTo>
                    <a:pt x="579" y="65"/>
                    <a:pt x="579" y="64"/>
                    <a:pt x="577" y="64"/>
                  </a:cubicBezTo>
                  <a:cubicBezTo>
                    <a:pt x="575" y="64"/>
                    <a:pt x="575" y="65"/>
                    <a:pt x="574" y="65"/>
                  </a:cubicBezTo>
                  <a:cubicBezTo>
                    <a:pt x="574" y="66"/>
                    <a:pt x="573" y="66"/>
                    <a:pt x="572" y="66"/>
                  </a:cubicBezTo>
                  <a:cubicBezTo>
                    <a:pt x="571" y="66"/>
                    <a:pt x="569" y="63"/>
                    <a:pt x="568" y="62"/>
                  </a:cubicBezTo>
                  <a:cubicBezTo>
                    <a:pt x="567" y="61"/>
                    <a:pt x="568" y="62"/>
                    <a:pt x="567" y="63"/>
                  </a:cubicBezTo>
                  <a:cubicBezTo>
                    <a:pt x="566" y="65"/>
                    <a:pt x="566" y="66"/>
                    <a:pt x="567" y="68"/>
                  </a:cubicBezTo>
                  <a:cubicBezTo>
                    <a:pt x="567" y="70"/>
                    <a:pt x="565" y="72"/>
                    <a:pt x="565" y="72"/>
                  </a:cubicBezTo>
                  <a:cubicBezTo>
                    <a:pt x="564" y="73"/>
                    <a:pt x="564" y="71"/>
                    <a:pt x="563" y="71"/>
                  </a:cubicBezTo>
                  <a:cubicBezTo>
                    <a:pt x="563" y="70"/>
                    <a:pt x="562" y="70"/>
                    <a:pt x="561" y="70"/>
                  </a:cubicBezTo>
                  <a:cubicBezTo>
                    <a:pt x="561" y="70"/>
                    <a:pt x="560" y="69"/>
                    <a:pt x="560" y="68"/>
                  </a:cubicBezTo>
                  <a:cubicBezTo>
                    <a:pt x="560" y="67"/>
                    <a:pt x="559" y="67"/>
                    <a:pt x="559" y="66"/>
                  </a:cubicBezTo>
                  <a:cubicBezTo>
                    <a:pt x="558" y="66"/>
                    <a:pt x="558" y="65"/>
                    <a:pt x="556" y="65"/>
                  </a:cubicBezTo>
                  <a:cubicBezTo>
                    <a:pt x="555" y="64"/>
                    <a:pt x="556" y="64"/>
                    <a:pt x="555" y="63"/>
                  </a:cubicBezTo>
                  <a:cubicBezTo>
                    <a:pt x="554" y="62"/>
                    <a:pt x="554" y="62"/>
                    <a:pt x="553" y="62"/>
                  </a:cubicBezTo>
                  <a:cubicBezTo>
                    <a:pt x="553" y="63"/>
                    <a:pt x="553" y="62"/>
                    <a:pt x="552" y="61"/>
                  </a:cubicBezTo>
                  <a:cubicBezTo>
                    <a:pt x="552" y="61"/>
                    <a:pt x="552" y="61"/>
                    <a:pt x="551" y="61"/>
                  </a:cubicBezTo>
                  <a:cubicBezTo>
                    <a:pt x="551" y="61"/>
                    <a:pt x="550" y="59"/>
                    <a:pt x="549" y="58"/>
                  </a:cubicBezTo>
                  <a:cubicBezTo>
                    <a:pt x="548" y="58"/>
                    <a:pt x="547" y="58"/>
                    <a:pt x="546" y="58"/>
                  </a:cubicBezTo>
                  <a:cubicBezTo>
                    <a:pt x="545" y="58"/>
                    <a:pt x="543" y="56"/>
                    <a:pt x="543" y="56"/>
                  </a:cubicBezTo>
                  <a:cubicBezTo>
                    <a:pt x="543" y="55"/>
                    <a:pt x="547" y="57"/>
                    <a:pt x="549" y="57"/>
                  </a:cubicBezTo>
                  <a:cubicBezTo>
                    <a:pt x="550" y="58"/>
                    <a:pt x="550" y="59"/>
                    <a:pt x="552" y="60"/>
                  </a:cubicBezTo>
                  <a:cubicBezTo>
                    <a:pt x="553" y="61"/>
                    <a:pt x="554" y="61"/>
                    <a:pt x="554" y="60"/>
                  </a:cubicBezTo>
                  <a:cubicBezTo>
                    <a:pt x="554" y="59"/>
                    <a:pt x="553" y="54"/>
                    <a:pt x="553" y="53"/>
                  </a:cubicBezTo>
                  <a:cubicBezTo>
                    <a:pt x="553" y="52"/>
                    <a:pt x="551" y="52"/>
                    <a:pt x="550" y="51"/>
                  </a:cubicBezTo>
                  <a:cubicBezTo>
                    <a:pt x="548" y="50"/>
                    <a:pt x="549" y="48"/>
                    <a:pt x="547" y="48"/>
                  </a:cubicBezTo>
                  <a:cubicBezTo>
                    <a:pt x="546" y="48"/>
                    <a:pt x="547" y="47"/>
                    <a:pt x="545" y="47"/>
                  </a:cubicBezTo>
                  <a:cubicBezTo>
                    <a:pt x="544" y="47"/>
                    <a:pt x="543" y="46"/>
                    <a:pt x="542" y="47"/>
                  </a:cubicBezTo>
                  <a:cubicBezTo>
                    <a:pt x="542" y="47"/>
                    <a:pt x="541" y="47"/>
                    <a:pt x="539" y="47"/>
                  </a:cubicBezTo>
                  <a:cubicBezTo>
                    <a:pt x="537" y="46"/>
                    <a:pt x="536" y="46"/>
                    <a:pt x="535" y="46"/>
                  </a:cubicBezTo>
                  <a:cubicBezTo>
                    <a:pt x="535" y="45"/>
                    <a:pt x="534" y="44"/>
                    <a:pt x="533" y="44"/>
                  </a:cubicBezTo>
                  <a:cubicBezTo>
                    <a:pt x="532" y="44"/>
                    <a:pt x="531" y="43"/>
                    <a:pt x="530" y="43"/>
                  </a:cubicBezTo>
                  <a:cubicBezTo>
                    <a:pt x="529" y="43"/>
                    <a:pt x="528" y="45"/>
                    <a:pt x="528" y="45"/>
                  </a:cubicBezTo>
                  <a:cubicBezTo>
                    <a:pt x="528" y="46"/>
                    <a:pt x="530" y="47"/>
                    <a:pt x="531" y="48"/>
                  </a:cubicBezTo>
                  <a:cubicBezTo>
                    <a:pt x="531" y="48"/>
                    <a:pt x="531" y="49"/>
                    <a:pt x="531" y="49"/>
                  </a:cubicBezTo>
                  <a:cubicBezTo>
                    <a:pt x="530" y="49"/>
                    <a:pt x="530" y="49"/>
                    <a:pt x="531" y="51"/>
                  </a:cubicBezTo>
                  <a:cubicBezTo>
                    <a:pt x="532" y="52"/>
                    <a:pt x="530" y="51"/>
                    <a:pt x="530" y="52"/>
                  </a:cubicBezTo>
                  <a:cubicBezTo>
                    <a:pt x="531" y="53"/>
                    <a:pt x="528" y="53"/>
                    <a:pt x="526" y="52"/>
                  </a:cubicBezTo>
                  <a:cubicBezTo>
                    <a:pt x="523" y="51"/>
                    <a:pt x="521" y="52"/>
                    <a:pt x="520" y="52"/>
                  </a:cubicBezTo>
                  <a:cubicBezTo>
                    <a:pt x="519" y="52"/>
                    <a:pt x="518" y="49"/>
                    <a:pt x="518" y="48"/>
                  </a:cubicBezTo>
                  <a:cubicBezTo>
                    <a:pt x="518" y="48"/>
                    <a:pt x="515" y="48"/>
                    <a:pt x="513" y="48"/>
                  </a:cubicBezTo>
                  <a:cubicBezTo>
                    <a:pt x="511" y="48"/>
                    <a:pt x="508" y="46"/>
                    <a:pt x="508" y="46"/>
                  </a:cubicBezTo>
                  <a:cubicBezTo>
                    <a:pt x="507" y="46"/>
                    <a:pt x="507" y="46"/>
                    <a:pt x="506" y="47"/>
                  </a:cubicBezTo>
                  <a:cubicBezTo>
                    <a:pt x="506" y="47"/>
                    <a:pt x="502" y="45"/>
                    <a:pt x="500" y="45"/>
                  </a:cubicBezTo>
                  <a:cubicBezTo>
                    <a:pt x="499" y="45"/>
                    <a:pt x="497" y="44"/>
                    <a:pt x="497" y="45"/>
                  </a:cubicBezTo>
                  <a:cubicBezTo>
                    <a:pt x="496" y="46"/>
                    <a:pt x="499" y="48"/>
                    <a:pt x="499" y="50"/>
                  </a:cubicBezTo>
                  <a:cubicBezTo>
                    <a:pt x="500" y="51"/>
                    <a:pt x="498" y="52"/>
                    <a:pt x="497" y="52"/>
                  </a:cubicBezTo>
                  <a:cubicBezTo>
                    <a:pt x="496" y="53"/>
                    <a:pt x="497" y="51"/>
                    <a:pt x="497" y="50"/>
                  </a:cubicBezTo>
                  <a:cubicBezTo>
                    <a:pt x="497" y="49"/>
                    <a:pt x="494" y="43"/>
                    <a:pt x="494" y="43"/>
                  </a:cubicBezTo>
                  <a:cubicBezTo>
                    <a:pt x="494" y="41"/>
                    <a:pt x="492" y="42"/>
                    <a:pt x="491" y="42"/>
                  </a:cubicBezTo>
                  <a:cubicBezTo>
                    <a:pt x="489" y="42"/>
                    <a:pt x="489" y="39"/>
                    <a:pt x="489" y="38"/>
                  </a:cubicBezTo>
                  <a:cubicBezTo>
                    <a:pt x="489" y="38"/>
                    <a:pt x="488" y="39"/>
                    <a:pt x="487" y="39"/>
                  </a:cubicBezTo>
                  <a:cubicBezTo>
                    <a:pt x="486" y="40"/>
                    <a:pt x="486" y="40"/>
                    <a:pt x="484" y="41"/>
                  </a:cubicBezTo>
                  <a:cubicBezTo>
                    <a:pt x="483" y="42"/>
                    <a:pt x="482" y="42"/>
                    <a:pt x="481" y="43"/>
                  </a:cubicBezTo>
                  <a:cubicBezTo>
                    <a:pt x="479" y="44"/>
                    <a:pt x="476" y="49"/>
                    <a:pt x="475" y="50"/>
                  </a:cubicBezTo>
                  <a:cubicBezTo>
                    <a:pt x="473" y="51"/>
                    <a:pt x="474" y="48"/>
                    <a:pt x="474" y="45"/>
                  </a:cubicBezTo>
                  <a:cubicBezTo>
                    <a:pt x="474" y="43"/>
                    <a:pt x="473" y="42"/>
                    <a:pt x="473" y="42"/>
                  </a:cubicBezTo>
                  <a:cubicBezTo>
                    <a:pt x="473" y="41"/>
                    <a:pt x="475" y="42"/>
                    <a:pt x="476" y="42"/>
                  </a:cubicBezTo>
                  <a:cubicBezTo>
                    <a:pt x="477" y="41"/>
                    <a:pt x="481" y="36"/>
                    <a:pt x="482" y="35"/>
                  </a:cubicBezTo>
                  <a:cubicBezTo>
                    <a:pt x="483" y="35"/>
                    <a:pt x="484" y="34"/>
                    <a:pt x="485" y="33"/>
                  </a:cubicBezTo>
                  <a:cubicBezTo>
                    <a:pt x="487" y="33"/>
                    <a:pt x="488" y="33"/>
                    <a:pt x="490" y="31"/>
                  </a:cubicBezTo>
                  <a:cubicBezTo>
                    <a:pt x="492" y="30"/>
                    <a:pt x="492" y="24"/>
                    <a:pt x="491" y="22"/>
                  </a:cubicBezTo>
                  <a:cubicBezTo>
                    <a:pt x="491" y="20"/>
                    <a:pt x="491" y="18"/>
                    <a:pt x="490" y="18"/>
                  </a:cubicBezTo>
                  <a:cubicBezTo>
                    <a:pt x="489" y="17"/>
                    <a:pt x="490" y="16"/>
                    <a:pt x="489" y="15"/>
                  </a:cubicBezTo>
                  <a:cubicBezTo>
                    <a:pt x="488" y="13"/>
                    <a:pt x="487" y="13"/>
                    <a:pt x="486" y="13"/>
                  </a:cubicBezTo>
                  <a:cubicBezTo>
                    <a:pt x="485" y="13"/>
                    <a:pt x="484" y="12"/>
                    <a:pt x="483" y="12"/>
                  </a:cubicBezTo>
                  <a:cubicBezTo>
                    <a:pt x="483" y="12"/>
                    <a:pt x="482" y="13"/>
                    <a:pt x="481" y="13"/>
                  </a:cubicBezTo>
                  <a:cubicBezTo>
                    <a:pt x="480" y="13"/>
                    <a:pt x="472" y="12"/>
                    <a:pt x="469" y="12"/>
                  </a:cubicBezTo>
                  <a:cubicBezTo>
                    <a:pt x="466" y="13"/>
                    <a:pt x="467" y="14"/>
                    <a:pt x="466" y="14"/>
                  </a:cubicBezTo>
                  <a:cubicBezTo>
                    <a:pt x="465" y="15"/>
                    <a:pt x="464" y="16"/>
                    <a:pt x="463" y="16"/>
                  </a:cubicBezTo>
                  <a:cubicBezTo>
                    <a:pt x="462" y="17"/>
                    <a:pt x="463" y="14"/>
                    <a:pt x="463" y="13"/>
                  </a:cubicBezTo>
                  <a:cubicBezTo>
                    <a:pt x="463" y="13"/>
                    <a:pt x="464" y="10"/>
                    <a:pt x="464" y="9"/>
                  </a:cubicBezTo>
                  <a:cubicBezTo>
                    <a:pt x="464" y="9"/>
                    <a:pt x="462" y="9"/>
                    <a:pt x="461" y="9"/>
                  </a:cubicBezTo>
                  <a:cubicBezTo>
                    <a:pt x="460" y="9"/>
                    <a:pt x="462" y="7"/>
                    <a:pt x="462" y="7"/>
                  </a:cubicBezTo>
                  <a:cubicBezTo>
                    <a:pt x="463" y="6"/>
                    <a:pt x="463" y="6"/>
                    <a:pt x="463" y="5"/>
                  </a:cubicBezTo>
                  <a:cubicBezTo>
                    <a:pt x="463" y="3"/>
                    <a:pt x="463" y="3"/>
                    <a:pt x="461" y="3"/>
                  </a:cubicBezTo>
                  <a:cubicBezTo>
                    <a:pt x="460" y="2"/>
                    <a:pt x="459" y="1"/>
                    <a:pt x="458" y="1"/>
                  </a:cubicBezTo>
                  <a:cubicBezTo>
                    <a:pt x="456" y="0"/>
                    <a:pt x="456" y="0"/>
                    <a:pt x="455" y="0"/>
                  </a:cubicBezTo>
                  <a:cubicBezTo>
                    <a:pt x="454" y="0"/>
                    <a:pt x="454" y="0"/>
                    <a:pt x="453" y="1"/>
                  </a:cubicBezTo>
                  <a:cubicBezTo>
                    <a:pt x="452" y="1"/>
                    <a:pt x="450" y="2"/>
                    <a:pt x="449" y="3"/>
                  </a:cubicBezTo>
                  <a:cubicBezTo>
                    <a:pt x="449" y="4"/>
                    <a:pt x="449" y="5"/>
                    <a:pt x="448" y="7"/>
                  </a:cubicBezTo>
                  <a:cubicBezTo>
                    <a:pt x="446" y="8"/>
                    <a:pt x="448" y="9"/>
                    <a:pt x="448" y="12"/>
                  </a:cubicBezTo>
                  <a:cubicBezTo>
                    <a:pt x="448" y="14"/>
                    <a:pt x="447" y="14"/>
                    <a:pt x="444" y="15"/>
                  </a:cubicBezTo>
                  <a:cubicBezTo>
                    <a:pt x="441" y="15"/>
                    <a:pt x="441" y="14"/>
                    <a:pt x="440" y="15"/>
                  </a:cubicBezTo>
                  <a:cubicBezTo>
                    <a:pt x="439" y="17"/>
                    <a:pt x="441" y="18"/>
                    <a:pt x="444" y="20"/>
                  </a:cubicBezTo>
                  <a:cubicBezTo>
                    <a:pt x="448" y="22"/>
                    <a:pt x="447" y="21"/>
                    <a:pt x="447" y="22"/>
                  </a:cubicBezTo>
                  <a:cubicBezTo>
                    <a:pt x="447" y="22"/>
                    <a:pt x="445" y="22"/>
                    <a:pt x="444" y="22"/>
                  </a:cubicBezTo>
                  <a:cubicBezTo>
                    <a:pt x="443" y="22"/>
                    <a:pt x="445" y="23"/>
                    <a:pt x="446" y="23"/>
                  </a:cubicBezTo>
                  <a:cubicBezTo>
                    <a:pt x="447" y="23"/>
                    <a:pt x="447" y="23"/>
                    <a:pt x="448" y="25"/>
                  </a:cubicBezTo>
                  <a:cubicBezTo>
                    <a:pt x="449" y="26"/>
                    <a:pt x="448" y="27"/>
                    <a:pt x="447" y="28"/>
                  </a:cubicBezTo>
                  <a:cubicBezTo>
                    <a:pt x="447" y="28"/>
                    <a:pt x="447" y="26"/>
                    <a:pt x="447" y="25"/>
                  </a:cubicBezTo>
                  <a:cubicBezTo>
                    <a:pt x="446" y="24"/>
                    <a:pt x="445" y="24"/>
                    <a:pt x="444" y="25"/>
                  </a:cubicBezTo>
                  <a:cubicBezTo>
                    <a:pt x="443" y="25"/>
                    <a:pt x="442" y="24"/>
                    <a:pt x="441" y="23"/>
                  </a:cubicBezTo>
                  <a:cubicBezTo>
                    <a:pt x="441" y="22"/>
                    <a:pt x="440" y="21"/>
                    <a:pt x="438" y="20"/>
                  </a:cubicBezTo>
                  <a:cubicBezTo>
                    <a:pt x="436" y="20"/>
                    <a:pt x="436" y="20"/>
                    <a:pt x="435" y="21"/>
                  </a:cubicBezTo>
                  <a:cubicBezTo>
                    <a:pt x="433" y="21"/>
                    <a:pt x="434" y="20"/>
                    <a:pt x="433" y="19"/>
                  </a:cubicBezTo>
                  <a:cubicBezTo>
                    <a:pt x="432" y="18"/>
                    <a:pt x="432" y="18"/>
                    <a:pt x="431" y="18"/>
                  </a:cubicBezTo>
                  <a:cubicBezTo>
                    <a:pt x="430" y="18"/>
                    <a:pt x="429" y="19"/>
                    <a:pt x="428" y="18"/>
                  </a:cubicBezTo>
                  <a:cubicBezTo>
                    <a:pt x="426" y="18"/>
                    <a:pt x="426" y="19"/>
                    <a:pt x="424" y="19"/>
                  </a:cubicBezTo>
                  <a:cubicBezTo>
                    <a:pt x="423" y="19"/>
                    <a:pt x="424" y="18"/>
                    <a:pt x="424" y="18"/>
                  </a:cubicBezTo>
                  <a:cubicBezTo>
                    <a:pt x="424" y="17"/>
                    <a:pt x="422" y="19"/>
                    <a:pt x="421" y="19"/>
                  </a:cubicBezTo>
                  <a:cubicBezTo>
                    <a:pt x="419" y="19"/>
                    <a:pt x="418" y="20"/>
                    <a:pt x="417" y="21"/>
                  </a:cubicBezTo>
                  <a:cubicBezTo>
                    <a:pt x="416" y="22"/>
                    <a:pt x="412" y="23"/>
                    <a:pt x="409" y="24"/>
                  </a:cubicBezTo>
                  <a:cubicBezTo>
                    <a:pt x="407" y="25"/>
                    <a:pt x="406" y="28"/>
                    <a:pt x="405" y="29"/>
                  </a:cubicBezTo>
                  <a:cubicBezTo>
                    <a:pt x="403" y="30"/>
                    <a:pt x="404" y="30"/>
                    <a:pt x="402" y="31"/>
                  </a:cubicBezTo>
                  <a:cubicBezTo>
                    <a:pt x="401" y="32"/>
                    <a:pt x="399" y="32"/>
                    <a:pt x="398" y="33"/>
                  </a:cubicBezTo>
                  <a:cubicBezTo>
                    <a:pt x="397" y="34"/>
                    <a:pt x="398" y="34"/>
                    <a:pt x="396" y="35"/>
                  </a:cubicBezTo>
                  <a:cubicBezTo>
                    <a:pt x="394" y="36"/>
                    <a:pt x="395" y="37"/>
                    <a:pt x="395" y="38"/>
                  </a:cubicBezTo>
                  <a:cubicBezTo>
                    <a:pt x="396" y="39"/>
                    <a:pt x="397" y="39"/>
                    <a:pt x="397" y="40"/>
                  </a:cubicBezTo>
                  <a:cubicBezTo>
                    <a:pt x="396" y="41"/>
                    <a:pt x="396" y="42"/>
                    <a:pt x="394" y="42"/>
                  </a:cubicBezTo>
                  <a:cubicBezTo>
                    <a:pt x="392" y="42"/>
                    <a:pt x="392" y="43"/>
                    <a:pt x="389" y="44"/>
                  </a:cubicBezTo>
                  <a:cubicBezTo>
                    <a:pt x="386" y="45"/>
                    <a:pt x="384" y="44"/>
                    <a:pt x="382" y="45"/>
                  </a:cubicBezTo>
                  <a:cubicBezTo>
                    <a:pt x="381" y="46"/>
                    <a:pt x="382" y="49"/>
                    <a:pt x="382" y="50"/>
                  </a:cubicBezTo>
                  <a:cubicBezTo>
                    <a:pt x="382" y="52"/>
                    <a:pt x="382" y="52"/>
                    <a:pt x="383" y="54"/>
                  </a:cubicBezTo>
                  <a:cubicBezTo>
                    <a:pt x="384" y="56"/>
                    <a:pt x="385" y="57"/>
                    <a:pt x="386" y="57"/>
                  </a:cubicBezTo>
                  <a:cubicBezTo>
                    <a:pt x="387" y="57"/>
                    <a:pt x="389" y="59"/>
                    <a:pt x="390" y="60"/>
                  </a:cubicBezTo>
                  <a:cubicBezTo>
                    <a:pt x="391" y="61"/>
                    <a:pt x="392" y="61"/>
                    <a:pt x="393" y="62"/>
                  </a:cubicBezTo>
                  <a:cubicBezTo>
                    <a:pt x="394" y="62"/>
                    <a:pt x="394" y="65"/>
                    <a:pt x="394" y="66"/>
                  </a:cubicBezTo>
                  <a:cubicBezTo>
                    <a:pt x="394" y="67"/>
                    <a:pt x="394" y="71"/>
                    <a:pt x="394" y="72"/>
                  </a:cubicBezTo>
                  <a:cubicBezTo>
                    <a:pt x="393" y="73"/>
                    <a:pt x="392" y="70"/>
                    <a:pt x="392" y="70"/>
                  </a:cubicBezTo>
                  <a:cubicBezTo>
                    <a:pt x="392" y="69"/>
                    <a:pt x="391" y="69"/>
                    <a:pt x="390" y="70"/>
                  </a:cubicBezTo>
                  <a:cubicBezTo>
                    <a:pt x="389" y="70"/>
                    <a:pt x="391" y="68"/>
                    <a:pt x="391" y="67"/>
                  </a:cubicBezTo>
                  <a:cubicBezTo>
                    <a:pt x="392" y="66"/>
                    <a:pt x="392" y="64"/>
                    <a:pt x="392" y="64"/>
                  </a:cubicBezTo>
                  <a:cubicBezTo>
                    <a:pt x="393" y="63"/>
                    <a:pt x="387" y="62"/>
                    <a:pt x="385" y="61"/>
                  </a:cubicBezTo>
                  <a:cubicBezTo>
                    <a:pt x="383" y="61"/>
                    <a:pt x="380" y="55"/>
                    <a:pt x="379" y="53"/>
                  </a:cubicBezTo>
                  <a:cubicBezTo>
                    <a:pt x="378" y="52"/>
                    <a:pt x="376" y="52"/>
                    <a:pt x="376" y="52"/>
                  </a:cubicBezTo>
                  <a:cubicBezTo>
                    <a:pt x="375" y="52"/>
                    <a:pt x="373" y="54"/>
                    <a:pt x="373" y="54"/>
                  </a:cubicBezTo>
                  <a:cubicBezTo>
                    <a:pt x="372" y="55"/>
                    <a:pt x="374" y="55"/>
                    <a:pt x="375" y="55"/>
                  </a:cubicBezTo>
                  <a:cubicBezTo>
                    <a:pt x="376" y="56"/>
                    <a:pt x="376" y="57"/>
                    <a:pt x="375" y="57"/>
                  </a:cubicBezTo>
                  <a:cubicBezTo>
                    <a:pt x="375" y="58"/>
                    <a:pt x="374" y="56"/>
                    <a:pt x="373" y="57"/>
                  </a:cubicBezTo>
                  <a:cubicBezTo>
                    <a:pt x="373" y="57"/>
                    <a:pt x="371" y="56"/>
                    <a:pt x="370" y="56"/>
                  </a:cubicBezTo>
                  <a:cubicBezTo>
                    <a:pt x="369" y="56"/>
                    <a:pt x="367" y="56"/>
                    <a:pt x="367" y="56"/>
                  </a:cubicBezTo>
                  <a:cubicBezTo>
                    <a:pt x="368" y="57"/>
                    <a:pt x="367" y="58"/>
                    <a:pt x="368" y="59"/>
                  </a:cubicBezTo>
                  <a:cubicBezTo>
                    <a:pt x="368" y="60"/>
                    <a:pt x="370" y="62"/>
                    <a:pt x="371" y="62"/>
                  </a:cubicBezTo>
                  <a:cubicBezTo>
                    <a:pt x="372" y="62"/>
                    <a:pt x="374" y="63"/>
                    <a:pt x="375" y="63"/>
                  </a:cubicBezTo>
                  <a:cubicBezTo>
                    <a:pt x="375" y="64"/>
                    <a:pt x="376" y="66"/>
                    <a:pt x="375" y="67"/>
                  </a:cubicBezTo>
                  <a:cubicBezTo>
                    <a:pt x="375" y="67"/>
                    <a:pt x="373" y="65"/>
                    <a:pt x="371" y="66"/>
                  </a:cubicBezTo>
                  <a:cubicBezTo>
                    <a:pt x="370" y="66"/>
                    <a:pt x="368" y="66"/>
                    <a:pt x="367" y="66"/>
                  </a:cubicBezTo>
                  <a:cubicBezTo>
                    <a:pt x="366" y="66"/>
                    <a:pt x="365" y="65"/>
                    <a:pt x="365" y="64"/>
                  </a:cubicBezTo>
                  <a:cubicBezTo>
                    <a:pt x="366" y="63"/>
                    <a:pt x="365" y="55"/>
                    <a:pt x="364" y="54"/>
                  </a:cubicBezTo>
                  <a:cubicBezTo>
                    <a:pt x="363" y="53"/>
                    <a:pt x="362" y="52"/>
                    <a:pt x="362" y="52"/>
                  </a:cubicBezTo>
                  <a:cubicBezTo>
                    <a:pt x="362" y="52"/>
                    <a:pt x="362" y="56"/>
                    <a:pt x="362" y="58"/>
                  </a:cubicBezTo>
                  <a:cubicBezTo>
                    <a:pt x="362" y="59"/>
                    <a:pt x="358" y="60"/>
                    <a:pt x="358" y="62"/>
                  </a:cubicBezTo>
                  <a:cubicBezTo>
                    <a:pt x="358" y="63"/>
                    <a:pt x="357" y="64"/>
                    <a:pt x="357" y="65"/>
                  </a:cubicBezTo>
                  <a:cubicBezTo>
                    <a:pt x="356" y="67"/>
                    <a:pt x="360" y="70"/>
                    <a:pt x="361" y="70"/>
                  </a:cubicBezTo>
                  <a:cubicBezTo>
                    <a:pt x="362" y="71"/>
                    <a:pt x="361" y="72"/>
                    <a:pt x="361" y="73"/>
                  </a:cubicBezTo>
                  <a:cubicBezTo>
                    <a:pt x="361" y="73"/>
                    <a:pt x="360" y="80"/>
                    <a:pt x="361" y="82"/>
                  </a:cubicBezTo>
                  <a:cubicBezTo>
                    <a:pt x="361" y="84"/>
                    <a:pt x="361" y="85"/>
                    <a:pt x="362" y="86"/>
                  </a:cubicBezTo>
                  <a:cubicBezTo>
                    <a:pt x="363" y="86"/>
                    <a:pt x="363" y="86"/>
                    <a:pt x="364" y="85"/>
                  </a:cubicBezTo>
                  <a:cubicBezTo>
                    <a:pt x="365" y="85"/>
                    <a:pt x="366" y="84"/>
                    <a:pt x="367" y="84"/>
                  </a:cubicBezTo>
                  <a:cubicBezTo>
                    <a:pt x="368" y="84"/>
                    <a:pt x="371" y="84"/>
                    <a:pt x="373" y="84"/>
                  </a:cubicBezTo>
                  <a:cubicBezTo>
                    <a:pt x="375" y="85"/>
                    <a:pt x="375" y="86"/>
                    <a:pt x="376" y="88"/>
                  </a:cubicBezTo>
                  <a:cubicBezTo>
                    <a:pt x="376" y="89"/>
                    <a:pt x="378" y="91"/>
                    <a:pt x="379" y="92"/>
                  </a:cubicBezTo>
                  <a:cubicBezTo>
                    <a:pt x="380" y="94"/>
                    <a:pt x="377" y="93"/>
                    <a:pt x="377" y="96"/>
                  </a:cubicBezTo>
                  <a:cubicBezTo>
                    <a:pt x="377" y="99"/>
                    <a:pt x="379" y="99"/>
                    <a:pt x="380" y="100"/>
                  </a:cubicBezTo>
                  <a:cubicBezTo>
                    <a:pt x="382" y="101"/>
                    <a:pt x="380" y="101"/>
                    <a:pt x="379" y="101"/>
                  </a:cubicBezTo>
                  <a:cubicBezTo>
                    <a:pt x="378" y="101"/>
                    <a:pt x="377" y="102"/>
                    <a:pt x="376" y="102"/>
                  </a:cubicBezTo>
                  <a:cubicBezTo>
                    <a:pt x="376" y="103"/>
                    <a:pt x="375" y="102"/>
                    <a:pt x="374" y="101"/>
                  </a:cubicBezTo>
                  <a:cubicBezTo>
                    <a:pt x="374" y="100"/>
                    <a:pt x="374" y="95"/>
                    <a:pt x="373" y="93"/>
                  </a:cubicBezTo>
                  <a:cubicBezTo>
                    <a:pt x="373" y="91"/>
                    <a:pt x="372" y="89"/>
                    <a:pt x="370" y="88"/>
                  </a:cubicBezTo>
                  <a:cubicBezTo>
                    <a:pt x="369" y="87"/>
                    <a:pt x="364" y="91"/>
                    <a:pt x="363" y="92"/>
                  </a:cubicBezTo>
                  <a:cubicBezTo>
                    <a:pt x="363" y="93"/>
                    <a:pt x="364" y="93"/>
                    <a:pt x="365" y="94"/>
                  </a:cubicBezTo>
                  <a:cubicBezTo>
                    <a:pt x="365" y="96"/>
                    <a:pt x="364" y="98"/>
                    <a:pt x="363" y="101"/>
                  </a:cubicBezTo>
                  <a:cubicBezTo>
                    <a:pt x="362" y="104"/>
                    <a:pt x="359" y="107"/>
                    <a:pt x="358" y="108"/>
                  </a:cubicBezTo>
                  <a:cubicBezTo>
                    <a:pt x="357" y="108"/>
                    <a:pt x="360" y="110"/>
                    <a:pt x="361" y="111"/>
                  </a:cubicBezTo>
                  <a:cubicBezTo>
                    <a:pt x="362" y="113"/>
                    <a:pt x="362" y="114"/>
                    <a:pt x="361" y="115"/>
                  </a:cubicBezTo>
                  <a:cubicBezTo>
                    <a:pt x="361" y="116"/>
                    <a:pt x="358" y="110"/>
                    <a:pt x="357" y="109"/>
                  </a:cubicBezTo>
                  <a:cubicBezTo>
                    <a:pt x="356" y="108"/>
                    <a:pt x="353" y="109"/>
                    <a:pt x="351" y="109"/>
                  </a:cubicBezTo>
                  <a:cubicBezTo>
                    <a:pt x="349" y="109"/>
                    <a:pt x="347" y="107"/>
                    <a:pt x="346" y="106"/>
                  </a:cubicBezTo>
                  <a:cubicBezTo>
                    <a:pt x="344" y="105"/>
                    <a:pt x="344" y="106"/>
                    <a:pt x="343" y="106"/>
                  </a:cubicBezTo>
                  <a:cubicBezTo>
                    <a:pt x="342" y="107"/>
                    <a:pt x="342" y="105"/>
                    <a:pt x="343" y="105"/>
                  </a:cubicBezTo>
                  <a:cubicBezTo>
                    <a:pt x="344" y="104"/>
                    <a:pt x="348" y="104"/>
                    <a:pt x="351" y="104"/>
                  </a:cubicBezTo>
                  <a:cubicBezTo>
                    <a:pt x="353" y="104"/>
                    <a:pt x="353" y="104"/>
                    <a:pt x="355" y="103"/>
                  </a:cubicBezTo>
                  <a:cubicBezTo>
                    <a:pt x="357" y="102"/>
                    <a:pt x="359" y="93"/>
                    <a:pt x="359" y="92"/>
                  </a:cubicBezTo>
                  <a:cubicBezTo>
                    <a:pt x="360" y="91"/>
                    <a:pt x="359" y="90"/>
                    <a:pt x="358" y="89"/>
                  </a:cubicBezTo>
                  <a:cubicBezTo>
                    <a:pt x="357" y="88"/>
                    <a:pt x="355" y="84"/>
                    <a:pt x="355" y="80"/>
                  </a:cubicBezTo>
                  <a:cubicBezTo>
                    <a:pt x="355" y="77"/>
                    <a:pt x="355" y="74"/>
                    <a:pt x="355" y="72"/>
                  </a:cubicBezTo>
                  <a:cubicBezTo>
                    <a:pt x="355" y="71"/>
                    <a:pt x="352" y="68"/>
                    <a:pt x="352" y="67"/>
                  </a:cubicBezTo>
                  <a:cubicBezTo>
                    <a:pt x="351" y="66"/>
                    <a:pt x="352" y="65"/>
                    <a:pt x="353" y="64"/>
                  </a:cubicBezTo>
                  <a:cubicBezTo>
                    <a:pt x="353" y="63"/>
                    <a:pt x="354" y="57"/>
                    <a:pt x="354" y="56"/>
                  </a:cubicBezTo>
                  <a:cubicBezTo>
                    <a:pt x="354" y="55"/>
                    <a:pt x="355" y="54"/>
                    <a:pt x="355" y="53"/>
                  </a:cubicBezTo>
                  <a:cubicBezTo>
                    <a:pt x="355" y="53"/>
                    <a:pt x="353" y="52"/>
                    <a:pt x="352" y="52"/>
                  </a:cubicBezTo>
                  <a:cubicBezTo>
                    <a:pt x="351" y="52"/>
                    <a:pt x="349" y="52"/>
                    <a:pt x="347" y="52"/>
                  </a:cubicBezTo>
                  <a:cubicBezTo>
                    <a:pt x="345" y="52"/>
                    <a:pt x="345" y="52"/>
                    <a:pt x="344" y="52"/>
                  </a:cubicBezTo>
                  <a:cubicBezTo>
                    <a:pt x="343" y="51"/>
                    <a:pt x="343" y="52"/>
                    <a:pt x="342" y="53"/>
                  </a:cubicBezTo>
                  <a:cubicBezTo>
                    <a:pt x="341" y="53"/>
                    <a:pt x="342" y="55"/>
                    <a:pt x="340" y="60"/>
                  </a:cubicBezTo>
                  <a:cubicBezTo>
                    <a:pt x="338" y="66"/>
                    <a:pt x="334" y="66"/>
                    <a:pt x="334" y="67"/>
                  </a:cubicBezTo>
                  <a:cubicBezTo>
                    <a:pt x="334" y="68"/>
                    <a:pt x="333" y="69"/>
                    <a:pt x="333" y="70"/>
                  </a:cubicBezTo>
                  <a:cubicBezTo>
                    <a:pt x="332" y="71"/>
                    <a:pt x="333" y="71"/>
                    <a:pt x="334" y="71"/>
                  </a:cubicBezTo>
                  <a:cubicBezTo>
                    <a:pt x="335" y="71"/>
                    <a:pt x="335" y="77"/>
                    <a:pt x="335" y="78"/>
                  </a:cubicBezTo>
                  <a:cubicBezTo>
                    <a:pt x="335" y="78"/>
                    <a:pt x="334" y="78"/>
                    <a:pt x="334" y="78"/>
                  </a:cubicBezTo>
                  <a:cubicBezTo>
                    <a:pt x="334" y="78"/>
                    <a:pt x="334" y="81"/>
                    <a:pt x="335" y="82"/>
                  </a:cubicBezTo>
                  <a:cubicBezTo>
                    <a:pt x="336" y="83"/>
                    <a:pt x="336" y="82"/>
                    <a:pt x="336" y="82"/>
                  </a:cubicBezTo>
                  <a:cubicBezTo>
                    <a:pt x="337" y="82"/>
                    <a:pt x="337" y="85"/>
                    <a:pt x="339" y="86"/>
                  </a:cubicBezTo>
                  <a:cubicBezTo>
                    <a:pt x="340" y="87"/>
                    <a:pt x="341" y="88"/>
                    <a:pt x="342" y="87"/>
                  </a:cubicBezTo>
                  <a:cubicBezTo>
                    <a:pt x="343" y="87"/>
                    <a:pt x="342" y="92"/>
                    <a:pt x="342" y="93"/>
                  </a:cubicBezTo>
                  <a:cubicBezTo>
                    <a:pt x="341" y="94"/>
                    <a:pt x="340" y="90"/>
                    <a:pt x="338" y="89"/>
                  </a:cubicBezTo>
                  <a:cubicBezTo>
                    <a:pt x="336" y="87"/>
                    <a:pt x="333" y="86"/>
                    <a:pt x="332" y="85"/>
                  </a:cubicBezTo>
                  <a:cubicBezTo>
                    <a:pt x="331" y="85"/>
                    <a:pt x="327" y="81"/>
                    <a:pt x="325" y="81"/>
                  </a:cubicBezTo>
                  <a:cubicBezTo>
                    <a:pt x="323" y="81"/>
                    <a:pt x="321" y="80"/>
                    <a:pt x="318" y="80"/>
                  </a:cubicBezTo>
                  <a:cubicBezTo>
                    <a:pt x="316" y="80"/>
                    <a:pt x="315" y="79"/>
                    <a:pt x="314" y="79"/>
                  </a:cubicBezTo>
                  <a:cubicBezTo>
                    <a:pt x="314" y="78"/>
                    <a:pt x="313" y="79"/>
                    <a:pt x="313" y="80"/>
                  </a:cubicBezTo>
                  <a:cubicBezTo>
                    <a:pt x="313" y="80"/>
                    <a:pt x="311" y="81"/>
                    <a:pt x="312" y="83"/>
                  </a:cubicBezTo>
                  <a:cubicBezTo>
                    <a:pt x="313" y="85"/>
                    <a:pt x="314" y="86"/>
                    <a:pt x="314" y="87"/>
                  </a:cubicBezTo>
                  <a:cubicBezTo>
                    <a:pt x="315" y="89"/>
                    <a:pt x="313" y="89"/>
                    <a:pt x="312" y="89"/>
                  </a:cubicBezTo>
                  <a:cubicBezTo>
                    <a:pt x="310" y="89"/>
                    <a:pt x="311" y="90"/>
                    <a:pt x="311" y="92"/>
                  </a:cubicBezTo>
                  <a:cubicBezTo>
                    <a:pt x="311" y="93"/>
                    <a:pt x="310" y="92"/>
                    <a:pt x="309" y="91"/>
                  </a:cubicBezTo>
                  <a:cubicBezTo>
                    <a:pt x="308" y="91"/>
                    <a:pt x="308" y="91"/>
                    <a:pt x="309" y="91"/>
                  </a:cubicBezTo>
                  <a:cubicBezTo>
                    <a:pt x="309" y="90"/>
                    <a:pt x="309" y="90"/>
                    <a:pt x="309" y="89"/>
                  </a:cubicBezTo>
                  <a:cubicBezTo>
                    <a:pt x="310" y="89"/>
                    <a:pt x="309" y="88"/>
                    <a:pt x="308" y="87"/>
                  </a:cubicBezTo>
                  <a:cubicBezTo>
                    <a:pt x="307" y="87"/>
                    <a:pt x="306" y="87"/>
                    <a:pt x="305" y="89"/>
                  </a:cubicBezTo>
                  <a:cubicBezTo>
                    <a:pt x="303" y="90"/>
                    <a:pt x="303" y="90"/>
                    <a:pt x="300" y="90"/>
                  </a:cubicBezTo>
                  <a:cubicBezTo>
                    <a:pt x="298" y="90"/>
                    <a:pt x="298" y="89"/>
                    <a:pt x="296" y="90"/>
                  </a:cubicBezTo>
                  <a:cubicBezTo>
                    <a:pt x="295" y="91"/>
                    <a:pt x="294" y="91"/>
                    <a:pt x="294" y="92"/>
                  </a:cubicBezTo>
                  <a:cubicBezTo>
                    <a:pt x="293" y="92"/>
                    <a:pt x="294" y="93"/>
                    <a:pt x="293" y="93"/>
                  </a:cubicBezTo>
                  <a:cubicBezTo>
                    <a:pt x="292" y="94"/>
                    <a:pt x="292" y="92"/>
                    <a:pt x="291" y="94"/>
                  </a:cubicBezTo>
                  <a:cubicBezTo>
                    <a:pt x="291" y="95"/>
                    <a:pt x="290" y="95"/>
                    <a:pt x="289" y="95"/>
                  </a:cubicBezTo>
                  <a:cubicBezTo>
                    <a:pt x="288" y="96"/>
                    <a:pt x="288" y="95"/>
                    <a:pt x="287" y="95"/>
                  </a:cubicBezTo>
                  <a:cubicBezTo>
                    <a:pt x="286" y="96"/>
                    <a:pt x="287" y="94"/>
                    <a:pt x="286" y="95"/>
                  </a:cubicBezTo>
                  <a:cubicBezTo>
                    <a:pt x="285" y="95"/>
                    <a:pt x="286" y="94"/>
                    <a:pt x="286" y="94"/>
                  </a:cubicBezTo>
                  <a:cubicBezTo>
                    <a:pt x="286" y="93"/>
                    <a:pt x="289" y="92"/>
                    <a:pt x="289" y="92"/>
                  </a:cubicBezTo>
                  <a:cubicBezTo>
                    <a:pt x="290" y="91"/>
                    <a:pt x="290" y="89"/>
                    <a:pt x="290" y="88"/>
                  </a:cubicBezTo>
                  <a:cubicBezTo>
                    <a:pt x="289" y="87"/>
                    <a:pt x="291" y="87"/>
                    <a:pt x="291" y="86"/>
                  </a:cubicBezTo>
                  <a:cubicBezTo>
                    <a:pt x="292" y="86"/>
                    <a:pt x="289" y="87"/>
                    <a:pt x="288" y="88"/>
                  </a:cubicBezTo>
                  <a:cubicBezTo>
                    <a:pt x="287" y="88"/>
                    <a:pt x="285" y="90"/>
                    <a:pt x="284" y="90"/>
                  </a:cubicBezTo>
                  <a:cubicBezTo>
                    <a:pt x="283" y="91"/>
                    <a:pt x="282" y="91"/>
                    <a:pt x="279" y="92"/>
                  </a:cubicBezTo>
                  <a:cubicBezTo>
                    <a:pt x="277" y="92"/>
                    <a:pt x="276" y="95"/>
                    <a:pt x="275" y="95"/>
                  </a:cubicBezTo>
                  <a:cubicBezTo>
                    <a:pt x="274" y="95"/>
                    <a:pt x="273" y="95"/>
                    <a:pt x="272" y="95"/>
                  </a:cubicBezTo>
                  <a:cubicBezTo>
                    <a:pt x="271" y="95"/>
                    <a:pt x="272" y="96"/>
                    <a:pt x="273" y="96"/>
                  </a:cubicBezTo>
                  <a:cubicBezTo>
                    <a:pt x="273" y="97"/>
                    <a:pt x="270" y="97"/>
                    <a:pt x="269" y="98"/>
                  </a:cubicBezTo>
                  <a:cubicBezTo>
                    <a:pt x="269" y="98"/>
                    <a:pt x="270" y="100"/>
                    <a:pt x="269" y="102"/>
                  </a:cubicBezTo>
                  <a:cubicBezTo>
                    <a:pt x="269" y="104"/>
                    <a:pt x="265" y="103"/>
                    <a:pt x="263" y="103"/>
                  </a:cubicBezTo>
                  <a:cubicBezTo>
                    <a:pt x="261" y="104"/>
                    <a:pt x="261" y="102"/>
                    <a:pt x="261" y="101"/>
                  </a:cubicBezTo>
                  <a:cubicBezTo>
                    <a:pt x="260" y="100"/>
                    <a:pt x="259" y="100"/>
                    <a:pt x="258" y="100"/>
                  </a:cubicBezTo>
                  <a:cubicBezTo>
                    <a:pt x="258" y="99"/>
                    <a:pt x="258" y="98"/>
                    <a:pt x="259" y="97"/>
                  </a:cubicBezTo>
                  <a:cubicBezTo>
                    <a:pt x="260" y="96"/>
                    <a:pt x="263" y="95"/>
                    <a:pt x="263" y="95"/>
                  </a:cubicBezTo>
                  <a:cubicBezTo>
                    <a:pt x="264" y="94"/>
                    <a:pt x="262" y="93"/>
                    <a:pt x="261" y="92"/>
                  </a:cubicBezTo>
                  <a:cubicBezTo>
                    <a:pt x="261" y="91"/>
                    <a:pt x="259" y="90"/>
                    <a:pt x="257" y="90"/>
                  </a:cubicBezTo>
                  <a:cubicBezTo>
                    <a:pt x="255" y="90"/>
                    <a:pt x="254" y="90"/>
                    <a:pt x="252" y="89"/>
                  </a:cubicBezTo>
                  <a:cubicBezTo>
                    <a:pt x="251" y="89"/>
                    <a:pt x="252" y="90"/>
                    <a:pt x="252" y="90"/>
                  </a:cubicBezTo>
                  <a:cubicBezTo>
                    <a:pt x="253" y="91"/>
                    <a:pt x="254" y="92"/>
                    <a:pt x="255" y="94"/>
                  </a:cubicBezTo>
                  <a:cubicBezTo>
                    <a:pt x="255" y="95"/>
                    <a:pt x="252" y="100"/>
                    <a:pt x="252" y="101"/>
                  </a:cubicBezTo>
                  <a:cubicBezTo>
                    <a:pt x="252" y="102"/>
                    <a:pt x="255" y="102"/>
                    <a:pt x="256" y="104"/>
                  </a:cubicBezTo>
                  <a:cubicBezTo>
                    <a:pt x="257" y="105"/>
                    <a:pt x="254" y="108"/>
                    <a:pt x="254" y="109"/>
                  </a:cubicBezTo>
                  <a:cubicBezTo>
                    <a:pt x="253" y="110"/>
                    <a:pt x="252" y="109"/>
                    <a:pt x="252" y="109"/>
                  </a:cubicBezTo>
                  <a:cubicBezTo>
                    <a:pt x="252" y="108"/>
                    <a:pt x="250" y="107"/>
                    <a:pt x="250" y="108"/>
                  </a:cubicBezTo>
                  <a:cubicBezTo>
                    <a:pt x="249" y="108"/>
                    <a:pt x="248" y="107"/>
                    <a:pt x="248" y="107"/>
                  </a:cubicBezTo>
                  <a:cubicBezTo>
                    <a:pt x="248" y="106"/>
                    <a:pt x="246" y="108"/>
                    <a:pt x="245" y="109"/>
                  </a:cubicBezTo>
                  <a:cubicBezTo>
                    <a:pt x="245" y="110"/>
                    <a:pt x="242" y="110"/>
                    <a:pt x="241" y="111"/>
                  </a:cubicBezTo>
                  <a:cubicBezTo>
                    <a:pt x="241" y="112"/>
                    <a:pt x="239" y="113"/>
                    <a:pt x="238" y="114"/>
                  </a:cubicBezTo>
                  <a:cubicBezTo>
                    <a:pt x="238" y="115"/>
                    <a:pt x="241" y="118"/>
                    <a:pt x="241" y="119"/>
                  </a:cubicBezTo>
                  <a:cubicBezTo>
                    <a:pt x="242" y="119"/>
                    <a:pt x="242" y="120"/>
                    <a:pt x="241" y="121"/>
                  </a:cubicBezTo>
                  <a:cubicBezTo>
                    <a:pt x="240" y="122"/>
                    <a:pt x="237" y="120"/>
                    <a:pt x="235" y="119"/>
                  </a:cubicBezTo>
                  <a:cubicBezTo>
                    <a:pt x="234" y="119"/>
                    <a:pt x="234" y="119"/>
                    <a:pt x="233" y="119"/>
                  </a:cubicBezTo>
                  <a:cubicBezTo>
                    <a:pt x="232" y="120"/>
                    <a:pt x="231" y="118"/>
                    <a:pt x="230" y="117"/>
                  </a:cubicBezTo>
                  <a:cubicBezTo>
                    <a:pt x="230" y="116"/>
                    <a:pt x="229" y="117"/>
                    <a:pt x="228" y="117"/>
                  </a:cubicBezTo>
                  <a:cubicBezTo>
                    <a:pt x="227" y="116"/>
                    <a:pt x="227" y="117"/>
                    <a:pt x="227" y="117"/>
                  </a:cubicBezTo>
                  <a:cubicBezTo>
                    <a:pt x="227" y="118"/>
                    <a:pt x="227" y="118"/>
                    <a:pt x="226" y="118"/>
                  </a:cubicBezTo>
                  <a:cubicBezTo>
                    <a:pt x="225" y="119"/>
                    <a:pt x="226" y="120"/>
                    <a:pt x="228" y="122"/>
                  </a:cubicBezTo>
                  <a:cubicBezTo>
                    <a:pt x="229" y="124"/>
                    <a:pt x="229" y="123"/>
                    <a:pt x="231" y="122"/>
                  </a:cubicBezTo>
                  <a:cubicBezTo>
                    <a:pt x="232" y="122"/>
                    <a:pt x="231" y="125"/>
                    <a:pt x="232" y="126"/>
                  </a:cubicBezTo>
                  <a:cubicBezTo>
                    <a:pt x="233" y="126"/>
                    <a:pt x="231" y="126"/>
                    <a:pt x="230" y="127"/>
                  </a:cubicBezTo>
                  <a:cubicBezTo>
                    <a:pt x="229" y="127"/>
                    <a:pt x="227" y="126"/>
                    <a:pt x="225" y="125"/>
                  </a:cubicBezTo>
                  <a:cubicBezTo>
                    <a:pt x="224" y="124"/>
                    <a:pt x="224" y="123"/>
                    <a:pt x="223" y="123"/>
                  </a:cubicBezTo>
                  <a:cubicBezTo>
                    <a:pt x="222" y="123"/>
                    <a:pt x="221" y="123"/>
                    <a:pt x="221" y="122"/>
                  </a:cubicBezTo>
                  <a:cubicBezTo>
                    <a:pt x="220" y="121"/>
                    <a:pt x="219" y="121"/>
                    <a:pt x="220" y="120"/>
                  </a:cubicBezTo>
                  <a:cubicBezTo>
                    <a:pt x="220" y="120"/>
                    <a:pt x="220" y="117"/>
                    <a:pt x="219" y="116"/>
                  </a:cubicBezTo>
                  <a:cubicBezTo>
                    <a:pt x="219" y="115"/>
                    <a:pt x="218" y="115"/>
                    <a:pt x="219" y="115"/>
                  </a:cubicBezTo>
                  <a:cubicBezTo>
                    <a:pt x="220" y="115"/>
                    <a:pt x="220" y="112"/>
                    <a:pt x="219" y="112"/>
                  </a:cubicBezTo>
                  <a:cubicBezTo>
                    <a:pt x="219" y="111"/>
                    <a:pt x="216" y="109"/>
                    <a:pt x="215" y="109"/>
                  </a:cubicBezTo>
                  <a:cubicBezTo>
                    <a:pt x="215" y="109"/>
                    <a:pt x="214" y="107"/>
                    <a:pt x="214" y="107"/>
                  </a:cubicBezTo>
                  <a:cubicBezTo>
                    <a:pt x="214" y="107"/>
                    <a:pt x="213" y="105"/>
                    <a:pt x="212" y="105"/>
                  </a:cubicBezTo>
                  <a:cubicBezTo>
                    <a:pt x="211" y="105"/>
                    <a:pt x="210" y="105"/>
                    <a:pt x="209" y="105"/>
                  </a:cubicBezTo>
                  <a:cubicBezTo>
                    <a:pt x="208" y="104"/>
                    <a:pt x="209" y="104"/>
                    <a:pt x="210" y="103"/>
                  </a:cubicBezTo>
                  <a:cubicBezTo>
                    <a:pt x="210" y="103"/>
                    <a:pt x="210" y="102"/>
                    <a:pt x="211" y="102"/>
                  </a:cubicBezTo>
                  <a:cubicBezTo>
                    <a:pt x="211" y="102"/>
                    <a:pt x="212" y="104"/>
                    <a:pt x="214" y="105"/>
                  </a:cubicBezTo>
                  <a:cubicBezTo>
                    <a:pt x="215" y="105"/>
                    <a:pt x="219" y="107"/>
                    <a:pt x="220" y="107"/>
                  </a:cubicBezTo>
                  <a:cubicBezTo>
                    <a:pt x="221" y="108"/>
                    <a:pt x="226" y="109"/>
                    <a:pt x="228" y="109"/>
                  </a:cubicBezTo>
                  <a:cubicBezTo>
                    <a:pt x="229" y="109"/>
                    <a:pt x="232" y="110"/>
                    <a:pt x="234" y="110"/>
                  </a:cubicBezTo>
                  <a:cubicBezTo>
                    <a:pt x="235" y="110"/>
                    <a:pt x="237" y="109"/>
                    <a:pt x="238" y="109"/>
                  </a:cubicBezTo>
                  <a:cubicBezTo>
                    <a:pt x="240" y="109"/>
                    <a:pt x="241" y="108"/>
                    <a:pt x="242" y="106"/>
                  </a:cubicBezTo>
                  <a:cubicBezTo>
                    <a:pt x="244" y="104"/>
                    <a:pt x="244" y="101"/>
                    <a:pt x="243" y="101"/>
                  </a:cubicBezTo>
                  <a:cubicBezTo>
                    <a:pt x="243" y="101"/>
                    <a:pt x="243" y="97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3"/>
                    <a:pt x="238" y="93"/>
                    <a:pt x="237" y="93"/>
                  </a:cubicBezTo>
                  <a:cubicBezTo>
                    <a:pt x="237" y="94"/>
                    <a:pt x="237" y="93"/>
                    <a:pt x="235" y="92"/>
                  </a:cubicBezTo>
                  <a:cubicBezTo>
                    <a:pt x="234" y="91"/>
                    <a:pt x="234" y="92"/>
                    <a:pt x="233" y="91"/>
                  </a:cubicBezTo>
                  <a:cubicBezTo>
                    <a:pt x="231" y="91"/>
                    <a:pt x="231" y="91"/>
                    <a:pt x="230" y="90"/>
                  </a:cubicBezTo>
                  <a:cubicBezTo>
                    <a:pt x="229" y="89"/>
                    <a:pt x="224" y="86"/>
                    <a:pt x="223" y="85"/>
                  </a:cubicBezTo>
                  <a:cubicBezTo>
                    <a:pt x="222" y="85"/>
                    <a:pt x="220" y="84"/>
                    <a:pt x="219" y="84"/>
                  </a:cubicBezTo>
                  <a:cubicBezTo>
                    <a:pt x="218" y="85"/>
                    <a:pt x="217" y="84"/>
                    <a:pt x="216" y="84"/>
                  </a:cubicBezTo>
                  <a:cubicBezTo>
                    <a:pt x="215" y="84"/>
                    <a:pt x="214" y="84"/>
                    <a:pt x="214" y="83"/>
                  </a:cubicBezTo>
                  <a:cubicBezTo>
                    <a:pt x="214" y="83"/>
                    <a:pt x="213" y="83"/>
                    <a:pt x="212" y="84"/>
                  </a:cubicBezTo>
                  <a:cubicBezTo>
                    <a:pt x="211" y="85"/>
                    <a:pt x="212" y="83"/>
                    <a:pt x="212" y="83"/>
                  </a:cubicBezTo>
                  <a:cubicBezTo>
                    <a:pt x="211" y="83"/>
                    <a:pt x="209" y="82"/>
                    <a:pt x="210" y="82"/>
                  </a:cubicBezTo>
                  <a:cubicBezTo>
                    <a:pt x="211" y="82"/>
                    <a:pt x="214" y="81"/>
                    <a:pt x="212" y="80"/>
                  </a:cubicBezTo>
                  <a:cubicBezTo>
                    <a:pt x="211" y="79"/>
                    <a:pt x="208" y="79"/>
                    <a:pt x="208" y="79"/>
                  </a:cubicBezTo>
                  <a:cubicBezTo>
                    <a:pt x="208" y="80"/>
                    <a:pt x="208" y="80"/>
                    <a:pt x="207" y="80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6" y="80"/>
                    <a:pt x="206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2" y="80"/>
                    <a:pt x="200" y="79"/>
                    <a:pt x="200" y="79"/>
                  </a:cubicBezTo>
                  <a:cubicBezTo>
                    <a:pt x="200" y="78"/>
                    <a:pt x="198" y="78"/>
                    <a:pt x="197" y="77"/>
                  </a:cubicBezTo>
                  <a:cubicBezTo>
                    <a:pt x="196" y="77"/>
                    <a:pt x="198" y="77"/>
                    <a:pt x="200" y="77"/>
                  </a:cubicBezTo>
                  <a:cubicBezTo>
                    <a:pt x="202" y="78"/>
                    <a:pt x="202" y="77"/>
                    <a:pt x="203" y="77"/>
                  </a:cubicBezTo>
                  <a:cubicBezTo>
                    <a:pt x="203" y="77"/>
                    <a:pt x="205" y="76"/>
                    <a:pt x="205" y="75"/>
                  </a:cubicBezTo>
                  <a:cubicBezTo>
                    <a:pt x="205" y="75"/>
                    <a:pt x="205" y="74"/>
                    <a:pt x="204" y="74"/>
                  </a:cubicBezTo>
                  <a:cubicBezTo>
                    <a:pt x="203" y="74"/>
                    <a:pt x="203" y="73"/>
                    <a:pt x="202" y="72"/>
                  </a:cubicBezTo>
                  <a:cubicBezTo>
                    <a:pt x="200" y="72"/>
                    <a:pt x="201" y="72"/>
                    <a:pt x="200" y="72"/>
                  </a:cubicBezTo>
                  <a:cubicBezTo>
                    <a:pt x="199" y="72"/>
                    <a:pt x="199" y="71"/>
                    <a:pt x="198" y="70"/>
                  </a:cubicBezTo>
                  <a:cubicBezTo>
                    <a:pt x="198" y="69"/>
                    <a:pt x="197" y="70"/>
                    <a:pt x="196" y="71"/>
                  </a:cubicBezTo>
                  <a:cubicBezTo>
                    <a:pt x="196" y="72"/>
                    <a:pt x="196" y="73"/>
                    <a:pt x="195" y="73"/>
                  </a:cubicBezTo>
                  <a:cubicBezTo>
                    <a:pt x="194" y="74"/>
                    <a:pt x="195" y="73"/>
                    <a:pt x="195" y="72"/>
                  </a:cubicBezTo>
                  <a:cubicBezTo>
                    <a:pt x="195" y="72"/>
                    <a:pt x="195" y="72"/>
                    <a:pt x="194" y="72"/>
                  </a:cubicBezTo>
                  <a:cubicBezTo>
                    <a:pt x="193" y="72"/>
                    <a:pt x="193" y="72"/>
                    <a:pt x="194" y="71"/>
                  </a:cubicBezTo>
                  <a:cubicBezTo>
                    <a:pt x="195" y="71"/>
                    <a:pt x="196" y="70"/>
                    <a:pt x="196" y="69"/>
                  </a:cubicBezTo>
                  <a:cubicBezTo>
                    <a:pt x="196" y="69"/>
                    <a:pt x="195" y="68"/>
                    <a:pt x="194" y="68"/>
                  </a:cubicBezTo>
                  <a:cubicBezTo>
                    <a:pt x="194" y="69"/>
                    <a:pt x="193" y="68"/>
                    <a:pt x="192" y="68"/>
                  </a:cubicBezTo>
                  <a:cubicBezTo>
                    <a:pt x="191" y="69"/>
                    <a:pt x="191" y="71"/>
                    <a:pt x="191" y="72"/>
                  </a:cubicBezTo>
                  <a:cubicBezTo>
                    <a:pt x="191" y="73"/>
                    <a:pt x="190" y="73"/>
                    <a:pt x="189" y="73"/>
                  </a:cubicBezTo>
                  <a:cubicBezTo>
                    <a:pt x="189" y="73"/>
                    <a:pt x="190" y="69"/>
                    <a:pt x="190" y="68"/>
                  </a:cubicBezTo>
                  <a:cubicBezTo>
                    <a:pt x="190" y="68"/>
                    <a:pt x="189" y="69"/>
                    <a:pt x="188" y="69"/>
                  </a:cubicBezTo>
                  <a:cubicBezTo>
                    <a:pt x="187" y="70"/>
                    <a:pt x="186" y="72"/>
                    <a:pt x="186" y="73"/>
                  </a:cubicBezTo>
                  <a:cubicBezTo>
                    <a:pt x="185" y="74"/>
                    <a:pt x="185" y="76"/>
                    <a:pt x="184" y="77"/>
                  </a:cubicBezTo>
                  <a:cubicBezTo>
                    <a:pt x="183" y="78"/>
                    <a:pt x="183" y="75"/>
                    <a:pt x="184" y="74"/>
                  </a:cubicBezTo>
                  <a:cubicBezTo>
                    <a:pt x="184" y="74"/>
                    <a:pt x="184" y="72"/>
                    <a:pt x="185" y="71"/>
                  </a:cubicBezTo>
                  <a:cubicBezTo>
                    <a:pt x="186" y="71"/>
                    <a:pt x="187" y="70"/>
                    <a:pt x="186" y="70"/>
                  </a:cubicBezTo>
                  <a:cubicBezTo>
                    <a:pt x="185" y="70"/>
                    <a:pt x="184" y="69"/>
                    <a:pt x="183" y="69"/>
                  </a:cubicBezTo>
                  <a:cubicBezTo>
                    <a:pt x="183" y="69"/>
                    <a:pt x="183" y="69"/>
                    <a:pt x="182" y="68"/>
                  </a:cubicBezTo>
                  <a:cubicBezTo>
                    <a:pt x="181" y="68"/>
                    <a:pt x="181" y="70"/>
                    <a:pt x="182" y="70"/>
                  </a:cubicBezTo>
                  <a:cubicBezTo>
                    <a:pt x="182" y="71"/>
                    <a:pt x="181" y="71"/>
                    <a:pt x="181" y="72"/>
                  </a:cubicBezTo>
                  <a:cubicBezTo>
                    <a:pt x="181" y="72"/>
                    <a:pt x="180" y="72"/>
                    <a:pt x="180" y="72"/>
                  </a:cubicBezTo>
                  <a:cubicBezTo>
                    <a:pt x="179" y="71"/>
                    <a:pt x="180" y="73"/>
                    <a:pt x="180" y="73"/>
                  </a:cubicBezTo>
                  <a:cubicBezTo>
                    <a:pt x="180" y="74"/>
                    <a:pt x="179" y="73"/>
                    <a:pt x="179" y="73"/>
                  </a:cubicBezTo>
                  <a:cubicBezTo>
                    <a:pt x="178" y="72"/>
                    <a:pt x="178" y="73"/>
                    <a:pt x="177" y="73"/>
                  </a:cubicBezTo>
                  <a:cubicBezTo>
                    <a:pt x="176" y="73"/>
                    <a:pt x="176" y="73"/>
                    <a:pt x="176" y="74"/>
                  </a:cubicBezTo>
                  <a:cubicBezTo>
                    <a:pt x="176" y="75"/>
                    <a:pt x="178" y="76"/>
                    <a:pt x="178" y="76"/>
                  </a:cubicBezTo>
                  <a:cubicBezTo>
                    <a:pt x="177" y="76"/>
                    <a:pt x="177" y="77"/>
                    <a:pt x="177" y="78"/>
                  </a:cubicBezTo>
                  <a:cubicBezTo>
                    <a:pt x="177" y="80"/>
                    <a:pt x="176" y="77"/>
                    <a:pt x="176" y="78"/>
                  </a:cubicBezTo>
                  <a:cubicBezTo>
                    <a:pt x="175" y="78"/>
                    <a:pt x="175" y="76"/>
                    <a:pt x="175" y="76"/>
                  </a:cubicBezTo>
                  <a:cubicBezTo>
                    <a:pt x="176" y="76"/>
                    <a:pt x="175" y="74"/>
                    <a:pt x="174" y="75"/>
                  </a:cubicBezTo>
                  <a:cubicBezTo>
                    <a:pt x="173" y="76"/>
                    <a:pt x="174" y="74"/>
                    <a:pt x="172" y="75"/>
                  </a:cubicBezTo>
                  <a:cubicBezTo>
                    <a:pt x="170" y="75"/>
                    <a:pt x="169" y="76"/>
                    <a:pt x="169" y="76"/>
                  </a:cubicBezTo>
                  <a:cubicBezTo>
                    <a:pt x="169" y="77"/>
                    <a:pt x="171" y="77"/>
                    <a:pt x="172" y="78"/>
                  </a:cubicBezTo>
                  <a:cubicBezTo>
                    <a:pt x="173" y="78"/>
                    <a:pt x="172" y="79"/>
                    <a:pt x="173" y="80"/>
                  </a:cubicBezTo>
                  <a:cubicBezTo>
                    <a:pt x="173" y="80"/>
                    <a:pt x="171" y="78"/>
                    <a:pt x="170" y="78"/>
                  </a:cubicBezTo>
                  <a:cubicBezTo>
                    <a:pt x="169" y="78"/>
                    <a:pt x="170" y="79"/>
                    <a:pt x="170" y="80"/>
                  </a:cubicBezTo>
                  <a:cubicBezTo>
                    <a:pt x="170" y="80"/>
                    <a:pt x="169" y="79"/>
                    <a:pt x="169" y="79"/>
                  </a:cubicBezTo>
                  <a:cubicBezTo>
                    <a:pt x="168" y="78"/>
                    <a:pt x="168" y="81"/>
                    <a:pt x="167" y="81"/>
                  </a:cubicBezTo>
                  <a:cubicBezTo>
                    <a:pt x="166" y="81"/>
                    <a:pt x="167" y="79"/>
                    <a:pt x="167" y="79"/>
                  </a:cubicBezTo>
                  <a:cubicBezTo>
                    <a:pt x="167" y="78"/>
                    <a:pt x="167" y="79"/>
                    <a:pt x="166" y="80"/>
                  </a:cubicBezTo>
                  <a:cubicBezTo>
                    <a:pt x="165" y="81"/>
                    <a:pt x="165" y="80"/>
                    <a:pt x="165" y="79"/>
                  </a:cubicBezTo>
                  <a:cubicBezTo>
                    <a:pt x="166" y="79"/>
                    <a:pt x="165" y="78"/>
                    <a:pt x="163" y="78"/>
                  </a:cubicBezTo>
                  <a:cubicBezTo>
                    <a:pt x="162" y="78"/>
                    <a:pt x="163" y="77"/>
                    <a:pt x="163" y="76"/>
                  </a:cubicBezTo>
                  <a:cubicBezTo>
                    <a:pt x="163" y="76"/>
                    <a:pt x="162" y="76"/>
                    <a:pt x="161" y="77"/>
                  </a:cubicBezTo>
                  <a:cubicBezTo>
                    <a:pt x="160" y="78"/>
                    <a:pt x="160" y="78"/>
                    <a:pt x="161" y="80"/>
                  </a:cubicBezTo>
                  <a:cubicBezTo>
                    <a:pt x="162" y="81"/>
                    <a:pt x="159" y="80"/>
                    <a:pt x="159" y="81"/>
                  </a:cubicBezTo>
                  <a:cubicBezTo>
                    <a:pt x="159" y="82"/>
                    <a:pt x="159" y="82"/>
                    <a:pt x="160" y="82"/>
                  </a:cubicBezTo>
                  <a:cubicBezTo>
                    <a:pt x="162" y="83"/>
                    <a:pt x="161" y="84"/>
                    <a:pt x="161" y="84"/>
                  </a:cubicBezTo>
                  <a:cubicBezTo>
                    <a:pt x="161" y="85"/>
                    <a:pt x="159" y="84"/>
                    <a:pt x="159" y="85"/>
                  </a:cubicBezTo>
                  <a:cubicBezTo>
                    <a:pt x="158" y="86"/>
                    <a:pt x="158" y="86"/>
                    <a:pt x="157" y="86"/>
                  </a:cubicBezTo>
                  <a:cubicBezTo>
                    <a:pt x="156" y="86"/>
                    <a:pt x="156" y="87"/>
                    <a:pt x="157" y="87"/>
                  </a:cubicBezTo>
                  <a:cubicBezTo>
                    <a:pt x="158" y="88"/>
                    <a:pt x="157" y="88"/>
                    <a:pt x="156" y="88"/>
                  </a:cubicBezTo>
                  <a:cubicBezTo>
                    <a:pt x="156" y="88"/>
                    <a:pt x="155" y="88"/>
                    <a:pt x="154" y="89"/>
                  </a:cubicBezTo>
                  <a:cubicBezTo>
                    <a:pt x="153" y="89"/>
                    <a:pt x="152" y="89"/>
                    <a:pt x="152" y="89"/>
                  </a:cubicBezTo>
                  <a:cubicBezTo>
                    <a:pt x="151" y="88"/>
                    <a:pt x="150" y="88"/>
                    <a:pt x="150" y="89"/>
                  </a:cubicBezTo>
                  <a:cubicBezTo>
                    <a:pt x="150" y="90"/>
                    <a:pt x="148" y="91"/>
                    <a:pt x="148" y="91"/>
                  </a:cubicBezTo>
                  <a:cubicBezTo>
                    <a:pt x="148" y="92"/>
                    <a:pt x="150" y="92"/>
                    <a:pt x="151" y="92"/>
                  </a:cubicBezTo>
                  <a:cubicBezTo>
                    <a:pt x="152" y="91"/>
                    <a:pt x="150" y="93"/>
                    <a:pt x="150" y="93"/>
                  </a:cubicBezTo>
                  <a:cubicBezTo>
                    <a:pt x="149" y="94"/>
                    <a:pt x="150" y="94"/>
                    <a:pt x="151" y="94"/>
                  </a:cubicBezTo>
                  <a:cubicBezTo>
                    <a:pt x="152" y="93"/>
                    <a:pt x="152" y="95"/>
                    <a:pt x="151" y="95"/>
                  </a:cubicBezTo>
                  <a:cubicBezTo>
                    <a:pt x="150" y="95"/>
                    <a:pt x="149" y="95"/>
                    <a:pt x="148" y="96"/>
                  </a:cubicBezTo>
                  <a:cubicBezTo>
                    <a:pt x="147" y="97"/>
                    <a:pt x="149" y="97"/>
                    <a:pt x="151" y="97"/>
                  </a:cubicBezTo>
                  <a:cubicBezTo>
                    <a:pt x="152" y="98"/>
                    <a:pt x="146" y="97"/>
                    <a:pt x="146" y="98"/>
                  </a:cubicBezTo>
                  <a:cubicBezTo>
                    <a:pt x="147" y="99"/>
                    <a:pt x="145" y="99"/>
                    <a:pt x="145" y="100"/>
                  </a:cubicBezTo>
                  <a:cubicBezTo>
                    <a:pt x="145" y="101"/>
                    <a:pt x="147" y="101"/>
                    <a:pt x="148" y="100"/>
                  </a:cubicBezTo>
                  <a:cubicBezTo>
                    <a:pt x="148" y="100"/>
                    <a:pt x="146" y="102"/>
                    <a:pt x="145" y="102"/>
                  </a:cubicBezTo>
                  <a:cubicBezTo>
                    <a:pt x="144" y="102"/>
                    <a:pt x="142" y="103"/>
                    <a:pt x="143" y="104"/>
                  </a:cubicBezTo>
                  <a:cubicBezTo>
                    <a:pt x="143" y="105"/>
                    <a:pt x="142" y="105"/>
                    <a:pt x="141" y="106"/>
                  </a:cubicBezTo>
                  <a:cubicBezTo>
                    <a:pt x="140" y="106"/>
                    <a:pt x="139" y="108"/>
                    <a:pt x="139" y="108"/>
                  </a:cubicBezTo>
                  <a:cubicBezTo>
                    <a:pt x="139" y="109"/>
                    <a:pt x="140" y="109"/>
                    <a:pt x="142" y="110"/>
                  </a:cubicBezTo>
                  <a:cubicBezTo>
                    <a:pt x="143" y="111"/>
                    <a:pt x="140" y="110"/>
                    <a:pt x="139" y="110"/>
                  </a:cubicBezTo>
                  <a:cubicBezTo>
                    <a:pt x="138" y="110"/>
                    <a:pt x="137" y="111"/>
                    <a:pt x="138" y="111"/>
                  </a:cubicBezTo>
                  <a:cubicBezTo>
                    <a:pt x="139" y="112"/>
                    <a:pt x="138" y="112"/>
                    <a:pt x="138" y="113"/>
                  </a:cubicBezTo>
                  <a:cubicBezTo>
                    <a:pt x="138" y="115"/>
                    <a:pt x="137" y="116"/>
                    <a:pt x="136" y="116"/>
                  </a:cubicBezTo>
                  <a:cubicBezTo>
                    <a:pt x="135" y="117"/>
                    <a:pt x="137" y="117"/>
                    <a:pt x="138" y="117"/>
                  </a:cubicBezTo>
                  <a:cubicBezTo>
                    <a:pt x="139" y="116"/>
                    <a:pt x="136" y="118"/>
                    <a:pt x="136" y="119"/>
                  </a:cubicBezTo>
                  <a:cubicBezTo>
                    <a:pt x="135" y="119"/>
                    <a:pt x="134" y="119"/>
                    <a:pt x="134" y="120"/>
                  </a:cubicBezTo>
                  <a:cubicBezTo>
                    <a:pt x="134" y="122"/>
                    <a:pt x="133" y="120"/>
                    <a:pt x="132" y="121"/>
                  </a:cubicBezTo>
                  <a:cubicBezTo>
                    <a:pt x="130" y="121"/>
                    <a:pt x="129" y="124"/>
                    <a:pt x="128" y="124"/>
                  </a:cubicBezTo>
                  <a:cubicBezTo>
                    <a:pt x="128" y="125"/>
                    <a:pt x="127" y="126"/>
                    <a:pt x="126" y="127"/>
                  </a:cubicBezTo>
                  <a:cubicBezTo>
                    <a:pt x="126" y="127"/>
                    <a:pt x="128" y="128"/>
                    <a:pt x="129" y="128"/>
                  </a:cubicBezTo>
                  <a:cubicBezTo>
                    <a:pt x="130" y="128"/>
                    <a:pt x="131" y="127"/>
                    <a:pt x="132" y="127"/>
                  </a:cubicBezTo>
                  <a:cubicBezTo>
                    <a:pt x="133" y="126"/>
                    <a:pt x="130" y="129"/>
                    <a:pt x="129" y="129"/>
                  </a:cubicBezTo>
                  <a:cubicBezTo>
                    <a:pt x="128" y="130"/>
                    <a:pt x="127" y="128"/>
                    <a:pt x="127" y="128"/>
                  </a:cubicBezTo>
                  <a:cubicBezTo>
                    <a:pt x="126" y="128"/>
                    <a:pt x="126" y="129"/>
                    <a:pt x="126" y="130"/>
                  </a:cubicBezTo>
                  <a:cubicBezTo>
                    <a:pt x="125" y="130"/>
                    <a:pt x="123" y="130"/>
                    <a:pt x="123" y="130"/>
                  </a:cubicBezTo>
                  <a:cubicBezTo>
                    <a:pt x="122" y="131"/>
                    <a:pt x="121" y="131"/>
                    <a:pt x="122" y="132"/>
                  </a:cubicBezTo>
                  <a:cubicBezTo>
                    <a:pt x="122" y="133"/>
                    <a:pt x="122" y="133"/>
                    <a:pt x="122" y="134"/>
                  </a:cubicBezTo>
                  <a:cubicBezTo>
                    <a:pt x="122" y="135"/>
                    <a:pt x="121" y="134"/>
                    <a:pt x="120" y="133"/>
                  </a:cubicBezTo>
                  <a:cubicBezTo>
                    <a:pt x="119" y="133"/>
                    <a:pt x="119" y="134"/>
                    <a:pt x="118" y="135"/>
                  </a:cubicBezTo>
                  <a:cubicBezTo>
                    <a:pt x="117" y="135"/>
                    <a:pt x="115" y="135"/>
                    <a:pt x="114" y="135"/>
                  </a:cubicBezTo>
                  <a:cubicBezTo>
                    <a:pt x="113" y="136"/>
                    <a:pt x="114" y="136"/>
                    <a:pt x="115" y="136"/>
                  </a:cubicBezTo>
                  <a:cubicBezTo>
                    <a:pt x="116" y="137"/>
                    <a:pt x="115" y="137"/>
                    <a:pt x="113" y="137"/>
                  </a:cubicBezTo>
                  <a:cubicBezTo>
                    <a:pt x="112" y="137"/>
                    <a:pt x="112" y="137"/>
                    <a:pt x="112" y="138"/>
                  </a:cubicBezTo>
                  <a:cubicBezTo>
                    <a:pt x="112" y="139"/>
                    <a:pt x="110" y="138"/>
                    <a:pt x="110" y="139"/>
                  </a:cubicBezTo>
                  <a:cubicBezTo>
                    <a:pt x="109" y="139"/>
                    <a:pt x="111" y="140"/>
                    <a:pt x="110" y="140"/>
                  </a:cubicBezTo>
                  <a:cubicBezTo>
                    <a:pt x="109" y="140"/>
                    <a:pt x="107" y="140"/>
                    <a:pt x="108" y="141"/>
                  </a:cubicBezTo>
                  <a:cubicBezTo>
                    <a:pt x="109" y="142"/>
                    <a:pt x="109" y="142"/>
                    <a:pt x="110" y="144"/>
                  </a:cubicBezTo>
                  <a:cubicBezTo>
                    <a:pt x="111" y="146"/>
                    <a:pt x="112" y="145"/>
                    <a:pt x="110" y="145"/>
                  </a:cubicBezTo>
                  <a:cubicBezTo>
                    <a:pt x="108" y="145"/>
                    <a:pt x="109" y="146"/>
                    <a:pt x="109" y="147"/>
                  </a:cubicBezTo>
                  <a:cubicBezTo>
                    <a:pt x="110" y="148"/>
                    <a:pt x="110" y="147"/>
                    <a:pt x="108" y="148"/>
                  </a:cubicBezTo>
                  <a:cubicBezTo>
                    <a:pt x="106" y="149"/>
                    <a:pt x="108" y="149"/>
                    <a:pt x="109" y="149"/>
                  </a:cubicBezTo>
                  <a:cubicBezTo>
                    <a:pt x="110" y="150"/>
                    <a:pt x="108" y="150"/>
                    <a:pt x="109" y="151"/>
                  </a:cubicBezTo>
                  <a:cubicBezTo>
                    <a:pt x="110" y="151"/>
                    <a:pt x="108" y="152"/>
                    <a:pt x="109" y="153"/>
                  </a:cubicBezTo>
                  <a:cubicBezTo>
                    <a:pt x="110" y="154"/>
                    <a:pt x="110" y="153"/>
                    <a:pt x="111" y="152"/>
                  </a:cubicBezTo>
                  <a:cubicBezTo>
                    <a:pt x="112" y="151"/>
                    <a:pt x="111" y="153"/>
                    <a:pt x="111" y="154"/>
                  </a:cubicBezTo>
                  <a:cubicBezTo>
                    <a:pt x="110" y="156"/>
                    <a:pt x="110" y="154"/>
                    <a:pt x="108" y="154"/>
                  </a:cubicBezTo>
                  <a:cubicBezTo>
                    <a:pt x="107" y="155"/>
                    <a:pt x="108" y="155"/>
                    <a:pt x="109" y="157"/>
                  </a:cubicBezTo>
                  <a:cubicBezTo>
                    <a:pt x="109" y="158"/>
                    <a:pt x="109" y="158"/>
                    <a:pt x="110" y="158"/>
                  </a:cubicBezTo>
                  <a:cubicBezTo>
                    <a:pt x="111" y="158"/>
                    <a:pt x="111" y="158"/>
                    <a:pt x="112" y="157"/>
                  </a:cubicBezTo>
                  <a:cubicBezTo>
                    <a:pt x="113" y="156"/>
                    <a:pt x="111" y="158"/>
                    <a:pt x="112" y="159"/>
                  </a:cubicBezTo>
                  <a:cubicBezTo>
                    <a:pt x="112" y="160"/>
                    <a:pt x="111" y="159"/>
                    <a:pt x="110" y="160"/>
                  </a:cubicBezTo>
                  <a:cubicBezTo>
                    <a:pt x="109" y="160"/>
                    <a:pt x="109" y="162"/>
                    <a:pt x="110" y="162"/>
                  </a:cubicBezTo>
                  <a:cubicBezTo>
                    <a:pt x="111" y="163"/>
                    <a:pt x="112" y="164"/>
                    <a:pt x="113" y="165"/>
                  </a:cubicBezTo>
                  <a:cubicBezTo>
                    <a:pt x="114" y="166"/>
                    <a:pt x="116" y="165"/>
                    <a:pt x="118" y="165"/>
                  </a:cubicBezTo>
                  <a:cubicBezTo>
                    <a:pt x="119" y="165"/>
                    <a:pt x="119" y="166"/>
                    <a:pt x="120" y="165"/>
                  </a:cubicBezTo>
                  <a:cubicBezTo>
                    <a:pt x="121" y="164"/>
                    <a:pt x="123" y="163"/>
                    <a:pt x="124" y="160"/>
                  </a:cubicBezTo>
                  <a:cubicBezTo>
                    <a:pt x="126" y="158"/>
                    <a:pt x="126" y="158"/>
                    <a:pt x="128" y="158"/>
                  </a:cubicBezTo>
                  <a:cubicBezTo>
                    <a:pt x="129" y="158"/>
                    <a:pt x="129" y="157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9" y="157"/>
                    <a:pt x="129" y="157"/>
                    <a:pt x="129" y="157"/>
                  </a:cubicBezTo>
                  <a:cubicBezTo>
                    <a:pt x="129" y="157"/>
                    <a:pt x="129" y="157"/>
                    <a:pt x="130" y="157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9"/>
                    <a:pt x="130" y="159"/>
                    <a:pt x="130" y="160"/>
                  </a:cubicBezTo>
                  <a:cubicBezTo>
                    <a:pt x="131" y="161"/>
                    <a:pt x="131" y="163"/>
                    <a:pt x="131" y="164"/>
                  </a:cubicBezTo>
                  <a:cubicBezTo>
                    <a:pt x="132" y="165"/>
                    <a:pt x="132" y="165"/>
                    <a:pt x="134" y="164"/>
                  </a:cubicBezTo>
                  <a:cubicBezTo>
                    <a:pt x="135" y="164"/>
                    <a:pt x="133" y="167"/>
                    <a:pt x="133" y="169"/>
                  </a:cubicBezTo>
                  <a:cubicBezTo>
                    <a:pt x="133" y="170"/>
                    <a:pt x="135" y="172"/>
                    <a:pt x="135" y="173"/>
                  </a:cubicBezTo>
                  <a:cubicBezTo>
                    <a:pt x="136" y="174"/>
                    <a:pt x="136" y="176"/>
                    <a:pt x="137" y="177"/>
                  </a:cubicBezTo>
                  <a:cubicBezTo>
                    <a:pt x="137" y="178"/>
                    <a:pt x="136" y="181"/>
                    <a:pt x="136" y="181"/>
                  </a:cubicBezTo>
                  <a:cubicBezTo>
                    <a:pt x="137" y="181"/>
                    <a:pt x="138" y="182"/>
                    <a:pt x="140" y="182"/>
                  </a:cubicBezTo>
                  <a:cubicBezTo>
                    <a:pt x="141" y="182"/>
                    <a:pt x="142" y="181"/>
                    <a:pt x="142" y="180"/>
                  </a:cubicBezTo>
                  <a:cubicBezTo>
                    <a:pt x="143" y="179"/>
                    <a:pt x="143" y="179"/>
                    <a:pt x="145" y="177"/>
                  </a:cubicBezTo>
                  <a:cubicBezTo>
                    <a:pt x="147" y="176"/>
                    <a:pt x="147" y="177"/>
                    <a:pt x="148" y="177"/>
                  </a:cubicBezTo>
                  <a:cubicBezTo>
                    <a:pt x="149" y="176"/>
                    <a:pt x="151" y="171"/>
                    <a:pt x="152" y="169"/>
                  </a:cubicBezTo>
                  <a:cubicBezTo>
                    <a:pt x="152" y="167"/>
                    <a:pt x="152" y="165"/>
                    <a:pt x="152" y="164"/>
                  </a:cubicBezTo>
                  <a:cubicBezTo>
                    <a:pt x="152" y="164"/>
                    <a:pt x="155" y="160"/>
                    <a:pt x="156" y="160"/>
                  </a:cubicBezTo>
                  <a:cubicBezTo>
                    <a:pt x="156" y="159"/>
                    <a:pt x="157" y="160"/>
                    <a:pt x="157" y="160"/>
                  </a:cubicBezTo>
                  <a:cubicBezTo>
                    <a:pt x="157" y="160"/>
                    <a:pt x="159" y="157"/>
                    <a:pt x="159" y="156"/>
                  </a:cubicBezTo>
                  <a:cubicBezTo>
                    <a:pt x="160" y="156"/>
                    <a:pt x="161" y="155"/>
                    <a:pt x="161" y="154"/>
                  </a:cubicBezTo>
                  <a:cubicBezTo>
                    <a:pt x="161" y="154"/>
                    <a:pt x="160" y="152"/>
                    <a:pt x="160" y="151"/>
                  </a:cubicBezTo>
                  <a:cubicBezTo>
                    <a:pt x="159" y="150"/>
                    <a:pt x="158" y="149"/>
                    <a:pt x="156" y="149"/>
                  </a:cubicBezTo>
                  <a:cubicBezTo>
                    <a:pt x="155" y="149"/>
                    <a:pt x="155" y="148"/>
                    <a:pt x="154" y="147"/>
                  </a:cubicBezTo>
                  <a:cubicBezTo>
                    <a:pt x="153" y="145"/>
                    <a:pt x="154" y="143"/>
                    <a:pt x="155" y="143"/>
                  </a:cubicBezTo>
                  <a:cubicBezTo>
                    <a:pt x="155" y="142"/>
                    <a:pt x="155" y="139"/>
                    <a:pt x="155" y="138"/>
                  </a:cubicBezTo>
                  <a:cubicBezTo>
                    <a:pt x="156" y="137"/>
                    <a:pt x="154" y="136"/>
                    <a:pt x="154" y="136"/>
                  </a:cubicBezTo>
                  <a:cubicBezTo>
                    <a:pt x="154" y="135"/>
                    <a:pt x="155" y="136"/>
                    <a:pt x="156" y="136"/>
                  </a:cubicBezTo>
                  <a:cubicBezTo>
                    <a:pt x="157" y="136"/>
                    <a:pt x="159" y="133"/>
                    <a:pt x="160" y="132"/>
                  </a:cubicBezTo>
                  <a:cubicBezTo>
                    <a:pt x="161" y="131"/>
                    <a:pt x="161" y="129"/>
                    <a:pt x="162" y="129"/>
                  </a:cubicBezTo>
                  <a:cubicBezTo>
                    <a:pt x="162" y="129"/>
                    <a:pt x="165" y="128"/>
                    <a:pt x="165" y="127"/>
                  </a:cubicBezTo>
                  <a:cubicBezTo>
                    <a:pt x="166" y="127"/>
                    <a:pt x="168" y="126"/>
                    <a:pt x="168" y="125"/>
                  </a:cubicBezTo>
                  <a:cubicBezTo>
                    <a:pt x="168" y="124"/>
                    <a:pt x="170" y="122"/>
                    <a:pt x="171" y="121"/>
                  </a:cubicBezTo>
                  <a:cubicBezTo>
                    <a:pt x="172" y="121"/>
                    <a:pt x="170" y="120"/>
                    <a:pt x="170" y="119"/>
                  </a:cubicBezTo>
                  <a:cubicBezTo>
                    <a:pt x="169" y="118"/>
                    <a:pt x="170" y="118"/>
                    <a:pt x="170" y="118"/>
                  </a:cubicBezTo>
                  <a:cubicBezTo>
                    <a:pt x="171" y="117"/>
                    <a:pt x="171" y="117"/>
                    <a:pt x="171" y="116"/>
                  </a:cubicBezTo>
                  <a:cubicBezTo>
                    <a:pt x="171" y="116"/>
                    <a:pt x="172" y="115"/>
                    <a:pt x="173" y="115"/>
                  </a:cubicBezTo>
                  <a:cubicBezTo>
                    <a:pt x="174" y="114"/>
                    <a:pt x="173" y="114"/>
                    <a:pt x="174" y="113"/>
                  </a:cubicBezTo>
                  <a:cubicBezTo>
                    <a:pt x="174" y="112"/>
                    <a:pt x="176" y="113"/>
                    <a:pt x="177" y="113"/>
                  </a:cubicBezTo>
                  <a:cubicBezTo>
                    <a:pt x="177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9" y="113"/>
                    <a:pt x="179" y="113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0" y="113"/>
                    <a:pt x="181" y="113"/>
                    <a:pt x="181" y="113"/>
                  </a:cubicBezTo>
                  <a:cubicBezTo>
                    <a:pt x="182" y="112"/>
                    <a:pt x="183" y="114"/>
                    <a:pt x="184" y="115"/>
                  </a:cubicBezTo>
                  <a:cubicBezTo>
                    <a:pt x="184" y="116"/>
                    <a:pt x="184" y="118"/>
                    <a:pt x="183" y="118"/>
                  </a:cubicBezTo>
                  <a:cubicBezTo>
                    <a:pt x="182" y="119"/>
                    <a:pt x="180" y="122"/>
                    <a:pt x="179" y="123"/>
                  </a:cubicBezTo>
                  <a:cubicBezTo>
                    <a:pt x="179" y="124"/>
                    <a:pt x="175" y="127"/>
                    <a:pt x="174" y="128"/>
                  </a:cubicBezTo>
                  <a:cubicBezTo>
                    <a:pt x="174" y="130"/>
                    <a:pt x="170" y="133"/>
                    <a:pt x="169" y="134"/>
                  </a:cubicBezTo>
                  <a:cubicBezTo>
                    <a:pt x="168" y="135"/>
                    <a:pt x="169" y="135"/>
                    <a:pt x="169" y="136"/>
                  </a:cubicBezTo>
                  <a:cubicBezTo>
                    <a:pt x="170" y="138"/>
                    <a:pt x="171" y="143"/>
                    <a:pt x="171" y="143"/>
                  </a:cubicBezTo>
                  <a:cubicBezTo>
                    <a:pt x="170" y="144"/>
                    <a:pt x="170" y="146"/>
                    <a:pt x="170" y="147"/>
                  </a:cubicBezTo>
                  <a:cubicBezTo>
                    <a:pt x="170" y="148"/>
                    <a:pt x="170" y="149"/>
                    <a:pt x="171" y="149"/>
                  </a:cubicBezTo>
                  <a:cubicBezTo>
                    <a:pt x="172" y="149"/>
                    <a:pt x="174" y="150"/>
                    <a:pt x="174" y="151"/>
                  </a:cubicBezTo>
                  <a:cubicBezTo>
                    <a:pt x="174" y="152"/>
                    <a:pt x="174" y="152"/>
                    <a:pt x="175" y="153"/>
                  </a:cubicBezTo>
                  <a:cubicBezTo>
                    <a:pt x="177" y="153"/>
                    <a:pt x="179" y="153"/>
                    <a:pt x="180" y="153"/>
                  </a:cubicBezTo>
                  <a:cubicBezTo>
                    <a:pt x="181" y="152"/>
                    <a:pt x="181" y="152"/>
                    <a:pt x="184" y="151"/>
                  </a:cubicBezTo>
                  <a:cubicBezTo>
                    <a:pt x="186" y="151"/>
                    <a:pt x="188" y="151"/>
                    <a:pt x="189" y="150"/>
                  </a:cubicBezTo>
                  <a:cubicBezTo>
                    <a:pt x="190" y="149"/>
                    <a:pt x="191" y="150"/>
                    <a:pt x="192" y="150"/>
                  </a:cubicBezTo>
                  <a:cubicBezTo>
                    <a:pt x="192" y="150"/>
                    <a:pt x="192" y="150"/>
                    <a:pt x="193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50"/>
                    <a:pt x="194" y="150"/>
                    <a:pt x="195" y="149"/>
                  </a:cubicBezTo>
                  <a:cubicBezTo>
                    <a:pt x="196" y="149"/>
                    <a:pt x="197" y="149"/>
                    <a:pt x="196" y="150"/>
                  </a:cubicBezTo>
                  <a:cubicBezTo>
                    <a:pt x="196" y="152"/>
                    <a:pt x="198" y="151"/>
                    <a:pt x="199" y="151"/>
                  </a:cubicBezTo>
                  <a:cubicBezTo>
                    <a:pt x="200" y="152"/>
                    <a:pt x="201" y="153"/>
                    <a:pt x="199" y="154"/>
                  </a:cubicBezTo>
                  <a:cubicBezTo>
                    <a:pt x="198" y="154"/>
                    <a:pt x="195" y="154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5"/>
                    <a:pt x="195" y="155"/>
                  </a:cubicBezTo>
                  <a:cubicBezTo>
                    <a:pt x="195" y="155"/>
                    <a:pt x="195" y="156"/>
                    <a:pt x="194" y="156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156"/>
                    <a:pt x="193" y="156"/>
                    <a:pt x="193" y="156"/>
                  </a:cubicBezTo>
                  <a:cubicBezTo>
                    <a:pt x="191" y="156"/>
                    <a:pt x="186" y="156"/>
                    <a:pt x="184" y="156"/>
                  </a:cubicBezTo>
                  <a:cubicBezTo>
                    <a:pt x="182" y="156"/>
                    <a:pt x="178" y="157"/>
                    <a:pt x="178" y="159"/>
                  </a:cubicBezTo>
                  <a:cubicBezTo>
                    <a:pt x="178" y="161"/>
                    <a:pt x="179" y="162"/>
                    <a:pt x="180" y="163"/>
                  </a:cubicBezTo>
                  <a:cubicBezTo>
                    <a:pt x="180" y="163"/>
                    <a:pt x="180" y="163"/>
                    <a:pt x="180" y="164"/>
                  </a:cubicBezTo>
                  <a:cubicBezTo>
                    <a:pt x="180" y="164"/>
                    <a:pt x="180" y="164"/>
                    <a:pt x="181" y="164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1" y="164"/>
                    <a:pt x="181" y="164"/>
                    <a:pt x="181" y="164"/>
                  </a:cubicBezTo>
                  <a:cubicBezTo>
                    <a:pt x="181" y="165"/>
                    <a:pt x="181" y="166"/>
                    <a:pt x="181" y="166"/>
                  </a:cubicBezTo>
                  <a:cubicBezTo>
                    <a:pt x="181" y="167"/>
                    <a:pt x="181" y="168"/>
                    <a:pt x="181" y="168"/>
                  </a:cubicBezTo>
                  <a:cubicBezTo>
                    <a:pt x="181" y="170"/>
                    <a:pt x="179" y="172"/>
                    <a:pt x="178" y="172"/>
                  </a:cubicBezTo>
                  <a:cubicBezTo>
                    <a:pt x="177" y="172"/>
                    <a:pt x="174" y="167"/>
                    <a:pt x="173" y="167"/>
                  </a:cubicBezTo>
                  <a:cubicBezTo>
                    <a:pt x="172" y="167"/>
                    <a:pt x="170" y="168"/>
                    <a:pt x="170" y="169"/>
                  </a:cubicBezTo>
                  <a:cubicBezTo>
                    <a:pt x="170" y="170"/>
                    <a:pt x="169" y="172"/>
                    <a:pt x="169" y="172"/>
                  </a:cubicBezTo>
                  <a:cubicBezTo>
                    <a:pt x="168" y="173"/>
                    <a:pt x="168" y="174"/>
                    <a:pt x="168" y="175"/>
                  </a:cubicBezTo>
                  <a:cubicBezTo>
                    <a:pt x="168" y="176"/>
                    <a:pt x="168" y="177"/>
                    <a:pt x="168" y="177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168" y="178"/>
                    <a:pt x="168" y="179"/>
                    <a:pt x="168" y="180"/>
                  </a:cubicBezTo>
                  <a:cubicBezTo>
                    <a:pt x="168" y="180"/>
                    <a:pt x="167" y="180"/>
                    <a:pt x="167" y="181"/>
                  </a:cubicBezTo>
                  <a:cubicBezTo>
                    <a:pt x="167" y="181"/>
                    <a:pt x="167" y="181"/>
                    <a:pt x="167" y="181"/>
                  </a:cubicBezTo>
                  <a:cubicBezTo>
                    <a:pt x="167" y="181"/>
                    <a:pt x="167" y="182"/>
                    <a:pt x="166" y="182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6" y="183"/>
                    <a:pt x="165" y="183"/>
                    <a:pt x="165" y="184"/>
                  </a:cubicBezTo>
                  <a:cubicBezTo>
                    <a:pt x="165" y="184"/>
                    <a:pt x="165" y="184"/>
                    <a:pt x="164" y="184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84"/>
                    <a:pt x="164" y="184"/>
                    <a:pt x="164" y="185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4" y="185"/>
                    <a:pt x="164" y="185"/>
                    <a:pt x="163" y="185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86"/>
                    <a:pt x="162" y="187"/>
                    <a:pt x="162" y="187"/>
                  </a:cubicBezTo>
                  <a:cubicBezTo>
                    <a:pt x="162" y="187"/>
                    <a:pt x="162" y="187"/>
                    <a:pt x="162" y="187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59" y="187"/>
                    <a:pt x="160" y="185"/>
                    <a:pt x="158" y="185"/>
                  </a:cubicBezTo>
                  <a:cubicBezTo>
                    <a:pt x="155" y="185"/>
                    <a:pt x="149" y="186"/>
                    <a:pt x="147" y="187"/>
                  </a:cubicBezTo>
                  <a:cubicBezTo>
                    <a:pt x="147" y="188"/>
                    <a:pt x="147" y="188"/>
                    <a:pt x="146" y="188"/>
                  </a:cubicBezTo>
                  <a:cubicBezTo>
                    <a:pt x="146" y="188"/>
                    <a:pt x="146" y="188"/>
                    <a:pt x="146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4" y="189"/>
                    <a:pt x="144" y="189"/>
                    <a:pt x="143" y="189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0" y="189"/>
                    <a:pt x="140" y="187"/>
                    <a:pt x="140" y="186"/>
                  </a:cubicBezTo>
                  <a:cubicBezTo>
                    <a:pt x="140" y="186"/>
                    <a:pt x="139" y="187"/>
                    <a:pt x="139" y="188"/>
                  </a:cubicBezTo>
                  <a:cubicBezTo>
                    <a:pt x="138" y="189"/>
                    <a:pt x="137" y="187"/>
                    <a:pt x="136" y="187"/>
                  </a:cubicBezTo>
                  <a:cubicBezTo>
                    <a:pt x="134" y="187"/>
                    <a:pt x="132" y="188"/>
                    <a:pt x="131" y="189"/>
                  </a:cubicBezTo>
                  <a:cubicBezTo>
                    <a:pt x="130" y="189"/>
                    <a:pt x="131" y="187"/>
                    <a:pt x="130" y="187"/>
                  </a:cubicBezTo>
                  <a:cubicBezTo>
                    <a:pt x="130" y="186"/>
                    <a:pt x="127" y="188"/>
                    <a:pt x="127" y="188"/>
                  </a:cubicBezTo>
                  <a:cubicBezTo>
                    <a:pt x="126" y="187"/>
                    <a:pt x="125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26" y="184"/>
                    <a:pt x="126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3"/>
                    <a:pt x="125" y="18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5" y="183"/>
                    <a:pt x="124" y="183"/>
                    <a:pt x="124" y="183"/>
                  </a:cubicBezTo>
                  <a:cubicBezTo>
                    <a:pt x="124" y="183"/>
                    <a:pt x="124" y="182"/>
                    <a:pt x="124" y="182"/>
                  </a:cubicBezTo>
                  <a:cubicBezTo>
                    <a:pt x="125" y="182"/>
                    <a:pt x="127" y="183"/>
                    <a:pt x="128" y="182"/>
                  </a:cubicBezTo>
                  <a:cubicBezTo>
                    <a:pt x="129" y="181"/>
                    <a:pt x="126" y="181"/>
                    <a:pt x="125" y="180"/>
                  </a:cubicBezTo>
                  <a:cubicBezTo>
                    <a:pt x="124" y="180"/>
                    <a:pt x="126" y="179"/>
                    <a:pt x="127" y="177"/>
                  </a:cubicBezTo>
                  <a:cubicBezTo>
                    <a:pt x="128" y="176"/>
                    <a:pt x="129" y="176"/>
                    <a:pt x="129" y="175"/>
                  </a:cubicBezTo>
                  <a:cubicBezTo>
                    <a:pt x="130" y="175"/>
                    <a:pt x="128" y="175"/>
                    <a:pt x="127" y="175"/>
                  </a:cubicBezTo>
                  <a:cubicBezTo>
                    <a:pt x="126" y="176"/>
                    <a:pt x="126" y="172"/>
                    <a:pt x="127" y="172"/>
                  </a:cubicBezTo>
                  <a:cubicBezTo>
                    <a:pt x="128" y="171"/>
                    <a:pt x="128" y="169"/>
                    <a:pt x="128" y="168"/>
                  </a:cubicBezTo>
                  <a:cubicBezTo>
                    <a:pt x="128" y="167"/>
                    <a:pt x="126" y="169"/>
                    <a:pt x="125" y="169"/>
                  </a:cubicBezTo>
                  <a:cubicBezTo>
                    <a:pt x="124" y="170"/>
                    <a:pt x="123" y="171"/>
                    <a:pt x="124" y="172"/>
                  </a:cubicBezTo>
                  <a:cubicBezTo>
                    <a:pt x="125" y="172"/>
                    <a:pt x="123" y="174"/>
                    <a:pt x="123" y="174"/>
                  </a:cubicBezTo>
                  <a:cubicBezTo>
                    <a:pt x="122" y="174"/>
                    <a:pt x="122" y="172"/>
                    <a:pt x="121" y="172"/>
                  </a:cubicBezTo>
                  <a:cubicBezTo>
                    <a:pt x="121" y="171"/>
                    <a:pt x="120" y="173"/>
                    <a:pt x="120" y="173"/>
                  </a:cubicBezTo>
                  <a:cubicBezTo>
                    <a:pt x="119" y="174"/>
                    <a:pt x="119" y="177"/>
                    <a:pt x="119" y="178"/>
                  </a:cubicBezTo>
                  <a:cubicBezTo>
                    <a:pt x="118" y="179"/>
                    <a:pt x="119" y="180"/>
                    <a:pt x="120" y="181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20" y="182"/>
                    <a:pt x="120" y="183"/>
                    <a:pt x="120" y="183"/>
                  </a:cubicBezTo>
                  <a:cubicBezTo>
                    <a:pt x="120" y="183"/>
                    <a:pt x="120" y="184"/>
                    <a:pt x="120" y="18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20" y="186"/>
                    <a:pt x="121" y="186"/>
                    <a:pt x="121" y="187"/>
                  </a:cubicBezTo>
                  <a:cubicBezTo>
                    <a:pt x="121" y="187"/>
                    <a:pt x="121" y="187"/>
                    <a:pt x="121" y="187"/>
                  </a:cubicBezTo>
                  <a:cubicBezTo>
                    <a:pt x="121" y="187"/>
                    <a:pt x="121" y="188"/>
                    <a:pt x="121" y="18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1" y="188"/>
                    <a:pt x="121" y="189"/>
                    <a:pt x="121" y="189"/>
                  </a:cubicBezTo>
                  <a:cubicBezTo>
                    <a:pt x="121" y="190"/>
                    <a:pt x="120" y="191"/>
                    <a:pt x="120" y="191"/>
                  </a:cubicBezTo>
                  <a:cubicBezTo>
                    <a:pt x="119" y="192"/>
                    <a:pt x="116" y="189"/>
                    <a:pt x="115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4" y="192"/>
                    <a:pt x="113" y="192"/>
                    <a:pt x="113" y="192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cubicBezTo>
                    <a:pt x="110" y="192"/>
                    <a:pt x="109" y="193"/>
                    <a:pt x="108" y="194"/>
                  </a:cubicBezTo>
                  <a:cubicBezTo>
                    <a:pt x="106" y="195"/>
                    <a:pt x="106" y="195"/>
                    <a:pt x="106" y="195"/>
                  </a:cubicBezTo>
                  <a:cubicBezTo>
                    <a:pt x="105" y="195"/>
                    <a:pt x="102" y="199"/>
                    <a:pt x="102" y="201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1" y="202"/>
                    <a:pt x="101" y="203"/>
                    <a:pt x="101" y="203"/>
                  </a:cubicBezTo>
                  <a:cubicBezTo>
                    <a:pt x="101" y="203"/>
                    <a:pt x="101" y="203"/>
                    <a:pt x="100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100" y="203"/>
                    <a:pt x="100" y="203"/>
                    <a:pt x="100" y="204"/>
                  </a:cubicBezTo>
                  <a:cubicBezTo>
                    <a:pt x="100" y="204"/>
                    <a:pt x="99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99" y="204"/>
                    <a:pt x="99" y="204"/>
                    <a:pt x="99" y="204"/>
                  </a:cubicBezTo>
                  <a:cubicBezTo>
                    <a:pt x="99" y="204"/>
                    <a:pt x="98" y="204"/>
                    <a:pt x="98" y="204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97" y="204"/>
                    <a:pt x="96" y="204"/>
                    <a:pt x="95" y="204"/>
                  </a:cubicBezTo>
                  <a:cubicBezTo>
                    <a:pt x="95" y="204"/>
                    <a:pt x="94" y="204"/>
                    <a:pt x="94" y="204"/>
                  </a:cubicBezTo>
                  <a:cubicBezTo>
                    <a:pt x="93" y="204"/>
                    <a:pt x="93" y="204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2" y="206"/>
                    <a:pt x="92" y="209"/>
                    <a:pt x="92" y="209"/>
                  </a:cubicBezTo>
                  <a:cubicBezTo>
                    <a:pt x="92" y="210"/>
                    <a:pt x="91" y="211"/>
                    <a:pt x="90" y="212"/>
                  </a:cubicBezTo>
                  <a:cubicBezTo>
                    <a:pt x="89" y="212"/>
                    <a:pt x="88" y="212"/>
                    <a:pt x="87" y="213"/>
                  </a:cubicBezTo>
                  <a:cubicBezTo>
                    <a:pt x="86" y="213"/>
                    <a:pt x="86" y="214"/>
                    <a:pt x="85" y="215"/>
                  </a:cubicBezTo>
                  <a:cubicBezTo>
                    <a:pt x="83" y="216"/>
                    <a:pt x="82" y="215"/>
                    <a:pt x="80" y="214"/>
                  </a:cubicBezTo>
                  <a:cubicBezTo>
                    <a:pt x="79" y="214"/>
                    <a:pt x="78" y="214"/>
                    <a:pt x="78" y="215"/>
                  </a:cubicBezTo>
                  <a:cubicBezTo>
                    <a:pt x="79" y="216"/>
                    <a:pt x="79" y="217"/>
                    <a:pt x="80" y="218"/>
                  </a:cubicBezTo>
                  <a:cubicBezTo>
                    <a:pt x="80" y="219"/>
                    <a:pt x="78" y="219"/>
                    <a:pt x="77" y="219"/>
                  </a:cubicBezTo>
                  <a:cubicBezTo>
                    <a:pt x="75" y="220"/>
                    <a:pt x="73" y="218"/>
                    <a:pt x="70" y="218"/>
                  </a:cubicBezTo>
                  <a:cubicBezTo>
                    <a:pt x="67" y="219"/>
                    <a:pt x="66" y="219"/>
                    <a:pt x="67" y="219"/>
                  </a:cubicBezTo>
                  <a:cubicBezTo>
                    <a:pt x="67" y="220"/>
                    <a:pt x="67" y="221"/>
                    <a:pt x="67" y="222"/>
                  </a:cubicBezTo>
                  <a:cubicBezTo>
                    <a:pt x="68" y="224"/>
                    <a:pt x="75" y="226"/>
                    <a:pt x="76" y="226"/>
                  </a:cubicBezTo>
                  <a:cubicBezTo>
                    <a:pt x="77" y="226"/>
                    <a:pt x="76" y="227"/>
                    <a:pt x="76" y="228"/>
                  </a:cubicBezTo>
                  <a:cubicBezTo>
                    <a:pt x="77" y="230"/>
                    <a:pt x="79" y="230"/>
                    <a:pt x="80" y="235"/>
                  </a:cubicBezTo>
                  <a:cubicBezTo>
                    <a:pt x="80" y="239"/>
                    <a:pt x="79" y="240"/>
                    <a:pt x="79" y="242"/>
                  </a:cubicBezTo>
                  <a:cubicBezTo>
                    <a:pt x="78" y="242"/>
                    <a:pt x="78" y="243"/>
                    <a:pt x="78" y="243"/>
                  </a:cubicBezTo>
                  <a:cubicBezTo>
                    <a:pt x="78" y="243"/>
                    <a:pt x="78" y="243"/>
                    <a:pt x="78" y="243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78" y="244"/>
                    <a:pt x="78" y="244"/>
                    <a:pt x="78" y="245"/>
                  </a:cubicBezTo>
                  <a:cubicBezTo>
                    <a:pt x="78" y="245"/>
                    <a:pt x="78" y="245"/>
                    <a:pt x="77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246"/>
                    <a:pt x="76" y="246"/>
                    <a:pt x="76" y="246"/>
                  </a:cubicBezTo>
                  <a:cubicBezTo>
                    <a:pt x="74" y="247"/>
                    <a:pt x="69" y="245"/>
                    <a:pt x="67" y="245"/>
                  </a:cubicBezTo>
                  <a:cubicBezTo>
                    <a:pt x="64" y="245"/>
                    <a:pt x="59" y="245"/>
                    <a:pt x="56" y="245"/>
                  </a:cubicBezTo>
                  <a:cubicBezTo>
                    <a:pt x="54" y="244"/>
                    <a:pt x="52" y="245"/>
                    <a:pt x="51" y="246"/>
                  </a:cubicBezTo>
                  <a:cubicBezTo>
                    <a:pt x="50" y="247"/>
                    <a:pt x="49" y="246"/>
                    <a:pt x="47" y="247"/>
                  </a:cubicBezTo>
                  <a:cubicBezTo>
                    <a:pt x="45" y="248"/>
                    <a:pt x="47" y="249"/>
                    <a:pt x="47" y="251"/>
                  </a:cubicBezTo>
                  <a:cubicBezTo>
                    <a:pt x="47" y="251"/>
                    <a:pt x="47" y="251"/>
                    <a:pt x="47" y="252"/>
                  </a:cubicBezTo>
                  <a:cubicBezTo>
                    <a:pt x="47" y="252"/>
                    <a:pt x="47" y="252"/>
                    <a:pt x="48" y="253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53"/>
                    <a:pt x="48" y="254"/>
                    <a:pt x="48" y="254"/>
                  </a:cubicBezTo>
                  <a:cubicBezTo>
                    <a:pt x="48" y="254"/>
                    <a:pt x="48" y="254"/>
                    <a:pt x="48" y="254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5"/>
                    <a:pt x="48" y="255"/>
                    <a:pt x="48" y="255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48" y="258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1"/>
                    <a:pt x="45" y="265"/>
                    <a:pt x="44" y="267"/>
                  </a:cubicBezTo>
                  <a:cubicBezTo>
                    <a:pt x="43" y="269"/>
                    <a:pt x="45" y="269"/>
                    <a:pt x="46" y="269"/>
                  </a:cubicBezTo>
                  <a:cubicBezTo>
                    <a:pt x="46" y="269"/>
                    <a:pt x="46" y="272"/>
                    <a:pt x="46" y="273"/>
                  </a:cubicBezTo>
                  <a:cubicBezTo>
                    <a:pt x="46" y="275"/>
                    <a:pt x="46" y="276"/>
                    <a:pt x="48" y="276"/>
                  </a:cubicBezTo>
                  <a:cubicBezTo>
                    <a:pt x="48" y="276"/>
                    <a:pt x="49" y="276"/>
                    <a:pt x="49" y="276"/>
                  </a:cubicBezTo>
                  <a:cubicBezTo>
                    <a:pt x="49" y="276"/>
                    <a:pt x="49" y="276"/>
                    <a:pt x="49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1" y="276"/>
                    <a:pt x="51" y="276"/>
                  </a:cubicBezTo>
                  <a:cubicBezTo>
                    <a:pt x="51" y="276"/>
                    <a:pt x="51" y="276"/>
                    <a:pt x="52" y="276"/>
                  </a:cubicBezTo>
                  <a:cubicBezTo>
                    <a:pt x="53" y="275"/>
                    <a:pt x="56" y="280"/>
                    <a:pt x="57" y="281"/>
                  </a:cubicBezTo>
                  <a:cubicBezTo>
                    <a:pt x="57" y="281"/>
                    <a:pt x="59" y="281"/>
                    <a:pt x="59" y="281"/>
                  </a:cubicBezTo>
                  <a:cubicBezTo>
                    <a:pt x="60" y="280"/>
                    <a:pt x="61" y="279"/>
                    <a:pt x="63" y="279"/>
                  </a:cubicBezTo>
                  <a:cubicBezTo>
                    <a:pt x="66" y="278"/>
                    <a:pt x="64" y="279"/>
                    <a:pt x="66" y="279"/>
                  </a:cubicBezTo>
                  <a:cubicBezTo>
                    <a:pt x="68" y="279"/>
                    <a:pt x="76" y="275"/>
                    <a:pt x="78" y="274"/>
                  </a:cubicBezTo>
                  <a:cubicBezTo>
                    <a:pt x="79" y="274"/>
                    <a:pt x="79" y="273"/>
                    <a:pt x="80" y="272"/>
                  </a:cubicBezTo>
                  <a:cubicBezTo>
                    <a:pt x="80" y="271"/>
                    <a:pt x="82" y="270"/>
                    <a:pt x="82" y="269"/>
                  </a:cubicBezTo>
                  <a:cubicBezTo>
                    <a:pt x="83" y="268"/>
                    <a:pt x="82" y="267"/>
                    <a:pt x="82" y="265"/>
                  </a:cubicBezTo>
                  <a:cubicBezTo>
                    <a:pt x="81" y="262"/>
                    <a:pt x="85" y="259"/>
                    <a:pt x="85" y="259"/>
                  </a:cubicBezTo>
                  <a:cubicBezTo>
                    <a:pt x="85" y="259"/>
                    <a:pt x="87" y="257"/>
                    <a:pt x="89" y="256"/>
                  </a:cubicBezTo>
                  <a:cubicBezTo>
                    <a:pt x="90" y="255"/>
                    <a:pt x="90" y="256"/>
                    <a:pt x="90" y="256"/>
                  </a:cubicBezTo>
                  <a:cubicBezTo>
                    <a:pt x="91" y="256"/>
                    <a:pt x="94" y="254"/>
                    <a:pt x="95" y="253"/>
                  </a:cubicBezTo>
                  <a:cubicBezTo>
                    <a:pt x="95" y="253"/>
                    <a:pt x="95" y="253"/>
                    <a:pt x="96" y="253"/>
                  </a:cubicBezTo>
                  <a:cubicBezTo>
                    <a:pt x="96" y="253"/>
                    <a:pt x="96" y="253"/>
                    <a:pt x="96" y="253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96" y="251"/>
                    <a:pt x="96" y="251"/>
                    <a:pt x="95" y="250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95" y="249"/>
                    <a:pt x="99" y="245"/>
                    <a:pt x="100" y="245"/>
                  </a:cubicBezTo>
                  <a:cubicBezTo>
                    <a:pt x="101" y="245"/>
                    <a:pt x="105" y="247"/>
                    <a:pt x="108" y="247"/>
                  </a:cubicBezTo>
                  <a:cubicBezTo>
                    <a:pt x="108" y="247"/>
                    <a:pt x="109" y="247"/>
                    <a:pt x="109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1" y="245"/>
                    <a:pt x="111" y="245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2" y="245"/>
                    <a:pt x="112" y="245"/>
                    <a:pt x="113" y="245"/>
                  </a:cubicBezTo>
                  <a:cubicBezTo>
                    <a:pt x="113" y="245"/>
                    <a:pt x="113" y="245"/>
                    <a:pt x="113" y="245"/>
                  </a:cubicBezTo>
                  <a:cubicBezTo>
                    <a:pt x="113" y="244"/>
                    <a:pt x="113" y="244"/>
                    <a:pt x="113" y="244"/>
                  </a:cubicBezTo>
                  <a:cubicBezTo>
                    <a:pt x="114" y="244"/>
                    <a:pt x="114" y="244"/>
                    <a:pt x="114" y="243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6" y="242"/>
                    <a:pt x="116" y="242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7" y="241"/>
                    <a:pt x="117" y="241"/>
                    <a:pt x="118" y="241"/>
                  </a:cubicBezTo>
                  <a:cubicBezTo>
                    <a:pt x="118" y="241"/>
                    <a:pt x="118" y="240"/>
                    <a:pt x="118" y="240"/>
                  </a:cubicBezTo>
                  <a:cubicBezTo>
                    <a:pt x="119" y="240"/>
                    <a:pt x="122" y="241"/>
                    <a:pt x="124" y="242"/>
                  </a:cubicBezTo>
                  <a:cubicBezTo>
                    <a:pt x="125" y="242"/>
                    <a:pt x="125" y="244"/>
                    <a:pt x="126" y="247"/>
                  </a:cubicBezTo>
                  <a:cubicBezTo>
                    <a:pt x="128" y="249"/>
                    <a:pt x="131" y="252"/>
                    <a:pt x="132" y="253"/>
                  </a:cubicBezTo>
                  <a:cubicBezTo>
                    <a:pt x="133" y="254"/>
                    <a:pt x="140" y="258"/>
                    <a:pt x="141" y="259"/>
                  </a:cubicBezTo>
                  <a:cubicBezTo>
                    <a:pt x="143" y="259"/>
                    <a:pt x="144" y="262"/>
                    <a:pt x="144" y="262"/>
                  </a:cubicBezTo>
                  <a:cubicBezTo>
                    <a:pt x="145" y="263"/>
                    <a:pt x="146" y="263"/>
                    <a:pt x="147" y="264"/>
                  </a:cubicBezTo>
                  <a:cubicBezTo>
                    <a:pt x="147" y="265"/>
                    <a:pt x="148" y="267"/>
                    <a:pt x="148" y="268"/>
                  </a:cubicBezTo>
                  <a:cubicBezTo>
                    <a:pt x="148" y="269"/>
                    <a:pt x="146" y="272"/>
                    <a:pt x="146" y="273"/>
                  </a:cubicBezTo>
                  <a:cubicBezTo>
                    <a:pt x="147" y="273"/>
                    <a:pt x="149" y="270"/>
                    <a:pt x="149" y="270"/>
                  </a:cubicBezTo>
                  <a:cubicBezTo>
                    <a:pt x="150" y="269"/>
                    <a:pt x="151" y="267"/>
                    <a:pt x="151" y="266"/>
                  </a:cubicBezTo>
                  <a:cubicBezTo>
                    <a:pt x="151" y="264"/>
                    <a:pt x="150" y="264"/>
                    <a:pt x="149" y="263"/>
                  </a:cubicBezTo>
                  <a:cubicBezTo>
                    <a:pt x="149" y="263"/>
                    <a:pt x="150" y="261"/>
                    <a:pt x="151" y="261"/>
                  </a:cubicBezTo>
                  <a:cubicBezTo>
                    <a:pt x="151" y="260"/>
                    <a:pt x="153" y="261"/>
                    <a:pt x="154" y="262"/>
                  </a:cubicBezTo>
                  <a:cubicBezTo>
                    <a:pt x="156" y="262"/>
                    <a:pt x="157" y="262"/>
                    <a:pt x="157" y="261"/>
                  </a:cubicBezTo>
                  <a:cubicBezTo>
                    <a:pt x="157" y="261"/>
                    <a:pt x="155" y="258"/>
                    <a:pt x="154" y="257"/>
                  </a:cubicBezTo>
                  <a:cubicBezTo>
                    <a:pt x="153" y="256"/>
                    <a:pt x="149" y="256"/>
                    <a:pt x="148" y="255"/>
                  </a:cubicBezTo>
                  <a:cubicBezTo>
                    <a:pt x="147" y="255"/>
                    <a:pt x="147" y="253"/>
                    <a:pt x="147" y="253"/>
                  </a:cubicBezTo>
                  <a:cubicBezTo>
                    <a:pt x="147" y="252"/>
                    <a:pt x="146" y="252"/>
                    <a:pt x="144" y="252"/>
                  </a:cubicBezTo>
                  <a:cubicBezTo>
                    <a:pt x="143" y="252"/>
                    <a:pt x="143" y="252"/>
                    <a:pt x="141" y="250"/>
                  </a:cubicBezTo>
                  <a:cubicBezTo>
                    <a:pt x="140" y="249"/>
                    <a:pt x="138" y="246"/>
                    <a:pt x="138" y="245"/>
                  </a:cubicBezTo>
                  <a:cubicBezTo>
                    <a:pt x="138" y="244"/>
                    <a:pt x="136" y="243"/>
                    <a:pt x="135" y="243"/>
                  </a:cubicBezTo>
                  <a:cubicBezTo>
                    <a:pt x="134" y="243"/>
                    <a:pt x="134" y="240"/>
                    <a:pt x="133" y="240"/>
                  </a:cubicBezTo>
                  <a:cubicBezTo>
                    <a:pt x="132" y="240"/>
                    <a:pt x="133" y="239"/>
                    <a:pt x="134" y="238"/>
                  </a:cubicBezTo>
                  <a:cubicBezTo>
                    <a:pt x="135" y="237"/>
                    <a:pt x="134" y="237"/>
                    <a:pt x="133" y="237"/>
                  </a:cubicBezTo>
                  <a:cubicBezTo>
                    <a:pt x="132" y="236"/>
                    <a:pt x="133" y="236"/>
                    <a:pt x="134" y="236"/>
                  </a:cubicBezTo>
                  <a:cubicBezTo>
                    <a:pt x="135" y="235"/>
                    <a:pt x="137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5"/>
                    <a:pt x="138" y="235"/>
                    <a:pt x="138" y="236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6"/>
                    <a:pt x="139" y="236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40" y="239"/>
                    <a:pt x="141" y="237"/>
                    <a:pt x="141" y="237"/>
                  </a:cubicBezTo>
                  <a:cubicBezTo>
                    <a:pt x="142" y="236"/>
                    <a:pt x="142" y="238"/>
                    <a:pt x="142" y="239"/>
                  </a:cubicBezTo>
                  <a:cubicBezTo>
                    <a:pt x="142" y="241"/>
                    <a:pt x="142" y="240"/>
                    <a:pt x="144" y="241"/>
                  </a:cubicBezTo>
                  <a:cubicBezTo>
                    <a:pt x="145" y="242"/>
                    <a:pt x="144" y="242"/>
                    <a:pt x="145" y="243"/>
                  </a:cubicBezTo>
                  <a:cubicBezTo>
                    <a:pt x="146" y="245"/>
                    <a:pt x="148" y="245"/>
                    <a:pt x="149" y="245"/>
                  </a:cubicBezTo>
                  <a:cubicBezTo>
                    <a:pt x="150" y="246"/>
                    <a:pt x="151" y="247"/>
                    <a:pt x="152" y="248"/>
                  </a:cubicBezTo>
                  <a:cubicBezTo>
                    <a:pt x="152" y="248"/>
                    <a:pt x="152" y="248"/>
                    <a:pt x="153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3" y="248"/>
                    <a:pt x="153" y="248"/>
                    <a:pt x="154" y="248"/>
                  </a:cubicBezTo>
                  <a:cubicBezTo>
                    <a:pt x="154" y="248"/>
                    <a:pt x="154" y="248"/>
                    <a:pt x="155" y="248"/>
                  </a:cubicBezTo>
                  <a:cubicBezTo>
                    <a:pt x="155" y="249"/>
                    <a:pt x="155" y="249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7" y="251"/>
                    <a:pt x="158" y="251"/>
                    <a:pt x="158" y="251"/>
                  </a:cubicBezTo>
                  <a:cubicBezTo>
                    <a:pt x="158" y="252"/>
                    <a:pt x="158" y="252"/>
                    <a:pt x="159" y="252"/>
                  </a:cubicBezTo>
                  <a:cubicBezTo>
                    <a:pt x="159" y="252"/>
                    <a:pt x="159" y="252"/>
                    <a:pt x="159" y="252"/>
                  </a:cubicBezTo>
                  <a:cubicBezTo>
                    <a:pt x="159" y="252"/>
                    <a:pt x="159" y="252"/>
                    <a:pt x="160" y="252"/>
                  </a:cubicBezTo>
                  <a:cubicBezTo>
                    <a:pt x="160" y="253"/>
                    <a:pt x="160" y="253"/>
                    <a:pt x="160" y="253"/>
                  </a:cubicBezTo>
                  <a:cubicBezTo>
                    <a:pt x="160" y="253"/>
                    <a:pt x="160" y="253"/>
                    <a:pt x="161" y="253"/>
                  </a:cubicBezTo>
                  <a:cubicBezTo>
                    <a:pt x="161" y="253"/>
                    <a:pt x="161" y="253"/>
                    <a:pt x="161" y="254"/>
                  </a:cubicBezTo>
                  <a:cubicBezTo>
                    <a:pt x="162" y="255"/>
                    <a:pt x="160" y="259"/>
                    <a:pt x="161" y="261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1" y="262"/>
                    <a:pt x="162" y="263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3"/>
                    <a:pt x="162" y="264"/>
                    <a:pt x="162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2" y="264"/>
                    <a:pt x="163" y="264"/>
                    <a:pt x="163" y="265"/>
                  </a:cubicBezTo>
                  <a:cubicBezTo>
                    <a:pt x="163" y="265"/>
                    <a:pt x="163" y="265"/>
                    <a:pt x="163" y="265"/>
                  </a:cubicBezTo>
                  <a:cubicBezTo>
                    <a:pt x="163" y="265"/>
                    <a:pt x="163" y="265"/>
                    <a:pt x="163" y="265"/>
                  </a:cubicBezTo>
                  <a:cubicBezTo>
                    <a:pt x="164" y="267"/>
                    <a:pt x="164" y="265"/>
                    <a:pt x="165" y="266"/>
                  </a:cubicBezTo>
                  <a:cubicBezTo>
                    <a:pt x="165" y="266"/>
                    <a:pt x="166" y="266"/>
                    <a:pt x="167" y="267"/>
                  </a:cubicBezTo>
                  <a:cubicBezTo>
                    <a:pt x="168" y="268"/>
                    <a:pt x="166" y="268"/>
                    <a:pt x="167" y="269"/>
                  </a:cubicBezTo>
                  <a:cubicBezTo>
                    <a:pt x="169" y="270"/>
                    <a:pt x="174" y="270"/>
                    <a:pt x="175" y="270"/>
                  </a:cubicBezTo>
                  <a:cubicBezTo>
                    <a:pt x="175" y="270"/>
                    <a:pt x="175" y="271"/>
                    <a:pt x="175" y="271"/>
                  </a:cubicBezTo>
                  <a:cubicBezTo>
                    <a:pt x="174" y="272"/>
                    <a:pt x="171" y="271"/>
                    <a:pt x="170" y="271"/>
                  </a:cubicBezTo>
                  <a:cubicBezTo>
                    <a:pt x="169" y="270"/>
                    <a:pt x="169" y="271"/>
                    <a:pt x="168" y="272"/>
                  </a:cubicBezTo>
                  <a:cubicBezTo>
                    <a:pt x="167" y="272"/>
                    <a:pt x="169" y="274"/>
                    <a:pt x="169" y="275"/>
                  </a:cubicBezTo>
                  <a:cubicBezTo>
                    <a:pt x="169" y="276"/>
                    <a:pt x="170" y="276"/>
                    <a:pt x="171" y="276"/>
                  </a:cubicBezTo>
                  <a:cubicBezTo>
                    <a:pt x="172" y="276"/>
                    <a:pt x="172" y="277"/>
                    <a:pt x="173" y="278"/>
                  </a:cubicBezTo>
                  <a:cubicBezTo>
                    <a:pt x="173" y="280"/>
                    <a:pt x="174" y="277"/>
                    <a:pt x="175" y="277"/>
                  </a:cubicBezTo>
                  <a:cubicBezTo>
                    <a:pt x="175" y="277"/>
                    <a:pt x="175" y="276"/>
                    <a:pt x="175" y="275"/>
                  </a:cubicBezTo>
                  <a:cubicBezTo>
                    <a:pt x="175" y="273"/>
                    <a:pt x="176" y="273"/>
                    <a:pt x="177" y="273"/>
                  </a:cubicBezTo>
                  <a:cubicBezTo>
                    <a:pt x="177" y="273"/>
                    <a:pt x="177" y="272"/>
                    <a:pt x="177" y="271"/>
                  </a:cubicBezTo>
                  <a:cubicBezTo>
                    <a:pt x="177" y="270"/>
                    <a:pt x="178" y="271"/>
                    <a:pt x="178" y="272"/>
                  </a:cubicBezTo>
                  <a:cubicBezTo>
                    <a:pt x="179" y="272"/>
                    <a:pt x="178" y="271"/>
                    <a:pt x="178" y="271"/>
                  </a:cubicBezTo>
                  <a:cubicBezTo>
                    <a:pt x="179" y="270"/>
                    <a:pt x="181" y="271"/>
                    <a:pt x="181" y="272"/>
                  </a:cubicBezTo>
                  <a:cubicBezTo>
                    <a:pt x="182" y="272"/>
                    <a:pt x="182" y="271"/>
                    <a:pt x="181" y="270"/>
                  </a:cubicBezTo>
                  <a:cubicBezTo>
                    <a:pt x="181" y="269"/>
                    <a:pt x="181" y="269"/>
                    <a:pt x="179" y="268"/>
                  </a:cubicBezTo>
                  <a:cubicBezTo>
                    <a:pt x="178" y="268"/>
                    <a:pt x="177" y="266"/>
                    <a:pt x="176" y="264"/>
                  </a:cubicBezTo>
                  <a:cubicBezTo>
                    <a:pt x="174" y="263"/>
                    <a:pt x="174" y="261"/>
                    <a:pt x="174" y="260"/>
                  </a:cubicBezTo>
                  <a:cubicBezTo>
                    <a:pt x="175" y="259"/>
                    <a:pt x="176" y="261"/>
                    <a:pt x="177" y="261"/>
                  </a:cubicBezTo>
                  <a:cubicBezTo>
                    <a:pt x="178" y="261"/>
                    <a:pt x="179" y="260"/>
                    <a:pt x="178" y="259"/>
                  </a:cubicBezTo>
                  <a:cubicBezTo>
                    <a:pt x="178" y="258"/>
                    <a:pt x="180" y="258"/>
                    <a:pt x="182" y="258"/>
                  </a:cubicBezTo>
                  <a:cubicBezTo>
                    <a:pt x="184" y="258"/>
                    <a:pt x="184" y="258"/>
                    <a:pt x="185" y="257"/>
                  </a:cubicBezTo>
                  <a:cubicBezTo>
                    <a:pt x="185" y="257"/>
                    <a:pt x="186" y="257"/>
                    <a:pt x="186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6" y="257"/>
                    <a:pt x="187" y="258"/>
                    <a:pt x="187" y="258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88" y="258"/>
                    <a:pt x="188" y="258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89" y="259"/>
                    <a:pt x="189" y="259"/>
                    <a:pt x="190" y="259"/>
                  </a:cubicBezTo>
                  <a:cubicBezTo>
                    <a:pt x="191" y="259"/>
                    <a:pt x="192" y="258"/>
                    <a:pt x="193" y="258"/>
                  </a:cubicBezTo>
                  <a:cubicBezTo>
                    <a:pt x="194" y="258"/>
                    <a:pt x="194" y="258"/>
                    <a:pt x="196" y="257"/>
                  </a:cubicBezTo>
                  <a:cubicBezTo>
                    <a:pt x="198" y="255"/>
                    <a:pt x="198" y="256"/>
                    <a:pt x="197" y="255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6" y="255"/>
                    <a:pt x="196" y="255"/>
                    <a:pt x="196" y="255"/>
                  </a:cubicBezTo>
                  <a:cubicBezTo>
                    <a:pt x="196" y="255"/>
                    <a:pt x="196" y="255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6" y="253"/>
                    <a:pt x="196" y="252"/>
                    <a:pt x="196" y="251"/>
                  </a:cubicBezTo>
                  <a:cubicBezTo>
                    <a:pt x="196" y="250"/>
                    <a:pt x="194" y="250"/>
                    <a:pt x="194" y="249"/>
                  </a:cubicBezTo>
                  <a:cubicBezTo>
                    <a:pt x="195" y="247"/>
                    <a:pt x="195" y="247"/>
                    <a:pt x="195" y="246"/>
                  </a:cubicBezTo>
                  <a:cubicBezTo>
                    <a:pt x="195" y="246"/>
                    <a:pt x="195" y="246"/>
                    <a:pt x="196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6" y="246"/>
                    <a:pt x="196" y="245"/>
                    <a:pt x="196" y="245"/>
                  </a:cubicBezTo>
                  <a:cubicBezTo>
                    <a:pt x="196" y="245"/>
                    <a:pt x="196" y="245"/>
                    <a:pt x="196" y="245"/>
                  </a:cubicBezTo>
                  <a:cubicBezTo>
                    <a:pt x="196" y="245"/>
                    <a:pt x="197" y="245"/>
                    <a:pt x="197" y="244"/>
                  </a:cubicBezTo>
                  <a:cubicBezTo>
                    <a:pt x="197" y="244"/>
                    <a:pt x="198" y="242"/>
                    <a:pt x="198" y="241"/>
                  </a:cubicBezTo>
                  <a:cubicBezTo>
                    <a:pt x="198" y="239"/>
                    <a:pt x="199" y="238"/>
                    <a:pt x="201" y="237"/>
                  </a:cubicBezTo>
                  <a:cubicBezTo>
                    <a:pt x="203" y="237"/>
                    <a:pt x="203" y="235"/>
                    <a:pt x="203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03" y="233"/>
                    <a:pt x="204" y="233"/>
                    <a:pt x="204" y="232"/>
                  </a:cubicBezTo>
                  <a:cubicBezTo>
                    <a:pt x="205" y="231"/>
                    <a:pt x="206" y="230"/>
                    <a:pt x="206" y="229"/>
                  </a:cubicBezTo>
                  <a:cubicBezTo>
                    <a:pt x="207" y="227"/>
                    <a:pt x="211" y="228"/>
                    <a:pt x="211" y="228"/>
                  </a:cubicBezTo>
                  <a:cubicBezTo>
                    <a:pt x="212" y="228"/>
                    <a:pt x="212" y="230"/>
                    <a:pt x="212" y="230"/>
                  </a:cubicBezTo>
                  <a:cubicBezTo>
                    <a:pt x="213" y="231"/>
                    <a:pt x="217" y="230"/>
                    <a:pt x="218" y="230"/>
                  </a:cubicBezTo>
                  <a:cubicBezTo>
                    <a:pt x="219" y="230"/>
                    <a:pt x="217" y="232"/>
                    <a:pt x="215" y="233"/>
                  </a:cubicBezTo>
                  <a:cubicBezTo>
                    <a:pt x="213" y="233"/>
                    <a:pt x="213" y="234"/>
                    <a:pt x="214" y="234"/>
                  </a:cubicBezTo>
                  <a:cubicBezTo>
                    <a:pt x="214" y="235"/>
                    <a:pt x="216" y="237"/>
                    <a:pt x="217" y="238"/>
                  </a:cubicBezTo>
                  <a:cubicBezTo>
                    <a:pt x="218" y="239"/>
                    <a:pt x="218" y="240"/>
                    <a:pt x="220" y="240"/>
                  </a:cubicBezTo>
                  <a:cubicBezTo>
                    <a:pt x="221" y="240"/>
                    <a:pt x="221" y="238"/>
                    <a:pt x="222" y="238"/>
                  </a:cubicBezTo>
                  <a:cubicBezTo>
                    <a:pt x="223" y="237"/>
                    <a:pt x="224" y="237"/>
                    <a:pt x="225" y="237"/>
                  </a:cubicBezTo>
                  <a:cubicBezTo>
                    <a:pt x="225" y="236"/>
                    <a:pt x="225" y="238"/>
                    <a:pt x="226" y="238"/>
                  </a:cubicBezTo>
                  <a:cubicBezTo>
                    <a:pt x="228" y="238"/>
                    <a:pt x="228" y="237"/>
                    <a:pt x="229" y="238"/>
                  </a:cubicBezTo>
                  <a:cubicBezTo>
                    <a:pt x="230" y="238"/>
                    <a:pt x="229" y="237"/>
                    <a:pt x="229" y="236"/>
                  </a:cubicBezTo>
                  <a:cubicBezTo>
                    <a:pt x="228" y="235"/>
                    <a:pt x="228" y="235"/>
                    <a:pt x="228" y="234"/>
                  </a:cubicBezTo>
                  <a:cubicBezTo>
                    <a:pt x="227" y="233"/>
                    <a:pt x="226" y="234"/>
                    <a:pt x="224" y="234"/>
                  </a:cubicBezTo>
                  <a:cubicBezTo>
                    <a:pt x="223" y="234"/>
                    <a:pt x="223" y="232"/>
                    <a:pt x="222" y="231"/>
                  </a:cubicBezTo>
                  <a:cubicBezTo>
                    <a:pt x="222" y="231"/>
                    <a:pt x="223" y="230"/>
                    <a:pt x="224" y="230"/>
                  </a:cubicBezTo>
                  <a:cubicBezTo>
                    <a:pt x="225" y="230"/>
                    <a:pt x="226" y="228"/>
                    <a:pt x="227" y="228"/>
                  </a:cubicBezTo>
                  <a:cubicBezTo>
                    <a:pt x="228" y="227"/>
                    <a:pt x="229" y="228"/>
                    <a:pt x="230" y="228"/>
                  </a:cubicBezTo>
                  <a:cubicBezTo>
                    <a:pt x="231" y="228"/>
                    <a:pt x="232" y="226"/>
                    <a:pt x="234" y="226"/>
                  </a:cubicBezTo>
                  <a:cubicBezTo>
                    <a:pt x="234" y="226"/>
                    <a:pt x="234" y="226"/>
                    <a:pt x="235" y="226"/>
                  </a:cubicBezTo>
                  <a:cubicBezTo>
                    <a:pt x="235" y="226"/>
                    <a:pt x="235" y="226"/>
                    <a:pt x="235" y="226"/>
                  </a:cubicBezTo>
                  <a:cubicBezTo>
                    <a:pt x="235" y="226"/>
                    <a:pt x="236" y="226"/>
                    <a:pt x="236" y="226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6" y="226"/>
                    <a:pt x="237" y="226"/>
                    <a:pt x="237" y="226"/>
                  </a:cubicBezTo>
                  <a:cubicBezTo>
                    <a:pt x="237" y="226"/>
                    <a:pt x="237" y="226"/>
                    <a:pt x="237" y="225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9" y="225"/>
                    <a:pt x="240" y="225"/>
                    <a:pt x="240" y="226"/>
                  </a:cubicBezTo>
                  <a:cubicBezTo>
                    <a:pt x="240" y="226"/>
                    <a:pt x="237" y="228"/>
                    <a:pt x="236" y="228"/>
                  </a:cubicBezTo>
                  <a:cubicBezTo>
                    <a:pt x="235" y="229"/>
                    <a:pt x="234" y="228"/>
                    <a:pt x="234" y="230"/>
                  </a:cubicBezTo>
                  <a:cubicBezTo>
                    <a:pt x="235" y="231"/>
                    <a:pt x="234" y="234"/>
                    <a:pt x="233" y="235"/>
                  </a:cubicBezTo>
                  <a:cubicBezTo>
                    <a:pt x="232" y="236"/>
                    <a:pt x="232" y="235"/>
                    <a:pt x="231" y="236"/>
                  </a:cubicBezTo>
                  <a:cubicBezTo>
                    <a:pt x="229" y="236"/>
                    <a:pt x="232" y="237"/>
                    <a:pt x="233" y="238"/>
                  </a:cubicBezTo>
                  <a:cubicBezTo>
                    <a:pt x="235" y="239"/>
                    <a:pt x="236" y="239"/>
                    <a:pt x="237" y="239"/>
                  </a:cubicBezTo>
                  <a:cubicBezTo>
                    <a:pt x="239" y="240"/>
                    <a:pt x="242" y="243"/>
                    <a:pt x="243" y="245"/>
                  </a:cubicBezTo>
                  <a:cubicBezTo>
                    <a:pt x="243" y="245"/>
                    <a:pt x="243" y="245"/>
                    <a:pt x="243" y="245"/>
                  </a:cubicBezTo>
                  <a:cubicBezTo>
                    <a:pt x="243" y="245"/>
                    <a:pt x="244" y="246"/>
                    <a:pt x="244" y="246"/>
                  </a:cubicBezTo>
                  <a:cubicBezTo>
                    <a:pt x="244" y="246"/>
                    <a:pt x="244" y="246"/>
                    <a:pt x="244" y="246"/>
                  </a:cubicBezTo>
                  <a:cubicBezTo>
                    <a:pt x="244" y="246"/>
                    <a:pt x="245" y="246"/>
                    <a:pt x="245" y="246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9" y="246"/>
                    <a:pt x="248" y="247"/>
                    <a:pt x="249" y="249"/>
                  </a:cubicBezTo>
                  <a:cubicBezTo>
                    <a:pt x="250" y="251"/>
                    <a:pt x="251" y="252"/>
                    <a:pt x="251" y="253"/>
                  </a:cubicBezTo>
                  <a:cubicBezTo>
                    <a:pt x="251" y="253"/>
                    <a:pt x="251" y="253"/>
                    <a:pt x="251" y="254"/>
                  </a:cubicBezTo>
                  <a:cubicBezTo>
                    <a:pt x="250" y="254"/>
                    <a:pt x="250" y="254"/>
                    <a:pt x="250" y="254"/>
                  </a:cubicBezTo>
                  <a:cubicBezTo>
                    <a:pt x="250" y="254"/>
                    <a:pt x="250" y="254"/>
                    <a:pt x="250" y="254"/>
                  </a:cubicBezTo>
                  <a:cubicBezTo>
                    <a:pt x="250" y="254"/>
                    <a:pt x="250" y="255"/>
                    <a:pt x="249" y="255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5"/>
                    <a:pt x="248" y="256"/>
                    <a:pt x="247" y="256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6" y="256"/>
                    <a:pt x="246" y="257"/>
                    <a:pt x="245" y="257"/>
                  </a:cubicBezTo>
                  <a:cubicBezTo>
                    <a:pt x="243" y="257"/>
                    <a:pt x="243" y="257"/>
                    <a:pt x="242" y="257"/>
                  </a:cubicBezTo>
                  <a:cubicBezTo>
                    <a:pt x="240" y="257"/>
                    <a:pt x="239" y="257"/>
                    <a:pt x="237" y="257"/>
                  </a:cubicBezTo>
                  <a:cubicBezTo>
                    <a:pt x="235" y="257"/>
                    <a:pt x="231" y="256"/>
                    <a:pt x="229" y="255"/>
                  </a:cubicBezTo>
                  <a:cubicBezTo>
                    <a:pt x="228" y="255"/>
                    <a:pt x="228" y="253"/>
                    <a:pt x="226" y="253"/>
                  </a:cubicBezTo>
                  <a:cubicBezTo>
                    <a:pt x="223" y="253"/>
                    <a:pt x="222" y="252"/>
                    <a:pt x="218" y="252"/>
                  </a:cubicBezTo>
                  <a:cubicBezTo>
                    <a:pt x="213" y="252"/>
                    <a:pt x="213" y="252"/>
                    <a:pt x="210" y="254"/>
                  </a:cubicBezTo>
                  <a:cubicBezTo>
                    <a:pt x="207" y="256"/>
                    <a:pt x="203" y="256"/>
                    <a:pt x="201" y="256"/>
                  </a:cubicBezTo>
                  <a:cubicBezTo>
                    <a:pt x="199" y="256"/>
                    <a:pt x="201" y="257"/>
                    <a:pt x="201" y="258"/>
                  </a:cubicBezTo>
                  <a:cubicBezTo>
                    <a:pt x="202" y="259"/>
                    <a:pt x="201" y="258"/>
                    <a:pt x="200" y="258"/>
                  </a:cubicBezTo>
                  <a:cubicBezTo>
                    <a:pt x="198" y="259"/>
                    <a:pt x="200" y="259"/>
                    <a:pt x="199" y="259"/>
                  </a:cubicBezTo>
                  <a:cubicBezTo>
                    <a:pt x="198" y="260"/>
                    <a:pt x="194" y="260"/>
                    <a:pt x="192" y="260"/>
                  </a:cubicBezTo>
                  <a:cubicBezTo>
                    <a:pt x="191" y="260"/>
                    <a:pt x="190" y="261"/>
                    <a:pt x="189" y="262"/>
                  </a:cubicBezTo>
                  <a:cubicBezTo>
                    <a:pt x="189" y="263"/>
                    <a:pt x="189" y="264"/>
                    <a:pt x="190" y="265"/>
                  </a:cubicBezTo>
                  <a:cubicBezTo>
                    <a:pt x="191" y="267"/>
                    <a:pt x="191" y="268"/>
                    <a:pt x="190" y="268"/>
                  </a:cubicBezTo>
                  <a:cubicBezTo>
                    <a:pt x="189" y="269"/>
                    <a:pt x="188" y="268"/>
                    <a:pt x="187" y="268"/>
                  </a:cubicBezTo>
                  <a:cubicBezTo>
                    <a:pt x="186" y="268"/>
                    <a:pt x="187" y="269"/>
                    <a:pt x="188" y="270"/>
                  </a:cubicBezTo>
                  <a:cubicBezTo>
                    <a:pt x="190" y="271"/>
                    <a:pt x="190" y="270"/>
                    <a:pt x="191" y="270"/>
                  </a:cubicBezTo>
                  <a:cubicBezTo>
                    <a:pt x="192" y="270"/>
                    <a:pt x="192" y="271"/>
                    <a:pt x="192" y="272"/>
                  </a:cubicBezTo>
                  <a:cubicBezTo>
                    <a:pt x="191" y="272"/>
                    <a:pt x="191" y="273"/>
                    <a:pt x="192" y="274"/>
                  </a:cubicBezTo>
                  <a:cubicBezTo>
                    <a:pt x="193" y="274"/>
                    <a:pt x="193" y="275"/>
                    <a:pt x="194" y="276"/>
                  </a:cubicBezTo>
                  <a:cubicBezTo>
                    <a:pt x="195" y="276"/>
                    <a:pt x="196" y="276"/>
                    <a:pt x="197" y="277"/>
                  </a:cubicBezTo>
                  <a:cubicBezTo>
                    <a:pt x="199" y="277"/>
                    <a:pt x="199" y="277"/>
                    <a:pt x="200" y="278"/>
                  </a:cubicBezTo>
                  <a:cubicBezTo>
                    <a:pt x="202" y="279"/>
                    <a:pt x="203" y="280"/>
                    <a:pt x="205" y="280"/>
                  </a:cubicBezTo>
                  <a:cubicBezTo>
                    <a:pt x="206" y="280"/>
                    <a:pt x="206" y="278"/>
                    <a:pt x="206" y="277"/>
                  </a:cubicBezTo>
                  <a:cubicBezTo>
                    <a:pt x="206" y="277"/>
                    <a:pt x="211" y="278"/>
                    <a:pt x="213" y="279"/>
                  </a:cubicBezTo>
                  <a:cubicBezTo>
                    <a:pt x="214" y="280"/>
                    <a:pt x="217" y="280"/>
                    <a:pt x="219" y="280"/>
                  </a:cubicBezTo>
                  <a:cubicBezTo>
                    <a:pt x="221" y="279"/>
                    <a:pt x="222" y="277"/>
                    <a:pt x="223" y="277"/>
                  </a:cubicBezTo>
                  <a:cubicBezTo>
                    <a:pt x="223" y="276"/>
                    <a:pt x="224" y="277"/>
                    <a:pt x="225" y="277"/>
                  </a:cubicBezTo>
                  <a:cubicBezTo>
                    <a:pt x="226" y="276"/>
                    <a:pt x="225" y="277"/>
                    <a:pt x="227" y="277"/>
                  </a:cubicBezTo>
                  <a:cubicBezTo>
                    <a:pt x="228" y="278"/>
                    <a:pt x="228" y="277"/>
                    <a:pt x="228" y="277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28" y="277"/>
                    <a:pt x="228" y="277"/>
                    <a:pt x="228" y="277"/>
                  </a:cubicBezTo>
                  <a:cubicBezTo>
                    <a:pt x="228" y="277"/>
                    <a:pt x="228" y="278"/>
                    <a:pt x="228" y="278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28" y="278"/>
                    <a:pt x="228" y="278"/>
                    <a:pt x="228" y="278"/>
                  </a:cubicBezTo>
                  <a:cubicBezTo>
                    <a:pt x="228" y="279"/>
                    <a:pt x="228" y="279"/>
                    <a:pt x="228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281"/>
                    <a:pt x="228" y="285"/>
                    <a:pt x="228" y="286"/>
                  </a:cubicBezTo>
                  <a:cubicBezTo>
                    <a:pt x="228" y="286"/>
                    <a:pt x="228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7" y="287"/>
                    <a:pt x="227" y="287"/>
                    <a:pt x="227" y="288"/>
                  </a:cubicBezTo>
                  <a:cubicBezTo>
                    <a:pt x="227" y="288"/>
                    <a:pt x="226" y="288"/>
                    <a:pt x="226" y="288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26" y="288"/>
                    <a:pt x="226" y="289"/>
                    <a:pt x="226" y="289"/>
                  </a:cubicBezTo>
                  <a:cubicBezTo>
                    <a:pt x="226" y="289"/>
                    <a:pt x="226" y="289"/>
                    <a:pt x="226" y="290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6" y="291"/>
                    <a:pt x="225" y="292"/>
                    <a:pt x="225" y="293"/>
                  </a:cubicBezTo>
                  <a:cubicBezTo>
                    <a:pt x="225" y="293"/>
                    <a:pt x="225" y="293"/>
                    <a:pt x="225" y="293"/>
                  </a:cubicBezTo>
                  <a:cubicBezTo>
                    <a:pt x="225" y="293"/>
                    <a:pt x="225" y="294"/>
                    <a:pt x="224" y="294"/>
                  </a:cubicBezTo>
                  <a:cubicBezTo>
                    <a:pt x="224" y="295"/>
                    <a:pt x="224" y="296"/>
                    <a:pt x="223" y="297"/>
                  </a:cubicBezTo>
                  <a:cubicBezTo>
                    <a:pt x="223" y="297"/>
                    <a:pt x="223" y="298"/>
                    <a:pt x="222" y="298"/>
                  </a:cubicBezTo>
                  <a:cubicBezTo>
                    <a:pt x="222" y="299"/>
                    <a:pt x="222" y="299"/>
                    <a:pt x="222" y="299"/>
                  </a:cubicBezTo>
                  <a:cubicBezTo>
                    <a:pt x="222" y="299"/>
                    <a:pt x="222" y="300"/>
                    <a:pt x="222" y="300"/>
                  </a:cubicBezTo>
                  <a:cubicBezTo>
                    <a:pt x="222" y="301"/>
                    <a:pt x="221" y="301"/>
                    <a:pt x="221" y="301"/>
                  </a:cubicBezTo>
                  <a:cubicBezTo>
                    <a:pt x="221" y="301"/>
                    <a:pt x="221" y="301"/>
                    <a:pt x="221" y="302"/>
                  </a:cubicBezTo>
                  <a:cubicBezTo>
                    <a:pt x="221" y="302"/>
                    <a:pt x="221" y="302"/>
                    <a:pt x="220" y="302"/>
                  </a:cubicBezTo>
                  <a:cubicBezTo>
                    <a:pt x="219" y="304"/>
                    <a:pt x="214" y="303"/>
                    <a:pt x="213" y="303"/>
                  </a:cubicBezTo>
                  <a:cubicBezTo>
                    <a:pt x="211" y="303"/>
                    <a:pt x="211" y="302"/>
                    <a:pt x="210" y="301"/>
                  </a:cubicBezTo>
                  <a:cubicBezTo>
                    <a:pt x="209" y="300"/>
                    <a:pt x="209" y="302"/>
                    <a:pt x="208" y="301"/>
                  </a:cubicBezTo>
                  <a:cubicBezTo>
                    <a:pt x="207" y="300"/>
                    <a:pt x="207" y="301"/>
                    <a:pt x="206" y="301"/>
                  </a:cubicBezTo>
                  <a:cubicBezTo>
                    <a:pt x="204" y="302"/>
                    <a:pt x="202" y="304"/>
                    <a:pt x="201" y="304"/>
                  </a:cubicBezTo>
                  <a:cubicBezTo>
                    <a:pt x="200" y="305"/>
                    <a:pt x="194" y="303"/>
                    <a:pt x="193" y="303"/>
                  </a:cubicBezTo>
                  <a:cubicBezTo>
                    <a:pt x="191" y="302"/>
                    <a:pt x="186" y="301"/>
                    <a:pt x="185" y="301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184" y="301"/>
                    <a:pt x="183" y="300"/>
                    <a:pt x="181" y="300"/>
                  </a:cubicBezTo>
                  <a:cubicBezTo>
                    <a:pt x="181" y="300"/>
                    <a:pt x="181" y="300"/>
                    <a:pt x="180" y="300"/>
                  </a:cubicBezTo>
                  <a:cubicBezTo>
                    <a:pt x="180" y="300"/>
                    <a:pt x="179" y="299"/>
                    <a:pt x="178" y="299"/>
                  </a:cubicBezTo>
                  <a:cubicBezTo>
                    <a:pt x="175" y="299"/>
                    <a:pt x="176" y="299"/>
                    <a:pt x="175" y="298"/>
                  </a:cubicBezTo>
                  <a:cubicBezTo>
                    <a:pt x="174" y="297"/>
                    <a:pt x="173" y="296"/>
                    <a:pt x="172" y="295"/>
                  </a:cubicBezTo>
                  <a:cubicBezTo>
                    <a:pt x="170" y="295"/>
                    <a:pt x="165" y="297"/>
                    <a:pt x="164" y="298"/>
                  </a:cubicBezTo>
                  <a:cubicBezTo>
                    <a:pt x="163" y="298"/>
                    <a:pt x="162" y="299"/>
                    <a:pt x="162" y="301"/>
                  </a:cubicBezTo>
                  <a:cubicBezTo>
                    <a:pt x="163" y="303"/>
                    <a:pt x="163" y="306"/>
                    <a:pt x="161" y="307"/>
                  </a:cubicBezTo>
                  <a:cubicBezTo>
                    <a:pt x="158" y="308"/>
                    <a:pt x="157" y="307"/>
                    <a:pt x="155" y="306"/>
                  </a:cubicBezTo>
                  <a:cubicBezTo>
                    <a:pt x="152" y="304"/>
                    <a:pt x="150" y="303"/>
                    <a:pt x="148" y="303"/>
                  </a:cubicBezTo>
                  <a:cubicBezTo>
                    <a:pt x="146" y="303"/>
                    <a:pt x="144" y="301"/>
                    <a:pt x="144" y="300"/>
                  </a:cubicBezTo>
                  <a:cubicBezTo>
                    <a:pt x="143" y="299"/>
                    <a:pt x="143" y="297"/>
                    <a:pt x="141" y="297"/>
                  </a:cubicBezTo>
                  <a:cubicBezTo>
                    <a:pt x="140" y="297"/>
                    <a:pt x="139" y="296"/>
                    <a:pt x="136" y="296"/>
                  </a:cubicBezTo>
                  <a:cubicBezTo>
                    <a:pt x="134" y="295"/>
                    <a:pt x="132" y="296"/>
                    <a:pt x="131" y="295"/>
                  </a:cubicBezTo>
                  <a:cubicBezTo>
                    <a:pt x="130" y="295"/>
                    <a:pt x="130" y="295"/>
                    <a:pt x="130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9" y="294"/>
                    <a:pt x="129" y="294"/>
                    <a:pt x="128" y="294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94"/>
                    <a:pt x="128" y="294"/>
                    <a:pt x="127" y="294"/>
                  </a:cubicBezTo>
                  <a:cubicBezTo>
                    <a:pt x="126" y="295"/>
                    <a:pt x="126" y="294"/>
                    <a:pt x="127" y="293"/>
                  </a:cubicBezTo>
                  <a:cubicBezTo>
                    <a:pt x="127" y="292"/>
                    <a:pt x="125" y="293"/>
                    <a:pt x="124" y="292"/>
                  </a:cubicBezTo>
                  <a:cubicBezTo>
                    <a:pt x="122" y="291"/>
                    <a:pt x="124" y="289"/>
                    <a:pt x="125" y="288"/>
                  </a:cubicBezTo>
                  <a:cubicBezTo>
                    <a:pt x="126" y="287"/>
                    <a:pt x="127" y="284"/>
                    <a:pt x="126" y="283"/>
                  </a:cubicBezTo>
                  <a:cubicBezTo>
                    <a:pt x="125" y="282"/>
                    <a:pt x="125" y="280"/>
                    <a:pt x="126" y="279"/>
                  </a:cubicBezTo>
                  <a:cubicBezTo>
                    <a:pt x="126" y="278"/>
                    <a:pt x="127" y="277"/>
                    <a:pt x="126" y="277"/>
                  </a:cubicBezTo>
                  <a:cubicBezTo>
                    <a:pt x="125" y="277"/>
                    <a:pt x="124" y="276"/>
                    <a:pt x="123" y="275"/>
                  </a:cubicBezTo>
                  <a:cubicBezTo>
                    <a:pt x="122" y="274"/>
                    <a:pt x="119" y="276"/>
                    <a:pt x="118" y="276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16" y="277"/>
                    <a:pt x="116" y="277"/>
                    <a:pt x="115" y="276"/>
                  </a:cubicBezTo>
                  <a:cubicBezTo>
                    <a:pt x="114" y="276"/>
                    <a:pt x="114" y="276"/>
                    <a:pt x="113" y="276"/>
                  </a:cubicBezTo>
                  <a:cubicBezTo>
                    <a:pt x="110" y="276"/>
                    <a:pt x="107" y="277"/>
                    <a:pt x="105" y="278"/>
                  </a:cubicBezTo>
                  <a:cubicBezTo>
                    <a:pt x="103" y="278"/>
                    <a:pt x="102" y="278"/>
                    <a:pt x="101" y="277"/>
                  </a:cubicBezTo>
                  <a:cubicBezTo>
                    <a:pt x="101" y="277"/>
                    <a:pt x="98" y="277"/>
                    <a:pt x="95" y="277"/>
                  </a:cubicBezTo>
                  <a:cubicBezTo>
                    <a:pt x="93" y="277"/>
                    <a:pt x="94" y="277"/>
                    <a:pt x="93" y="276"/>
                  </a:cubicBezTo>
                  <a:cubicBezTo>
                    <a:pt x="92" y="276"/>
                    <a:pt x="91" y="277"/>
                    <a:pt x="90" y="278"/>
                  </a:cubicBezTo>
                  <a:cubicBezTo>
                    <a:pt x="90" y="279"/>
                    <a:pt x="87" y="279"/>
                    <a:pt x="85" y="280"/>
                  </a:cubicBezTo>
                  <a:cubicBezTo>
                    <a:pt x="83" y="280"/>
                    <a:pt x="82" y="281"/>
                    <a:pt x="81" y="282"/>
                  </a:cubicBezTo>
                  <a:cubicBezTo>
                    <a:pt x="80" y="282"/>
                    <a:pt x="79" y="282"/>
                    <a:pt x="77" y="283"/>
                  </a:cubicBezTo>
                  <a:cubicBezTo>
                    <a:pt x="77" y="283"/>
                    <a:pt x="76" y="283"/>
                    <a:pt x="76" y="283"/>
                  </a:cubicBezTo>
                  <a:cubicBezTo>
                    <a:pt x="76" y="284"/>
                    <a:pt x="76" y="284"/>
                    <a:pt x="76" y="284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74" y="285"/>
                    <a:pt x="74" y="285"/>
                    <a:pt x="74" y="285"/>
                  </a:cubicBezTo>
                  <a:cubicBezTo>
                    <a:pt x="74" y="285"/>
                    <a:pt x="74" y="285"/>
                    <a:pt x="73" y="285"/>
                  </a:cubicBezTo>
                  <a:cubicBezTo>
                    <a:pt x="72" y="286"/>
                    <a:pt x="72" y="285"/>
                    <a:pt x="71" y="285"/>
                  </a:cubicBezTo>
                  <a:cubicBezTo>
                    <a:pt x="69" y="284"/>
                    <a:pt x="65" y="285"/>
                    <a:pt x="63" y="285"/>
                  </a:cubicBezTo>
                  <a:cubicBezTo>
                    <a:pt x="62" y="285"/>
                    <a:pt x="60" y="282"/>
                    <a:pt x="59" y="282"/>
                  </a:cubicBezTo>
                  <a:cubicBezTo>
                    <a:pt x="58" y="282"/>
                    <a:pt x="56" y="284"/>
                    <a:pt x="56" y="286"/>
                  </a:cubicBezTo>
                  <a:cubicBezTo>
                    <a:pt x="55" y="287"/>
                    <a:pt x="53" y="290"/>
                    <a:pt x="51" y="292"/>
                  </a:cubicBezTo>
                  <a:cubicBezTo>
                    <a:pt x="49" y="293"/>
                    <a:pt x="46" y="293"/>
                    <a:pt x="46" y="294"/>
                  </a:cubicBezTo>
                  <a:cubicBezTo>
                    <a:pt x="45" y="295"/>
                    <a:pt x="43" y="296"/>
                    <a:pt x="42" y="298"/>
                  </a:cubicBezTo>
                  <a:cubicBezTo>
                    <a:pt x="42" y="300"/>
                    <a:pt x="41" y="299"/>
                    <a:pt x="40" y="301"/>
                  </a:cubicBezTo>
                  <a:cubicBezTo>
                    <a:pt x="38" y="303"/>
                    <a:pt x="39" y="305"/>
                    <a:pt x="39" y="309"/>
                  </a:cubicBezTo>
                  <a:cubicBezTo>
                    <a:pt x="39" y="313"/>
                    <a:pt x="33" y="315"/>
                    <a:pt x="30" y="316"/>
                  </a:cubicBezTo>
                  <a:cubicBezTo>
                    <a:pt x="29" y="316"/>
                    <a:pt x="29" y="316"/>
                    <a:pt x="28" y="317"/>
                  </a:cubicBezTo>
                  <a:cubicBezTo>
                    <a:pt x="28" y="317"/>
                    <a:pt x="28" y="317"/>
                    <a:pt x="28" y="317"/>
                  </a:cubicBezTo>
                  <a:cubicBezTo>
                    <a:pt x="27" y="317"/>
                    <a:pt x="27" y="317"/>
                    <a:pt x="27" y="318"/>
                  </a:cubicBezTo>
                  <a:cubicBezTo>
                    <a:pt x="26" y="318"/>
                    <a:pt x="26" y="318"/>
                    <a:pt x="26" y="318"/>
                  </a:cubicBezTo>
                  <a:cubicBezTo>
                    <a:pt x="26" y="318"/>
                    <a:pt x="25" y="318"/>
                    <a:pt x="25" y="319"/>
                  </a:cubicBezTo>
                  <a:cubicBezTo>
                    <a:pt x="25" y="319"/>
                    <a:pt x="25" y="319"/>
                    <a:pt x="24" y="319"/>
                  </a:cubicBezTo>
                  <a:cubicBezTo>
                    <a:pt x="24" y="319"/>
                    <a:pt x="24" y="319"/>
                    <a:pt x="24" y="319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2" y="321"/>
                    <a:pt x="22" y="323"/>
                    <a:pt x="20" y="324"/>
                  </a:cubicBezTo>
                  <a:cubicBezTo>
                    <a:pt x="18" y="325"/>
                    <a:pt x="16" y="330"/>
                    <a:pt x="16" y="331"/>
                  </a:cubicBezTo>
                  <a:cubicBezTo>
                    <a:pt x="16" y="332"/>
                    <a:pt x="10" y="336"/>
                    <a:pt x="10" y="338"/>
                  </a:cubicBezTo>
                  <a:cubicBezTo>
                    <a:pt x="9" y="340"/>
                    <a:pt x="7" y="343"/>
                    <a:pt x="6" y="343"/>
                  </a:cubicBezTo>
                  <a:cubicBezTo>
                    <a:pt x="6" y="343"/>
                    <a:pt x="6" y="343"/>
                    <a:pt x="6" y="344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5" y="344"/>
                    <a:pt x="5" y="344"/>
                    <a:pt x="5" y="345"/>
                  </a:cubicBezTo>
                  <a:cubicBezTo>
                    <a:pt x="5" y="345"/>
                    <a:pt x="5" y="345"/>
                    <a:pt x="5" y="345"/>
                  </a:cubicBezTo>
                  <a:cubicBezTo>
                    <a:pt x="5" y="345"/>
                    <a:pt x="5" y="345"/>
                    <a:pt x="5" y="346"/>
                  </a:cubicBezTo>
                  <a:cubicBezTo>
                    <a:pt x="5" y="346"/>
                    <a:pt x="5" y="346"/>
                    <a:pt x="5" y="346"/>
                  </a:cubicBezTo>
                  <a:cubicBezTo>
                    <a:pt x="5" y="347"/>
                    <a:pt x="5" y="347"/>
                    <a:pt x="5" y="348"/>
                  </a:cubicBezTo>
                  <a:cubicBezTo>
                    <a:pt x="5" y="348"/>
                    <a:pt x="5" y="348"/>
                    <a:pt x="5" y="348"/>
                  </a:cubicBezTo>
                  <a:cubicBezTo>
                    <a:pt x="5" y="349"/>
                    <a:pt x="7" y="351"/>
                    <a:pt x="8" y="352"/>
                  </a:cubicBezTo>
                  <a:cubicBezTo>
                    <a:pt x="8" y="353"/>
                    <a:pt x="7" y="353"/>
                    <a:pt x="7" y="355"/>
                  </a:cubicBezTo>
                  <a:cubicBezTo>
                    <a:pt x="6" y="357"/>
                    <a:pt x="8" y="357"/>
                    <a:pt x="8" y="360"/>
                  </a:cubicBezTo>
                  <a:cubicBezTo>
                    <a:pt x="9" y="362"/>
                    <a:pt x="6" y="364"/>
                    <a:pt x="6" y="366"/>
                  </a:cubicBezTo>
                  <a:cubicBezTo>
                    <a:pt x="6" y="367"/>
                    <a:pt x="6" y="367"/>
                    <a:pt x="6" y="368"/>
                  </a:cubicBezTo>
                  <a:cubicBezTo>
                    <a:pt x="6" y="368"/>
                    <a:pt x="6" y="369"/>
                    <a:pt x="6" y="369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5" y="370"/>
                    <a:pt x="5" y="370"/>
                    <a:pt x="5" y="371"/>
                  </a:cubicBezTo>
                  <a:cubicBezTo>
                    <a:pt x="5" y="371"/>
                    <a:pt x="5" y="371"/>
                    <a:pt x="5" y="371"/>
                  </a:cubicBezTo>
                  <a:cubicBezTo>
                    <a:pt x="4" y="371"/>
                    <a:pt x="4" y="372"/>
                    <a:pt x="4" y="372"/>
                  </a:cubicBezTo>
                  <a:cubicBezTo>
                    <a:pt x="3" y="373"/>
                    <a:pt x="0" y="375"/>
                    <a:pt x="2" y="376"/>
                  </a:cubicBezTo>
                  <a:cubicBezTo>
                    <a:pt x="3" y="377"/>
                    <a:pt x="2" y="377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1"/>
                    <a:pt x="4" y="382"/>
                    <a:pt x="3" y="382"/>
                  </a:cubicBezTo>
                  <a:cubicBezTo>
                    <a:pt x="3" y="382"/>
                    <a:pt x="3" y="382"/>
                    <a:pt x="3" y="382"/>
                  </a:cubicBezTo>
                  <a:cubicBezTo>
                    <a:pt x="3" y="382"/>
                    <a:pt x="3" y="383"/>
                    <a:pt x="3" y="383"/>
                  </a:cubicBezTo>
                  <a:cubicBezTo>
                    <a:pt x="3" y="383"/>
                    <a:pt x="3" y="384"/>
                    <a:pt x="2" y="384"/>
                  </a:cubicBezTo>
                  <a:cubicBezTo>
                    <a:pt x="2" y="384"/>
                    <a:pt x="2" y="385"/>
                    <a:pt x="2" y="385"/>
                  </a:cubicBezTo>
                  <a:cubicBezTo>
                    <a:pt x="2" y="385"/>
                    <a:pt x="2" y="385"/>
                    <a:pt x="2" y="385"/>
                  </a:cubicBezTo>
                  <a:cubicBezTo>
                    <a:pt x="3" y="385"/>
                    <a:pt x="3" y="386"/>
                    <a:pt x="3" y="386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3" y="386"/>
                    <a:pt x="3" y="386"/>
                    <a:pt x="3" y="386"/>
                  </a:cubicBezTo>
                  <a:cubicBezTo>
                    <a:pt x="3" y="386"/>
                    <a:pt x="4" y="386"/>
                    <a:pt x="5" y="387"/>
                  </a:cubicBezTo>
                  <a:cubicBezTo>
                    <a:pt x="5" y="387"/>
                    <a:pt x="6" y="387"/>
                    <a:pt x="6" y="388"/>
                  </a:cubicBezTo>
                  <a:cubicBezTo>
                    <a:pt x="8" y="389"/>
                    <a:pt x="7" y="390"/>
                    <a:pt x="8" y="390"/>
                  </a:cubicBezTo>
                  <a:cubicBezTo>
                    <a:pt x="8" y="390"/>
                    <a:pt x="8" y="391"/>
                    <a:pt x="8" y="391"/>
                  </a:cubicBezTo>
                  <a:cubicBezTo>
                    <a:pt x="8" y="391"/>
                    <a:pt x="8" y="391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9" y="392"/>
                    <a:pt x="9" y="392"/>
                    <a:pt x="9" y="392"/>
                  </a:cubicBezTo>
                  <a:cubicBezTo>
                    <a:pt x="10" y="393"/>
                    <a:pt x="10" y="393"/>
                    <a:pt x="11" y="393"/>
                  </a:cubicBezTo>
                  <a:cubicBezTo>
                    <a:pt x="13" y="394"/>
                    <a:pt x="13" y="395"/>
                    <a:pt x="13" y="396"/>
                  </a:cubicBezTo>
                  <a:cubicBezTo>
                    <a:pt x="14" y="397"/>
                    <a:pt x="15" y="398"/>
                    <a:pt x="15" y="399"/>
                  </a:cubicBezTo>
                  <a:cubicBezTo>
                    <a:pt x="15" y="399"/>
                    <a:pt x="15" y="399"/>
                    <a:pt x="16" y="399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9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1"/>
                    <a:pt x="16" y="402"/>
                    <a:pt x="17" y="402"/>
                  </a:cubicBezTo>
                  <a:cubicBezTo>
                    <a:pt x="17" y="402"/>
                    <a:pt x="17" y="402"/>
                    <a:pt x="17" y="403"/>
                  </a:cubicBezTo>
                  <a:cubicBezTo>
                    <a:pt x="17" y="403"/>
                    <a:pt x="17" y="403"/>
                    <a:pt x="17" y="403"/>
                  </a:cubicBezTo>
                  <a:cubicBezTo>
                    <a:pt x="17" y="404"/>
                    <a:pt x="18" y="405"/>
                    <a:pt x="19" y="406"/>
                  </a:cubicBezTo>
                  <a:cubicBezTo>
                    <a:pt x="19" y="406"/>
                    <a:pt x="19" y="407"/>
                    <a:pt x="19" y="407"/>
                  </a:cubicBezTo>
                  <a:cubicBezTo>
                    <a:pt x="20" y="407"/>
                    <a:pt x="20" y="407"/>
                    <a:pt x="20" y="407"/>
                  </a:cubicBezTo>
                  <a:cubicBezTo>
                    <a:pt x="20" y="408"/>
                    <a:pt x="20" y="408"/>
                    <a:pt x="21" y="408"/>
                  </a:cubicBezTo>
                  <a:cubicBezTo>
                    <a:pt x="21" y="408"/>
                    <a:pt x="21" y="408"/>
                    <a:pt x="21" y="408"/>
                  </a:cubicBezTo>
                  <a:cubicBezTo>
                    <a:pt x="22" y="408"/>
                    <a:pt x="22" y="409"/>
                    <a:pt x="23" y="409"/>
                  </a:cubicBezTo>
                  <a:cubicBezTo>
                    <a:pt x="23" y="409"/>
                    <a:pt x="23" y="410"/>
                    <a:pt x="24" y="410"/>
                  </a:cubicBezTo>
                  <a:cubicBezTo>
                    <a:pt x="26" y="411"/>
                    <a:pt x="31" y="415"/>
                    <a:pt x="32" y="416"/>
                  </a:cubicBezTo>
                  <a:cubicBezTo>
                    <a:pt x="33" y="417"/>
                    <a:pt x="33" y="417"/>
                    <a:pt x="34" y="417"/>
                  </a:cubicBezTo>
                  <a:cubicBezTo>
                    <a:pt x="34" y="417"/>
                    <a:pt x="34" y="417"/>
                    <a:pt x="35" y="417"/>
                  </a:cubicBezTo>
                  <a:cubicBezTo>
                    <a:pt x="35" y="418"/>
                    <a:pt x="35" y="418"/>
                    <a:pt x="36" y="418"/>
                  </a:cubicBezTo>
                  <a:cubicBezTo>
                    <a:pt x="36" y="418"/>
                    <a:pt x="37" y="418"/>
                    <a:pt x="37" y="418"/>
                  </a:cubicBezTo>
                  <a:cubicBezTo>
                    <a:pt x="37" y="418"/>
                    <a:pt x="37" y="419"/>
                    <a:pt x="38" y="419"/>
                  </a:cubicBezTo>
                  <a:cubicBezTo>
                    <a:pt x="38" y="419"/>
                    <a:pt x="39" y="419"/>
                    <a:pt x="39" y="419"/>
                  </a:cubicBezTo>
                  <a:cubicBezTo>
                    <a:pt x="39" y="419"/>
                    <a:pt x="39" y="419"/>
                    <a:pt x="39" y="419"/>
                  </a:cubicBezTo>
                  <a:cubicBezTo>
                    <a:pt x="39" y="419"/>
                    <a:pt x="39" y="419"/>
                    <a:pt x="40" y="419"/>
                  </a:cubicBezTo>
                  <a:cubicBezTo>
                    <a:pt x="42" y="419"/>
                    <a:pt x="51" y="416"/>
                    <a:pt x="53" y="415"/>
                  </a:cubicBezTo>
                  <a:cubicBezTo>
                    <a:pt x="54" y="415"/>
                    <a:pt x="54" y="415"/>
                    <a:pt x="55" y="415"/>
                  </a:cubicBezTo>
                  <a:cubicBezTo>
                    <a:pt x="55" y="415"/>
                    <a:pt x="55" y="416"/>
                    <a:pt x="55" y="416"/>
                  </a:cubicBezTo>
                  <a:cubicBezTo>
                    <a:pt x="55" y="416"/>
                    <a:pt x="56" y="416"/>
                    <a:pt x="56" y="416"/>
                  </a:cubicBezTo>
                  <a:cubicBezTo>
                    <a:pt x="56" y="416"/>
                    <a:pt x="56" y="416"/>
                    <a:pt x="57" y="416"/>
                  </a:cubicBezTo>
                  <a:cubicBezTo>
                    <a:pt x="57" y="416"/>
                    <a:pt x="57" y="416"/>
                    <a:pt x="58" y="416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7"/>
                  </a:cubicBezTo>
                  <a:cubicBezTo>
                    <a:pt x="59" y="417"/>
                    <a:pt x="60" y="417"/>
                    <a:pt x="60" y="417"/>
                  </a:cubicBezTo>
                  <a:cubicBezTo>
                    <a:pt x="61" y="417"/>
                    <a:pt x="62" y="417"/>
                    <a:pt x="63" y="418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4" y="418"/>
                    <a:pt x="64" y="418"/>
                    <a:pt x="64" y="418"/>
                  </a:cubicBezTo>
                  <a:cubicBezTo>
                    <a:pt x="64" y="418"/>
                    <a:pt x="65" y="418"/>
                    <a:pt x="65" y="418"/>
                  </a:cubicBezTo>
                  <a:cubicBezTo>
                    <a:pt x="65" y="418"/>
                    <a:pt x="65" y="418"/>
                    <a:pt x="65" y="418"/>
                  </a:cubicBezTo>
                  <a:cubicBezTo>
                    <a:pt x="66" y="418"/>
                    <a:pt x="66" y="418"/>
                    <a:pt x="66" y="418"/>
                  </a:cubicBezTo>
                  <a:cubicBezTo>
                    <a:pt x="66" y="418"/>
                    <a:pt x="66" y="418"/>
                    <a:pt x="66" y="418"/>
                  </a:cubicBezTo>
                  <a:cubicBezTo>
                    <a:pt x="67" y="417"/>
                    <a:pt x="67" y="417"/>
                    <a:pt x="68" y="417"/>
                  </a:cubicBezTo>
                  <a:cubicBezTo>
                    <a:pt x="68" y="417"/>
                    <a:pt x="68" y="417"/>
                    <a:pt x="68" y="417"/>
                  </a:cubicBezTo>
                  <a:cubicBezTo>
                    <a:pt x="68" y="417"/>
                    <a:pt x="69" y="417"/>
                    <a:pt x="69" y="417"/>
                  </a:cubicBezTo>
                  <a:cubicBezTo>
                    <a:pt x="69" y="417"/>
                    <a:pt x="70" y="417"/>
                    <a:pt x="70" y="416"/>
                  </a:cubicBezTo>
                  <a:cubicBezTo>
                    <a:pt x="70" y="416"/>
                    <a:pt x="70" y="416"/>
                    <a:pt x="71" y="416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5"/>
                    <a:pt x="74" y="415"/>
                    <a:pt x="75" y="414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6" y="414"/>
                    <a:pt x="77" y="414"/>
                    <a:pt x="77" y="413"/>
                  </a:cubicBezTo>
                  <a:cubicBezTo>
                    <a:pt x="77" y="413"/>
                    <a:pt x="77" y="413"/>
                    <a:pt x="78" y="413"/>
                  </a:cubicBezTo>
                  <a:cubicBezTo>
                    <a:pt x="78" y="413"/>
                    <a:pt x="78" y="413"/>
                    <a:pt x="78" y="413"/>
                  </a:cubicBezTo>
                  <a:cubicBezTo>
                    <a:pt x="78" y="413"/>
                    <a:pt x="78" y="413"/>
                    <a:pt x="79" y="413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0" y="412"/>
                  </a:cubicBezTo>
                  <a:cubicBezTo>
                    <a:pt x="80" y="412"/>
                    <a:pt x="80" y="412"/>
                    <a:pt x="81" y="412"/>
                  </a:cubicBezTo>
                  <a:cubicBezTo>
                    <a:pt x="81" y="411"/>
                    <a:pt x="81" y="411"/>
                    <a:pt x="81" y="411"/>
                  </a:cubicBezTo>
                  <a:cubicBezTo>
                    <a:pt x="81" y="411"/>
                    <a:pt x="81" y="411"/>
                    <a:pt x="82" y="411"/>
                  </a:cubicBezTo>
                  <a:cubicBezTo>
                    <a:pt x="82" y="411"/>
                    <a:pt x="82" y="411"/>
                    <a:pt x="82" y="411"/>
                  </a:cubicBezTo>
                  <a:cubicBezTo>
                    <a:pt x="83" y="411"/>
                    <a:pt x="84" y="411"/>
                    <a:pt x="85" y="411"/>
                  </a:cubicBezTo>
                  <a:cubicBezTo>
                    <a:pt x="85" y="411"/>
                    <a:pt x="86" y="411"/>
                    <a:pt x="87" y="411"/>
                  </a:cubicBezTo>
                  <a:cubicBezTo>
                    <a:pt x="87" y="411"/>
                    <a:pt x="87" y="411"/>
                    <a:pt x="87" y="411"/>
                  </a:cubicBezTo>
                  <a:cubicBezTo>
                    <a:pt x="87" y="411"/>
                    <a:pt x="88" y="411"/>
                    <a:pt x="88" y="411"/>
                  </a:cubicBezTo>
                  <a:cubicBezTo>
                    <a:pt x="88" y="411"/>
                    <a:pt x="88" y="411"/>
                    <a:pt x="88" y="411"/>
                  </a:cubicBezTo>
                  <a:cubicBezTo>
                    <a:pt x="88" y="411"/>
                    <a:pt x="89" y="411"/>
                    <a:pt x="89" y="411"/>
                  </a:cubicBezTo>
                  <a:cubicBezTo>
                    <a:pt x="89" y="411"/>
                    <a:pt x="89" y="411"/>
                    <a:pt x="89" y="411"/>
                  </a:cubicBezTo>
                  <a:cubicBezTo>
                    <a:pt x="89" y="411"/>
                    <a:pt x="90" y="411"/>
                    <a:pt x="90" y="411"/>
                  </a:cubicBezTo>
                  <a:cubicBezTo>
                    <a:pt x="90" y="411"/>
                    <a:pt x="90" y="411"/>
                    <a:pt x="90" y="411"/>
                  </a:cubicBezTo>
                  <a:cubicBezTo>
                    <a:pt x="90" y="411"/>
                    <a:pt x="90" y="411"/>
                    <a:pt x="90" y="411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1"/>
                    <a:pt x="91" y="411"/>
                    <a:pt x="91" y="411"/>
                  </a:cubicBezTo>
                  <a:cubicBezTo>
                    <a:pt x="91" y="411"/>
                    <a:pt x="92" y="411"/>
                    <a:pt x="92" y="411"/>
                  </a:cubicBezTo>
                  <a:cubicBezTo>
                    <a:pt x="93" y="411"/>
                    <a:pt x="95" y="414"/>
                    <a:pt x="96" y="415"/>
                  </a:cubicBezTo>
                  <a:cubicBezTo>
                    <a:pt x="96" y="415"/>
                    <a:pt x="97" y="420"/>
                    <a:pt x="98" y="420"/>
                  </a:cubicBezTo>
                  <a:cubicBezTo>
                    <a:pt x="99" y="420"/>
                    <a:pt x="99" y="421"/>
                    <a:pt x="99" y="421"/>
                  </a:cubicBezTo>
                  <a:cubicBezTo>
                    <a:pt x="99" y="421"/>
                    <a:pt x="99" y="421"/>
                    <a:pt x="100" y="421"/>
                  </a:cubicBezTo>
                  <a:cubicBezTo>
                    <a:pt x="100" y="421"/>
                    <a:pt x="100" y="421"/>
                    <a:pt x="101" y="421"/>
                  </a:cubicBezTo>
                  <a:cubicBezTo>
                    <a:pt x="101" y="421"/>
                    <a:pt x="101" y="421"/>
                    <a:pt x="101" y="421"/>
                  </a:cubicBezTo>
                  <a:cubicBezTo>
                    <a:pt x="101" y="421"/>
                    <a:pt x="102" y="421"/>
                    <a:pt x="102" y="421"/>
                  </a:cubicBezTo>
                  <a:cubicBezTo>
                    <a:pt x="102" y="421"/>
                    <a:pt x="102" y="421"/>
                    <a:pt x="102" y="421"/>
                  </a:cubicBezTo>
                  <a:cubicBezTo>
                    <a:pt x="104" y="420"/>
                    <a:pt x="107" y="420"/>
                    <a:pt x="108" y="420"/>
                  </a:cubicBezTo>
                  <a:cubicBezTo>
                    <a:pt x="108" y="420"/>
                    <a:pt x="109" y="420"/>
                    <a:pt x="109" y="420"/>
                  </a:cubicBezTo>
                  <a:cubicBezTo>
                    <a:pt x="109" y="420"/>
                    <a:pt x="109" y="420"/>
                    <a:pt x="110" y="420"/>
                  </a:cubicBezTo>
                  <a:cubicBezTo>
                    <a:pt x="110" y="420"/>
                    <a:pt x="110" y="420"/>
                    <a:pt x="110" y="420"/>
                  </a:cubicBezTo>
                  <a:cubicBezTo>
                    <a:pt x="113" y="420"/>
                    <a:pt x="113" y="421"/>
                    <a:pt x="114" y="422"/>
                  </a:cubicBezTo>
                  <a:cubicBezTo>
                    <a:pt x="115" y="423"/>
                    <a:pt x="116" y="426"/>
                    <a:pt x="115" y="427"/>
                  </a:cubicBezTo>
                  <a:cubicBezTo>
                    <a:pt x="115" y="428"/>
                    <a:pt x="115" y="428"/>
                    <a:pt x="115" y="429"/>
                  </a:cubicBezTo>
                  <a:cubicBezTo>
                    <a:pt x="115" y="429"/>
                    <a:pt x="115" y="429"/>
                    <a:pt x="115" y="429"/>
                  </a:cubicBezTo>
                  <a:cubicBezTo>
                    <a:pt x="115" y="430"/>
                    <a:pt x="114" y="430"/>
                    <a:pt x="114" y="430"/>
                  </a:cubicBezTo>
                  <a:cubicBezTo>
                    <a:pt x="114" y="431"/>
                    <a:pt x="114" y="431"/>
                    <a:pt x="114" y="432"/>
                  </a:cubicBezTo>
                  <a:cubicBezTo>
                    <a:pt x="114" y="432"/>
                    <a:pt x="114" y="432"/>
                    <a:pt x="114" y="432"/>
                  </a:cubicBezTo>
                  <a:cubicBezTo>
                    <a:pt x="113" y="433"/>
                    <a:pt x="113" y="433"/>
                    <a:pt x="113" y="433"/>
                  </a:cubicBezTo>
                  <a:cubicBezTo>
                    <a:pt x="113" y="434"/>
                    <a:pt x="113" y="434"/>
                    <a:pt x="113" y="434"/>
                  </a:cubicBezTo>
                  <a:cubicBezTo>
                    <a:pt x="113" y="434"/>
                    <a:pt x="113" y="434"/>
                    <a:pt x="113" y="434"/>
                  </a:cubicBezTo>
                  <a:cubicBezTo>
                    <a:pt x="113" y="435"/>
                    <a:pt x="113" y="435"/>
                    <a:pt x="113" y="435"/>
                  </a:cubicBezTo>
                  <a:cubicBezTo>
                    <a:pt x="113" y="435"/>
                    <a:pt x="113" y="435"/>
                    <a:pt x="113" y="435"/>
                  </a:cubicBezTo>
                  <a:cubicBezTo>
                    <a:pt x="113" y="436"/>
                    <a:pt x="113" y="437"/>
                    <a:pt x="113" y="438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2" y="439"/>
                    <a:pt x="112" y="439"/>
                    <a:pt x="112" y="439"/>
                  </a:cubicBezTo>
                  <a:cubicBezTo>
                    <a:pt x="112" y="440"/>
                    <a:pt x="112" y="440"/>
                    <a:pt x="112" y="440"/>
                  </a:cubicBezTo>
                  <a:cubicBezTo>
                    <a:pt x="112" y="441"/>
                    <a:pt x="112" y="442"/>
                    <a:pt x="110" y="442"/>
                  </a:cubicBezTo>
                  <a:cubicBezTo>
                    <a:pt x="109" y="443"/>
                    <a:pt x="110" y="444"/>
                    <a:pt x="112" y="446"/>
                  </a:cubicBezTo>
                  <a:cubicBezTo>
                    <a:pt x="113" y="447"/>
                    <a:pt x="112" y="447"/>
                    <a:pt x="113" y="449"/>
                  </a:cubicBezTo>
                  <a:cubicBezTo>
                    <a:pt x="113" y="449"/>
                    <a:pt x="113" y="449"/>
                    <a:pt x="113" y="449"/>
                  </a:cubicBezTo>
                  <a:cubicBezTo>
                    <a:pt x="113" y="449"/>
                    <a:pt x="113" y="449"/>
                    <a:pt x="113" y="450"/>
                  </a:cubicBezTo>
                  <a:cubicBezTo>
                    <a:pt x="113" y="450"/>
                    <a:pt x="114" y="450"/>
                    <a:pt x="114" y="451"/>
                  </a:cubicBezTo>
                  <a:cubicBezTo>
                    <a:pt x="114" y="451"/>
                    <a:pt x="114" y="451"/>
                    <a:pt x="114" y="451"/>
                  </a:cubicBezTo>
                  <a:cubicBezTo>
                    <a:pt x="114" y="451"/>
                    <a:pt x="115" y="452"/>
                    <a:pt x="115" y="452"/>
                  </a:cubicBezTo>
                  <a:cubicBezTo>
                    <a:pt x="115" y="452"/>
                    <a:pt x="115" y="452"/>
                    <a:pt x="115" y="452"/>
                  </a:cubicBezTo>
                  <a:cubicBezTo>
                    <a:pt x="117" y="454"/>
                    <a:pt x="119" y="456"/>
                    <a:pt x="121" y="458"/>
                  </a:cubicBezTo>
                  <a:cubicBezTo>
                    <a:pt x="121" y="458"/>
                    <a:pt x="121" y="458"/>
                    <a:pt x="121" y="458"/>
                  </a:cubicBezTo>
                  <a:cubicBezTo>
                    <a:pt x="121" y="458"/>
                    <a:pt x="121" y="459"/>
                    <a:pt x="121" y="459"/>
                  </a:cubicBezTo>
                  <a:cubicBezTo>
                    <a:pt x="121" y="459"/>
                    <a:pt x="121" y="459"/>
                    <a:pt x="121" y="459"/>
                  </a:cubicBezTo>
                  <a:cubicBezTo>
                    <a:pt x="122" y="459"/>
                    <a:pt x="122" y="459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2" y="460"/>
                    <a:pt x="122" y="460"/>
                    <a:pt x="122" y="460"/>
                  </a:cubicBezTo>
                  <a:cubicBezTo>
                    <a:pt x="123" y="461"/>
                    <a:pt x="123" y="461"/>
                    <a:pt x="123" y="461"/>
                  </a:cubicBezTo>
                  <a:cubicBezTo>
                    <a:pt x="123" y="462"/>
                    <a:pt x="123" y="463"/>
                    <a:pt x="123" y="464"/>
                  </a:cubicBezTo>
                  <a:cubicBezTo>
                    <a:pt x="123" y="465"/>
                    <a:pt x="123" y="465"/>
                    <a:pt x="123" y="465"/>
                  </a:cubicBezTo>
                  <a:cubicBezTo>
                    <a:pt x="123" y="466"/>
                    <a:pt x="123" y="466"/>
                    <a:pt x="124" y="466"/>
                  </a:cubicBezTo>
                  <a:cubicBezTo>
                    <a:pt x="124" y="466"/>
                    <a:pt x="124" y="466"/>
                    <a:pt x="124" y="466"/>
                  </a:cubicBezTo>
                  <a:cubicBezTo>
                    <a:pt x="124" y="467"/>
                    <a:pt x="125" y="468"/>
                    <a:pt x="126" y="469"/>
                  </a:cubicBezTo>
                  <a:cubicBezTo>
                    <a:pt x="126" y="469"/>
                    <a:pt x="126" y="469"/>
                    <a:pt x="126" y="469"/>
                  </a:cubicBezTo>
                  <a:cubicBezTo>
                    <a:pt x="126" y="470"/>
                    <a:pt x="127" y="473"/>
                    <a:pt x="128" y="475"/>
                  </a:cubicBezTo>
                  <a:cubicBezTo>
                    <a:pt x="128" y="477"/>
                    <a:pt x="127" y="483"/>
                    <a:pt x="128" y="485"/>
                  </a:cubicBezTo>
                  <a:cubicBezTo>
                    <a:pt x="129" y="486"/>
                    <a:pt x="130" y="491"/>
                    <a:pt x="130" y="493"/>
                  </a:cubicBezTo>
                  <a:cubicBezTo>
                    <a:pt x="130" y="495"/>
                    <a:pt x="130" y="495"/>
                    <a:pt x="129" y="496"/>
                  </a:cubicBezTo>
                  <a:cubicBezTo>
                    <a:pt x="127" y="498"/>
                    <a:pt x="126" y="498"/>
                    <a:pt x="125" y="499"/>
                  </a:cubicBezTo>
                  <a:cubicBezTo>
                    <a:pt x="125" y="500"/>
                    <a:pt x="122" y="511"/>
                    <a:pt x="122" y="513"/>
                  </a:cubicBezTo>
                  <a:cubicBezTo>
                    <a:pt x="122" y="513"/>
                    <a:pt x="122" y="513"/>
                    <a:pt x="122" y="514"/>
                  </a:cubicBezTo>
                  <a:cubicBezTo>
                    <a:pt x="122" y="514"/>
                    <a:pt x="122" y="514"/>
                    <a:pt x="122" y="514"/>
                  </a:cubicBezTo>
                  <a:cubicBezTo>
                    <a:pt x="121" y="514"/>
                    <a:pt x="121" y="515"/>
                    <a:pt x="121" y="515"/>
                  </a:cubicBezTo>
                  <a:cubicBezTo>
                    <a:pt x="121" y="515"/>
                    <a:pt x="121" y="515"/>
                    <a:pt x="121" y="515"/>
                  </a:cubicBezTo>
                  <a:cubicBezTo>
                    <a:pt x="121" y="516"/>
                    <a:pt x="121" y="516"/>
                    <a:pt x="121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9"/>
                  </a:cubicBezTo>
                  <a:cubicBezTo>
                    <a:pt x="121" y="519"/>
                    <a:pt x="121" y="519"/>
                    <a:pt x="121" y="519"/>
                  </a:cubicBezTo>
                  <a:cubicBezTo>
                    <a:pt x="121" y="519"/>
                    <a:pt x="121" y="519"/>
                    <a:pt x="121" y="520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1"/>
                    <a:pt x="121" y="521"/>
                    <a:pt x="121" y="521"/>
                  </a:cubicBezTo>
                  <a:cubicBezTo>
                    <a:pt x="121" y="521"/>
                    <a:pt x="121" y="522"/>
                    <a:pt x="121" y="522"/>
                  </a:cubicBezTo>
                  <a:cubicBezTo>
                    <a:pt x="121" y="522"/>
                    <a:pt x="121" y="523"/>
                    <a:pt x="122" y="523"/>
                  </a:cubicBezTo>
                  <a:cubicBezTo>
                    <a:pt x="122" y="523"/>
                    <a:pt x="122" y="523"/>
                    <a:pt x="122" y="523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4" y="527"/>
                    <a:pt x="127" y="532"/>
                    <a:pt x="127" y="535"/>
                  </a:cubicBezTo>
                  <a:cubicBezTo>
                    <a:pt x="127" y="539"/>
                    <a:pt x="130" y="541"/>
                    <a:pt x="131" y="544"/>
                  </a:cubicBezTo>
                  <a:cubicBezTo>
                    <a:pt x="133" y="548"/>
                    <a:pt x="132" y="554"/>
                    <a:pt x="133" y="558"/>
                  </a:cubicBezTo>
                  <a:cubicBezTo>
                    <a:pt x="134" y="561"/>
                    <a:pt x="134" y="565"/>
                    <a:pt x="134" y="569"/>
                  </a:cubicBezTo>
                  <a:cubicBezTo>
                    <a:pt x="134" y="569"/>
                    <a:pt x="134" y="570"/>
                    <a:pt x="134" y="570"/>
                  </a:cubicBezTo>
                  <a:cubicBezTo>
                    <a:pt x="134" y="571"/>
                    <a:pt x="135" y="571"/>
                    <a:pt x="135" y="571"/>
                  </a:cubicBezTo>
                  <a:cubicBezTo>
                    <a:pt x="135" y="571"/>
                    <a:pt x="135" y="572"/>
                    <a:pt x="135" y="572"/>
                  </a:cubicBezTo>
                  <a:cubicBezTo>
                    <a:pt x="135" y="572"/>
                    <a:pt x="135" y="572"/>
                    <a:pt x="135" y="573"/>
                  </a:cubicBezTo>
                  <a:cubicBezTo>
                    <a:pt x="135" y="573"/>
                    <a:pt x="135" y="573"/>
                    <a:pt x="136" y="574"/>
                  </a:cubicBezTo>
                  <a:cubicBezTo>
                    <a:pt x="136" y="574"/>
                    <a:pt x="136" y="574"/>
                    <a:pt x="136" y="574"/>
                  </a:cubicBezTo>
                  <a:cubicBezTo>
                    <a:pt x="136" y="574"/>
                    <a:pt x="136" y="575"/>
                    <a:pt x="137" y="575"/>
                  </a:cubicBezTo>
                  <a:cubicBezTo>
                    <a:pt x="137" y="575"/>
                    <a:pt x="137" y="576"/>
                    <a:pt x="137" y="576"/>
                  </a:cubicBezTo>
                  <a:cubicBezTo>
                    <a:pt x="137" y="576"/>
                    <a:pt x="137" y="576"/>
                    <a:pt x="138" y="577"/>
                  </a:cubicBezTo>
                  <a:cubicBezTo>
                    <a:pt x="138" y="577"/>
                    <a:pt x="138" y="577"/>
                    <a:pt x="138" y="577"/>
                  </a:cubicBezTo>
                  <a:cubicBezTo>
                    <a:pt x="138" y="577"/>
                    <a:pt x="138" y="578"/>
                    <a:pt x="139" y="578"/>
                  </a:cubicBezTo>
                  <a:cubicBezTo>
                    <a:pt x="139" y="578"/>
                    <a:pt x="139" y="578"/>
                    <a:pt x="139" y="578"/>
                  </a:cubicBezTo>
                  <a:cubicBezTo>
                    <a:pt x="139" y="579"/>
                    <a:pt x="139" y="579"/>
                    <a:pt x="140" y="579"/>
                  </a:cubicBezTo>
                  <a:cubicBezTo>
                    <a:pt x="140" y="580"/>
                    <a:pt x="140" y="580"/>
                    <a:pt x="141" y="580"/>
                  </a:cubicBezTo>
                  <a:cubicBezTo>
                    <a:pt x="143" y="583"/>
                    <a:pt x="144" y="584"/>
                    <a:pt x="144" y="587"/>
                  </a:cubicBezTo>
                  <a:cubicBezTo>
                    <a:pt x="145" y="590"/>
                    <a:pt x="143" y="588"/>
                    <a:pt x="142" y="589"/>
                  </a:cubicBezTo>
                  <a:cubicBezTo>
                    <a:pt x="141" y="591"/>
                    <a:pt x="143" y="594"/>
                    <a:pt x="144" y="597"/>
                  </a:cubicBezTo>
                  <a:cubicBezTo>
                    <a:pt x="145" y="600"/>
                    <a:pt x="146" y="603"/>
                    <a:pt x="144" y="605"/>
                  </a:cubicBezTo>
                  <a:cubicBezTo>
                    <a:pt x="143" y="606"/>
                    <a:pt x="144" y="607"/>
                    <a:pt x="145" y="609"/>
                  </a:cubicBezTo>
                  <a:cubicBezTo>
                    <a:pt x="146" y="611"/>
                    <a:pt x="146" y="612"/>
                    <a:pt x="146" y="614"/>
                  </a:cubicBezTo>
                  <a:cubicBezTo>
                    <a:pt x="146" y="616"/>
                    <a:pt x="148" y="615"/>
                    <a:pt x="149" y="615"/>
                  </a:cubicBezTo>
                  <a:cubicBezTo>
                    <a:pt x="150" y="615"/>
                    <a:pt x="150" y="617"/>
                    <a:pt x="153" y="618"/>
                  </a:cubicBezTo>
                  <a:cubicBezTo>
                    <a:pt x="155" y="618"/>
                    <a:pt x="155" y="617"/>
                    <a:pt x="156" y="616"/>
                  </a:cubicBezTo>
                  <a:cubicBezTo>
                    <a:pt x="156" y="615"/>
                    <a:pt x="159" y="616"/>
                    <a:pt x="160" y="616"/>
                  </a:cubicBezTo>
                  <a:cubicBezTo>
                    <a:pt x="161" y="616"/>
                    <a:pt x="161" y="615"/>
                    <a:pt x="163" y="614"/>
                  </a:cubicBezTo>
                  <a:cubicBezTo>
                    <a:pt x="164" y="612"/>
                    <a:pt x="165" y="612"/>
                    <a:pt x="167" y="613"/>
                  </a:cubicBezTo>
                  <a:cubicBezTo>
                    <a:pt x="170" y="613"/>
                    <a:pt x="172" y="612"/>
                    <a:pt x="173" y="612"/>
                  </a:cubicBezTo>
                  <a:cubicBezTo>
                    <a:pt x="175" y="613"/>
                    <a:pt x="176" y="613"/>
                    <a:pt x="177" y="613"/>
                  </a:cubicBezTo>
                  <a:cubicBezTo>
                    <a:pt x="178" y="612"/>
                    <a:pt x="181" y="612"/>
                    <a:pt x="183" y="612"/>
                  </a:cubicBezTo>
                  <a:cubicBezTo>
                    <a:pt x="184" y="611"/>
                    <a:pt x="186" y="611"/>
                    <a:pt x="188" y="609"/>
                  </a:cubicBezTo>
                  <a:cubicBezTo>
                    <a:pt x="190" y="608"/>
                    <a:pt x="196" y="602"/>
                    <a:pt x="197" y="601"/>
                  </a:cubicBezTo>
                  <a:cubicBezTo>
                    <a:pt x="197" y="601"/>
                    <a:pt x="203" y="594"/>
                    <a:pt x="204" y="592"/>
                  </a:cubicBezTo>
                  <a:cubicBezTo>
                    <a:pt x="204" y="591"/>
                    <a:pt x="206" y="591"/>
                    <a:pt x="207" y="591"/>
                  </a:cubicBezTo>
                  <a:cubicBezTo>
                    <a:pt x="208" y="591"/>
                    <a:pt x="211" y="586"/>
                    <a:pt x="211" y="585"/>
                  </a:cubicBezTo>
                  <a:cubicBezTo>
                    <a:pt x="212" y="583"/>
                    <a:pt x="214" y="581"/>
                    <a:pt x="215" y="580"/>
                  </a:cubicBezTo>
                  <a:cubicBezTo>
                    <a:pt x="216" y="579"/>
                    <a:pt x="217" y="576"/>
                    <a:pt x="218" y="574"/>
                  </a:cubicBezTo>
                  <a:cubicBezTo>
                    <a:pt x="218" y="573"/>
                    <a:pt x="218" y="573"/>
                    <a:pt x="218" y="572"/>
                  </a:cubicBezTo>
                  <a:cubicBezTo>
                    <a:pt x="218" y="572"/>
                    <a:pt x="218" y="572"/>
                    <a:pt x="218" y="572"/>
                  </a:cubicBezTo>
                  <a:cubicBezTo>
                    <a:pt x="218" y="571"/>
                    <a:pt x="218" y="571"/>
                    <a:pt x="218" y="570"/>
                  </a:cubicBezTo>
                  <a:cubicBezTo>
                    <a:pt x="218" y="570"/>
                    <a:pt x="218" y="570"/>
                    <a:pt x="218" y="570"/>
                  </a:cubicBezTo>
                  <a:cubicBezTo>
                    <a:pt x="218" y="570"/>
                    <a:pt x="218" y="570"/>
                    <a:pt x="218" y="570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69"/>
                    <a:pt x="218" y="569"/>
                    <a:pt x="218" y="569"/>
                  </a:cubicBezTo>
                  <a:cubicBezTo>
                    <a:pt x="218" y="568"/>
                    <a:pt x="218" y="567"/>
                    <a:pt x="218" y="567"/>
                  </a:cubicBezTo>
                  <a:cubicBezTo>
                    <a:pt x="218" y="567"/>
                    <a:pt x="218" y="567"/>
                    <a:pt x="218" y="567"/>
                  </a:cubicBezTo>
                  <a:cubicBezTo>
                    <a:pt x="218" y="566"/>
                    <a:pt x="218" y="566"/>
                    <a:pt x="218" y="566"/>
                  </a:cubicBezTo>
                  <a:cubicBezTo>
                    <a:pt x="218" y="565"/>
                    <a:pt x="219" y="562"/>
                    <a:pt x="221" y="561"/>
                  </a:cubicBezTo>
                  <a:cubicBezTo>
                    <a:pt x="224" y="559"/>
                    <a:pt x="230" y="557"/>
                    <a:pt x="231" y="554"/>
                  </a:cubicBezTo>
                  <a:cubicBezTo>
                    <a:pt x="231" y="551"/>
                    <a:pt x="230" y="543"/>
                    <a:pt x="230" y="542"/>
                  </a:cubicBezTo>
                  <a:cubicBezTo>
                    <a:pt x="229" y="541"/>
                    <a:pt x="229" y="535"/>
                    <a:pt x="228" y="535"/>
                  </a:cubicBezTo>
                  <a:cubicBezTo>
                    <a:pt x="227" y="535"/>
                    <a:pt x="227" y="534"/>
                    <a:pt x="228" y="531"/>
                  </a:cubicBezTo>
                  <a:cubicBezTo>
                    <a:pt x="229" y="529"/>
                    <a:pt x="238" y="521"/>
                    <a:pt x="241" y="519"/>
                  </a:cubicBezTo>
                  <a:cubicBezTo>
                    <a:pt x="244" y="517"/>
                    <a:pt x="247" y="516"/>
                    <a:pt x="248" y="515"/>
                  </a:cubicBezTo>
                  <a:cubicBezTo>
                    <a:pt x="249" y="515"/>
                    <a:pt x="254" y="509"/>
                    <a:pt x="255" y="508"/>
                  </a:cubicBezTo>
                  <a:cubicBezTo>
                    <a:pt x="256" y="508"/>
                    <a:pt x="254" y="505"/>
                    <a:pt x="253" y="503"/>
                  </a:cubicBezTo>
                  <a:cubicBezTo>
                    <a:pt x="253" y="501"/>
                    <a:pt x="252" y="493"/>
                    <a:pt x="252" y="491"/>
                  </a:cubicBezTo>
                  <a:cubicBezTo>
                    <a:pt x="252" y="491"/>
                    <a:pt x="252" y="490"/>
                    <a:pt x="252" y="490"/>
                  </a:cubicBezTo>
                  <a:cubicBezTo>
                    <a:pt x="252" y="490"/>
                    <a:pt x="252" y="490"/>
                    <a:pt x="252" y="489"/>
                  </a:cubicBezTo>
                  <a:cubicBezTo>
                    <a:pt x="252" y="489"/>
                    <a:pt x="252" y="489"/>
                    <a:pt x="252" y="488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2" y="486"/>
                    <a:pt x="252" y="486"/>
                    <a:pt x="252" y="486"/>
                  </a:cubicBezTo>
                  <a:cubicBezTo>
                    <a:pt x="252" y="486"/>
                    <a:pt x="252" y="486"/>
                    <a:pt x="252" y="486"/>
                  </a:cubicBezTo>
                  <a:cubicBezTo>
                    <a:pt x="252" y="485"/>
                    <a:pt x="252" y="485"/>
                    <a:pt x="252" y="485"/>
                  </a:cubicBezTo>
                  <a:cubicBezTo>
                    <a:pt x="251" y="483"/>
                    <a:pt x="249" y="481"/>
                    <a:pt x="248" y="479"/>
                  </a:cubicBezTo>
                  <a:cubicBezTo>
                    <a:pt x="247" y="478"/>
                    <a:pt x="247" y="471"/>
                    <a:pt x="247" y="469"/>
                  </a:cubicBezTo>
                  <a:cubicBezTo>
                    <a:pt x="247" y="468"/>
                    <a:pt x="245" y="465"/>
                    <a:pt x="245" y="463"/>
                  </a:cubicBezTo>
                  <a:cubicBezTo>
                    <a:pt x="245" y="462"/>
                    <a:pt x="245" y="460"/>
                    <a:pt x="246" y="460"/>
                  </a:cubicBezTo>
                  <a:cubicBezTo>
                    <a:pt x="246" y="460"/>
                    <a:pt x="246" y="460"/>
                    <a:pt x="246" y="460"/>
                  </a:cubicBezTo>
                  <a:cubicBezTo>
                    <a:pt x="246" y="460"/>
                    <a:pt x="246" y="460"/>
                    <a:pt x="246" y="460"/>
                  </a:cubicBezTo>
                  <a:cubicBezTo>
                    <a:pt x="246" y="459"/>
                    <a:pt x="246" y="459"/>
                    <a:pt x="246" y="459"/>
                  </a:cubicBezTo>
                  <a:cubicBezTo>
                    <a:pt x="246" y="459"/>
                    <a:pt x="246" y="459"/>
                    <a:pt x="246" y="459"/>
                  </a:cubicBezTo>
                  <a:cubicBezTo>
                    <a:pt x="247" y="458"/>
                    <a:pt x="247" y="457"/>
                    <a:pt x="248" y="456"/>
                  </a:cubicBezTo>
                  <a:cubicBezTo>
                    <a:pt x="248" y="456"/>
                    <a:pt x="248" y="456"/>
                    <a:pt x="248" y="456"/>
                  </a:cubicBezTo>
                  <a:cubicBezTo>
                    <a:pt x="248" y="456"/>
                    <a:pt x="248" y="455"/>
                    <a:pt x="248" y="455"/>
                  </a:cubicBezTo>
                  <a:cubicBezTo>
                    <a:pt x="249" y="453"/>
                    <a:pt x="252" y="448"/>
                    <a:pt x="253" y="447"/>
                  </a:cubicBezTo>
                  <a:cubicBezTo>
                    <a:pt x="253" y="447"/>
                    <a:pt x="253" y="447"/>
                    <a:pt x="253" y="446"/>
                  </a:cubicBezTo>
                  <a:cubicBezTo>
                    <a:pt x="254" y="446"/>
                    <a:pt x="254" y="446"/>
                    <a:pt x="254" y="446"/>
                  </a:cubicBezTo>
                  <a:cubicBezTo>
                    <a:pt x="254" y="446"/>
                    <a:pt x="254" y="446"/>
                    <a:pt x="254" y="446"/>
                  </a:cubicBezTo>
                  <a:cubicBezTo>
                    <a:pt x="254" y="446"/>
                    <a:pt x="255" y="446"/>
                    <a:pt x="255" y="446"/>
                  </a:cubicBezTo>
                  <a:cubicBezTo>
                    <a:pt x="255" y="446"/>
                    <a:pt x="256" y="446"/>
                    <a:pt x="256" y="446"/>
                  </a:cubicBezTo>
                  <a:cubicBezTo>
                    <a:pt x="257" y="445"/>
                    <a:pt x="263" y="438"/>
                    <a:pt x="265" y="434"/>
                  </a:cubicBezTo>
                  <a:cubicBezTo>
                    <a:pt x="267" y="431"/>
                    <a:pt x="272" y="428"/>
                    <a:pt x="274" y="427"/>
                  </a:cubicBezTo>
                  <a:cubicBezTo>
                    <a:pt x="277" y="426"/>
                    <a:pt x="275" y="426"/>
                    <a:pt x="276" y="425"/>
                  </a:cubicBezTo>
                  <a:cubicBezTo>
                    <a:pt x="277" y="424"/>
                    <a:pt x="278" y="423"/>
                    <a:pt x="280" y="422"/>
                  </a:cubicBezTo>
                  <a:cubicBezTo>
                    <a:pt x="282" y="421"/>
                    <a:pt x="287" y="411"/>
                    <a:pt x="288" y="409"/>
                  </a:cubicBezTo>
                  <a:cubicBezTo>
                    <a:pt x="289" y="406"/>
                    <a:pt x="292" y="400"/>
                    <a:pt x="293" y="398"/>
                  </a:cubicBezTo>
                  <a:cubicBezTo>
                    <a:pt x="295" y="396"/>
                    <a:pt x="295" y="390"/>
                    <a:pt x="295" y="388"/>
                  </a:cubicBezTo>
                  <a:cubicBezTo>
                    <a:pt x="295" y="386"/>
                    <a:pt x="295" y="385"/>
                    <a:pt x="293" y="386"/>
                  </a:cubicBezTo>
                  <a:cubicBezTo>
                    <a:pt x="292" y="386"/>
                    <a:pt x="289" y="388"/>
                    <a:pt x="287" y="389"/>
                  </a:cubicBezTo>
                  <a:cubicBezTo>
                    <a:pt x="286" y="390"/>
                    <a:pt x="282" y="389"/>
                    <a:pt x="280" y="389"/>
                  </a:cubicBezTo>
                  <a:cubicBezTo>
                    <a:pt x="278" y="390"/>
                    <a:pt x="278" y="390"/>
                    <a:pt x="277" y="391"/>
                  </a:cubicBezTo>
                  <a:cubicBezTo>
                    <a:pt x="275" y="392"/>
                    <a:pt x="276" y="390"/>
                    <a:pt x="274" y="390"/>
                  </a:cubicBezTo>
                  <a:cubicBezTo>
                    <a:pt x="272" y="390"/>
                    <a:pt x="268" y="392"/>
                    <a:pt x="267" y="393"/>
                  </a:cubicBezTo>
                  <a:cubicBezTo>
                    <a:pt x="266" y="393"/>
                    <a:pt x="263" y="389"/>
                    <a:pt x="263" y="388"/>
                  </a:cubicBezTo>
                  <a:cubicBezTo>
                    <a:pt x="263" y="388"/>
                    <a:pt x="262" y="387"/>
                    <a:pt x="262" y="387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2" y="387"/>
                    <a:pt x="262" y="386"/>
                    <a:pt x="261" y="386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1" y="386"/>
                    <a:pt x="261" y="385"/>
                    <a:pt x="261" y="385"/>
                  </a:cubicBezTo>
                  <a:cubicBezTo>
                    <a:pt x="261" y="384"/>
                    <a:pt x="261" y="384"/>
                    <a:pt x="261" y="383"/>
                  </a:cubicBezTo>
                  <a:cubicBezTo>
                    <a:pt x="261" y="383"/>
                    <a:pt x="260" y="382"/>
                    <a:pt x="260" y="382"/>
                  </a:cubicBezTo>
                  <a:cubicBezTo>
                    <a:pt x="260" y="381"/>
                    <a:pt x="260" y="381"/>
                    <a:pt x="260" y="381"/>
                  </a:cubicBezTo>
                  <a:cubicBezTo>
                    <a:pt x="260" y="381"/>
                    <a:pt x="259" y="381"/>
                    <a:pt x="259" y="381"/>
                  </a:cubicBezTo>
                  <a:cubicBezTo>
                    <a:pt x="259" y="380"/>
                    <a:pt x="259" y="380"/>
                    <a:pt x="259" y="380"/>
                  </a:cubicBezTo>
                  <a:cubicBezTo>
                    <a:pt x="257" y="379"/>
                    <a:pt x="256" y="378"/>
                    <a:pt x="254" y="377"/>
                  </a:cubicBezTo>
                  <a:cubicBezTo>
                    <a:pt x="253" y="376"/>
                    <a:pt x="253" y="374"/>
                    <a:pt x="252" y="374"/>
                  </a:cubicBezTo>
                  <a:cubicBezTo>
                    <a:pt x="251" y="374"/>
                    <a:pt x="247" y="371"/>
                    <a:pt x="246" y="370"/>
                  </a:cubicBezTo>
                  <a:cubicBezTo>
                    <a:pt x="244" y="370"/>
                    <a:pt x="243" y="365"/>
                    <a:pt x="243" y="363"/>
                  </a:cubicBezTo>
                  <a:cubicBezTo>
                    <a:pt x="242" y="363"/>
                    <a:pt x="242" y="362"/>
                    <a:pt x="242" y="362"/>
                  </a:cubicBezTo>
                  <a:cubicBezTo>
                    <a:pt x="242" y="362"/>
                    <a:pt x="242" y="362"/>
                    <a:pt x="242" y="362"/>
                  </a:cubicBezTo>
                  <a:cubicBezTo>
                    <a:pt x="241" y="361"/>
                    <a:pt x="241" y="360"/>
                    <a:pt x="240" y="359"/>
                  </a:cubicBezTo>
                  <a:cubicBezTo>
                    <a:pt x="240" y="359"/>
                    <a:pt x="240" y="359"/>
                    <a:pt x="240" y="359"/>
                  </a:cubicBezTo>
                  <a:cubicBezTo>
                    <a:pt x="240" y="359"/>
                    <a:pt x="239" y="359"/>
                    <a:pt x="239" y="358"/>
                  </a:cubicBezTo>
                  <a:cubicBezTo>
                    <a:pt x="239" y="358"/>
                    <a:pt x="239" y="358"/>
                    <a:pt x="239" y="358"/>
                  </a:cubicBezTo>
                  <a:cubicBezTo>
                    <a:pt x="239" y="358"/>
                    <a:pt x="239" y="358"/>
                    <a:pt x="238" y="358"/>
                  </a:cubicBezTo>
                  <a:cubicBezTo>
                    <a:pt x="238" y="358"/>
                    <a:pt x="238" y="358"/>
                    <a:pt x="238" y="358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37" y="357"/>
                    <a:pt x="234" y="353"/>
                    <a:pt x="234" y="350"/>
                  </a:cubicBezTo>
                  <a:cubicBezTo>
                    <a:pt x="233" y="348"/>
                    <a:pt x="233" y="345"/>
                    <a:pt x="233" y="343"/>
                  </a:cubicBezTo>
                  <a:cubicBezTo>
                    <a:pt x="233" y="342"/>
                    <a:pt x="233" y="341"/>
                    <a:pt x="231" y="341"/>
                  </a:cubicBezTo>
                  <a:cubicBezTo>
                    <a:pt x="229" y="340"/>
                    <a:pt x="227" y="337"/>
                    <a:pt x="227" y="337"/>
                  </a:cubicBezTo>
                  <a:cubicBezTo>
                    <a:pt x="226" y="336"/>
                    <a:pt x="228" y="335"/>
                    <a:pt x="227" y="334"/>
                  </a:cubicBezTo>
                  <a:cubicBezTo>
                    <a:pt x="227" y="333"/>
                    <a:pt x="221" y="322"/>
                    <a:pt x="220" y="320"/>
                  </a:cubicBezTo>
                  <a:cubicBezTo>
                    <a:pt x="218" y="318"/>
                    <a:pt x="219" y="318"/>
                    <a:pt x="219" y="317"/>
                  </a:cubicBezTo>
                  <a:cubicBezTo>
                    <a:pt x="219" y="316"/>
                    <a:pt x="217" y="315"/>
                    <a:pt x="216" y="314"/>
                  </a:cubicBezTo>
                  <a:cubicBezTo>
                    <a:pt x="215" y="313"/>
                    <a:pt x="220" y="316"/>
                    <a:pt x="221" y="317"/>
                  </a:cubicBezTo>
                  <a:cubicBezTo>
                    <a:pt x="221" y="317"/>
                    <a:pt x="221" y="317"/>
                    <a:pt x="221" y="317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22" y="317"/>
                    <a:pt x="222" y="317"/>
                    <a:pt x="222" y="317"/>
                  </a:cubicBezTo>
                  <a:cubicBezTo>
                    <a:pt x="222" y="316"/>
                    <a:pt x="223" y="316"/>
                    <a:pt x="224" y="316"/>
                  </a:cubicBezTo>
                  <a:cubicBezTo>
                    <a:pt x="224" y="316"/>
                    <a:pt x="224" y="316"/>
                    <a:pt x="224" y="316"/>
                  </a:cubicBezTo>
                  <a:cubicBezTo>
                    <a:pt x="226" y="316"/>
                    <a:pt x="228" y="321"/>
                    <a:pt x="229" y="323"/>
                  </a:cubicBezTo>
                  <a:cubicBezTo>
                    <a:pt x="230" y="325"/>
                    <a:pt x="233" y="327"/>
                    <a:pt x="234" y="328"/>
                  </a:cubicBezTo>
                  <a:cubicBezTo>
                    <a:pt x="235" y="329"/>
                    <a:pt x="233" y="329"/>
                    <a:pt x="233" y="330"/>
                  </a:cubicBezTo>
                  <a:cubicBezTo>
                    <a:pt x="233" y="331"/>
                    <a:pt x="235" y="332"/>
                    <a:pt x="236" y="333"/>
                  </a:cubicBezTo>
                  <a:cubicBezTo>
                    <a:pt x="238" y="333"/>
                    <a:pt x="242" y="340"/>
                    <a:pt x="243" y="341"/>
                  </a:cubicBezTo>
                  <a:cubicBezTo>
                    <a:pt x="243" y="342"/>
                    <a:pt x="242" y="342"/>
                    <a:pt x="242" y="343"/>
                  </a:cubicBezTo>
                  <a:cubicBezTo>
                    <a:pt x="241" y="344"/>
                    <a:pt x="244" y="348"/>
                    <a:pt x="245" y="350"/>
                  </a:cubicBezTo>
                  <a:cubicBezTo>
                    <a:pt x="245" y="351"/>
                    <a:pt x="247" y="352"/>
                    <a:pt x="248" y="352"/>
                  </a:cubicBezTo>
                  <a:cubicBezTo>
                    <a:pt x="250" y="353"/>
                    <a:pt x="251" y="355"/>
                    <a:pt x="252" y="357"/>
                  </a:cubicBezTo>
                  <a:cubicBezTo>
                    <a:pt x="253" y="359"/>
                    <a:pt x="256" y="363"/>
                    <a:pt x="257" y="365"/>
                  </a:cubicBezTo>
                  <a:cubicBezTo>
                    <a:pt x="257" y="365"/>
                    <a:pt x="257" y="366"/>
                    <a:pt x="257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7" y="366"/>
                    <a:pt x="257" y="366"/>
                    <a:pt x="257" y="366"/>
                  </a:cubicBezTo>
                  <a:cubicBezTo>
                    <a:pt x="257" y="366"/>
                    <a:pt x="257" y="367"/>
                    <a:pt x="257" y="367"/>
                  </a:cubicBezTo>
                  <a:cubicBezTo>
                    <a:pt x="257" y="367"/>
                    <a:pt x="257" y="367"/>
                    <a:pt x="257" y="367"/>
                  </a:cubicBezTo>
                  <a:cubicBezTo>
                    <a:pt x="257" y="367"/>
                    <a:pt x="257" y="368"/>
                    <a:pt x="257" y="368"/>
                  </a:cubicBezTo>
                  <a:cubicBezTo>
                    <a:pt x="257" y="368"/>
                    <a:pt x="257" y="368"/>
                    <a:pt x="257" y="368"/>
                  </a:cubicBezTo>
                  <a:cubicBezTo>
                    <a:pt x="257" y="368"/>
                    <a:pt x="257" y="368"/>
                    <a:pt x="257" y="369"/>
                  </a:cubicBezTo>
                  <a:cubicBezTo>
                    <a:pt x="258" y="370"/>
                    <a:pt x="261" y="377"/>
                    <a:pt x="261" y="379"/>
                  </a:cubicBezTo>
                  <a:cubicBezTo>
                    <a:pt x="261" y="381"/>
                    <a:pt x="262" y="382"/>
                    <a:pt x="263" y="382"/>
                  </a:cubicBezTo>
                  <a:cubicBezTo>
                    <a:pt x="265" y="382"/>
                    <a:pt x="268" y="381"/>
                    <a:pt x="269" y="380"/>
                  </a:cubicBezTo>
                  <a:cubicBezTo>
                    <a:pt x="270" y="379"/>
                    <a:pt x="274" y="379"/>
                    <a:pt x="277" y="379"/>
                  </a:cubicBezTo>
                  <a:cubicBezTo>
                    <a:pt x="279" y="379"/>
                    <a:pt x="286" y="375"/>
                    <a:pt x="288" y="374"/>
                  </a:cubicBezTo>
                  <a:cubicBezTo>
                    <a:pt x="290" y="372"/>
                    <a:pt x="297" y="371"/>
                    <a:pt x="298" y="370"/>
                  </a:cubicBezTo>
                  <a:cubicBezTo>
                    <a:pt x="299" y="370"/>
                    <a:pt x="299" y="367"/>
                    <a:pt x="300" y="367"/>
                  </a:cubicBezTo>
                  <a:cubicBezTo>
                    <a:pt x="300" y="367"/>
                    <a:pt x="300" y="366"/>
                    <a:pt x="300" y="366"/>
                  </a:cubicBezTo>
                  <a:cubicBezTo>
                    <a:pt x="300" y="366"/>
                    <a:pt x="300" y="366"/>
                    <a:pt x="300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2" y="366"/>
                    <a:pt x="302" y="366"/>
                    <a:pt x="302" y="366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03" y="365"/>
                    <a:pt x="303" y="365"/>
                    <a:pt x="303" y="365"/>
                  </a:cubicBezTo>
                  <a:cubicBezTo>
                    <a:pt x="303" y="365"/>
                    <a:pt x="303" y="365"/>
                    <a:pt x="303" y="365"/>
                  </a:cubicBezTo>
                  <a:cubicBezTo>
                    <a:pt x="304" y="365"/>
                    <a:pt x="304" y="365"/>
                    <a:pt x="305" y="365"/>
                  </a:cubicBezTo>
                  <a:cubicBezTo>
                    <a:pt x="305" y="365"/>
                    <a:pt x="305" y="365"/>
                    <a:pt x="305" y="364"/>
                  </a:cubicBezTo>
                  <a:cubicBezTo>
                    <a:pt x="305" y="364"/>
                    <a:pt x="305" y="364"/>
                    <a:pt x="306" y="364"/>
                  </a:cubicBezTo>
                  <a:cubicBezTo>
                    <a:pt x="306" y="364"/>
                    <a:pt x="306" y="364"/>
                    <a:pt x="306" y="364"/>
                  </a:cubicBezTo>
                  <a:cubicBezTo>
                    <a:pt x="306" y="364"/>
                    <a:pt x="306" y="364"/>
                    <a:pt x="307" y="364"/>
                  </a:cubicBezTo>
                  <a:cubicBezTo>
                    <a:pt x="307" y="364"/>
                    <a:pt x="307" y="364"/>
                    <a:pt x="307" y="364"/>
                  </a:cubicBezTo>
                  <a:cubicBezTo>
                    <a:pt x="307" y="364"/>
                    <a:pt x="307" y="364"/>
                    <a:pt x="308" y="364"/>
                  </a:cubicBezTo>
                  <a:cubicBezTo>
                    <a:pt x="309" y="364"/>
                    <a:pt x="312" y="364"/>
                    <a:pt x="312" y="362"/>
                  </a:cubicBezTo>
                  <a:cubicBezTo>
                    <a:pt x="312" y="361"/>
                    <a:pt x="313" y="360"/>
                    <a:pt x="314" y="360"/>
                  </a:cubicBezTo>
                  <a:cubicBezTo>
                    <a:pt x="316" y="360"/>
                    <a:pt x="316" y="358"/>
                    <a:pt x="316" y="357"/>
                  </a:cubicBezTo>
                  <a:cubicBezTo>
                    <a:pt x="317" y="357"/>
                    <a:pt x="319" y="356"/>
                    <a:pt x="320" y="356"/>
                  </a:cubicBezTo>
                  <a:cubicBezTo>
                    <a:pt x="322" y="356"/>
                    <a:pt x="321" y="354"/>
                    <a:pt x="321" y="353"/>
                  </a:cubicBezTo>
                  <a:cubicBezTo>
                    <a:pt x="321" y="352"/>
                    <a:pt x="321" y="351"/>
                    <a:pt x="322" y="349"/>
                  </a:cubicBezTo>
                  <a:cubicBezTo>
                    <a:pt x="322" y="347"/>
                    <a:pt x="322" y="349"/>
                    <a:pt x="323" y="349"/>
                  </a:cubicBezTo>
                  <a:cubicBezTo>
                    <a:pt x="324" y="350"/>
                    <a:pt x="325" y="347"/>
                    <a:pt x="326" y="346"/>
                  </a:cubicBezTo>
                  <a:cubicBezTo>
                    <a:pt x="326" y="346"/>
                    <a:pt x="327" y="343"/>
                    <a:pt x="328" y="342"/>
                  </a:cubicBezTo>
                  <a:cubicBezTo>
                    <a:pt x="328" y="341"/>
                    <a:pt x="329" y="340"/>
                    <a:pt x="327" y="340"/>
                  </a:cubicBezTo>
                  <a:cubicBezTo>
                    <a:pt x="326" y="339"/>
                    <a:pt x="325" y="338"/>
                    <a:pt x="324" y="336"/>
                  </a:cubicBezTo>
                  <a:cubicBezTo>
                    <a:pt x="323" y="335"/>
                    <a:pt x="320" y="335"/>
                    <a:pt x="318" y="335"/>
                  </a:cubicBezTo>
                  <a:cubicBezTo>
                    <a:pt x="318" y="335"/>
                    <a:pt x="318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7" y="334"/>
                    <a:pt x="317" y="334"/>
                    <a:pt x="317" y="334"/>
                  </a:cubicBezTo>
                  <a:cubicBezTo>
                    <a:pt x="316" y="334"/>
                    <a:pt x="316" y="334"/>
                    <a:pt x="316" y="333"/>
                  </a:cubicBezTo>
                  <a:cubicBezTo>
                    <a:pt x="316" y="333"/>
                    <a:pt x="316" y="333"/>
                    <a:pt x="316" y="333"/>
                  </a:cubicBezTo>
                  <a:cubicBezTo>
                    <a:pt x="316" y="333"/>
                    <a:pt x="316" y="333"/>
                    <a:pt x="315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5" y="332"/>
                    <a:pt x="315" y="332"/>
                    <a:pt x="315" y="332"/>
                  </a:cubicBezTo>
                  <a:cubicBezTo>
                    <a:pt x="315" y="331"/>
                    <a:pt x="315" y="331"/>
                    <a:pt x="315" y="331"/>
                  </a:cubicBezTo>
                  <a:cubicBezTo>
                    <a:pt x="314" y="330"/>
                    <a:pt x="314" y="329"/>
                    <a:pt x="314" y="329"/>
                  </a:cubicBezTo>
                  <a:cubicBezTo>
                    <a:pt x="313" y="327"/>
                    <a:pt x="315" y="325"/>
                    <a:pt x="314" y="325"/>
                  </a:cubicBezTo>
                  <a:cubicBezTo>
                    <a:pt x="313" y="325"/>
                    <a:pt x="307" y="331"/>
                    <a:pt x="306" y="333"/>
                  </a:cubicBezTo>
                  <a:cubicBezTo>
                    <a:pt x="306" y="334"/>
                    <a:pt x="301" y="333"/>
                    <a:pt x="300" y="333"/>
                  </a:cubicBezTo>
                  <a:cubicBezTo>
                    <a:pt x="298" y="333"/>
                    <a:pt x="297" y="334"/>
                    <a:pt x="296" y="333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5" y="333"/>
                    <a:pt x="294" y="333"/>
                  </a:cubicBezTo>
                  <a:cubicBezTo>
                    <a:pt x="294" y="333"/>
                    <a:pt x="294" y="333"/>
                    <a:pt x="294" y="332"/>
                  </a:cubicBezTo>
                  <a:cubicBezTo>
                    <a:pt x="294" y="332"/>
                    <a:pt x="294" y="332"/>
                    <a:pt x="294" y="332"/>
                  </a:cubicBezTo>
                  <a:cubicBezTo>
                    <a:pt x="294" y="332"/>
                    <a:pt x="294" y="332"/>
                    <a:pt x="293" y="332"/>
                  </a:cubicBezTo>
                  <a:cubicBezTo>
                    <a:pt x="293" y="332"/>
                    <a:pt x="293" y="332"/>
                    <a:pt x="293" y="331"/>
                  </a:cubicBezTo>
                  <a:cubicBezTo>
                    <a:pt x="293" y="331"/>
                    <a:pt x="293" y="331"/>
                    <a:pt x="293" y="331"/>
                  </a:cubicBezTo>
                  <a:cubicBezTo>
                    <a:pt x="293" y="330"/>
                    <a:pt x="295" y="329"/>
                    <a:pt x="295" y="328"/>
                  </a:cubicBezTo>
                  <a:cubicBezTo>
                    <a:pt x="295" y="328"/>
                    <a:pt x="294" y="325"/>
                    <a:pt x="293" y="325"/>
                  </a:cubicBezTo>
                  <a:cubicBezTo>
                    <a:pt x="292" y="324"/>
                    <a:pt x="292" y="327"/>
                    <a:pt x="291" y="327"/>
                  </a:cubicBezTo>
                  <a:cubicBezTo>
                    <a:pt x="291" y="327"/>
                    <a:pt x="291" y="327"/>
                    <a:pt x="291" y="327"/>
                  </a:cubicBezTo>
                  <a:cubicBezTo>
                    <a:pt x="291" y="327"/>
                    <a:pt x="290" y="327"/>
                    <a:pt x="290" y="327"/>
                  </a:cubicBezTo>
                  <a:cubicBezTo>
                    <a:pt x="290" y="327"/>
                    <a:pt x="290" y="327"/>
                    <a:pt x="290" y="327"/>
                  </a:cubicBezTo>
                  <a:cubicBezTo>
                    <a:pt x="290" y="327"/>
                    <a:pt x="290" y="327"/>
                    <a:pt x="290" y="327"/>
                  </a:cubicBezTo>
                  <a:cubicBezTo>
                    <a:pt x="290" y="327"/>
                    <a:pt x="289" y="326"/>
                    <a:pt x="289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89" y="326"/>
                    <a:pt x="288" y="323"/>
                    <a:pt x="288" y="322"/>
                  </a:cubicBezTo>
                  <a:cubicBezTo>
                    <a:pt x="288" y="321"/>
                    <a:pt x="286" y="319"/>
                    <a:pt x="285" y="319"/>
                  </a:cubicBezTo>
                  <a:cubicBezTo>
                    <a:pt x="284" y="318"/>
                    <a:pt x="282" y="317"/>
                    <a:pt x="282" y="315"/>
                  </a:cubicBezTo>
                  <a:cubicBezTo>
                    <a:pt x="281" y="315"/>
                    <a:pt x="281" y="315"/>
                    <a:pt x="281" y="314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4"/>
                    <a:pt x="280" y="313"/>
                    <a:pt x="280" y="313"/>
                  </a:cubicBezTo>
                  <a:cubicBezTo>
                    <a:pt x="279" y="312"/>
                    <a:pt x="279" y="312"/>
                    <a:pt x="278" y="311"/>
                  </a:cubicBezTo>
                  <a:cubicBezTo>
                    <a:pt x="278" y="311"/>
                    <a:pt x="278" y="311"/>
                    <a:pt x="278" y="311"/>
                  </a:cubicBezTo>
                  <a:cubicBezTo>
                    <a:pt x="278" y="311"/>
                    <a:pt x="278" y="311"/>
                    <a:pt x="278" y="311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9" y="310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8"/>
                    <a:pt x="280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2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8"/>
                  </a:cubicBezTo>
                  <a:cubicBezTo>
                    <a:pt x="283" y="308"/>
                    <a:pt x="283" y="308"/>
                    <a:pt x="283" y="307"/>
                  </a:cubicBezTo>
                  <a:cubicBezTo>
                    <a:pt x="283" y="307"/>
                    <a:pt x="284" y="308"/>
                    <a:pt x="285" y="308"/>
                  </a:cubicBezTo>
                  <a:cubicBezTo>
                    <a:pt x="285" y="309"/>
                    <a:pt x="286" y="309"/>
                    <a:pt x="287" y="309"/>
                  </a:cubicBezTo>
                  <a:cubicBezTo>
                    <a:pt x="288" y="309"/>
                    <a:pt x="290" y="312"/>
                    <a:pt x="291" y="314"/>
                  </a:cubicBezTo>
                  <a:cubicBezTo>
                    <a:pt x="292" y="316"/>
                    <a:pt x="293" y="317"/>
                    <a:pt x="295" y="317"/>
                  </a:cubicBezTo>
                  <a:cubicBezTo>
                    <a:pt x="297" y="317"/>
                    <a:pt x="297" y="319"/>
                    <a:pt x="298" y="320"/>
                  </a:cubicBezTo>
                  <a:cubicBezTo>
                    <a:pt x="299" y="321"/>
                    <a:pt x="302" y="322"/>
                    <a:pt x="304" y="322"/>
                  </a:cubicBezTo>
                  <a:cubicBezTo>
                    <a:pt x="305" y="322"/>
                    <a:pt x="307" y="323"/>
                    <a:pt x="308" y="323"/>
                  </a:cubicBezTo>
                  <a:cubicBezTo>
                    <a:pt x="309" y="323"/>
                    <a:pt x="312" y="320"/>
                    <a:pt x="313" y="320"/>
                  </a:cubicBezTo>
                  <a:cubicBezTo>
                    <a:pt x="313" y="319"/>
                    <a:pt x="315" y="322"/>
                    <a:pt x="315" y="323"/>
                  </a:cubicBezTo>
                  <a:cubicBezTo>
                    <a:pt x="316" y="325"/>
                    <a:pt x="316" y="326"/>
                    <a:pt x="319" y="327"/>
                  </a:cubicBezTo>
                  <a:cubicBezTo>
                    <a:pt x="322" y="328"/>
                    <a:pt x="330" y="328"/>
                    <a:pt x="332" y="328"/>
                  </a:cubicBezTo>
                  <a:cubicBezTo>
                    <a:pt x="332" y="328"/>
                    <a:pt x="332" y="328"/>
                    <a:pt x="332" y="329"/>
                  </a:cubicBezTo>
                  <a:cubicBezTo>
                    <a:pt x="332" y="329"/>
                    <a:pt x="332" y="329"/>
                    <a:pt x="332" y="329"/>
                  </a:cubicBezTo>
                  <a:cubicBezTo>
                    <a:pt x="334" y="329"/>
                    <a:pt x="336" y="329"/>
                    <a:pt x="338" y="329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8" y="329"/>
                    <a:pt x="339" y="329"/>
                    <a:pt x="340" y="329"/>
                  </a:cubicBezTo>
                  <a:cubicBezTo>
                    <a:pt x="342" y="329"/>
                    <a:pt x="343" y="329"/>
                    <a:pt x="344" y="328"/>
                  </a:cubicBezTo>
                  <a:cubicBezTo>
                    <a:pt x="345" y="328"/>
                    <a:pt x="345" y="329"/>
                    <a:pt x="347" y="329"/>
                  </a:cubicBezTo>
                  <a:cubicBezTo>
                    <a:pt x="349" y="329"/>
                    <a:pt x="355" y="328"/>
                    <a:pt x="356" y="328"/>
                  </a:cubicBezTo>
                  <a:cubicBezTo>
                    <a:pt x="357" y="328"/>
                    <a:pt x="358" y="331"/>
                    <a:pt x="359" y="332"/>
                  </a:cubicBezTo>
                  <a:cubicBezTo>
                    <a:pt x="360" y="332"/>
                    <a:pt x="359" y="334"/>
                    <a:pt x="361" y="335"/>
                  </a:cubicBezTo>
                  <a:cubicBezTo>
                    <a:pt x="361" y="335"/>
                    <a:pt x="362" y="335"/>
                    <a:pt x="362" y="335"/>
                  </a:cubicBezTo>
                  <a:cubicBezTo>
                    <a:pt x="362" y="335"/>
                    <a:pt x="362" y="335"/>
                    <a:pt x="363" y="335"/>
                  </a:cubicBezTo>
                  <a:cubicBezTo>
                    <a:pt x="363" y="335"/>
                    <a:pt x="363" y="335"/>
                    <a:pt x="363" y="335"/>
                  </a:cubicBezTo>
                  <a:cubicBezTo>
                    <a:pt x="363" y="335"/>
                    <a:pt x="363" y="335"/>
                    <a:pt x="363" y="335"/>
                  </a:cubicBezTo>
                  <a:cubicBezTo>
                    <a:pt x="364" y="335"/>
                    <a:pt x="364" y="335"/>
                    <a:pt x="364" y="335"/>
                  </a:cubicBezTo>
                  <a:cubicBezTo>
                    <a:pt x="364" y="335"/>
                    <a:pt x="365" y="335"/>
                    <a:pt x="365" y="335"/>
                  </a:cubicBezTo>
                  <a:cubicBezTo>
                    <a:pt x="366" y="335"/>
                    <a:pt x="365" y="335"/>
                    <a:pt x="366" y="337"/>
                  </a:cubicBezTo>
                  <a:cubicBezTo>
                    <a:pt x="366" y="339"/>
                    <a:pt x="371" y="339"/>
                    <a:pt x="373" y="340"/>
                  </a:cubicBezTo>
                  <a:cubicBezTo>
                    <a:pt x="374" y="340"/>
                    <a:pt x="372" y="341"/>
                    <a:pt x="371" y="341"/>
                  </a:cubicBezTo>
                  <a:cubicBezTo>
                    <a:pt x="369" y="342"/>
                    <a:pt x="367" y="340"/>
                    <a:pt x="367" y="341"/>
                  </a:cubicBezTo>
                  <a:cubicBezTo>
                    <a:pt x="367" y="341"/>
                    <a:pt x="374" y="349"/>
                    <a:pt x="375" y="350"/>
                  </a:cubicBezTo>
                  <a:cubicBezTo>
                    <a:pt x="377" y="350"/>
                    <a:pt x="379" y="349"/>
                    <a:pt x="380" y="348"/>
                  </a:cubicBezTo>
                  <a:cubicBezTo>
                    <a:pt x="381" y="347"/>
                    <a:pt x="381" y="342"/>
                    <a:pt x="381" y="343"/>
                  </a:cubicBezTo>
                  <a:cubicBezTo>
                    <a:pt x="382" y="343"/>
                    <a:pt x="383" y="346"/>
                    <a:pt x="383" y="347"/>
                  </a:cubicBezTo>
                  <a:cubicBezTo>
                    <a:pt x="383" y="347"/>
                    <a:pt x="384" y="353"/>
                    <a:pt x="384" y="354"/>
                  </a:cubicBezTo>
                  <a:cubicBezTo>
                    <a:pt x="384" y="355"/>
                    <a:pt x="386" y="358"/>
                    <a:pt x="387" y="361"/>
                  </a:cubicBezTo>
                  <a:cubicBezTo>
                    <a:pt x="388" y="364"/>
                    <a:pt x="391" y="372"/>
                    <a:pt x="393" y="374"/>
                  </a:cubicBezTo>
                  <a:cubicBezTo>
                    <a:pt x="394" y="377"/>
                    <a:pt x="396" y="378"/>
                    <a:pt x="396" y="380"/>
                  </a:cubicBezTo>
                  <a:cubicBezTo>
                    <a:pt x="395" y="382"/>
                    <a:pt x="399" y="387"/>
                    <a:pt x="400" y="388"/>
                  </a:cubicBezTo>
                  <a:cubicBezTo>
                    <a:pt x="400" y="389"/>
                    <a:pt x="405" y="398"/>
                    <a:pt x="406" y="400"/>
                  </a:cubicBezTo>
                  <a:cubicBezTo>
                    <a:pt x="408" y="401"/>
                    <a:pt x="410" y="402"/>
                    <a:pt x="410" y="403"/>
                  </a:cubicBezTo>
                  <a:cubicBezTo>
                    <a:pt x="411" y="403"/>
                    <a:pt x="413" y="401"/>
                    <a:pt x="413" y="400"/>
                  </a:cubicBezTo>
                  <a:cubicBezTo>
                    <a:pt x="413" y="399"/>
                    <a:pt x="415" y="399"/>
                    <a:pt x="415" y="399"/>
                  </a:cubicBezTo>
                  <a:cubicBezTo>
                    <a:pt x="416" y="398"/>
                    <a:pt x="417" y="396"/>
                    <a:pt x="417" y="396"/>
                  </a:cubicBezTo>
                  <a:cubicBezTo>
                    <a:pt x="418" y="395"/>
                    <a:pt x="419" y="394"/>
                    <a:pt x="420" y="392"/>
                  </a:cubicBezTo>
                  <a:cubicBezTo>
                    <a:pt x="420" y="391"/>
                    <a:pt x="419" y="389"/>
                    <a:pt x="418" y="388"/>
                  </a:cubicBezTo>
                  <a:cubicBezTo>
                    <a:pt x="418" y="387"/>
                    <a:pt x="419" y="385"/>
                    <a:pt x="420" y="384"/>
                  </a:cubicBezTo>
                  <a:cubicBezTo>
                    <a:pt x="420" y="383"/>
                    <a:pt x="421" y="379"/>
                    <a:pt x="420" y="377"/>
                  </a:cubicBezTo>
                  <a:cubicBezTo>
                    <a:pt x="420" y="375"/>
                    <a:pt x="420" y="372"/>
                    <a:pt x="420" y="370"/>
                  </a:cubicBezTo>
                  <a:cubicBezTo>
                    <a:pt x="421" y="369"/>
                    <a:pt x="422" y="370"/>
                    <a:pt x="423" y="369"/>
                  </a:cubicBezTo>
                  <a:cubicBezTo>
                    <a:pt x="423" y="368"/>
                    <a:pt x="424" y="367"/>
                    <a:pt x="425" y="367"/>
                  </a:cubicBezTo>
                  <a:cubicBezTo>
                    <a:pt x="425" y="367"/>
                    <a:pt x="425" y="364"/>
                    <a:pt x="428" y="363"/>
                  </a:cubicBezTo>
                  <a:cubicBezTo>
                    <a:pt x="430" y="362"/>
                    <a:pt x="436" y="356"/>
                    <a:pt x="438" y="354"/>
                  </a:cubicBezTo>
                  <a:cubicBezTo>
                    <a:pt x="441" y="352"/>
                    <a:pt x="442" y="352"/>
                    <a:pt x="443" y="352"/>
                  </a:cubicBezTo>
                  <a:cubicBezTo>
                    <a:pt x="445" y="352"/>
                    <a:pt x="444" y="350"/>
                    <a:pt x="444" y="349"/>
                  </a:cubicBezTo>
                  <a:cubicBezTo>
                    <a:pt x="444" y="348"/>
                    <a:pt x="444" y="346"/>
                    <a:pt x="444" y="346"/>
                  </a:cubicBezTo>
                  <a:cubicBezTo>
                    <a:pt x="445" y="345"/>
                    <a:pt x="448" y="345"/>
                    <a:pt x="448" y="344"/>
                  </a:cubicBezTo>
                  <a:cubicBezTo>
                    <a:pt x="449" y="344"/>
                    <a:pt x="451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2" y="345"/>
                    <a:pt x="452" y="345"/>
                    <a:pt x="452" y="345"/>
                  </a:cubicBezTo>
                  <a:cubicBezTo>
                    <a:pt x="453" y="345"/>
                    <a:pt x="453" y="345"/>
                    <a:pt x="453" y="344"/>
                  </a:cubicBezTo>
                  <a:cubicBezTo>
                    <a:pt x="453" y="344"/>
                    <a:pt x="453" y="344"/>
                    <a:pt x="453" y="344"/>
                  </a:cubicBezTo>
                  <a:cubicBezTo>
                    <a:pt x="453" y="344"/>
                    <a:pt x="453" y="344"/>
                    <a:pt x="454" y="344"/>
                  </a:cubicBezTo>
                  <a:cubicBezTo>
                    <a:pt x="454" y="344"/>
                    <a:pt x="454" y="344"/>
                    <a:pt x="454" y="344"/>
                  </a:cubicBezTo>
                  <a:cubicBezTo>
                    <a:pt x="454" y="344"/>
                    <a:pt x="454" y="344"/>
                    <a:pt x="454" y="344"/>
                  </a:cubicBezTo>
                  <a:cubicBezTo>
                    <a:pt x="454" y="344"/>
                    <a:pt x="455" y="344"/>
                    <a:pt x="455" y="344"/>
                  </a:cubicBezTo>
                  <a:cubicBezTo>
                    <a:pt x="455" y="344"/>
                    <a:pt x="455" y="344"/>
                    <a:pt x="455" y="344"/>
                  </a:cubicBezTo>
                  <a:cubicBezTo>
                    <a:pt x="455" y="344"/>
                    <a:pt x="455" y="344"/>
                    <a:pt x="455" y="343"/>
                  </a:cubicBezTo>
                  <a:cubicBezTo>
                    <a:pt x="455" y="343"/>
                    <a:pt x="455" y="343"/>
                    <a:pt x="455" y="343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6" y="343"/>
                    <a:pt x="457" y="343"/>
                    <a:pt x="458" y="344"/>
                  </a:cubicBezTo>
                  <a:cubicBezTo>
                    <a:pt x="460" y="344"/>
                    <a:pt x="459" y="342"/>
                    <a:pt x="459" y="342"/>
                  </a:cubicBezTo>
                  <a:cubicBezTo>
                    <a:pt x="459" y="341"/>
                    <a:pt x="460" y="341"/>
                    <a:pt x="461" y="341"/>
                  </a:cubicBezTo>
                  <a:cubicBezTo>
                    <a:pt x="461" y="342"/>
                    <a:pt x="462" y="341"/>
                    <a:pt x="462" y="340"/>
                  </a:cubicBezTo>
                  <a:cubicBezTo>
                    <a:pt x="462" y="339"/>
                    <a:pt x="463" y="342"/>
                    <a:pt x="464" y="343"/>
                  </a:cubicBezTo>
                  <a:cubicBezTo>
                    <a:pt x="464" y="344"/>
                    <a:pt x="465" y="346"/>
                    <a:pt x="466" y="347"/>
                  </a:cubicBezTo>
                  <a:cubicBezTo>
                    <a:pt x="466" y="347"/>
                    <a:pt x="466" y="347"/>
                    <a:pt x="466" y="347"/>
                  </a:cubicBezTo>
                  <a:cubicBezTo>
                    <a:pt x="466" y="347"/>
                    <a:pt x="466" y="347"/>
                    <a:pt x="466" y="347"/>
                  </a:cubicBezTo>
                  <a:cubicBezTo>
                    <a:pt x="466" y="347"/>
                    <a:pt x="466" y="348"/>
                    <a:pt x="467" y="348"/>
                  </a:cubicBezTo>
                  <a:cubicBezTo>
                    <a:pt x="467" y="348"/>
                    <a:pt x="467" y="348"/>
                    <a:pt x="467" y="348"/>
                  </a:cubicBezTo>
                  <a:cubicBezTo>
                    <a:pt x="467" y="349"/>
                    <a:pt x="467" y="349"/>
                    <a:pt x="467" y="349"/>
                  </a:cubicBezTo>
                  <a:cubicBezTo>
                    <a:pt x="467" y="349"/>
                    <a:pt x="467" y="349"/>
                    <a:pt x="467" y="349"/>
                  </a:cubicBezTo>
                  <a:cubicBezTo>
                    <a:pt x="468" y="350"/>
                    <a:pt x="468" y="350"/>
                    <a:pt x="468" y="350"/>
                  </a:cubicBezTo>
                  <a:cubicBezTo>
                    <a:pt x="468" y="350"/>
                    <a:pt x="468" y="351"/>
                    <a:pt x="469" y="351"/>
                  </a:cubicBezTo>
                  <a:cubicBezTo>
                    <a:pt x="471" y="353"/>
                    <a:pt x="473" y="354"/>
                    <a:pt x="475" y="356"/>
                  </a:cubicBezTo>
                  <a:cubicBezTo>
                    <a:pt x="477" y="358"/>
                    <a:pt x="478" y="360"/>
                    <a:pt x="478" y="362"/>
                  </a:cubicBezTo>
                  <a:cubicBezTo>
                    <a:pt x="479" y="363"/>
                    <a:pt x="478" y="366"/>
                    <a:pt x="477" y="367"/>
                  </a:cubicBezTo>
                  <a:cubicBezTo>
                    <a:pt x="477" y="368"/>
                    <a:pt x="479" y="369"/>
                    <a:pt x="481" y="370"/>
                  </a:cubicBezTo>
                  <a:cubicBezTo>
                    <a:pt x="482" y="371"/>
                    <a:pt x="483" y="369"/>
                    <a:pt x="485" y="368"/>
                  </a:cubicBezTo>
                  <a:cubicBezTo>
                    <a:pt x="487" y="368"/>
                    <a:pt x="489" y="364"/>
                    <a:pt x="489" y="365"/>
                  </a:cubicBezTo>
                  <a:cubicBezTo>
                    <a:pt x="490" y="366"/>
                    <a:pt x="490" y="366"/>
                    <a:pt x="491" y="3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5507534" y="3930651"/>
              <a:ext cx="169333" cy="35348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5"/>
                </a:cxn>
                <a:cxn ang="0">
                  <a:pos x="23" y="7"/>
                </a:cxn>
                <a:cxn ang="0">
                  <a:pos x="21" y="10"/>
                </a:cxn>
                <a:cxn ang="0">
                  <a:pos x="19" y="11"/>
                </a:cxn>
                <a:cxn ang="0">
                  <a:pos x="19" y="14"/>
                </a:cxn>
                <a:cxn ang="0">
                  <a:pos x="17" y="16"/>
                </a:cxn>
                <a:cxn ang="0">
                  <a:pos x="14" y="18"/>
                </a:cxn>
                <a:cxn ang="0">
                  <a:pos x="11" y="18"/>
                </a:cxn>
                <a:cxn ang="0">
                  <a:pos x="8" y="19"/>
                </a:cxn>
                <a:cxn ang="0">
                  <a:pos x="6" y="21"/>
                </a:cxn>
                <a:cxn ang="0">
                  <a:pos x="3" y="26"/>
                </a:cxn>
                <a:cxn ang="0">
                  <a:pos x="6" y="39"/>
                </a:cxn>
                <a:cxn ang="0">
                  <a:pos x="3" y="45"/>
                </a:cxn>
                <a:cxn ang="0">
                  <a:pos x="0" y="51"/>
                </a:cxn>
                <a:cxn ang="0">
                  <a:pos x="2" y="54"/>
                </a:cxn>
                <a:cxn ang="0">
                  <a:pos x="2" y="56"/>
                </a:cxn>
                <a:cxn ang="0">
                  <a:pos x="3" y="64"/>
                </a:cxn>
                <a:cxn ang="0">
                  <a:pos x="6" y="67"/>
                </a:cxn>
                <a:cxn ang="0">
                  <a:pos x="10" y="70"/>
                </a:cxn>
                <a:cxn ang="0">
                  <a:pos x="17" y="67"/>
                </a:cxn>
                <a:cxn ang="0">
                  <a:pos x="20" y="64"/>
                </a:cxn>
                <a:cxn ang="0">
                  <a:pos x="23" y="53"/>
                </a:cxn>
                <a:cxn ang="0">
                  <a:pos x="27" y="34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32" y="18"/>
                </a:cxn>
                <a:cxn ang="0">
                  <a:pos x="31" y="6"/>
                </a:cxn>
                <a:cxn ang="0">
                  <a:pos x="25" y="0"/>
                </a:cxn>
              </a:cxnLst>
              <a:rect l="0" t="0" r="r" b="b"/>
              <a:pathLst>
                <a:path w="34" h="71">
                  <a:moveTo>
                    <a:pt x="25" y="0"/>
                  </a:moveTo>
                  <a:cubicBezTo>
                    <a:pt x="24" y="0"/>
                    <a:pt x="24" y="4"/>
                    <a:pt x="25" y="5"/>
                  </a:cubicBezTo>
                  <a:cubicBezTo>
                    <a:pt x="25" y="5"/>
                    <a:pt x="24" y="7"/>
                    <a:pt x="23" y="7"/>
                  </a:cubicBezTo>
                  <a:cubicBezTo>
                    <a:pt x="23" y="8"/>
                    <a:pt x="21" y="9"/>
                    <a:pt x="21" y="10"/>
                  </a:cubicBezTo>
                  <a:cubicBezTo>
                    <a:pt x="22" y="10"/>
                    <a:pt x="21" y="10"/>
                    <a:pt x="19" y="11"/>
                  </a:cubicBezTo>
                  <a:cubicBezTo>
                    <a:pt x="17" y="12"/>
                    <a:pt x="19" y="13"/>
                    <a:pt x="19" y="14"/>
                  </a:cubicBezTo>
                  <a:cubicBezTo>
                    <a:pt x="20" y="14"/>
                    <a:pt x="19" y="15"/>
                    <a:pt x="17" y="16"/>
                  </a:cubicBezTo>
                  <a:cubicBezTo>
                    <a:pt x="15" y="17"/>
                    <a:pt x="15" y="17"/>
                    <a:pt x="14" y="18"/>
                  </a:cubicBezTo>
                  <a:cubicBezTo>
                    <a:pt x="13" y="19"/>
                    <a:pt x="13" y="19"/>
                    <a:pt x="11" y="18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2"/>
                    <a:pt x="3" y="24"/>
                    <a:pt x="3" y="26"/>
                  </a:cubicBezTo>
                  <a:cubicBezTo>
                    <a:pt x="3" y="28"/>
                    <a:pt x="6" y="37"/>
                    <a:pt x="6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49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5"/>
                    <a:pt x="1" y="55"/>
                    <a:pt x="2" y="56"/>
                  </a:cubicBezTo>
                  <a:cubicBezTo>
                    <a:pt x="3" y="56"/>
                    <a:pt x="3" y="62"/>
                    <a:pt x="3" y="64"/>
                  </a:cubicBezTo>
                  <a:cubicBezTo>
                    <a:pt x="4" y="67"/>
                    <a:pt x="5" y="67"/>
                    <a:pt x="6" y="67"/>
                  </a:cubicBezTo>
                  <a:cubicBezTo>
                    <a:pt x="8" y="67"/>
                    <a:pt x="8" y="70"/>
                    <a:pt x="10" y="70"/>
                  </a:cubicBezTo>
                  <a:cubicBezTo>
                    <a:pt x="11" y="71"/>
                    <a:pt x="16" y="67"/>
                    <a:pt x="17" y="67"/>
                  </a:cubicBezTo>
                  <a:cubicBezTo>
                    <a:pt x="18" y="66"/>
                    <a:pt x="19" y="65"/>
                    <a:pt x="20" y="64"/>
                  </a:cubicBezTo>
                  <a:cubicBezTo>
                    <a:pt x="20" y="63"/>
                    <a:pt x="22" y="56"/>
                    <a:pt x="23" y="53"/>
                  </a:cubicBezTo>
                  <a:cubicBezTo>
                    <a:pt x="24" y="49"/>
                    <a:pt x="26" y="38"/>
                    <a:pt x="27" y="34"/>
                  </a:cubicBezTo>
                  <a:cubicBezTo>
                    <a:pt x="27" y="31"/>
                    <a:pt x="29" y="24"/>
                    <a:pt x="30" y="23"/>
                  </a:cubicBezTo>
                  <a:cubicBezTo>
                    <a:pt x="30" y="22"/>
                    <a:pt x="29" y="18"/>
                    <a:pt x="30" y="17"/>
                  </a:cubicBezTo>
                  <a:cubicBezTo>
                    <a:pt x="30" y="16"/>
                    <a:pt x="31" y="19"/>
                    <a:pt x="32" y="18"/>
                  </a:cubicBezTo>
                  <a:cubicBezTo>
                    <a:pt x="34" y="18"/>
                    <a:pt x="31" y="8"/>
                    <a:pt x="31" y="6"/>
                  </a:cubicBezTo>
                  <a:cubicBezTo>
                    <a:pt x="31" y="4"/>
                    <a:pt x="26" y="0"/>
                    <a:pt x="2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6273767" y="3445934"/>
              <a:ext cx="48684" cy="889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5" y="17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4" y="2"/>
                </a:cxn>
              </a:cxnLst>
              <a:rect l="0" t="0" r="r" b="b"/>
              <a:pathLst>
                <a:path w="10" h="18">
                  <a:moveTo>
                    <a:pt x="4" y="2"/>
                  </a:moveTo>
                  <a:cubicBezTo>
                    <a:pt x="2" y="0"/>
                    <a:pt x="3" y="2"/>
                    <a:pt x="2" y="3"/>
                  </a:cubicBezTo>
                  <a:cubicBezTo>
                    <a:pt x="1" y="4"/>
                    <a:pt x="0" y="3"/>
                    <a:pt x="1" y="5"/>
                  </a:cubicBezTo>
                  <a:cubicBezTo>
                    <a:pt x="2" y="6"/>
                    <a:pt x="2" y="5"/>
                    <a:pt x="1" y="7"/>
                  </a:cubicBezTo>
                  <a:cubicBezTo>
                    <a:pt x="0" y="10"/>
                    <a:pt x="2" y="18"/>
                    <a:pt x="5" y="17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0" y="15"/>
                    <a:pt x="10" y="12"/>
                    <a:pt x="10" y="10"/>
                  </a:cubicBezTo>
                  <a:cubicBezTo>
                    <a:pt x="10" y="8"/>
                    <a:pt x="7" y="4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6618785" y="3524251"/>
              <a:ext cx="268817" cy="281517"/>
            </a:xfrm>
            <a:custGeom>
              <a:avLst/>
              <a:gdLst/>
              <a:ahLst/>
              <a:cxnLst>
                <a:cxn ang="0">
                  <a:pos x="52" y="53"/>
                </a:cxn>
                <a:cxn ang="0">
                  <a:pos x="54" y="51"/>
                </a:cxn>
                <a:cxn ang="0">
                  <a:pos x="53" y="45"/>
                </a:cxn>
                <a:cxn ang="0">
                  <a:pos x="52" y="44"/>
                </a:cxn>
                <a:cxn ang="0">
                  <a:pos x="53" y="41"/>
                </a:cxn>
                <a:cxn ang="0">
                  <a:pos x="52" y="38"/>
                </a:cxn>
                <a:cxn ang="0">
                  <a:pos x="47" y="37"/>
                </a:cxn>
                <a:cxn ang="0">
                  <a:pos x="44" y="32"/>
                </a:cxn>
                <a:cxn ang="0">
                  <a:pos x="41" y="29"/>
                </a:cxn>
                <a:cxn ang="0">
                  <a:pos x="42" y="27"/>
                </a:cxn>
                <a:cxn ang="0">
                  <a:pos x="38" y="24"/>
                </a:cxn>
                <a:cxn ang="0">
                  <a:pos x="38" y="22"/>
                </a:cxn>
                <a:cxn ang="0">
                  <a:pos x="35" y="21"/>
                </a:cxn>
                <a:cxn ang="0">
                  <a:pos x="34" y="20"/>
                </a:cxn>
                <a:cxn ang="0">
                  <a:pos x="32" y="19"/>
                </a:cxn>
                <a:cxn ang="0">
                  <a:pos x="30" y="18"/>
                </a:cxn>
                <a:cxn ang="0">
                  <a:pos x="25" y="17"/>
                </a:cxn>
                <a:cxn ang="0">
                  <a:pos x="22" y="14"/>
                </a:cxn>
                <a:cxn ang="0">
                  <a:pos x="20" y="12"/>
                </a:cxn>
                <a:cxn ang="0">
                  <a:pos x="14" y="7"/>
                </a:cxn>
                <a:cxn ang="0">
                  <a:pos x="10" y="4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5"/>
                </a:cxn>
                <a:cxn ang="0">
                  <a:pos x="14" y="17"/>
                </a:cxn>
                <a:cxn ang="0">
                  <a:pos x="18" y="19"/>
                </a:cxn>
                <a:cxn ang="0">
                  <a:pos x="21" y="25"/>
                </a:cxn>
                <a:cxn ang="0">
                  <a:pos x="24" y="28"/>
                </a:cxn>
                <a:cxn ang="0">
                  <a:pos x="27" y="31"/>
                </a:cxn>
                <a:cxn ang="0">
                  <a:pos x="31" y="38"/>
                </a:cxn>
                <a:cxn ang="0">
                  <a:pos x="39" y="45"/>
                </a:cxn>
                <a:cxn ang="0">
                  <a:pos x="45" y="50"/>
                </a:cxn>
                <a:cxn ang="0">
                  <a:pos x="50" y="54"/>
                </a:cxn>
                <a:cxn ang="0">
                  <a:pos x="49" y="52"/>
                </a:cxn>
                <a:cxn ang="0">
                  <a:pos x="52" y="53"/>
                </a:cxn>
              </a:cxnLst>
              <a:rect l="0" t="0" r="r" b="b"/>
              <a:pathLst>
                <a:path w="54" h="56">
                  <a:moveTo>
                    <a:pt x="52" y="53"/>
                  </a:moveTo>
                  <a:cubicBezTo>
                    <a:pt x="53" y="53"/>
                    <a:pt x="54" y="53"/>
                    <a:pt x="54" y="51"/>
                  </a:cubicBezTo>
                  <a:cubicBezTo>
                    <a:pt x="54" y="49"/>
                    <a:pt x="54" y="46"/>
                    <a:pt x="53" y="45"/>
                  </a:cubicBezTo>
                  <a:cubicBezTo>
                    <a:pt x="52" y="44"/>
                    <a:pt x="51" y="44"/>
                    <a:pt x="52" y="44"/>
                  </a:cubicBezTo>
                  <a:cubicBezTo>
                    <a:pt x="53" y="43"/>
                    <a:pt x="53" y="42"/>
                    <a:pt x="53" y="41"/>
                  </a:cubicBezTo>
                  <a:cubicBezTo>
                    <a:pt x="53" y="40"/>
                    <a:pt x="54" y="39"/>
                    <a:pt x="52" y="38"/>
                  </a:cubicBezTo>
                  <a:cubicBezTo>
                    <a:pt x="50" y="37"/>
                    <a:pt x="48" y="37"/>
                    <a:pt x="47" y="37"/>
                  </a:cubicBezTo>
                  <a:cubicBezTo>
                    <a:pt x="47" y="36"/>
                    <a:pt x="46" y="34"/>
                    <a:pt x="44" y="32"/>
                  </a:cubicBezTo>
                  <a:cubicBezTo>
                    <a:pt x="43" y="31"/>
                    <a:pt x="41" y="30"/>
                    <a:pt x="41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42" y="27"/>
                    <a:pt x="38" y="25"/>
                    <a:pt x="38" y="24"/>
                  </a:cubicBezTo>
                  <a:cubicBezTo>
                    <a:pt x="38" y="23"/>
                    <a:pt x="39" y="22"/>
                    <a:pt x="38" y="22"/>
                  </a:cubicBezTo>
                  <a:cubicBezTo>
                    <a:pt x="37" y="22"/>
                    <a:pt x="37" y="22"/>
                    <a:pt x="35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2" y="19"/>
                  </a:cubicBezTo>
                  <a:cubicBezTo>
                    <a:pt x="31" y="18"/>
                    <a:pt x="31" y="18"/>
                    <a:pt x="30" y="18"/>
                  </a:cubicBezTo>
                  <a:cubicBezTo>
                    <a:pt x="30" y="18"/>
                    <a:pt x="26" y="18"/>
                    <a:pt x="25" y="17"/>
                  </a:cubicBezTo>
                  <a:cubicBezTo>
                    <a:pt x="24" y="16"/>
                    <a:pt x="23" y="14"/>
                    <a:pt x="22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5" y="9"/>
                    <a:pt x="14" y="7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9" y="4"/>
                    <a:pt x="5" y="4"/>
                    <a:pt x="4" y="3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1"/>
                    <a:pt x="2" y="6"/>
                    <a:pt x="3" y="7"/>
                  </a:cubicBezTo>
                  <a:cubicBezTo>
                    <a:pt x="4" y="8"/>
                    <a:pt x="6" y="9"/>
                    <a:pt x="6" y="10"/>
                  </a:cubicBezTo>
                  <a:cubicBezTo>
                    <a:pt x="6" y="10"/>
                    <a:pt x="6" y="11"/>
                    <a:pt x="8" y="12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3" y="16"/>
                    <a:pt x="12" y="17"/>
                    <a:pt x="14" y="17"/>
                  </a:cubicBezTo>
                  <a:cubicBezTo>
                    <a:pt x="16" y="18"/>
                    <a:pt x="18" y="18"/>
                    <a:pt x="18" y="19"/>
                  </a:cubicBezTo>
                  <a:cubicBezTo>
                    <a:pt x="18" y="20"/>
                    <a:pt x="18" y="24"/>
                    <a:pt x="21" y="25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5" y="30"/>
                    <a:pt x="25" y="30"/>
                    <a:pt x="27" y="31"/>
                  </a:cubicBezTo>
                  <a:cubicBezTo>
                    <a:pt x="29" y="32"/>
                    <a:pt x="29" y="36"/>
                    <a:pt x="31" y="38"/>
                  </a:cubicBezTo>
                  <a:cubicBezTo>
                    <a:pt x="33" y="40"/>
                    <a:pt x="38" y="44"/>
                    <a:pt x="39" y="45"/>
                  </a:cubicBezTo>
                  <a:cubicBezTo>
                    <a:pt x="40" y="46"/>
                    <a:pt x="45" y="49"/>
                    <a:pt x="45" y="50"/>
                  </a:cubicBezTo>
                  <a:cubicBezTo>
                    <a:pt x="46" y="51"/>
                    <a:pt x="51" y="56"/>
                    <a:pt x="50" y="54"/>
                  </a:cubicBezTo>
                  <a:cubicBezTo>
                    <a:pt x="50" y="53"/>
                    <a:pt x="48" y="52"/>
                    <a:pt x="49" y="52"/>
                  </a:cubicBezTo>
                  <a:cubicBezTo>
                    <a:pt x="50" y="52"/>
                    <a:pt x="52" y="53"/>
                    <a:pt x="52" y="5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6877018" y="3790951"/>
              <a:ext cx="220133" cy="6350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8" y="6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0" y="3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6" y="4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26" y="11"/>
                </a:cxn>
                <a:cxn ang="0">
                  <a:pos x="37" y="11"/>
                </a:cxn>
                <a:cxn ang="0">
                  <a:pos x="42" y="13"/>
                </a:cxn>
                <a:cxn ang="0">
                  <a:pos x="42" y="8"/>
                </a:cxn>
                <a:cxn ang="0">
                  <a:pos x="40" y="8"/>
                </a:cxn>
              </a:cxnLst>
              <a:rect l="0" t="0" r="r" b="b"/>
              <a:pathLst>
                <a:path w="44" h="13">
                  <a:moveTo>
                    <a:pt x="40" y="8"/>
                  </a:moveTo>
                  <a:cubicBezTo>
                    <a:pt x="39" y="8"/>
                    <a:pt x="39" y="6"/>
                    <a:pt x="38" y="6"/>
                  </a:cubicBezTo>
                  <a:cubicBezTo>
                    <a:pt x="37" y="6"/>
                    <a:pt x="38" y="5"/>
                    <a:pt x="38" y="5"/>
                  </a:cubicBezTo>
                  <a:cubicBezTo>
                    <a:pt x="39" y="5"/>
                    <a:pt x="39" y="5"/>
                    <a:pt x="38" y="4"/>
                  </a:cubicBezTo>
                  <a:cubicBezTo>
                    <a:pt x="37" y="4"/>
                    <a:pt x="32" y="4"/>
                    <a:pt x="30" y="3"/>
                  </a:cubicBezTo>
                  <a:cubicBezTo>
                    <a:pt x="27" y="3"/>
                    <a:pt x="27" y="2"/>
                    <a:pt x="25" y="2"/>
                  </a:cubicBezTo>
                  <a:cubicBezTo>
                    <a:pt x="23" y="2"/>
                    <a:pt x="23" y="4"/>
                    <a:pt x="21" y="4"/>
                  </a:cubicBezTo>
                  <a:cubicBezTo>
                    <a:pt x="19" y="3"/>
                    <a:pt x="17" y="4"/>
                    <a:pt x="16" y="4"/>
                  </a:cubicBezTo>
                  <a:cubicBezTo>
                    <a:pt x="15" y="3"/>
                    <a:pt x="12" y="1"/>
                    <a:pt x="11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4"/>
                    <a:pt x="4" y="4"/>
                    <a:pt x="6" y="5"/>
                  </a:cubicBezTo>
                  <a:cubicBezTo>
                    <a:pt x="8" y="5"/>
                    <a:pt x="6" y="6"/>
                    <a:pt x="5" y="6"/>
                  </a:cubicBezTo>
                  <a:cubicBezTo>
                    <a:pt x="4" y="7"/>
                    <a:pt x="10" y="7"/>
                    <a:pt x="12" y="8"/>
                  </a:cubicBezTo>
                  <a:cubicBezTo>
                    <a:pt x="13" y="8"/>
                    <a:pt x="18" y="8"/>
                    <a:pt x="20" y="8"/>
                  </a:cubicBezTo>
                  <a:cubicBezTo>
                    <a:pt x="23" y="9"/>
                    <a:pt x="23" y="9"/>
                    <a:pt x="26" y="11"/>
                  </a:cubicBezTo>
                  <a:cubicBezTo>
                    <a:pt x="29" y="12"/>
                    <a:pt x="34" y="11"/>
                    <a:pt x="37" y="11"/>
                  </a:cubicBezTo>
                  <a:cubicBezTo>
                    <a:pt x="40" y="11"/>
                    <a:pt x="39" y="12"/>
                    <a:pt x="42" y="13"/>
                  </a:cubicBezTo>
                  <a:cubicBezTo>
                    <a:pt x="44" y="13"/>
                    <a:pt x="42" y="9"/>
                    <a:pt x="42" y="8"/>
                  </a:cubicBezTo>
                  <a:cubicBezTo>
                    <a:pt x="42" y="8"/>
                    <a:pt x="40" y="8"/>
                    <a:pt x="4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0" name="Freeform 21"/>
            <p:cNvSpPr/>
            <p:nvPr/>
          </p:nvSpPr>
          <p:spPr bwMode="auto">
            <a:xfrm>
              <a:off x="7097151" y="3835400"/>
              <a:ext cx="2116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1" name="Freeform 22"/>
            <p:cNvSpPr/>
            <p:nvPr/>
          </p:nvSpPr>
          <p:spPr bwMode="auto">
            <a:xfrm>
              <a:off x="7128901" y="3845985"/>
              <a:ext cx="14817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7147951" y="3845984"/>
              <a:ext cx="25400" cy="846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4" y="2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5" y="1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7158534" y="3839634"/>
              <a:ext cx="40217" cy="148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8" y="2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8" y="1"/>
                    <a:pt x="7" y="1"/>
                    <a:pt x="3" y="0"/>
                  </a:cubicBezTo>
                  <a:cubicBezTo>
                    <a:pt x="0" y="0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7202984" y="3865034"/>
              <a:ext cx="50800" cy="2963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3" y="0"/>
                </a:cxn>
              </a:cxnLst>
              <a:rect l="0" t="0" r="r" b="b"/>
              <a:pathLst>
                <a:path w="10" h="6">
                  <a:moveTo>
                    <a:pt x="3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4" y="2"/>
                    <a:pt x="5" y="4"/>
                    <a:pt x="8" y="5"/>
                  </a:cubicBezTo>
                  <a:cubicBezTo>
                    <a:pt x="10" y="6"/>
                    <a:pt x="9" y="4"/>
                    <a:pt x="9" y="4"/>
                  </a:cubicBezTo>
                  <a:cubicBezTo>
                    <a:pt x="9" y="3"/>
                    <a:pt x="5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5" name="Freeform 26"/>
            <p:cNvSpPr/>
            <p:nvPr/>
          </p:nvSpPr>
          <p:spPr bwMode="auto">
            <a:xfrm>
              <a:off x="7213567" y="3839634"/>
              <a:ext cx="78317" cy="2116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5" y="1"/>
                </a:cxn>
                <a:cxn ang="0">
                  <a:pos x="11" y="2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7" y="3"/>
                </a:cxn>
                <a:cxn ang="0">
                  <a:pos x="12" y="3"/>
                </a:cxn>
              </a:cxnLst>
              <a:rect l="0" t="0" r="r" b="b"/>
              <a:pathLst>
                <a:path w="16" h="4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1"/>
                    <a:pt x="13" y="1"/>
                    <a:pt x="11" y="2"/>
                  </a:cubicBez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4"/>
                    <a:pt x="11" y="3"/>
                    <a:pt x="1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6" name="Freeform 27"/>
            <p:cNvSpPr/>
            <p:nvPr/>
          </p:nvSpPr>
          <p:spPr bwMode="auto">
            <a:xfrm>
              <a:off x="7302467" y="3850217"/>
              <a:ext cx="76200" cy="3598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</a:cxnLst>
              <a:rect l="0" t="0" r="r" b="b"/>
              <a:pathLst>
                <a:path w="15" h="7">
                  <a:moveTo>
                    <a:pt x="4" y="6"/>
                  </a:move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5" y="1"/>
                    <a:pt x="13" y="0"/>
                  </a:cubicBezTo>
                  <a:cubicBezTo>
                    <a:pt x="12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0" y="6"/>
                    <a:pt x="2" y="6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7" name="Freeform 28"/>
            <p:cNvSpPr/>
            <p:nvPr/>
          </p:nvSpPr>
          <p:spPr bwMode="auto">
            <a:xfrm>
              <a:off x="7167001" y="3625851"/>
              <a:ext cx="124884" cy="15028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6" y="3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1" y="12"/>
                </a:cxn>
                <a:cxn ang="0">
                  <a:pos x="1" y="17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5" y="27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8" y="23"/>
                </a:cxn>
                <a:cxn ang="0">
                  <a:pos x="8" y="19"/>
                </a:cxn>
                <a:cxn ang="0">
                  <a:pos x="11" y="19"/>
                </a:cxn>
                <a:cxn ang="0">
                  <a:pos x="11" y="22"/>
                </a:cxn>
                <a:cxn ang="0">
                  <a:pos x="13" y="25"/>
                </a:cxn>
                <a:cxn ang="0">
                  <a:pos x="15" y="27"/>
                </a:cxn>
                <a:cxn ang="0">
                  <a:pos x="16" y="26"/>
                </a:cxn>
                <a:cxn ang="0">
                  <a:pos x="18" y="25"/>
                </a:cxn>
                <a:cxn ang="0">
                  <a:pos x="16" y="22"/>
                </a:cxn>
                <a:cxn ang="0">
                  <a:pos x="16" y="20"/>
                </a:cxn>
                <a:cxn ang="0">
                  <a:pos x="15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7" y="10"/>
                </a:cxn>
                <a:cxn ang="0">
                  <a:pos x="16" y="9"/>
                </a:cxn>
                <a:cxn ang="0">
                  <a:pos x="10" y="11"/>
                </a:cxn>
                <a:cxn ang="0">
                  <a:pos x="7" y="12"/>
                </a:cxn>
                <a:cxn ang="0">
                  <a:pos x="5" y="9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3" y="5"/>
                </a:cxn>
                <a:cxn ang="0">
                  <a:pos x="17" y="6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4" y="0"/>
                </a:cxn>
              </a:cxnLst>
              <a:rect l="0" t="0" r="r" b="b"/>
              <a:pathLst>
                <a:path w="25" h="30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6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2" y="11"/>
                    <a:pt x="1" y="12"/>
                  </a:cubicBezTo>
                  <a:cubicBezTo>
                    <a:pt x="0" y="13"/>
                    <a:pt x="1" y="14"/>
                    <a:pt x="1" y="17"/>
                  </a:cubicBezTo>
                  <a:cubicBezTo>
                    <a:pt x="0" y="19"/>
                    <a:pt x="0" y="18"/>
                    <a:pt x="1" y="20"/>
                  </a:cubicBezTo>
                  <a:cubicBezTo>
                    <a:pt x="1" y="23"/>
                    <a:pt x="3" y="22"/>
                    <a:pt x="4" y="22"/>
                  </a:cubicBezTo>
                  <a:cubicBezTo>
                    <a:pt x="5" y="23"/>
                    <a:pt x="6" y="26"/>
                    <a:pt x="5" y="27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6" y="30"/>
                    <a:pt x="9" y="30"/>
                    <a:pt x="9" y="30"/>
                  </a:cubicBezTo>
                  <a:cubicBezTo>
                    <a:pt x="9" y="29"/>
                    <a:pt x="8" y="23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8"/>
                    <a:pt x="12" y="18"/>
                    <a:pt x="11" y="19"/>
                  </a:cubicBezTo>
                  <a:cubicBezTo>
                    <a:pt x="11" y="19"/>
                    <a:pt x="10" y="21"/>
                    <a:pt x="11" y="22"/>
                  </a:cubicBezTo>
                  <a:cubicBezTo>
                    <a:pt x="13" y="23"/>
                    <a:pt x="12" y="25"/>
                    <a:pt x="13" y="25"/>
                  </a:cubicBezTo>
                  <a:cubicBezTo>
                    <a:pt x="14" y="26"/>
                    <a:pt x="14" y="27"/>
                    <a:pt x="15" y="27"/>
                  </a:cubicBezTo>
                  <a:cubicBezTo>
                    <a:pt x="16" y="28"/>
                    <a:pt x="16" y="27"/>
                    <a:pt x="16" y="26"/>
                  </a:cubicBezTo>
                  <a:cubicBezTo>
                    <a:pt x="16" y="26"/>
                    <a:pt x="17" y="26"/>
                    <a:pt x="18" y="25"/>
                  </a:cubicBezTo>
                  <a:cubicBezTo>
                    <a:pt x="19" y="25"/>
                    <a:pt x="17" y="23"/>
                    <a:pt x="16" y="22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7" y="19"/>
                    <a:pt x="17" y="17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4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4" y="9"/>
                    <a:pt x="11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5" y="9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4" y="2"/>
                    <a:pt x="25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8" name="Freeform 29"/>
            <p:cNvSpPr/>
            <p:nvPr/>
          </p:nvSpPr>
          <p:spPr bwMode="auto">
            <a:xfrm>
              <a:off x="6942634" y="3505200"/>
              <a:ext cx="220133" cy="239184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38" y="22"/>
                </a:cxn>
                <a:cxn ang="0">
                  <a:pos x="33" y="15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4" y="13"/>
                </a:cxn>
                <a:cxn ang="0">
                  <a:pos x="38" y="12"/>
                </a:cxn>
                <a:cxn ang="0">
                  <a:pos x="35" y="5"/>
                </a:cxn>
                <a:cxn ang="0">
                  <a:pos x="31" y="1"/>
                </a:cxn>
                <a:cxn ang="0">
                  <a:pos x="25" y="6"/>
                </a:cxn>
                <a:cxn ang="0">
                  <a:pos x="23" y="9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5" y="16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8"/>
                </a:cxn>
                <a:cxn ang="0">
                  <a:pos x="4" y="35"/>
                </a:cxn>
                <a:cxn ang="0">
                  <a:pos x="13" y="44"/>
                </a:cxn>
                <a:cxn ang="0">
                  <a:pos x="19" y="44"/>
                </a:cxn>
                <a:cxn ang="0">
                  <a:pos x="27" y="47"/>
                </a:cxn>
                <a:cxn ang="0">
                  <a:pos x="34" y="43"/>
                </a:cxn>
                <a:cxn ang="0">
                  <a:pos x="38" y="31"/>
                </a:cxn>
              </a:cxnLst>
              <a:rect l="0" t="0" r="r" b="b"/>
              <a:pathLst>
                <a:path w="44" h="48">
                  <a:moveTo>
                    <a:pt x="38" y="31"/>
                  </a:moveTo>
                  <a:cubicBezTo>
                    <a:pt x="39" y="28"/>
                    <a:pt x="38" y="27"/>
                    <a:pt x="41" y="27"/>
                  </a:cubicBezTo>
                  <a:cubicBezTo>
                    <a:pt x="43" y="27"/>
                    <a:pt x="44" y="26"/>
                    <a:pt x="42" y="25"/>
                  </a:cubicBezTo>
                  <a:cubicBezTo>
                    <a:pt x="41" y="24"/>
                    <a:pt x="37" y="23"/>
                    <a:pt x="38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19"/>
                    <a:pt x="33" y="15"/>
                    <a:pt x="33" y="15"/>
                  </a:cubicBezTo>
                  <a:cubicBezTo>
                    <a:pt x="34" y="15"/>
                    <a:pt x="36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5" y="13"/>
                  </a:cubicBezTo>
                  <a:cubicBezTo>
                    <a:pt x="36" y="13"/>
                    <a:pt x="39" y="12"/>
                    <a:pt x="38" y="12"/>
                  </a:cubicBezTo>
                  <a:cubicBezTo>
                    <a:pt x="37" y="10"/>
                    <a:pt x="42" y="8"/>
                    <a:pt x="40" y="8"/>
                  </a:cubicBezTo>
                  <a:cubicBezTo>
                    <a:pt x="39" y="7"/>
                    <a:pt x="37" y="6"/>
                    <a:pt x="35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32" y="3"/>
                    <a:pt x="32" y="2"/>
                    <a:pt x="31" y="1"/>
                  </a:cubicBezTo>
                  <a:cubicBezTo>
                    <a:pt x="30" y="0"/>
                    <a:pt x="28" y="0"/>
                    <a:pt x="28" y="0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4" y="6"/>
                    <a:pt x="24" y="7"/>
                    <a:pt x="24" y="8"/>
                  </a:cubicBezTo>
                  <a:cubicBezTo>
                    <a:pt x="24" y="8"/>
                    <a:pt x="23" y="9"/>
                    <a:pt x="23" y="9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19" y="11"/>
                    <a:pt x="19" y="11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5" y="18"/>
                    <a:pt x="15" y="18"/>
                  </a:cubicBezTo>
                  <a:cubicBezTo>
                    <a:pt x="14" y="18"/>
                    <a:pt x="10" y="18"/>
                    <a:pt x="9" y="18"/>
                  </a:cubicBezTo>
                  <a:cubicBezTo>
                    <a:pt x="8" y="18"/>
                    <a:pt x="8" y="24"/>
                    <a:pt x="7" y="24"/>
                  </a:cubicBezTo>
                  <a:cubicBezTo>
                    <a:pt x="7" y="24"/>
                    <a:pt x="5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7"/>
                    <a:pt x="0" y="28"/>
                  </a:cubicBezTo>
                  <a:cubicBezTo>
                    <a:pt x="1" y="29"/>
                    <a:pt x="2" y="35"/>
                    <a:pt x="3" y="35"/>
                  </a:cubicBezTo>
                  <a:cubicBezTo>
                    <a:pt x="4" y="35"/>
                    <a:pt x="4" y="34"/>
                    <a:pt x="4" y="35"/>
                  </a:cubicBezTo>
                  <a:cubicBezTo>
                    <a:pt x="5" y="37"/>
                    <a:pt x="7" y="42"/>
                    <a:pt x="7" y="42"/>
                  </a:cubicBezTo>
                  <a:cubicBezTo>
                    <a:pt x="8" y="43"/>
                    <a:pt x="13" y="43"/>
                    <a:pt x="13" y="44"/>
                  </a:cubicBezTo>
                  <a:cubicBezTo>
                    <a:pt x="14" y="44"/>
                    <a:pt x="13" y="45"/>
                    <a:pt x="14" y="45"/>
                  </a:cubicBezTo>
                  <a:cubicBezTo>
                    <a:pt x="16" y="45"/>
                    <a:pt x="19" y="45"/>
                    <a:pt x="19" y="44"/>
                  </a:cubicBezTo>
                  <a:cubicBezTo>
                    <a:pt x="19" y="43"/>
                    <a:pt x="19" y="44"/>
                    <a:pt x="21" y="45"/>
                  </a:cubicBezTo>
                  <a:cubicBezTo>
                    <a:pt x="23" y="45"/>
                    <a:pt x="27" y="46"/>
                    <a:pt x="27" y="47"/>
                  </a:cubicBezTo>
                  <a:cubicBezTo>
                    <a:pt x="27" y="48"/>
                    <a:pt x="28" y="48"/>
                    <a:pt x="30" y="47"/>
                  </a:cubicBezTo>
                  <a:cubicBezTo>
                    <a:pt x="32" y="46"/>
                    <a:pt x="34" y="45"/>
                    <a:pt x="34" y="43"/>
                  </a:cubicBezTo>
                  <a:cubicBezTo>
                    <a:pt x="34" y="41"/>
                    <a:pt x="33" y="39"/>
                    <a:pt x="34" y="37"/>
                  </a:cubicBezTo>
                  <a:cubicBezTo>
                    <a:pt x="36" y="36"/>
                    <a:pt x="38" y="33"/>
                    <a:pt x="38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9" name="Freeform 30"/>
            <p:cNvSpPr/>
            <p:nvPr/>
          </p:nvSpPr>
          <p:spPr bwMode="auto">
            <a:xfrm>
              <a:off x="6857967" y="3219451"/>
              <a:ext cx="50800" cy="465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3"/>
                </a:cxn>
                <a:cxn ang="0">
                  <a:pos x="2" y="8"/>
                </a:cxn>
                <a:cxn ang="0">
                  <a:pos x="8" y="6"/>
                </a:cxn>
                <a:cxn ang="0">
                  <a:pos x="9" y="4"/>
                </a:cxn>
                <a:cxn ang="0">
                  <a:pos x="9" y="1"/>
                </a:cxn>
                <a:cxn ang="0">
                  <a:pos x="5" y="0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0" y="4"/>
                    <a:pt x="1" y="7"/>
                    <a:pt x="2" y="8"/>
                  </a:cubicBezTo>
                  <a:cubicBezTo>
                    <a:pt x="5" y="9"/>
                    <a:pt x="8" y="6"/>
                    <a:pt x="8" y="6"/>
                  </a:cubicBezTo>
                  <a:cubicBezTo>
                    <a:pt x="9" y="6"/>
                    <a:pt x="9" y="4"/>
                    <a:pt x="9" y="4"/>
                  </a:cubicBezTo>
                  <a:cubicBezTo>
                    <a:pt x="9" y="3"/>
                    <a:pt x="10" y="2"/>
                    <a:pt x="9" y="1"/>
                  </a:cubicBezTo>
                  <a:cubicBezTo>
                    <a:pt x="8" y="0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0" name="Freeform 31"/>
            <p:cNvSpPr/>
            <p:nvPr/>
          </p:nvSpPr>
          <p:spPr bwMode="auto">
            <a:xfrm>
              <a:off x="7082333" y="3105152"/>
              <a:ext cx="35984" cy="8043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5" y="14"/>
                </a:cxn>
                <a:cxn ang="0">
                  <a:pos x="6" y="8"/>
                </a:cxn>
                <a:cxn ang="0">
                  <a:pos x="7" y="3"/>
                </a:cxn>
                <a:cxn ang="0">
                  <a:pos x="5" y="1"/>
                </a:cxn>
              </a:cxnLst>
              <a:rect l="0" t="0" r="r" b="b"/>
              <a:pathLst>
                <a:path w="7" h="16">
                  <a:moveTo>
                    <a:pt x="5" y="1"/>
                  </a:moveTo>
                  <a:cubicBezTo>
                    <a:pt x="4" y="0"/>
                    <a:pt x="1" y="3"/>
                    <a:pt x="1" y="4"/>
                  </a:cubicBezTo>
                  <a:cubicBezTo>
                    <a:pt x="0" y="4"/>
                    <a:pt x="0" y="8"/>
                    <a:pt x="0" y="9"/>
                  </a:cubicBezTo>
                  <a:cubicBezTo>
                    <a:pt x="0" y="11"/>
                    <a:pt x="2" y="14"/>
                    <a:pt x="3" y="15"/>
                  </a:cubicBezTo>
                  <a:cubicBezTo>
                    <a:pt x="4" y="16"/>
                    <a:pt x="4" y="16"/>
                    <a:pt x="5" y="14"/>
                  </a:cubicBezTo>
                  <a:cubicBezTo>
                    <a:pt x="5" y="12"/>
                    <a:pt x="5" y="9"/>
                    <a:pt x="6" y="8"/>
                  </a:cubicBezTo>
                  <a:cubicBezTo>
                    <a:pt x="7" y="8"/>
                    <a:pt x="7" y="4"/>
                    <a:pt x="7" y="3"/>
                  </a:cubicBezTo>
                  <a:cubicBezTo>
                    <a:pt x="6" y="2"/>
                    <a:pt x="5" y="1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1" name="Freeform 32"/>
            <p:cNvSpPr/>
            <p:nvPr/>
          </p:nvSpPr>
          <p:spPr bwMode="auto">
            <a:xfrm>
              <a:off x="7232618" y="2914651"/>
              <a:ext cx="55033" cy="69851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8" y="14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10" y="5"/>
                </a:cxn>
                <a:cxn ang="0">
                  <a:pos x="8" y="3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9"/>
                    <a:pt x="4" y="10"/>
                    <a:pt x="4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12"/>
                    <a:pt x="9" y="10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2" name="Freeform 33"/>
            <p:cNvSpPr/>
            <p:nvPr/>
          </p:nvSpPr>
          <p:spPr bwMode="auto">
            <a:xfrm>
              <a:off x="7283418" y="2906184"/>
              <a:ext cx="55033" cy="4445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6" y="5"/>
                </a:cxn>
                <a:cxn ang="0">
                  <a:pos x="9" y="5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9"/>
                </a:cxn>
              </a:cxnLst>
              <a:rect l="0" t="0" r="r" b="b"/>
              <a:pathLst>
                <a:path w="11" h="9">
                  <a:moveTo>
                    <a:pt x="4" y="9"/>
                  </a:moveTo>
                  <a:cubicBezTo>
                    <a:pt x="5" y="9"/>
                    <a:pt x="5" y="5"/>
                    <a:pt x="6" y="5"/>
                  </a:cubicBezTo>
                  <a:cubicBezTo>
                    <a:pt x="6" y="4"/>
                    <a:pt x="8" y="5"/>
                    <a:pt x="9" y="5"/>
                  </a:cubicBezTo>
                  <a:cubicBezTo>
                    <a:pt x="10" y="5"/>
                    <a:pt x="11" y="2"/>
                    <a:pt x="10" y="2"/>
                  </a:cubicBezTo>
                  <a:cubicBezTo>
                    <a:pt x="9" y="1"/>
                    <a:pt x="8" y="0"/>
                    <a:pt x="7" y="1"/>
                  </a:cubicBezTo>
                  <a:cubicBezTo>
                    <a:pt x="6" y="1"/>
                    <a:pt x="6" y="3"/>
                    <a:pt x="5" y="3"/>
                  </a:cubicBezTo>
                  <a:cubicBezTo>
                    <a:pt x="4" y="3"/>
                    <a:pt x="3" y="2"/>
                    <a:pt x="3" y="3"/>
                  </a:cubicBezTo>
                  <a:cubicBezTo>
                    <a:pt x="2" y="3"/>
                    <a:pt x="1" y="5"/>
                    <a:pt x="1" y="5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2" y="6"/>
                    <a:pt x="2" y="8"/>
                    <a:pt x="4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3" name="Freeform 34"/>
            <p:cNvSpPr/>
            <p:nvPr/>
          </p:nvSpPr>
          <p:spPr bwMode="auto">
            <a:xfrm>
              <a:off x="7247434" y="2741084"/>
              <a:ext cx="205317" cy="188384"/>
            </a:xfrm>
            <a:custGeom>
              <a:avLst/>
              <a:gdLst/>
              <a:ahLst/>
              <a:cxnLst>
                <a:cxn ang="0">
                  <a:pos x="37" y="27"/>
                </a:cxn>
                <a:cxn ang="0">
                  <a:pos x="37" y="30"/>
                </a:cxn>
                <a:cxn ang="0">
                  <a:pos x="39" y="29"/>
                </a:cxn>
                <a:cxn ang="0">
                  <a:pos x="39" y="24"/>
                </a:cxn>
                <a:cxn ang="0">
                  <a:pos x="38" y="16"/>
                </a:cxn>
                <a:cxn ang="0">
                  <a:pos x="40" y="15"/>
                </a:cxn>
                <a:cxn ang="0">
                  <a:pos x="40" y="10"/>
                </a:cxn>
                <a:cxn ang="0">
                  <a:pos x="36" y="1"/>
                </a:cxn>
                <a:cxn ang="0">
                  <a:pos x="33" y="1"/>
                </a:cxn>
                <a:cxn ang="0">
                  <a:pos x="35" y="3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32" y="6"/>
                </a:cxn>
                <a:cxn ang="0">
                  <a:pos x="33" y="8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1" y="20"/>
                </a:cxn>
                <a:cxn ang="0">
                  <a:pos x="20" y="25"/>
                </a:cxn>
                <a:cxn ang="0">
                  <a:pos x="19" y="28"/>
                </a:cxn>
                <a:cxn ang="0">
                  <a:pos x="15" y="27"/>
                </a:cxn>
                <a:cxn ang="0">
                  <a:pos x="8" y="28"/>
                </a:cxn>
                <a:cxn ang="0">
                  <a:pos x="3" y="33"/>
                </a:cxn>
                <a:cxn ang="0">
                  <a:pos x="4" y="35"/>
                </a:cxn>
                <a:cxn ang="0">
                  <a:pos x="8" y="34"/>
                </a:cxn>
                <a:cxn ang="0">
                  <a:pos x="11" y="33"/>
                </a:cxn>
                <a:cxn ang="0">
                  <a:pos x="16" y="32"/>
                </a:cxn>
                <a:cxn ang="0">
                  <a:pos x="18" y="34"/>
                </a:cxn>
                <a:cxn ang="0">
                  <a:pos x="22" y="38"/>
                </a:cxn>
                <a:cxn ang="0">
                  <a:pos x="25" y="34"/>
                </a:cxn>
                <a:cxn ang="0">
                  <a:pos x="27" y="33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28"/>
                </a:cxn>
              </a:cxnLst>
              <a:rect l="0" t="0" r="r" b="b"/>
              <a:pathLst>
                <a:path w="41" h="38">
                  <a:moveTo>
                    <a:pt x="36" y="28"/>
                  </a:move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8"/>
                    <a:pt x="37" y="28"/>
                  </a:cubicBezTo>
                  <a:cubicBezTo>
                    <a:pt x="37" y="28"/>
                    <a:pt x="37" y="29"/>
                    <a:pt x="37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40" y="31"/>
                    <a:pt x="39" y="30"/>
                    <a:pt x="39" y="29"/>
                  </a:cubicBezTo>
                  <a:cubicBezTo>
                    <a:pt x="40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4"/>
                    <a:pt x="39" y="21"/>
                    <a:pt x="39" y="20"/>
                  </a:cubicBezTo>
                  <a:cubicBezTo>
                    <a:pt x="39" y="20"/>
                    <a:pt x="38" y="17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9" y="14"/>
                    <a:pt x="39" y="15"/>
                    <a:pt x="40" y="15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40" y="12"/>
                    <a:pt x="40" y="10"/>
                    <a:pt x="40" y="10"/>
                  </a:cubicBezTo>
                  <a:cubicBezTo>
                    <a:pt x="40" y="9"/>
                    <a:pt x="38" y="5"/>
                    <a:pt x="38" y="5"/>
                  </a:cubicBezTo>
                  <a:cubicBezTo>
                    <a:pt x="37" y="4"/>
                    <a:pt x="36" y="2"/>
                    <a:pt x="36" y="1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3" y="3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0" y="4"/>
                    <a:pt x="31" y="5"/>
                    <a:pt x="32" y="6"/>
                  </a:cubicBezTo>
                  <a:cubicBezTo>
                    <a:pt x="32" y="7"/>
                    <a:pt x="32" y="6"/>
                    <a:pt x="31" y="7"/>
                  </a:cubicBezTo>
                  <a:cubicBezTo>
                    <a:pt x="31" y="8"/>
                    <a:pt x="32" y="8"/>
                    <a:pt x="33" y="8"/>
                  </a:cubicBezTo>
                  <a:cubicBezTo>
                    <a:pt x="33" y="9"/>
                    <a:pt x="33" y="11"/>
                    <a:pt x="33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1" y="17"/>
                    <a:pt x="29" y="19"/>
                    <a:pt x="28" y="19"/>
                  </a:cubicBezTo>
                  <a:cubicBezTo>
                    <a:pt x="27" y="20"/>
                    <a:pt x="26" y="21"/>
                    <a:pt x="26" y="21"/>
                  </a:cubicBezTo>
                  <a:cubicBezTo>
                    <a:pt x="25" y="22"/>
                    <a:pt x="25" y="22"/>
                    <a:pt x="24" y="22"/>
                  </a:cubicBezTo>
                  <a:cubicBezTo>
                    <a:pt x="23" y="23"/>
                    <a:pt x="23" y="21"/>
                    <a:pt x="23" y="21"/>
                  </a:cubicBezTo>
                  <a:cubicBezTo>
                    <a:pt x="23" y="20"/>
                    <a:pt x="24" y="19"/>
                    <a:pt x="23" y="19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22" y="22"/>
                    <a:pt x="22" y="23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9" y="28"/>
                    <a:pt x="19" y="27"/>
                    <a:pt x="18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4" y="27"/>
                    <a:pt x="14" y="27"/>
                    <a:pt x="13" y="28"/>
                  </a:cubicBezTo>
                  <a:cubicBezTo>
                    <a:pt x="12" y="28"/>
                    <a:pt x="9" y="28"/>
                    <a:pt x="8" y="28"/>
                  </a:cubicBezTo>
                  <a:cubicBezTo>
                    <a:pt x="7" y="28"/>
                    <a:pt x="6" y="30"/>
                    <a:pt x="5" y="31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3" y="33"/>
                    <a:pt x="1" y="33"/>
                    <a:pt x="1" y="34"/>
                  </a:cubicBezTo>
                  <a:cubicBezTo>
                    <a:pt x="0" y="35"/>
                    <a:pt x="3" y="35"/>
                    <a:pt x="4" y="35"/>
                  </a:cubicBezTo>
                  <a:cubicBezTo>
                    <a:pt x="5" y="35"/>
                    <a:pt x="6" y="35"/>
                    <a:pt x="6" y="34"/>
                  </a:cubicBezTo>
                  <a:cubicBezTo>
                    <a:pt x="6" y="34"/>
                    <a:pt x="7" y="34"/>
                    <a:pt x="8" y="34"/>
                  </a:cubicBezTo>
                  <a:cubicBezTo>
                    <a:pt x="8" y="35"/>
                    <a:pt x="10" y="34"/>
                    <a:pt x="10" y="34"/>
                  </a:cubicBezTo>
                  <a:cubicBezTo>
                    <a:pt x="10" y="34"/>
                    <a:pt x="11" y="33"/>
                    <a:pt x="11" y="33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4" y="32"/>
                    <a:pt x="15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20" y="33"/>
                    <a:pt x="19" y="34"/>
                    <a:pt x="18" y="34"/>
                  </a:cubicBezTo>
                  <a:cubicBezTo>
                    <a:pt x="18" y="34"/>
                    <a:pt x="19" y="36"/>
                    <a:pt x="19" y="36"/>
                  </a:cubicBezTo>
                  <a:cubicBezTo>
                    <a:pt x="20" y="37"/>
                    <a:pt x="20" y="37"/>
                    <a:pt x="22" y="38"/>
                  </a:cubicBezTo>
                  <a:cubicBezTo>
                    <a:pt x="23" y="38"/>
                    <a:pt x="24" y="35"/>
                    <a:pt x="24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3"/>
                    <a:pt x="32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4" y="32"/>
                    <a:pt x="34" y="32"/>
                  </a:cubicBezTo>
                  <a:cubicBezTo>
                    <a:pt x="35" y="32"/>
                    <a:pt x="35" y="29"/>
                    <a:pt x="35" y="29"/>
                  </a:cubicBezTo>
                  <a:cubicBezTo>
                    <a:pt x="34" y="28"/>
                    <a:pt x="35" y="28"/>
                    <a:pt x="36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4" name="Freeform 35"/>
            <p:cNvSpPr/>
            <p:nvPr/>
          </p:nvSpPr>
          <p:spPr bwMode="auto">
            <a:xfrm>
              <a:off x="7387133" y="2639485"/>
              <a:ext cx="110067" cy="10583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4" y="19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6" y="15"/>
                </a:cxn>
                <a:cxn ang="0">
                  <a:pos x="9" y="15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7" y="12"/>
                </a:cxn>
                <a:cxn ang="0">
                  <a:pos x="22" y="11"/>
                </a:cxn>
                <a:cxn ang="0">
                  <a:pos x="20" y="11"/>
                </a:cxn>
                <a:cxn ang="0">
                  <a:pos x="19" y="9"/>
                </a:cxn>
              </a:cxnLst>
              <a:rect l="0" t="0" r="r" b="b"/>
              <a:pathLst>
                <a:path w="22" h="21">
                  <a:moveTo>
                    <a:pt x="19" y="9"/>
                  </a:move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7" y="7"/>
                    <a:pt x="16" y="7"/>
                  </a:cubicBezTo>
                  <a:cubicBezTo>
                    <a:pt x="15" y="7"/>
                    <a:pt x="16" y="7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2" y="7"/>
                    <a:pt x="10" y="5"/>
                    <a:pt x="9" y="4"/>
                  </a:cubicBezTo>
                  <a:cubicBezTo>
                    <a:pt x="8" y="3"/>
                    <a:pt x="6" y="1"/>
                    <a:pt x="5" y="1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6" y="7"/>
                    <a:pt x="5" y="8"/>
                  </a:cubicBezTo>
                  <a:cubicBezTo>
                    <a:pt x="5" y="8"/>
                    <a:pt x="5" y="10"/>
                    <a:pt x="5" y="10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1" y="12"/>
                    <a:pt x="2" y="13"/>
                    <a:pt x="1" y="13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2" y="18"/>
                    <a:pt x="1" y="18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1"/>
                    <a:pt x="3" y="19"/>
                    <a:pt x="4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3" y="14"/>
                    <a:pt x="4" y="16"/>
                    <a:pt x="4" y="16"/>
                  </a:cubicBezTo>
                  <a:cubicBezTo>
                    <a:pt x="5" y="17"/>
                    <a:pt x="6" y="15"/>
                    <a:pt x="6" y="15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3" y="17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2"/>
                    <a:pt x="22" y="11"/>
                    <a:pt x="22" y="11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19" y="9"/>
                    <a:pt x="1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5" name="Freeform 36"/>
            <p:cNvSpPr/>
            <p:nvPr/>
          </p:nvSpPr>
          <p:spPr bwMode="auto">
            <a:xfrm>
              <a:off x="7338451" y="2396067"/>
              <a:ext cx="103717" cy="22860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12"/>
                </a:cxn>
                <a:cxn ang="0">
                  <a:pos x="7" y="18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9" y="29"/>
                </a:cxn>
                <a:cxn ang="0">
                  <a:pos x="11" y="36"/>
                </a:cxn>
                <a:cxn ang="0">
                  <a:pos x="14" y="46"/>
                </a:cxn>
                <a:cxn ang="0">
                  <a:pos x="15" y="43"/>
                </a:cxn>
                <a:cxn ang="0">
                  <a:pos x="19" y="45"/>
                </a:cxn>
                <a:cxn ang="0">
                  <a:pos x="17" y="41"/>
                </a:cxn>
                <a:cxn ang="0">
                  <a:pos x="14" y="37"/>
                </a:cxn>
                <a:cxn ang="0">
                  <a:pos x="14" y="33"/>
                </a:cxn>
                <a:cxn ang="0">
                  <a:pos x="15" y="30"/>
                </a:cxn>
                <a:cxn ang="0">
                  <a:pos x="20" y="32"/>
                </a:cxn>
                <a:cxn ang="0">
                  <a:pos x="19" y="30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8" y="28"/>
                </a:cxn>
                <a:cxn ang="0">
                  <a:pos x="18" y="28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7" y="25"/>
                </a:cxn>
                <a:cxn ang="0">
                  <a:pos x="16" y="24"/>
                </a:cxn>
                <a:cxn ang="0">
                  <a:pos x="13" y="20"/>
                </a:cxn>
                <a:cxn ang="0">
                  <a:pos x="10" y="13"/>
                </a:cxn>
                <a:cxn ang="0">
                  <a:pos x="8" y="10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2" y="9"/>
                </a:cxn>
              </a:cxnLst>
              <a:rect l="0" t="0" r="r" b="b"/>
              <a:pathLst>
                <a:path w="21" h="46">
                  <a:moveTo>
                    <a:pt x="2" y="9"/>
                  </a:moveTo>
                  <a:cubicBezTo>
                    <a:pt x="2" y="10"/>
                    <a:pt x="4" y="11"/>
                    <a:pt x="4" y="12"/>
                  </a:cubicBezTo>
                  <a:cubicBezTo>
                    <a:pt x="5" y="14"/>
                    <a:pt x="6" y="17"/>
                    <a:pt x="7" y="18"/>
                  </a:cubicBezTo>
                  <a:cubicBezTo>
                    <a:pt x="7" y="18"/>
                    <a:pt x="8" y="21"/>
                    <a:pt x="8" y="22"/>
                  </a:cubicBezTo>
                  <a:cubicBezTo>
                    <a:pt x="8" y="22"/>
                    <a:pt x="8" y="23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9" y="30"/>
                    <a:pt x="11" y="35"/>
                    <a:pt x="11" y="36"/>
                  </a:cubicBezTo>
                  <a:cubicBezTo>
                    <a:pt x="12" y="37"/>
                    <a:pt x="12" y="45"/>
                    <a:pt x="14" y="46"/>
                  </a:cubicBezTo>
                  <a:cubicBezTo>
                    <a:pt x="15" y="46"/>
                    <a:pt x="15" y="44"/>
                    <a:pt x="15" y="43"/>
                  </a:cubicBezTo>
                  <a:cubicBezTo>
                    <a:pt x="15" y="43"/>
                    <a:pt x="18" y="45"/>
                    <a:pt x="19" y="45"/>
                  </a:cubicBezTo>
                  <a:cubicBezTo>
                    <a:pt x="21" y="46"/>
                    <a:pt x="17" y="42"/>
                    <a:pt x="17" y="41"/>
                  </a:cubicBezTo>
                  <a:cubicBezTo>
                    <a:pt x="17" y="40"/>
                    <a:pt x="15" y="38"/>
                    <a:pt x="14" y="37"/>
                  </a:cubicBezTo>
                  <a:cubicBezTo>
                    <a:pt x="13" y="36"/>
                    <a:pt x="14" y="34"/>
                    <a:pt x="14" y="33"/>
                  </a:cubicBezTo>
                  <a:cubicBezTo>
                    <a:pt x="14" y="32"/>
                    <a:pt x="14" y="30"/>
                    <a:pt x="15" y="30"/>
                  </a:cubicBezTo>
                  <a:cubicBezTo>
                    <a:pt x="15" y="29"/>
                    <a:pt x="20" y="32"/>
                    <a:pt x="20" y="32"/>
                  </a:cubicBezTo>
                  <a:cubicBezTo>
                    <a:pt x="21" y="32"/>
                    <a:pt x="19" y="31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6" y="22"/>
                    <a:pt x="15" y="21"/>
                    <a:pt x="13" y="20"/>
                  </a:cubicBezTo>
                  <a:cubicBezTo>
                    <a:pt x="12" y="19"/>
                    <a:pt x="11" y="14"/>
                    <a:pt x="10" y="13"/>
                  </a:cubicBezTo>
                  <a:cubicBezTo>
                    <a:pt x="9" y="12"/>
                    <a:pt x="8" y="12"/>
                    <a:pt x="8" y="10"/>
                  </a:cubicBezTo>
                  <a:cubicBezTo>
                    <a:pt x="8" y="8"/>
                    <a:pt x="6" y="5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5"/>
                    <a:pt x="2" y="4"/>
                    <a:pt x="1" y="5"/>
                  </a:cubicBezTo>
                  <a:cubicBezTo>
                    <a:pt x="0" y="6"/>
                    <a:pt x="2" y="7"/>
                    <a:pt x="2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6" name="Freeform 37"/>
            <p:cNvSpPr/>
            <p:nvPr/>
          </p:nvSpPr>
          <p:spPr bwMode="auto">
            <a:xfrm>
              <a:off x="7103501" y="3251200"/>
              <a:ext cx="114300" cy="1291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3" y="11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6" y="20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1" y="22"/>
                </a:cxn>
                <a:cxn ang="0">
                  <a:pos x="14" y="22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8" y="23"/>
                </a:cxn>
                <a:cxn ang="0">
                  <a:pos x="18" y="25"/>
                </a:cxn>
                <a:cxn ang="0">
                  <a:pos x="22" y="26"/>
                </a:cxn>
                <a:cxn ang="0">
                  <a:pos x="22" y="25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18" y="20"/>
                </a:cxn>
                <a:cxn ang="0">
                  <a:pos x="16" y="19"/>
                </a:cxn>
                <a:cxn ang="0">
                  <a:pos x="12" y="19"/>
                </a:cxn>
                <a:cxn ang="0">
                  <a:pos x="11" y="16"/>
                </a:cxn>
                <a:cxn ang="0">
                  <a:pos x="13" y="18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11" y="11"/>
                </a:cxn>
                <a:cxn ang="0">
                  <a:pos x="10" y="6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4" y="0"/>
                </a:cxn>
              </a:cxnLst>
              <a:rect l="0" t="0" r="r" b="b"/>
              <a:pathLst>
                <a:path w="23" h="26">
                  <a:moveTo>
                    <a:pt x="4" y="0"/>
                  </a:moveTo>
                  <a:cubicBezTo>
                    <a:pt x="3" y="1"/>
                    <a:pt x="1" y="2"/>
                    <a:pt x="2" y="3"/>
                  </a:cubicBezTo>
                  <a:cubicBezTo>
                    <a:pt x="3" y="5"/>
                    <a:pt x="4" y="11"/>
                    <a:pt x="3" y="11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1"/>
                    <a:pt x="1" y="13"/>
                    <a:pt x="1" y="14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4" y="17"/>
                    <a:pt x="7" y="18"/>
                    <a:pt x="5" y="18"/>
                  </a:cubicBezTo>
                  <a:cubicBezTo>
                    <a:pt x="4" y="19"/>
                    <a:pt x="5" y="19"/>
                    <a:pt x="6" y="20"/>
                  </a:cubicBezTo>
                  <a:cubicBezTo>
                    <a:pt x="7" y="20"/>
                    <a:pt x="7" y="21"/>
                    <a:pt x="9" y="21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2" y="20"/>
                    <a:pt x="12" y="21"/>
                    <a:pt x="11" y="22"/>
                  </a:cubicBezTo>
                  <a:cubicBezTo>
                    <a:pt x="11" y="22"/>
                    <a:pt x="13" y="22"/>
                    <a:pt x="14" y="22"/>
                  </a:cubicBezTo>
                  <a:cubicBezTo>
                    <a:pt x="15" y="22"/>
                    <a:pt x="15" y="23"/>
                    <a:pt x="16" y="23"/>
                  </a:cubicBezTo>
                  <a:cubicBezTo>
                    <a:pt x="17" y="24"/>
                    <a:pt x="16" y="22"/>
                    <a:pt x="16" y="21"/>
                  </a:cubicBezTo>
                  <a:cubicBezTo>
                    <a:pt x="17" y="21"/>
                    <a:pt x="17" y="22"/>
                    <a:pt x="18" y="23"/>
                  </a:cubicBezTo>
                  <a:cubicBezTo>
                    <a:pt x="18" y="24"/>
                    <a:pt x="17" y="24"/>
                    <a:pt x="18" y="25"/>
                  </a:cubicBezTo>
                  <a:cubicBezTo>
                    <a:pt x="18" y="26"/>
                    <a:pt x="21" y="26"/>
                    <a:pt x="22" y="26"/>
                  </a:cubicBezTo>
                  <a:cubicBezTo>
                    <a:pt x="23" y="26"/>
                    <a:pt x="22" y="25"/>
                    <a:pt x="22" y="25"/>
                  </a:cubicBezTo>
                  <a:cubicBezTo>
                    <a:pt x="22" y="24"/>
                    <a:pt x="21" y="23"/>
                    <a:pt x="20" y="23"/>
                  </a:cubicBezTo>
                  <a:cubicBezTo>
                    <a:pt x="20" y="22"/>
                    <a:pt x="21" y="22"/>
                    <a:pt x="20" y="21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20"/>
                    <a:pt x="17" y="20"/>
                    <a:pt x="16" y="19"/>
                  </a:cubicBezTo>
                  <a:cubicBezTo>
                    <a:pt x="15" y="19"/>
                    <a:pt x="13" y="19"/>
                    <a:pt x="12" y="19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0" y="16"/>
                    <a:pt x="12" y="17"/>
                    <a:pt x="13" y="18"/>
                  </a:cubicBezTo>
                  <a:cubicBezTo>
                    <a:pt x="14" y="18"/>
                    <a:pt x="12" y="16"/>
                    <a:pt x="11" y="15"/>
                  </a:cubicBezTo>
                  <a:cubicBezTo>
                    <a:pt x="10" y="15"/>
                    <a:pt x="9" y="14"/>
                    <a:pt x="9" y="13"/>
                  </a:cubicBezTo>
                  <a:cubicBezTo>
                    <a:pt x="9" y="12"/>
                    <a:pt x="11" y="12"/>
                    <a:pt x="11" y="11"/>
                  </a:cubicBezTo>
                  <a:cubicBezTo>
                    <a:pt x="11" y="10"/>
                    <a:pt x="12" y="8"/>
                    <a:pt x="10" y="6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10" y="2"/>
                    <a:pt x="10" y="2"/>
                    <a:pt x="8" y="2"/>
                  </a:cubicBezTo>
                  <a:cubicBezTo>
                    <a:pt x="6" y="2"/>
                    <a:pt x="6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7" name="Freeform 38"/>
            <p:cNvSpPr/>
            <p:nvPr/>
          </p:nvSpPr>
          <p:spPr bwMode="auto">
            <a:xfrm>
              <a:off x="7222033" y="3380318"/>
              <a:ext cx="35984" cy="550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7" h="11">
                  <a:moveTo>
                    <a:pt x="0" y="1"/>
                  </a:moveTo>
                  <a:cubicBezTo>
                    <a:pt x="0" y="2"/>
                    <a:pt x="0" y="1"/>
                    <a:pt x="1" y="2"/>
                  </a:cubicBezTo>
                  <a:cubicBezTo>
                    <a:pt x="2" y="3"/>
                    <a:pt x="3" y="4"/>
                    <a:pt x="3" y="5"/>
                  </a:cubicBezTo>
                  <a:cubicBezTo>
                    <a:pt x="3" y="6"/>
                    <a:pt x="4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3" y="9"/>
                    <a:pt x="4" y="11"/>
                    <a:pt x="4" y="10"/>
                  </a:cubicBezTo>
                  <a:cubicBezTo>
                    <a:pt x="5" y="10"/>
                    <a:pt x="4" y="8"/>
                    <a:pt x="5" y="8"/>
                  </a:cubicBezTo>
                  <a:cubicBezTo>
                    <a:pt x="6" y="7"/>
                    <a:pt x="7" y="7"/>
                    <a:pt x="6" y="6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8" name="Freeform 39"/>
            <p:cNvSpPr/>
            <p:nvPr/>
          </p:nvSpPr>
          <p:spPr bwMode="auto">
            <a:xfrm>
              <a:off x="7192401" y="3439584"/>
              <a:ext cx="105833" cy="8466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4" y="1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1" y="16"/>
                </a:cxn>
                <a:cxn ang="0">
                  <a:pos x="15" y="17"/>
                </a:cxn>
                <a:cxn ang="0">
                  <a:pos x="17" y="15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1" y="13"/>
                </a:cxn>
                <a:cxn ang="0">
                  <a:pos x="19" y="9"/>
                </a:cxn>
              </a:cxnLst>
              <a:rect l="0" t="0" r="r" b="b"/>
              <a:pathLst>
                <a:path w="21" h="17">
                  <a:moveTo>
                    <a:pt x="19" y="9"/>
                  </a:moveTo>
                  <a:cubicBezTo>
                    <a:pt x="19" y="6"/>
                    <a:pt x="16" y="1"/>
                    <a:pt x="14" y="1"/>
                  </a:cubicBezTo>
                  <a:cubicBezTo>
                    <a:pt x="14" y="0"/>
                    <a:pt x="14" y="5"/>
                    <a:pt x="13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6"/>
                    <a:pt x="9" y="8"/>
                    <a:pt x="8" y="8"/>
                  </a:cubicBezTo>
                  <a:cubicBezTo>
                    <a:pt x="8" y="8"/>
                    <a:pt x="7" y="6"/>
                    <a:pt x="6" y="6"/>
                  </a:cubicBezTo>
                  <a:cubicBezTo>
                    <a:pt x="6" y="6"/>
                    <a:pt x="4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0" y="9"/>
                    <a:pt x="1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9"/>
                    <a:pt x="3" y="10"/>
                  </a:cubicBezTo>
                  <a:cubicBezTo>
                    <a:pt x="3" y="11"/>
                    <a:pt x="3" y="12"/>
                    <a:pt x="5" y="11"/>
                  </a:cubicBezTo>
                  <a:cubicBezTo>
                    <a:pt x="6" y="11"/>
                    <a:pt x="8" y="9"/>
                    <a:pt x="8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3"/>
                    <a:pt x="9" y="14"/>
                    <a:pt x="11" y="16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6" y="17"/>
                    <a:pt x="18" y="16"/>
                    <a:pt x="17" y="15"/>
                  </a:cubicBezTo>
                  <a:cubicBezTo>
                    <a:pt x="16" y="15"/>
                    <a:pt x="16" y="13"/>
                    <a:pt x="16" y="13"/>
                  </a:cubicBezTo>
                  <a:cubicBezTo>
                    <a:pt x="16" y="13"/>
                    <a:pt x="17" y="12"/>
                    <a:pt x="18" y="13"/>
                  </a:cubicBezTo>
                  <a:cubicBezTo>
                    <a:pt x="19" y="14"/>
                    <a:pt x="20" y="14"/>
                    <a:pt x="21" y="13"/>
                  </a:cubicBezTo>
                  <a:cubicBezTo>
                    <a:pt x="21" y="12"/>
                    <a:pt x="20" y="11"/>
                    <a:pt x="1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9" name="Freeform 40"/>
            <p:cNvSpPr/>
            <p:nvPr/>
          </p:nvSpPr>
          <p:spPr bwMode="auto">
            <a:xfrm>
              <a:off x="7173351" y="3399367"/>
              <a:ext cx="33867" cy="3598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4" y="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cubicBezTo>
                    <a:pt x="5" y="4"/>
                    <a:pt x="5" y="3"/>
                    <a:pt x="6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1" y="4"/>
                    <a:pt x="2" y="6"/>
                  </a:cubicBezTo>
                  <a:cubicBezTo>
                    <a:pt x="2" y="7"/>
                    <a:pt x="3" y="5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>
              <a:off x="7192400" y="3420534"/>
              <a:ext cx="25400" cy="486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1"/>
                    <a:pt x="2" y="3"/>
                  </a:cubicBezTo>
                  <a:cubicBezTo>
                    <a:pt x="1" y="4"/>
                    <a:pt x="0" y="4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3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1" name="Freeform 42"/>
            <p:cNvSpPr/>
            <p:nvPr/>
          </p:nvSpPr>
          <p:spPr bwMode="auto">
            <a:xfrm>
              <a:off x="7217800" y="3435352"/>
              <a:ext cx="35984" cy="14817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1" y="3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0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2" name="Freeform 43"/>
            <p:cNvSpPr/>
            <p:nvPr/>
          </p:nvSpPr>
          <p:spPr bwMode="auto">
            <a:xfrm>
              <a:off x="7128900" y="3365500"/>
              <a:ext cx="33867" cy="254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4" y="2"/>
                    <a:pt x="3" y="5"/>
                    <a:pt x="5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3" name="Freeform 44"/>
            <p:cNvSpPr/>
            <p:nvPr/>
          </p:nvSpPr>
          <p:spPr bwMode="auto">
            <a:xfrm>
              <a:off x="7082333" y="3414185"/>
              <a:ext cx="50800" cy="55033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1" y="11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4" y="7"/>
                </a:cxn>
              </a:cxnLst>
              <a:rect l="0" t="0" r="r" b="b"/>
              <a:pathLst>
                <a:path w="10" h="11">
                  <a:moveTo>
                    <a:pt x="4" y="7"/>
                  </a:moveTo>
                  <a:cubicBezTo>
                    <a:pt x="3" y="7"/>
                    <a:pt x="0" y="11"/>
                    <a:pt x="1" y="11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6" y="7"/>
                    <a:pt x="9" y="5"/>
                    <a:pt x="9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7" y="1"/>
                    <a:pt x="8" y="3"/>
                    <a:pt x="7" y="3"/>
                  </a:cubicBezTo>
                  <a:cubicBezTo>
                    <a:pt x="6" y="4"/>
                    <a:pt x="4" y="6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4" name="Freeform 45"/>
            <p:cNvSpPr/>
            <p:nvPr/>
          </p:nvSpPr>
          <p:spPr bwMode="auto">
            <a:xfrm>
              <a:off x="7423118" y="3659718"/>
              <a:ext cx="520700" cy="241300"/>
            </a:xfrm>
            <a:custGeom>
              <a:avLst/>
              <a:gdLst/>
              <a:ahLst/>
              <a:cxnLst>
                <a:cxn ang="0">
                  <a:pos x="77" y="35"/>
                </a:cxn>
                <a:cxn ang="0">
                  <a:pos x="85" y="43"/>
                </a:cxn>
                <a:cxn ang="0">
                  <a:pos x="97" y="46"/>
                </a:cxn>
                <a:cxn ang="0">
                  <a:pos x="102" y="47"/>
                </a:cxn>
                <a:cxn ang="0">
                  <a:pos x="91" y="39"/>
                </a:cxn>
                <a:cxn ang="0">
                  <a:pos x="80" y="29"/>
                </a:cxn>
                <a:cxn ang="0">
                  <a:pos x="79" y="25"/>
                </a:cxn>
                <a:cxn ang="0">
                  <a:pos x="71" y="20"/>
                </a:cxn>
                <a:cxn ang="0">
                  <a:pos x="63" y="15"/>
                </a:cxn>
                <a:cxn ang="0">
                  <a:pos x="49" y="11"/>
                </a:cxn>
                <a:cxn ang="0">
                  <a:pos x="48" y="1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3" y="9"/>
                </a:cxn>
                <a:cxn ang="0">
                  <a:pos x="32" y="5"/>
                </a:cxn>
                <a:cxn ang="0">
                  <a:pos x="27" y="7"/>
                </a:cxn>
                <a:cxn ang="0">
                  <a:pos x="27" y="9"/>
                </a:cxn>
                <a:cxn ang="0">
                  <a:pos x="23" y="13"/>
                </a:cxn>
                <a:cxn ang="0">
                  <a:pos x="18" y="9"/>
                </a:cxn>
                <a:cxn ang="0">
                  <a:pos x="13" y="2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8" y="7"/>
                </a:cxn>
                <a:cxn ang="0">
                  <a:pos x="12" y="11"/>
                </a:cxn>
                <a:cxn ang="0">
                  <a:pos x="14" y="15"/>
                </a:cxn>
                <a:cxn ang="0">
                  <a:pos x="17" y="15"/>
                </a:cxn>
                <a:cxn ang="0">
                  <a:pos x="20" y="16"/>
                </a:cxn>
                <a:cxn ang="0">
                  <a:pos x="35" y="22"/>
                </a:cxn>
                <a:cxn ang="0">
                  <a:pos x="46" y="33"/>
                </a:cxn>
                <a:cxn ang="0">
                  <a:pos x="41" y="37"/>
                </a:cxn>
                <a:cxn ang="0">
                  <a:pos x="47" y="36"/>
                </a:cxn>
                <a:cxn ang="0">
                  <a:pos x="52" y="37"/>
                </a:cxn>
                <a:cxn ang="0">
                  <a:pos x="53" y="37"/>
                </a:cxn>
                <a:cxn ang="0">
                  <a:pos x="53" y="38"/>
                </a:cxn>
                <a:cxn ang="0">
                  <a:pos x="54" y="39"/>
                </a:cxn>
                <a:cxn ang="0">
                  <a:pos x="55" y="40"/>
                </a:cxn>
                <a:cxn ang="0">
                  <a:pos x="56" y="40"/>
                </a:cxn>
                <a:cxn ang="0">
                  <a:pos x="57" y="41"/>
                </a:cxn>
                <a:cxn ang="0">
                  <a:pos x="57" y="41"/>
                </a:cxn>
                <a:cxn ang="0">
                  <a:pos x="64" y="41"/>
                </a:cxn>
                <a:cxn ang="0">
                  <a:pos x="64" y="36"/>
                </a:cxn>
                <a:cxn ang="0">
                  <a:pos x="68" y="34"/>
                </a:cxn>
                <a:cxn ang="0">
                  <a:pos x="74" y="34"/>
                </a:cxn>
              </a:cxnLst>
              <a:rect l="0" t="0" r="r" b="b"/>
              <a:pathLst>
                <a:path w="104" h="48">
                  <a:moveTo>
                    <a:pt x="74" y="34"/>
                  </a:moveTo>
                  <a:cubicBezTo>
                    <a:pt x="76" y="35"/>
                    <a:pt x="77" y="35"/>
                    <a:pt x="77" y="35"/>
                  </a:cubicBezTo>
                  <a:cubicBezTo>
                    <a:pt x="78" y="35"/>
                    <a:pt x="80" y="38"/>
                    <a:pt x="80" y="38"/>
                  </a:cubicBezTo>
                  <a:cubicBezTo>
                    <a:pt x="80" y="38"/>
                    <a:pt x="84" y="42"/>
                    <a:pt x="85" y="43"/>
                  </a:cubicBezTo>
                  <a:cubicBezTo>
                    <a:pt x="86" y="44"/>
                    <a:pt x="88" y="44"/>
                    <a:pt x="90" y="44"/>
                  </a:cubicBezTo>
                  <a:cubicBezTo>
                    <a:pt x="91" y="44"/>
                    <a:pt x="96" y="46"/>
                    <a:pt x="97" y="46"/>
                  </a:cubicBezTo>
                  <a:cubicBezTo>
                    <a:pt x="98" y="47"/>
                    <a:pt x="98" y="48"/>
                    <a:pt x="100" y="48"/>
                  </a:cubicBezTo>
                  <a:cubicBezTo>
                    <a:pt x="102" y="48"/>
                    <a:pt x="104" y="48"/>
                    <a:pt x="102" y="47"/>
                  </a:cubicBezTo>
                  <a:cubicBezTo>
                    <a:pt x="100" y="46"/>
                    <a:pt x="100" y="45"/>
                    <a:pt x="98" y="44"/>
                  </a:cubicBezTo>
                  <a:cubicBezTo>
                    <a:pt x="95" y="42"/>
                    <a:pt x="92" y="40"/>
                    <a:pt x="91" y="39"/>
                  </a:cubicBezTo>
                  <a:cubicBezTo>
                    <a:pt x="89" y="39"/>
                    <a:pt x="89" y="38"/>
                    <a:pt x="87" y="35"/>
                  </a:cubicBezTo>
                  <a:cubicBezTo>
                    <a:pt x="85" y="33"/>
                    <a:pt x="79" y="29"/>
                    <a:pt x="80" y="29"/>
                  </a:cubicBezTo>
                  <a:cubicBezTo>
                    <a:pt x="82" y="29"/>
                    <a:pt x="85" y="29"/>
                    <a:pt x="85" y="28"/>
                  </a:cubicBezTo>
                  <a:cubicBezTo>
                    <a:pt x="84" y="28"/>
                    <a:pt x="81" y="25"/>
                    <a:pt x="79" y="25"/>
                  </a:cubicBezTo>
                  <a:cubicBezTo>
                    <a:pt x="77" y="24"/>
                    <a:pt x="74" y="24"/>
                    <a:pt x="73" y="23"/>
                  </a:cubicBezTo>
                  <a:cubicBezTo>
                    <a:pt x="73" y="21"/>
                    <a:pt x="73" y="21"/>
                    <a:pt x="71" y="20"/>
                  </a:cubicBezTo>
                  <a:cubicBezTo>
                    <a:pt x="68" y="19"/>
                    <a:pt x="67" y="17"/>
                    <a:pt x="66" y="16"/>
                  </a:cubicBezTo>
                  <a:cubicBezTo>
                    <a:pt x="65" y="15"/>
                    <a:pt x="66" y="16"/>
                    <a:pt x="63" y="15"/>
                  </a:cubicBezTo>
                  <a:cubicBezTo>
                    <a:pt x="61" y="14"/>
                    <a:pt x="60" y="13"/>
                    <a:pt x="57" y="13"/>
                  </a:cubicBezTo>
                  <a:cubicBezTo>
                    <a:pt x="55" y="12"/>
                    <a:pt x="51" y="12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7" y="10"/>
                    <a:pt x="47" y="9"/>
                  </a:cubicBezTo>
                  <a:cubicBezTo>
                    <a:pt x="47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4" y="7"/>
                    <a:pt x="44" y="9"/>
                    <a:pt x="43" y="9"/>
                  </a:cubicBezTo>
                  <a:cubicBezTo>
                    <a:pt x="42" y="9"/>
                    <a:pt x="40" y="8"/>
                    <a:pt x="38" y="7"/>
                  </a:cubicBezTo>
                  <a:cubicBezTo>
                    <a:pt x="37" y="7"/>
                    <a:pt x="32" y="5"/>
                    <a:pt x="32" y="5"/>
                  </a:cubicBezTo>
                  <a:cubicBezTo>
                    <a:pt x="31" y="5"/>
                    <a:pt x="30" y="8"/>
                    <a:pt x="30" y="8"/>
                  </a:cubicBezTo>
                  <a:cubicBezTo>
                    <a:pt x="29" y="8"/>
                    <a:pt x="28" y="7"/>
                    <a:pt x="27" y="7"/>
                  </a:cubicBezTo>
                  <a:cubicBezTo>
                    <a:pt x="25" y="7"/>
                    <a:pt x="24" y="7"/>
                    <a:pt x="24" y="8"/>
                  </a:cubicBezTo>
                  <a:cubicBezTo>
                    <a:pt x="25" y="8"/>
                    <a:pt x="27" y="9"/>
                    <a:pt x="27" y="9"/>
                  </a:cubicBezTo>
                  <a:cubicBezTo>
                    <a:pt x="26" y="10"/>
                    <a:pt x="27" y="11"/>
                    <a:pt x="26" y="12"/>
                  </a:cubicBezTo>
                  <a:cubicBezTo>
                    <a:pt x="26" y="12"/>
                    <a:pt x="25" y="14"/>
                    <a:pt x="23" y="13"/>
                  </a:cubicBezTo>
                  <a:cubicBezTo>
                    <a:pt x="22" y="13"/>
                    <a:pt x="23" y="11"/>
                    <a:pt x="23" y="11"/>
                  </a:cubicBezTo>
                  <a:cubicBezTo>
                    <a:pt x="22" y="11"/>
                    <a:pt x="19" y="9"/>
                    <a:pt x="18" y="9"/>
                  </a:cubicBezTo>
                  <a:cubicBezTo>
                    <a:pt x="16" y="9"/>
                    <a:pt x="18" y="7"/>
                    <a:pt x="17" y="6"/>
                  </a:cubicBezTo>
                  <a:cubicBezTo>
                    <a:pt x="16" y="4"/>
                    <a:pt x="14" y="2"/>
                    <a:pt x="13" y="2"/>
                  </a:cubicBezTo>
                  <a:cubicBezTo>
                    <a:pt x="13" y="2"/>
                    <a:pt x="8" y="2"/>
                    <a:pt x="7" y="1"/>
                  </a:cubicBezTo>
                  <a:cubicBezTo>
                    <a:pt x="6" y="1"/>
                    <a:pt x="4" y="2"/>
                    <a:pt x="4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3"/>
                    <a:pt x="2" y="2"/>
                    <a:pt x="3" y="3"/>
                  </a:cubicBezTo>
                  <a:cubicBezTo>
                    <a:pt x="4" y="5"/>
                    <a:pt x="4" y="5"/>
                    <a:pt x="8" y="7"/>
                  </a:cubicBezTo>
                  <a:cubicBezTo>
                    <a:pt x="11" y="9"/>
                    <a:pt x="15" y="8"/>
                    <a:pt x="14" y="8"/>
                  </a:cubicBezTo>
                  <a:cubicBezTo>
                    <a:pt x="14" y="9"/>
                    <a:pt x="13" y="11"/>
                    <a:pt x="12" y="11"/>
                  </a:cubicBezTo>
                  <a:cubicBezTo>
                    <a:pt x="11" y="11"/>
                    <a:pt x="8" y="11"/>
                    <a:pt x="10" y="12"/>
                  </a:cubicBezTo>
                  <a:cubicBezTo>
                    <a:pt x="12" y="13"/>
                    <a:pt x="15" y="14"/>
                    <a:pt x="14" y="15"/>
                  </a:cubicBezTo>
                  <a:cubicBezTo>
                    <a:pt x="13" y="15"/>
                    <a:pt x="12" y="16"/>
                    <a:pt x="14" y="17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4"/>
                    <a:pt x="15" y="12"/>
                    <a:pt x="17" y="14"/>
                  </a:cubicBezTo>
                  <a:cubicBezTo>
                    <a:pt x="18" y="15"/>
                    <a:pt x="17" y="15"/>
                    <a:pt x="20" y="16"/>
                  </a:cubicBezTo>
                  <a:cubicBezTo>
                    <a:pt x="22" y="17"/>
                    <a:pt x="27" y="18"/>
                    <a:pt x="29" y="20"/>
                  </a:cubicBezTo>
                  <a:cubicBezTo>
                    <a:pt x="31" y="21"/>
                    <a:pt x="34" y="22"/>
                    <a:pt x="35" y="22"/>
                  </a:cubicBezTo>
                  <a:cubicBezTo>
                    <a:pt x="36" y="22"/>
                    <a:pt x="39" y="24"/>
                    <a:pt x="41" y="26"/>
                  </a:cubicBezTo>
                  <a:cubicBezTo>
                    <a:pt x="42" y="28"/>
                    <a:pt x="47" y="33"/>
                    <a:pt x="46" y="33"/>
                  </a:cubicBezTo>
                  <a:cubicBezTo>
                    <a:pt x="45" y="33"/>
                    <a:pt x="43" y="32"/>
                    <a:pt x="42" y="33"/>
                  </a:cubicBezTo>
                  <a:cubicBezTo>
                    <a:pt x="42" y="34"/>
                    <a:pt x="40" y="37"/>
                    <a:pt x="41" y="37"/>
                  </a:cubicBezTo>
                  <a:cubicBezTo>
                    <a:pt x="42" y="37"/>
                    <a:pt x="45" y="35"/>
                    <a:pt x="45" y="35"/>
                  </a:cubicBezTo>
                  <a:cubicBezTo>
                    <a:pt x="45" y="36"/>
                    <a:pt x="47" y="37"/>
                    <a:pt x="47" y="36"/>
                  </a:cubicBezTo>
                  <a:cubicBezTo>
                    <a:pt x="48" y="36"/>
                    <a:pt x="49" y="34"/>
                    <a:pt x="50" y="35"/>
                  </a:cubicBezTo>
                  <a:cubicBezTo>
                    <a:pt x="50" y="35"/>
                    <a:pt x="51" y="35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0" y="41"/>
                    <a:pt x="62" y="41"/>
                    <a:pt x="64" y="41"/>
                  </a:cubicBezTo>
                  <a:cubicBezTo>
                    <a:pt x="65" y="41"/>
                    <a:pt x="67" y="40"/>
                    <a:pt x="66" y="39"/>
                  </a:cubicBezTo>
                  <a:cubicBezTo>
                    <a:pt x="65" y="38"/>
                    <a:pt x="63" y="36"/>
                    <a:pt x="64" y="36"/>
                  </a:cubicBezTo>
                  <a:cubicBezTo>
                    <a:pt x="65" y="36"/>
                    <a:pt x="67" y="36"/>
                    <a:pt x="67" y="35"/>
                  </a:cubicBezTo>
                  <a:cubicBezTo>
                    <a:pt x="67" y="35"/>
                    <a:pt x="67" y="34"/>
                    <a:pt x="68" y="34"/>
                  </a:cubicBezTo>
                  <a:cubicBezTo>
                    <a:pt x="69" y="34"/>
                    <a:pt x="72" y="35"/>
                    <a:pt x="72" y="34"/>
                  </a:cubicBezTo>
                  <a:cubicBezTo>
                    <a:pt x="72" y="34"/>
                    <a:pt x="71" y="33"/>
                    <a:pt x="74" y="3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5" name="Freeform 46"/>
            <p:cNvSpPr/>
            <p:nvPr/>
          </p:nvSpPr>
          <p:spPr bwMode="auto">
            <a:xfrm>
              <a:off x="7857033" y="3765552"/>
              <a:ext cx="76200" cy="2963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10" y="5"/>
                </a:cxn>
                <a:cxn ang="0">
                  <a:pos x="15" y="1"/>
                </a:cxn>
                <a:cxn ang="0">
                  <a:pos x="11" y="0"/>
                </a:cxn>
              </a:cxnLst>
              <a:rect l="0" t="0" r="r" b="b"/>
              <a:pathLst>
                <a:path w="15" h="6">
                  <a:moveTo>
                    <a:pt x="11" y="0"/>
                  </a:moveTo>
                  <a:cubicBezTo>
                    <a:pt x="11" y="1"/>
                    <a:pt x="8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2"/>
                    <a:pt x="0" y="3"/>
                    <a:pt x="0" y="4"/>
                  </a:cubicBezTo>
                  <a:cubicBezTo>
                    <a:pt x="1" y="5"/>
                    <a:pt x="9" y="6"/>
                    <a:pt x="10" y="5"/>
                  </a:cubicBezTo>
                  <a:cubicBezTo>
                    <a:pt x="11" y="5"/>
                    <a:pt x="15" y="2"/>
                    <a:pt x="15" y="1"/>
                  </a:cubicBezTo>
                  <a:cubicBezTo>
                    <a:pt x="14" y="0"/>
                    <a:pt x="11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6" name="Freeform 47"/>
            <p:cNvSpPr/>
            <p:nvPr/>
          </p:nvSpPr>
          <p:spPr bwMode="auto">
            <a:xfrm>
              <a:off x="7992500" y="3780368"/>
              <a:ext cx="50800" cy="29633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1"/>
                </a:cxn>
                <a:cxn ang="0">
                  <a:pos x="5" y="6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10" y="6"/>
                    <a:pt x="4" y="1"/>
                    <a:pt x="2" y="1"/>
                  </a:cubicBezTo>
                  <a:cubicBezTo>
                    <a:pt x="0" y="0"/>
                    <a:pt x="4" y="5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7" name="Freeform 48"/>
            <p:cNvSpPr/>
            <p:nvPr/>
          </p:nvSpPr>
          <p:spPr bwMode="auto">
            <a:xfrm>
              <a:off x="8307885" y="4129618"/>
              <a:ext cx="91017" cy="5503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" y="1"/>
                </a:cxn>
                <a:cxn ang="0">
                  <a:pos x="8" y="7"/>
                </a:cxn>
                <a:cxn ang="0">
                  <a:pos x="16" y="11"/>
                </a:cxn>
                <a:cxn ang="0">
                  <a:pos x="11" y="7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9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0" y="9"/>
                    <a:pt x="15" y="11"/>
                    <a:pt x="16" y="11"/>
                  </a:cubicBezTo>
                  <a:cubicBezTo>
                    <a:pt x="18" y="11"/>
                    <a:pt x="12" y="8"/>
                    <a:pt x="11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8" name="Freeform 49"/>
            <p:cNvSpPr/>
            <p:nvPr/>
          </p:nvSpPr>
          <p:spPr bwMode="auto">
            <a:xfrm>
              <a:off x="8572467" y="4055533"/>
              <a:ext cx="35984" cy="2540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5" y="5"/>
                </a:cxn>
                <a:cxn ang="0">
                  <a:pos x="5" y="2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0" y="1"/>
                    <a:pt x="0" y="3"/>
                  </a:cubicBezTo>
                  <a:cubicBezTo>
                    <a:pt x="0" y="5"/>
                    <a:pt x="3" y="5"/>
                    <a:pt x="5" y="5"/>
                  </a:cubicBezTo>
                  <a:cubicBezTo>
                    <a:pt x="7" y="5"/>
                    <a:pt x="6" y="3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9" name="Freeform 50"/>
            <p:cNvSpPr/>
            <p:nvPr/>
          </p:nvSpPr>
          <p:spPr bwMode="auto">
            <a:xfrm>
              <a:off x="8583051" y="4025900"/>
              <a:ext cx="25400" cy="2540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4" y="5"/>
                    <a:pt x="5" y="2"/>
                    <a:pt x="5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0" name="Freeform 51"/>
            <p:cNvSpPr/>
            <p:nvPr/>
          </p:nvSpPr>
          <p:spPr bwMode="auto">
            <a:xfrm>
              <a:off x="8318468" y="3989918"/>
              <a:ext cx="29633" cy="2963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1"/>
                </a:cxn>
                <a:cxn ang="0">
                  <a:pos x="5" y="6"/>
                </a:cxn>
                <a:cxn ang="0">
                  <a:pos x="6" y="4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5" y="3"/>
                    <a:pt x="4" y="1"/>
                    <a:pt x="2" y="1"/>
                  </a:cubicBezTo>
                  <a:cubicBezTo>
                    <a:pt x="0" y="0"/>
                    <a:pt x="4" y="5"/>
                    <a:pt x="5" y="6"/>
                  </a:cubicBezTo>
                  <a:cubicBezTo>
                    <a:pt x="6" y="6"/>
                    <a:pt x="6" y="4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1" name="Freeform 52"/>
            <p:cNvSpPr/>
            <p:nvPr/>
          </p:nvSpPr>
          <p:spPr bwMode="auto">
            <a:xfrm>
              <a:off x="7918417" y="3744384"/>
              <a:ext cx="19051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5"/>
                    <a:pt x="4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2" name="Freeform 53"/>
            <p:cNvSpPr/>
            <p:nvPr/>
          </p:nvSpPr>
          <p:spPr bwMode="auto">
            <a:xfrm>
              <a:off x="7143718" y="3901018"/>
              <a:ext cx="994833" cy="778933"/>
            </a:xfrm>
            <a:custGeom>
              <a:avLst/>
              <a:gdLst/>
              <a:ahLst/>
              <a:cxnLst>
                <a:cxn ang="0">
                  <a:pos x="190" y="77"/>
                </a:cxn>
                <a:cxn ang="0">
                  <a:pos x="176" y="61"/>
                </a:cxn>
                <a:cxn ang="0">
                  <a:pos x="169" y="56"/>
                </a:cxn>
                <a:cxn ang="0">
                  <a:pos x="155" y="44"/>
                </a:cxn>
                <a:cxn ang="0">
                  <a:pos x="145" y="31"/>
                </a:cxn>
                <a:cxn ang="0">
                  <a:pos x="134" y="17"/>
                </a:cxn>
                <a:cxn ang="0">
                  <a:pos x="125" y="5"/>
                </a:cxn>
                <a:cxn ang="0">
                  <a:pos x="120" y="6"/>
                </a:cxn>
                <a:cxn ang="0">
                  <a:pos x="123" y="23"/>
                </a:cxn>
                <a:cxn ang="0">
                  <a:pos x="117" y="33"/>
                </a:cxn>
                <a:cxn ang="0">
                  <a:pos x="105" y="26"/>
                </a:cxn>
                <a:cxn ang="0">
                  <a:pos x="94" y="19"/>
                </a:cxn>
                <a:cxn ang="0">
                  <a:pos x="95" y="11"/>
                </a:cxn>
                <a:cxn ang="0">
                  <a:pos x="94" y="6"/>
                </a:cxn>
                <a:cxn ang="0">
                  <a:pos x="89" y="7"/>
                </a:cxn>
                <a:cxn ang="0">
                  <a:pos x="77" y="3"/>
                </a:cxn>
                <a:cxn ang="0">
                  <a:pos x="69" y="7"/>
                </a:cxn>
                <a:cxn ang="0">
                  <a:pos x="65" y="14"/>
                </a:cxn>
                <a:cxn ang="0">
                  <a:pos x="67" y="21"/>
                </a:cxn>
                <a:cxn ang="0">
                  <a:pos x="59" y="20"/>
                </a:cxn>
                <a:cxn ang="0">
                  <a:pos x="50" y="16"/>
                </a:cxn>
                <a:cxn ang="0">
                  <a:pos x="47" y="20"/>
                </a:cxn>
                <a:cxn ang="0">
                  <a:pos x="43" y="25"/>
                </a:cxn>
                <a:cxn ang="0">
                  <a:pos x="41" y="29"/>
                </a:cxn>
                <a:cxn ang="0">
                  <a:pos x="34" y="33"/>
                </a:cxn>
                <a:cxn ang="0">
                  <a:pos x="30" y="44"/>
                </a:cxn>
                <a:cxn ang="0">
                  <a:pos x="8" y="51"/>
                </a:cxn>
                <a:cxn ang="0">
                  <a:pos x="2" y="57"/>
                </a:cxn>
                <a:cxn ang="0">
                  <a:pos x="1" y="69"/>
                </a:cxn>
                <a:cxn ang="0">
                  <a:pos x="4" y="74"/>
                </a:cxn>
                <a:cxn ang="0">
                  <a:pos x="3" y="79"/>
                </a:cxn>
                <a:cxn ang="0">
                  <a:pos x="8" y="89"/>
                </a:cxn>
                <a:cxn ang="0">
                  <a:pos x="19" y="110"/>
                </a:cxn>
                <a:cxn ang="0">
                  <a:pos x="18" y="120"/>
                </a:cxn>
                <a:cxn ang="0">
                  <a:pos x="24" y="129"/>
                </a:cxn>
                <a:cxn ang="0">
                  <a:pos x="41" y="123"/>
                </a:cxn>
                <a:cxn ang="0">
                  <a:pos x="55" y="123"/>
                </a:cxn>
                <a:cxn ang="0">
                  <a:pos x="72" y="117"/>
                </a:cxn>
                <a:cxn ang="0">
                  <a:pos x="96" y="112"/>
                </a:cxn>
                <a:cxn ang="0">
                  <a:pos x="109" y="118"/>
                </a:cxn>
                <a:cxn ang="0">
                  <a:pos x="117" y="129"/>
                </a:cxn>
                <a:cxn ang="0">
                  <a:pos x="122" y="122"/>
                </a:cxn>
                <a:cxn ang="0">
                  <a:pos x="126" y="122"/>
                </a:cxn>
                <a:cxn ang="0">
                  <a:pos x="126" y="132"/>
                </a:cxn>
                <a:cxn ang="0">
                  <a:pos x="132" y="132"/>
                </a:cxn>
                <a:cxn ang="0">
                  <a:pos x="136" y="135"/>
                </a:cxn>
                <a:cxn ang="0">
                  <a:pos x="149" y="151"/>
                </a:cxn>
                <a:cxn ang="0">
                  <a:pos x="162" y="155"/>
                </a:cxn>
                <a:cxn ang="0">
                  <a:pos x="171" y="153"/>
                </a:cxn>
                <a:cxn ang="0">
                  <a:pos x="183" y="151"/>
                </a:cxn>
                <a:cxn ang="0">
                  <a:pos x="191" y="139"/>
                </a:cxn>
                <a:cxn ang="0">
                  <a:pos x="194" y="120"/>
                </a:cxn>
                <a:cxn ang="0">
                  <a:pos x="197" y="90"/>
                </a:cxn>
              </a:cxnLst>
              <a:rect l="0" t="0" r="r" b="b"/>
              <a:pathLst>
                <a:path w="199" h="156">
                  <a:moveTo>
                    <a:pt x="197" y="90"/>
                  </a:moveTo>
                  <a:cubicBezTo>
                    <a:pt x="195" y="88"/>
                    <a:pt x="195" y="87"/>
                    <a:pt x="194" y="85"/>
                  </a:cubicBezTo>
                  <a:cubicBezTo>
                    <a:pt x="194" y="83"/>
                    <a:pt x="191" y="78"/>
                    <a:pt x="190" y="77"/>
                  </a:cubicBezTo>
                  <a:cubicBezTo>
                    <a:pt x="190" y="76"/>
                    <a:pt x="186" y="71"/>
                    <a:pt x="185" y="69"/>
                  </a:cubicBezTo>
                  <a:cubicBezTo>
                    <a:pt x="183" y="68"/>
                    <a:pt x="181" y="66"/>
                    <a:pt x="179" y="65"/>
                  </a:cubicBezTo>
                  <a:cubicBezTo>
                    <a:pt x="178" y="64"/>
                    <a:pt x="177" y="64"/>
                    <a:pt x="176" y="61"/>
                  </a:cubicBezTo>
                  <a:cubicBezTo>
                    <a:pt x="174" y="58"/>
                    <a:pt x="173" y="58"/>
                    <a:pt x="173" y="58"/>
                  </a:cubicBezTo>
                  <a:cubicBezTo>
                    <a:pt x="172" y="58"/>
                    <a:pt x="171" y="57"/>
                    <a:pt x="171" y="57"/>
                  </a:cubicBezTo>
                  <a:cubicBezTo>
                    <a:pt x="171" y="58"/>
                    <a:pt x="170" y="58"/>
                    <a:pt x="169" y="56"/>
                  </a:cubicBezTo>
                  <a:cubicBezTo>
                    <a:pt x="167" y="54"/>
                    <a:pt x="166" y="52"/>
                    <a:pt x="165" y="51"/>
                  </a:cubicBezTo>
                  <a:cubicBezTo>
                    <a:pt x="165" y="50"/>
                    <a:pt x="162" y="47"/>
                    <a:pt x="161" y="46"/>
                  </a:cubicBezTo>
                  <a:cubicBezTo>
                    <a:pt x="160" y="46"/>
                    <a:pt x="156" y="45"/>
                    <a:pt x="155" y="44"/>
                  </a:cubicBezTo>
                  <a:cubicBezTo>
                    <a:pt x="154" y="42"/>
                    <a:pt x="153" y="42"/>
                    <a:pt x="151" y="40"/>
                  </a:cubicBezTo>
                  <a:cubicBezTo>
                    <a:pt x="150" y="39"/>
                    <a:pt x="148" y="38"/>
                    <a:pt x="148" y="36"/>
                  </a:cubicBezTo>
                  <a:cubicBezTo>
                    <a:pt x="148" y="35"/>
                    <a:pt x="146" y="33"/>
                    <a:pt x="145" y="31"/>
                  </a:cubicBezTo>
                  <a:cubicBezTo>
                    <a:pt x="143" y="28"/>
                    <a:pt x="140" y="24"/>
                    <a:pt x="140" y="23"/>
                  </a:cubicBezTo>
                  <a:cubicBezTo>
                    <a:pt x="139" y="22"/>
                    <a:pt x="137" y="19"/>
                    <a:pt x="136" y="18"/>
                  </a:cubicBezTo>
                  <a:cubicBezTo>
                    <a:pt x="135" y="17"/>
                    <a:pt x="134" y="17"/>
                    <a:pt x="134" y="17"/>
                  </a:cubicBezTo>
                  <a:cubicBezTo>
                    <a:pt x="133" y="17"/>
                    <a:pt x="132" y="18"/>
                    <a:pt x="132" y="17"/>
                  </a:cubicBezTo>
                  <a:cubicBezTo>
                    <a:pt x="131" y="16"/>
                    <a:pt x="129" y="11"/>
                    <a:pt x="128" y="9"/>
                  </a:cubicBezTo>
                  <a:cubicBezTo>
                    <a:pt x="126" y="6"/>
                    <a:pt x="125" y="6"/>
                    <a:pt x="125" y="5"/>
                  </a:cubicBezTo>
                  <a:cubicBezTo>
                    <a:pt x="126" y="5"/>
                    <a:pt x="124" y="4"/>
                    <a:pt x="124" y="4"/>
                  </a:cubicBezTo>
                  <a:cubicBezTo>
                    <a:pt x="123" y="3"/>
                    <a:pt x="122" y="0"/>
                    <a:pt x="121" y="0"/>
                  </a:cubicBezTo>
                  <a:cubicBezTo>
                    <a:pt x="120" y="0"/>
                    <a:pt x="120" y="5"/>
                    <a:pt x="120" y="6"/>
                  </a:cubicBezTo>
                  <a:cubicBezTo>
                    <a:pt x="119" y="6"/>
                    <a:pt x="120" y="9"/>
                    <a:pt x="120" y="10"/>
                  </a:cubicBezTo>
                  <a:cubicBezTo>
                    <a:pt x="120" y="11"/>
                    <a:pt x="120" y="12"/>
                    <a:pt x="121" y="13"/>
                  </a:cubicBezTo>
                  <a:cubicBezTo>
                    <a:pt x="121" y="15"/>
                    <a:pt x="123" y="22"/>
                    <a:pt x="123" y="23"/>
                  </a:cubicBezTo>
                  <a:cubicBezTo>
                    <a:pt x="122" y="24"/>
                    <a:pt x="122" y="33"/>
                    <a:pt x="121" y="33"/>
                  </a:cubicBezTo>
                  <a:cubicBezTo>
                    <a:pt x="120" y="33"/>
                    <a:pt x="119" y="32"/>
                    <a:pt x="118" y="32"/>
                  </a:cubicBezTo>
                  <a:cubicBezTo>
                    <a:pt x="117" y="32"/>
                    <a:pt x="118" y="33"/>
                    <a:pt x="117" y="33"/>
                  </a:cubicBezTo>
                  <a:cubicBezTo>
                    <a:pt x="115" y="32"/>
                    <a:pt x="115" y="31"/>
                    <a:pt x="113" y="30"/>
                  </a:cubicBezTo>
                  <a:cubicBezTo>
                    <a:pt x="112" y="29"/>
                    <a:pt x="109" y="29"/>
                    <a:pt x="108" y="29"/>
                  </a:cubicBezTo>
                  <a:cubicBezTo>
                    <a:pt x="107" y="28"/>
                    <a:pt x="108" y="27"/>
                    <a:pt x="105" y="26"/>
                  </a:cubicBezTo>
                  <a:cubicBezTo>
                    <a:pt x="103" y="25"/>
                    <a:pt x="103" y="23"/>
                    <a:pt x="101" y="23"/>
                  </a:cubicBezTo>
                  <a:cubicBezTo>
                    <a:pt x="99" y="23"/>
                    <a:pt x="100" y="24"/>
                    <a:pt x="98" y="23"/>
                  </a:cubicBezTo>
                  <a:cubicBezTo>
                    <a:pt x="97" y="22"/>
                    <a:pt x="94" y="20"/>
                    <a:pt x="94" y="19"/>
                  </a:cubicBezTo>
                  <a:cubicBezTo>
                    <a:pt x="94" y="18"/>
                    <a:pt x="95" y="16"/>
                    <a:pt x="95" y="16"/>
                  </a:cubicBezTo>
                  <a:cubicBezTo>
                    <a:pt x="95" y="15"/>
                    <a:pt x="95" y="14"/>
                    <a:pt x="95" y="13"/>
                  </a:cubicBezTo>
                  <a:cubicBezTo>
                    <a:pt x="95" y="13"/>
                    <a:pt x="94" y="12"/>
                    <a:pt x="95" y="11"/>
                  </a:cubicBezTo>
                  <a:cubicBezTo>
                    <a:pt x="96" y="11"/>
                    <a:pt x="98" y="12"/>
                    <a:pt x="97" y="11"/>
                  </a:cubicBezTo>
                  <a:cubicBezTo>
                    <a:pt x="96" y="9"/>
                    <a:pt x="98" y="7"/>
                    <a:pt x="96" y="6"/>
                  </a:cubicBezTo>
                  <a:cubicBezTo>
                    <a:pt x="94" y="5"/>
                    <a:pt x="94" y="5"/>
                    <a:pt x="94" y="6"/>
                  </a:cubicBezTo>
                  <a:cubicBezTo>
                    <a:pt x="94" y="6"/>
                    <a:pt x="94" y="7"/>
                    <a:pt x="93" y="7"/>
                  </a:cubicBezTo>
                  <a:cubicBezTo>
                    <a:pt x="92" y="6"/>
                    <a:pt x="92" y="5"/>
                    <a:pt x="91" y="5"/>
                  </a:cubicBezTo>
                  <a:cubicBezTo>
                    <a:pt x="90" y="6"/>
                    <a:pt x="91" y="7"/>
                    <a:pt x="89" y="7"/>
                  </a:cubicBezTo>
                  <a:cubicBezTo>
                    <a:pt x="87" y="6"/>
                    <a:pt x="85" y="5"/>
                    <a:pt x="84" y="5"/>
                  </a:cubicBezTo>
                  <a:cubicBezTo>
                    <a:pt x="82" y="5"/>
                    <a:pt x="81" y="4"/>
                    <a:pt x="80" y="4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5"/>
                    <a:pt x="77" y="6"/>
                  </a:cubicBezTo>
                  <a:cubicBezTo>
                    <a:pt x="76" y="7"/>
                    <a:pt x="72" y="8"/>
                    <a:pt x="72" y="7"/>
                  </a:cubicBezTo>
                  <a:cubicBezTo>
                    <a:pt x="71" y="6"/>
                    <a:pt x="70" y="6"/>
                    <a:pt x="69" y="7"/>
                  </a:cubicBezTo>
                  <a:cubicBezTo>
                    <a:pt x="68" y="7"/>
                    <a:pt x="67" y="9"/>
                    <a:pt x="67" y="10"/>
                  </a:cubicBezTo>
                  <a:cubicBezTo>
                    <a:pt x="66" y="10"/>
                    <a:pt x="68" y="11"/>
                    <a:pt x="67" y="12"/>
                  </a:cubicBezTo>
                  <a:cubicBezTo>
                    <a:pt x="66" y="12"/>
                    <a:pt x="66" y="13"/>
                    <a:pt x="65" y="14"/>
                  </a:cubicBezTo>
                  <a:cubicBezTo>
                    <a:pt x="65" y="14"/>
                    <a:pt x="64" y="18"/>
                    <a:pt x="65" y="18"/>
                  </a:cubicBezTo>
                  <a:cubicBezTo>
                    <a:pt x="66" y="18"/>
                    <a:pt x="68" y="18"/>
                    <a:pt x="67" y="19"/>
                  </a:cubicBezTo>
                  <a:cubicBezTo>
                    <a:pt x="67" y="20"/>
                    <a:pt x="69" y="22"/>
                    <a:pt x="67" y="21"/>
                  </a:cubicBezTo>
                  <a:cubicBezTo>
                    <a:pt x="66" y="21"/>
                    <a:pt x="65" y="20"/>
                    <a:pt x="65" y="20"/>
                  </a:cubicBezTo>
                  <a:cubicBezTo>
                    <a:pt x="64" y="20"/>
                    <a:pt x="61" y="19"/>
                    <a:pt x="61" y="19"/>
                  </a:cubicBezTo>
                  <a:cubicBezTo>
                    <a:pt x="60" y="20"/>
                    <a:pt x="60" y="22"/>
                    <a:pt x="59" y="20"/>
                  </a:cubicBezTo>
                  <a:cubicBezTo>
                    <a:pt x="58" y="19"/>
                    <a:pt x="59" y="19"/>
                    <a:pt x="58" y="18"/>
                  </a:cubicBezTo>
                  <a:cubicBezTo>
                    <a:pt x="57" y="17"/>
                    <a:pt x="55" y="15"/>
                    <a:pt x="54" y="15"/>
                  </a:cubicBezTo>
                  <a:cubicBezTo>
                    <a:pt x="54" y="15"/>
                    <a:pt x="51" y="16"/>
                    <a:pt x="50" y="16"/>
                  </a:cubicBezTo>
                  <a:cubicBezTo>
                    <a:pt x="49" y="16"/>
                    <a:pt x="49" y="15"/>
                    <a:pt x="49" y="16"/>
                  </a:cubicBezTo>
                  <a:cubicBezTo>
                    <a:pt x="48" y="17"/>
                    <a:pt x="48" y="18"/>
                    <a:pt x="47" y="18"/>
                  </a:cubicBezTo>
                  <a:cubicBezTo>
                    <a:pt x="47" y="18"/>
                    <a:pt x="47" y="20"/>
                    <a:pt x="47" y="20"/>
                  </a:cubicBezTo>
                  <a:cubicBezTo>
                    <a:pt x="46" y="21"/>
                    <a:pt x="47" y="23"/>
                    <a:pt x="46" y="23"/>
                  </a:cubicBezTo>
                  <a:cubicBezTo>
                    <a:pt x="45" y="22"/>
                    <a:pt x="44" y="21"/>
                    <a:pt x="44" y="22"/>
                  </a:cubicBezTo>
                  <a:cubicBezTo>
                    <a:pt x="43" y="22"/>
                    <a:pt x="43" y="24"/>
                    <a:pt x="43" y="25"/>
                  </a:cubicBezTo>
                  <a:cubicBezTo>
                    <a:pt x="43" y="26"/>
                    <a:pt x="43" y="27"/>
                    <a:pt x="43" y="27"/>
                  </a:cubicBezTo>
                  <a:cubicBezTo>
                    <a:pt x="42" y="27"/>
                    <a:pt x="41" y="26"/>
                    <a:pt x="40" y="27"/>
                  </a:cubicBezTo>
                  <a:cubicBezTo>
                    <a:pt x="40" y="27"/>
                    <a:pt x="40" y="28"/>
                    <a:pt x="41" y="29"/>
                  </a:cubicBezTo>
                  <a:cubicBezTo>
                    <a:pt x="41" y="30"/>
                    <a:pt x="41" y="33"/>
                    <a:pt x="40" y="32"/>
                  </a:cubicBezTo>
                  <a:cubicBezTo>
                    <a:pt x="39" y="31"/>
                    <a:pt x="38" y="28"/>
                    <a:pt x="37" y="29"/>
                  </a:cubicBezTo>
                  <a:cubicBezTo>
                    <a:pt x="36" y="29"/>
                    <a:pt x="34" y="31"/>
                    <a:pt x="34" y="33"/>
                  </a:cubicBezTo>
                  <a:cubicBezTo>
                    <a:pt x="34" y="34"/>
                    <a:pt x="35" y="36"/>
                    <a:pt x="35" y="37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2"/>
                    <a:pt x="32" y="43"/>
                    <a:pt x="30" y="44"/>
                  </a:cubicBezTo>
                  <a:cubicBezTo>
                    <a:pt x="29" y="44"/>
                    <a:pt x="23" y="46"/>
                    <a:pt x="22" y="47"/>
                  </a:cubicBezTo>
                  <a:cubicBezTo>
                    <a:pt x="20" y="48"/>
                    <a:pt x="18" y="49"/>
                    <a:pt x="16" y="49"/>
                  </a:cubicBezTo>
                  <a:cubicBezTo>
                    <a:pt x="14" y="49"/>
                    <a:pt x="9" y="50"/>
                    <a:pt x="8" y="51"/>
                  </a:cubicBezTo>
                  <a:cubicBezTo>
                    <a:pt x="7" y="52"/>
                    <a:pt x="6" y="54"/>
                    <a:pt x="5" y="54"/>
                  </a:cubicBezTo>
                  <a:cubicBezTo>
                    <a:pt x="5" y="54"/>
                    <a:pt x="3" y="59"/>
                    <a:pt x="3" y="58"/>
                  </a:cubicBezTo>
                  <a:cubicBezTo>
                    <a:pt x="2" y="57"/>
                    <a:pt x="3" y="56"/>
                    <a:pt x="2" y="57"/>
                  </a:cubicBezTo>
                  <a:cubicBezTo>
                    <a:pt x="1" y="58"/>
                    <a:pt x="0" y="59"/>
                    <a:pt x="0" y="61"/>
                  </a:cubicBezTo>
                  <a:cubicBezTo>
                    <a:pt x="1" y="63"/>
                    <a:pt x="1" y="64"/>
                    <a:pt x="1" y="65"/>
                  </a:cubicBezTo>
                  <a:cubicBezTo>
                    <a:pt x="1" y="66"/>
                    <a:pt x="0" y="69"/>
                    <a:pt x="1" y="69"/>
                  </a:cubicBezTo>
                  <a:cubicBezTo>
                    <a:pt x="2" y="68"/>
                    <a:pt x="3" y="67"/>
                    <a:pt x="3" y="67"/>
                  </a:cubicBezTo>
                  <a:cubicBezTo>
                    <a:pt x="3" y="68"/>
                    <a:pt x="1" y="69"/>
                    <a:pt x="2" y="71"/>
                  </a:cubicBezTo>
                  <a:cubicBezTo>
                    <a:pt x="3" y="72"/>
                    <a:pt x="3" y="73"/>
                    <a:pt x="4" y="74"/>
                  </a:cubicBezTo>
                  <a:cubicBezTo>
                    <a:pt x="5" y="76"/>
                    <a:pt x="7" y="79"/>
                    <a:pt x="6" y="78"/>
                  </a:cubicBezTo>
                  <a:cubicBezTo>
                    <a:pt x="4" y="78"/>
                    <a:pt x="3" y="76"/>
                    <a:pt x="3" y="77"/>
                  </a:cubicBezTo>
                  <a:cubicBezTo>
                    <a:pt x="3" y="78"/>
                    <a:pt x="4" y="80"/>
                    <a:pt x="3" y="79"/>
                  </a:cubicBezTo>
                  <a:cubicBezTo>
                    <a:pt x="2" y="78"/>
                    <a:pt x="1" y="77"/>
                    <a:pt x="2" y="78"/>
                  </a:cubicBezTo>
                  <a:cubicBezTo>
                    <a:pt x="2" y="80"/>
                    <a:pt x="3" y="82"/>
                    <a:pt x="4" y="83"/>
                  </a:cubicBezTo>
                  <a:cubicBezTo>
                    <a:pt x="5" y="84"/>
                    <a:pt x="7" y="87"/>
                    <a:pt x="8" y="89"/>
                  </a:cubicBezTo>
                  <a:cubicBezTo>
                    <a:pt x="9" y="91"/>
                    <a:pt x="11" y="94"/>
                    <a:pt x="12" y="95"/>
                  </a:cubicBezTo>
                  <a:cubicBezTo>
                    <a:pt x="12" y="95"/>
                    <a:pt x="14" y="99"/>
                    <a:pt x="14" y="101"/>
                  </a:cubicBezTo>
                  <a:cubicBezTo>
                    <a:pt x="15" y="102"/>
                    <a:pt x="17" y="107"/>
                    <a:pt x="19" y="110"/>
                  </a:cubicBezTo>
                  <a:cubicBezTo>
                    <a:pt x="20" y="113"/>
                    <a:pt x="22" y="117"/>
                    <a:pt x="21" y="116"/>
                  </a:cubicBezTo>
                  <a:cubicBezTo>
                    <a:pt x="20" y="116"/>
                    <a:pt x="19" y="114"/>
                    <a:pt x="19" y="115"/>
                  </a:cubicBezTo>
                  <a:cubicBezTo>
                    <a:pt x="19" y="117"/>
                    <a:pt x="19" y="120"/>
                    <a:pt x="18" y="120"/>
                  </a:cubicBezTo>
                  <a:cubicBezTo>
                    <a:pt x="17" y="121"/>
                    <a:pt x="17" y="122"/>
                    <a:pt x="17" y="123"/>
                  </a:cubicBezTo>
                  <a:cubicBezTo>
                    <a:pt x="17" y="124"/>
                    <a:pt x="18" y="125"/>
                    <a:pt x="19" y="126"/>
                  </a:cubicBezTo>
                  <a:cubicBezTo>
                    <a:pt x="21" y="126"/>
                    <a:pt x="22" y="128"/>
                    <a:pt x="24" y="129"/>
                  </a:cubicBezTo>
                  <a:cubicBezTo>
                    <a:pt x="26" y="131"/>
                    <a:pt x="30" y="131"/>
                    <a:pt x="31" y="131"/>
                  </a:cubicBezTo>
                  <a:cubicBezTo>
                    <a:pt x="32" y="130"/>
                    <a:pt x="35" y="128"/>
                    <a:pt x="37" y="127"/>
                  </a:cubicBezTo>
                  <a:cubicBezTo>
                    <a:pt x="38" y="126"/>
                    <a:pt x="40" y="124"/>
                    <a:pt x="41" y="123"/>
                  </a:cubicBezTo>
                  <a:cubicBezTo>
                    <a:pt x="43" y="123"/>
                    <a:pt x="47" y="122"/>
                    <a:pt x="49" y="123"/>
                  </a:cubicBezTo>
                  <a:cubicBezTo>
                    <a:pt x="51" y="124"/>
                    <a:pt x="52" y="124"/>
                    <a:pt x="53" y="124"/>
                  </a:cubicBezTo>
                  <a:cubicBezTo>
                    <a:pt x="54" y="123"/>
                    <a:pt x="54" y="122"/>
                    <a:pt x="55" y="123"/>
                  </a:cubicBezTo>
                  <a:cubicBezTo>
                    <a:pt x="56" y="124"/>
                    <a:pt x="57" y="124"/>
                    <a:pt x="58" y="123"/>
                  </a:cubicBezTo>
                  <a:cubicBezTo>
                    <a:pt x="59" y="122"/>
                    <a:pt x="59" y="118"/>
                    <a:pt x="61" y="117"/>
                  </a:cubicBezTo>
                  <a:cubicBezTo>
                    <a:pt x="63" y="117"/>
                    <a:pt x="68" y="117"/>
                    <a:pt x="72" y="117"/>
                  </a:cubicBezTo>
                  <a:cubicBezTo>
                    <a:pt x="76" y="117"/>
                    <a:pt x="77" y="117"/>
                    <a:pt x="80" y="116"/>
                  </a:cubicBezTo>
                  <a:cubicBezTo>
                    <a:pt x="82" y="114"/>
                    <a:pt x="87" y="112"/>
                    <a:pt x="90" y="112"/>
                  </a:cubicBezTo>
                  <a:cubicBezTo>
                    <a:pt x="92" y="112"/>
                    <a:pt x="94" y="111"/>
                    <a:pt x="96" y="112"/>
                  </a:cubicBezTo>
                  <a:cubicBezTo>
                    <a:pt x="97" y="113"/>
                    <a:pt x="99" y="114"/>
                    <a:pt x="102" y="115"/>
                  </a:cubicBezTo>
                  <a:cubicBezTo>
                    <a:pt x="105" y="115"/>
                    <a:pt x="108" y="115"/>
                    <a:pt x="109" y="116"/>
                  </a:cubicBezTo>
                  <a:cubicBezTo>
                    <a:pt x="109" y="117"/>
                    <a:pt x="108" y="117"/>
                    <a:pt x="109" y="118"/>
                  </a:cubicBezTo>
                  <a:cubicBezTo>
                    <a:pt x="110" y="119"/>
                    <a:pt x="111" y="118"/>
                    <a:pt x="111" y="120"/>
                  </a:cubicBezTo>
                  <a:cubicBezTo>
                    <a:pt x="112" y="122"/>
                    <a:pt x="115" y="124"/>
                    <a:pt x="115" y="125"/>
                  </a:cubicBezTo>
                  <a:cubicBezTo>
                    <a:pt x="115" y="126"/>
                    <a:pt x="116" y="128"/>
                    <a:pt x="117" y="129"/>
                  </a:cubicBezTo>
                  <a:cubicBezTo>
                    <a:pt x="118" y="130"/>
                    <a:pt x="120" y="131"/>
                    <a:pt x="120" y="130"/>
                  </a:cubicBezTo>
                  <a:cubicBezTo>
                    <a:pt x="120" y="129"/>
                    <a:pt x="119" y="129"/>
                    <a:pt x="120" y="127"/>
                  </a:cubicBezTo>
                  <a:cubicBezTo>
                    <a:pt x="121" y="126"/>
                    <a:pt x="120" y="122"/>
                    <a:pt x="122" y="122"/>
                  </a:cubicBezTo>
                  <a:cubicBezTo>
                    <a:pt x="124" y="122"/>
                    <a:pt x="124" y="121"/>
                    <a:pt x="124" y="120"/>
                  </a:cubicBezTo>
                  <a:cubicBezTo>
                    <a:pt x="124" y="119"/>
                    <a:pt x="125" y="118"/>
                    <a:pt x="126" y="118"/>
                  </a:cubicBezTo>
                  <a:cubicBezTo>
                    <a:pt x="126" y="119"/>
                    <a:pt x="127" y="121"/>
                    <a:pt x="126" y="122"/>
                  </a:cubicBezTo>
                  <a:cubicBezTo>
                    <a:pt x="126" y="123"/>
                    <a:pt x="127" y="129"/>
                    <a:pt x="126" y="129"/>
                  </a:cubicBezTo>
                  <a:cubicBezTo>
                    <a:pt x="126" y="130"/>
                    <a:pt x="125" y="130"/>
                    <a:pt x="125" y="131"/>
                  </a:cubicBezTo>
                  <a:cubicBezTo>
                    <a:pt x="125" y="132"/>
                    <a:pt x="126" y="132"/>
                    <a:pt x="126" y="132"/>
                  </a:cubicBezTo>
                  <a:cubicBezTo>
                    <a:pt x="127" y="131"/>
                    <a:pt x="128" y="130"/>
                    <a:pt x="128" y="129"/>
                  </a:cubicBezTo>
                  <a:cubicBezTo>
                    <a:pt x="129" y="128"/>
                    <a:pt x="129" y="126"/>
                    <a:pt x="130" y="127"/>
                  </a:cubicBezTo>
                  <a:cubicBezTo>
                    <a:pt x="130" y="128"/>
                    <a:pt x="131" y="130"/>
                    <a:pt x="132" y="132"/>
                  </a:cubicBezTo>
                  <a:cubicBezTo>
                    <a:pt x="133" y="133"/>
                    <a:pt x="131" y="135"/>
                    <a:pt x="131" y="135"/>
                  </a:cubicBezTo>
                  <a:cubicBezTo>
                    <a:pt x="132" y="135"/>
                    <a:pt x="133" y="135"/>
                    <a:pt x="134" y="135"/>
                  </a:cubicBezTo>
                  <a:cubicBezTo>
                    <a:pt x="135" y="134"/>
                    <a:pt x="134" y="133"/>
                    <a:pt x="136" y="135"/>
                  </a:cubicBezTo>
                  <a:cubicBezTo>
                    <a:pt x="138" y="137"/>
                    <a:pt x="141" y="140"/>
                    <a:pt x="141" y="142"/>
                  </a:cubicBezTo>
                  <a:cubicBezTo>
                    <a:pt x="141" y="144"/>
                    <a:pt x="143" y="146"/>
                    <a:pt x="145" y="148"/>
                  </a:cubicBezTo>
                  <a:cubicBezTo>
                    <a:pt x="146" y="150"/>
                    <a:pt x="146" y="150"/>
                    <a:pt x="149" y="151"/>
                  </a:cubicBezTo>
                  <a:cubicBezTo>
                    <a:pt x="152" y="152"/>
                    <a:pt x="152" y="155"/>
                    <a:pt x="153" y="154"/>
                  </a:cubicBezTo>
                  <a:cubicBezTo>
                    <a:pt x="155" y="153"/>
                    <a:pt x="153" y="151"/>
                    <a:pt x="155" y="152"/>
                  </a:cubicBezTo>
                  <a:cubicBezTo>
                    <a:pt x="157" y="153"/>
                    <a:pt x="161" y="156"/>
                    <a:pt x="162" y="155"/>
                  </a:cubicBezTo>
                  <a:cubicBezTo>
                    <a:pt x="163" y="155"/>
                    <a:pt x="166" y="153"/>
                    <a:pt x="167" y="153"/>
                  </a:cubicBezTo>
                  <a:cubicBezTo>
                    <a:pt x="168" y="153"/>
                    <a:pt x="168" y="150"/>
                    <a:pt x="168" y="150"/>
                  </a:cubicBezTo>
                  <a:cubicBezTo>
                    <a:pt x="168" y="150"/>
                    <a:pt x="169" y="150"/>
                    <a:pt x="171" y="153"/>
                  </a:cubicBezTo>
                  <a:cubicBezTo>
                    <a:pt x="174" y="155"/>
                    <a:pt x="174" y="156"/>
                    <a:pt x="176" y="155"/>
                  </a:cubicBezTo>
                  <a:cubicBezTo>
                    <a:pt x="178" y="155"/>
                    <a:pt x="180" y="156"/>
                    <a:pt x="181" y="155"/>
                  </a:cubicBezTo>
                  <a:cubicBezTo>
                    <a:pt x="182" y="153"/>
                    <a:pt x="181" y="151"/>
                    <a:pt x="183" y="151"/>
                  </a:cubicBezTo>
                  <a:cubicBezTo>
                    <a:pt x="185" y="150"/>
                    <a:pt x="187" y="150"/>
                    <a:pt x="188" y="149"/>
                  </a:cubicBezTo>
                  <a:cubicBezTo>
                    <a:pt x="190" y="148"/>
                    <a:pt x="193" y="149"/>
                    <a:pt x="193" y="147"/>
                  </a:cubicBezTo>
                  <a:cubicBezTo>
                    <a:pt x="192" y="145"/>
                    <a:pt x="191" y="139"/>
                    <a:pt x="191" y="139"/>
                  </a:cubicBezTo>
                  <a:cubicBezTo>
                    <a:pt x="192" y="138"/>
                    <a:pt x="191" y="134"/>
                    <a:pt x="191" y="132"/>
                  </a:cubicBezTo>
                  <a:cubicBezTo>
                    <a:pt x="192" y="130"/>
                    <a:pt x="190" y="128"/>
                    <a:pt x="191" y="126"/>
                  </a:cubicBezTo>
                  <a:cubicBezTo>
                    <a:pt x="192" y="125"/>
                    <a:pt x="193" y="121"/>
                    <a:pt x="194" y="120"/>
                  </a:cubicBezTo>
                  <a:cubicBezTo>
                    <a:pt x="196" y="119"/>
                    <a:pt x="197" y="119"/>
                    <a:pt x="198" y="117"/>
                  </a:cubicBezTo>
                  <a:cubicBezTo>
                    <a:pt x="199" y="115"/>
                    <a:pt x="199" y="103"/>
                    <a:pt x="199" y="100"/>
                  </a:cubicBezTo>
                  <a:cubicBezTo>
                    <a:pt x="198" y="97"/>
                    <a:pt x="198" y="92"/>
                    <a:pt x="197" y="9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3" name="Freeform 54"/>
            <p:cNvSpPr/>
            <p:nvPr/>
          </p:nvSpPr>
          <p:spPr bwMode="auto">
            <a:xfrm>
              <a:off x="8007317" y="4745567"/>
              <a:ext cx="110067" cy="110067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1" y="3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6" y="10"/>
                </a:cxn>
                <a:cxn ang="0">
                  <a:pos x="8" y="15"/>
                </a:cxn>
                <a:cxn ang="0">
                  <a:pos x="16" y="22"/>
                </a:cxn>
                <a:cxn ang="0">
                  <a:pos x="18" y="17"/>
                </a:cxn>
                <a:cxn ang="0">
                  <a:pos x="20" y="19"/>
                </a:cxn>
                <a:cxn ang="0">
                  <a:pos x="20" y="17"/>
                </a:cxn>
                <a:cxn ang="0">
                  <a:pos x="21" y="12"/>
                </a:cxn>
                <a:cxn ang="0">
                  <a:pos x="19" y="5"/>
                </a:cxn>
                <a:cxn ang="0">
                  <a:pos x="18" y="2"/>
                </a:cxn>
              </a:cxnLst>
              <a:rect l="0" t="0" r="r" b="b"/>
              <a:pathLst>
                <a:path w="22" h="22">
                  <a:moveTo>
                    <a:pt x="18" y="2"/>
                  </a:moveTo>
                  <a:cubicBezTo>
                    <a:pt x="17" y="1"/>
                    <a:pt x="13" y="2"/>
                    <a:pt x="11" y="3"/>
                  </a:cubicBezTo>
                  <a:cubicBezTo>
                    <a:pt x="10" y="3"/>
                    <a:pt x="7" y="2"/>
                    <a:pt x="4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4" y="9"/>
                    <a:pt x="6" y="10"/>
                  </a:cubicBezTo>
                  <a:cubicBezTo>
                    <a:pt x="7" y="12"/>
                    <a:pt x="7" y="12"/>
                    <a:pt x="8" y="15"/>
                  </a:cubicBezTo>
                  <a:cubicBezTo>
                    <a:pt x="8" y="18"/>
                    <a:pt x="14" y="22"/>
                    <a:pt x="16" y="22"/>
                  </a:cubicBezTo>
                  <a:cubicBezTo>
                    <a:pt x="18" y="22"/>
                    <a:pt x="18" y="18"/>
                    <a:pt x="18" y="17"/>
                  </a:cubicBezTo>
                  <a:cubicBezTo>
                    <a:pt x="18" y="17"/>
                    <a:pt x="19" y="18"/>
                    <a:pt x="20" y="19"/>
                  </a:cubicBezTo>
                  <a:cubicBezTo>
                    <a:pt x="22" y="20"/>
                    <a:pt x="20" y="17"/>
                    <a:pt x="20" y="17"/>
                  </a:cubicBezTo>
                  <a:cubicBezTo>
                    <a:pt x="20" y="16"/>
                    <a:pt x="21" y="13"/>
                    <a:pt x="21" y="12"/>
                  </a:cubicBezTo>
                  <a:cubicBezTo>
                    <a:pt x="22" y="11"/>
                    <a:pt x="20" y="6"/>
                    <a:pt x="19" y="5"/>
                  </a:cubicBezTo>
                  <a:cubicBezTo>
                    <a:pt x="18" y="3"/>
                    <a:pt x="19" y="3"/>
                    <a:pt x="18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4" name="Freeform 55"/>
            <p:cNvSpPr/>
            <p:nvPr/>
          </p:nvSpPr>
          <p:spPr bwMode="auto">
            <a:xfrm>
              <a:off x="8587284" y="4734984"/>
              <a:ext cx="135467" cy="245533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8" y="3"/>
                </a:cxn>
                <a:cxn ang="0">
                  <a:pos x="16" y="2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12" y="15"/>
                </a:cxn>
                <a:cxn ang="0">
                  <a:pos x="8" y="23"/>
                </a:cxn>
                <a:cxn ang="0">
                  <a:pos x="4" y="28"/>
                </a:cxn>
                <a:cxn ang="0">
                  <a:pos x="3" y="34"/>
                </a:cxn>
                <a:cxn ang="0">
                  <a:pos x="1" y="37"/>
                </a:cxn>
                <a:cxn ang="0">
                  <a:pos x="0" y="42"/>
                </a:cxn>
                <a:cxn ang="0">
                  <a:pos x="7" y="45"/>
                </a:cxn>
                <a:cxn ang="0">
                  <a:pos x="9" y="47"/>
                </a:cxn>
                <a:cxn ang="0">
                  <a:pos x="15" y="48"/>
                </a:cxn>
                <a:cxn ang="0">
                  <a:pos x="18" y="43"/>
                </a:cxn>
                <a:cxn ang="0">
                  <a:pos x="19" y="38"/>
                </a:cxn>
                <a:cxn ang="0">
                  <a:pos x="18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25" y="21"/>
                </a:cxn>
                <a:cxn ang="0">
                  <a:pos x="26" y="14"/>
                </a:cxn>
              </a:cxnLst>
              <a:rect l="0" t="0" r="r" b="b"/>
              <a:pathLst>
                <a:path w="27" h="49">
                  <a:moveTo>
                    <a:pt x="26" y="14"/>
                  </a:moveTo>
                  <a:cubicBezTo>
                    <a:pt x="26" y="12"/>
                    <a:pt x="25" y="9"/>
                    <a:pt x="24" y="7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3"/>
                    <a:pt x="20" y="5"/>
                    <a:pt x="20" y="6"/>
                  </a:cubicBezTo>
                  <a:cubicBezTo>
                    <a:pt x="20" y="6"/>
                    <a:pt x="19" y="5"/>
                    <a:pt x="18" y="3"/>
                  </a:cubicBezTo>
                  <a:cubicBezTo>
                    <a:pt x="18" y="2"/>
                    <a:pt x="17" y="3"/>
                    <a:pt x="16" y="2"/>
                  </a:cubicBezTo>
                  <a:cubicBezTo>
                    <a:pt x="16" y="0"/>
                    <a:pt x="14" y="1"/>
                    <a:pt x="13" y="3"/>
                  </a:cubicBezTo>
                  <a:cubicBezTo>
                    <a:pt x="13" y="5"/>
                    <a:pt x="13" y="9"/>
                    <a:pt x="13" y="10"/>
                  </a:cubicBezTo>
                  <a:cubicBezTo>
                    <a:pt x="12" y="10"/>
                    <a:pt x="12" y="12"/>
                    <a:pt x="12" y="15"/>
                  </a:cubicBezTo>
                  <a:cubicBezTo>
                    <a:pt x="13" y="17"/>
                    <a:pt x="9" y="21"/>
                    <a:pt x="8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2" y="28"/>
                    <a:pt x="4" y="33"/>
                    <a:pt x="3" y="34"/>
                  </a:cubicBezTo>
                  <a:cubicBezTo>
                    <a:pt x="2" y="35"/>
                    <a:pt x="2" y="36"/>
                    <a:pt x="1" y="37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3"/>
                    <a:pt x="6" y="45"/>
                    <a:pt x="7" y="45"/>
                  </a:cubicBezTo>
                  <a:cubicBezTo>
                    <a:pt x="8" y="44"/>
                    <a:pt x="8" y="46"/>
                    <a:pt x="9" y="47"/>
                  </a:cubicBezTo>
                  <a:cubicBezTo>
                    <a:pt x="10" y="49"/>
                    <a:pt x="14" y="48"/>
                    <a:pt x="15" y="48"/>
                  </a:cubicBezTo>
                  <a:cubicBezTo>
                    <a:pt x="15" y="47"/>
                    <a:pt x="17" y="45"/>
                    <a:pt x="18" y="43"/>
                  </a:cubicBezTo>
                  <a:cubicBezTo>
                    <a:pt x="19" y="42"/>
                    <a:pt x="19" y="39"/>
                    <a:pt x="19" y="38"/>
                  </a:cubicBezTo>
                  <a:cubicBezTo>
                    <a:pt x="19" y="37"/>
                    <a:pt x="18" y="32"/>
                    <a:pt x="18" y="31"/>
                  </a:cubicBezTo>
                  <a:cubicBezTo>
                    <a:pt x="18" y="30"/>
                    <a:pt x="22" y="27"/>
                    <a:pt x="23" y="26"/>
                  </a:cubicBezTo>
                  <a:cubicBezTo>
                    <a:pt x="24" y="25"/>
                    <a:pt x="25" y="26"/>
                    <a:pt x="26" y="26"/>
                  </a:cubicBezTo>
                  <a:cubicBezTo>
                    <a:pt x="27" y="26"/>
                    <a:pt x="25" y="23"/>
                    <a:pt x="25" y="21"/>
                  </a:cubicBezTo>
                  <a:cubicBezTo>
                    <a:pt x="24" y="19"/>
                    <a:pt x="25" y="16"/>
                    <a:pt x="26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5" name="Freeform 56"/>
            <p:cNvSpPr/>
            <p:nvPr/>
          </p:nvSpPr>
          <p:spPr bwMode="auto">
            <a:xfrm>
              <a:off x="8587285" y="4525434"/>
              <a:ext cx="190500" cy="249767"/>
            </a:xfrm>
            <a:custGeom>
              <a:avLst/>
              <a:gdLst/>
              <a:ahLst/>
              <a:cxnLst>
                <a:cxn ang="0">
                  <a:pos x="37" y="31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0" y="24"/>
                </a:cxn>
                <a:cxn ang="0">
                  <a:pos x="24" y="19"/>
                </a:cxn>
                <a:cxn ang="0">
                  <a:pos x="19" y="12"/>
                </a:cxn>
                <a:cxn ang="0">
                  <a:pos x="20" y="16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14" y="10"/>
                </a:cxn>
                <a:cxn ang="0">
                  <a:pos x="9" y="5"/>
                </a:cxn>
                <a:cxn ang="0">
                  <a:pos x="2" y="0"/>
                </a:cxn>
                <a:cxn ang="0">
                  <a:pos x="7" y="8"/>
                </a:cxn>
                <a:cxn ang="0">
                  <a:pos x="15" y="17"/>
                </a:cxn>
                <a:cxn ang="0">
                  <a:pos x="17" y="19"/>
                </a:cxn>
                <a:cxn ang="0">
                  <a:pos x="19" y="22"/>
                </a:cxn>
                <a:cxn ang="0">
                  <a:pos x="20" y="28"/>
                </a:cxn>
                <a:cxn ang="0">
                  <a:pos x="18" y="34"/>
                </a:cxn>
                <a:cxn ang="0">
                  <a:pos x="27" y="40"/>
                </a:cxn>
                <a:cxn ang="0">
                  <a:pos x="27" y="48"/>
                </a:cxn>
                <a:cxn ang="0">
                  <a:pos x="32" y="49"/>
                </a:cxn>
                <a:cxn ang="0">
                  <a:pos x="33" y="45"/>
                </a:cxn>
                <a:cxn ang="0">
                  <a:pos x="36" y="38"/>
                </a:cxn>
                <a:cxn ang="0">
                  <a:pos x="35" y="34"/>
                </a:cxn>
                <a:cxn ang="0">
                  <a:pos x="37" y="31"/>
                </a:cxn>
              </a:cxnLst>
              <a:rect l="0" t="0" r="r" b="b"/>
              <a:pathLst>
                <a:path w="38" h="50">
                  <a:moveTo>
                    <a:pt x="37" y="31"/>
                  </a:moveTo>
                  <a:cubicBezTo>
                    <a:pt x="37" y="29"/>
                    <a:pt x="38" y="26"/>
                    <a:pt x="37" y="24"/>
                  </a:cubicBezTo>
                  <a:cubicBezTo>
                    <a:pt x="37" y="23"/>
                    <a:pt x="35" y="22"/>
                    <a:pt x="34" y="23"/>
                  </a:cubicBezTo>
                  <a:cubicBezTo>
                    <a:pt x="32" y="24"/>
                    <a:pt x="33" y="25"/>
                    <a:pt x="30" y="24"/>
                  </a:cubicBezTo>
                  <a:cubicBezTo>
                    <a:pt x="27" y="23"/>
                    <a:pt x="25" y="20"/>
                    <a:pt x="24" y="19"/>
                  </a:cubicBezTo>
                  <a:cubicBezTo>
                    <a:pt x="23" y="18"/>
                    <a:pt x="20" y="13"/>
                    <a:pt x="19" y="12"/>
                  </a:cubicBezTo>
                  <a:cubicBezTo>
                    <a:pt x="18" y="11"/>
                    <a:pt x="19" y="14"/>
                    <a:pt x="20" y="16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0" y="20"/>
                    <a:pt x="18" y="18"/>
                    <a:pt x="16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4" y="9"/>
                    <a:pt x="11" y="6"/>
                    <a:pt x="9" y="5"/>
                  </a:cubicBezTo>
                  <a:cubicBezTo>
                    <a:pt x="7" y="5"/>
                    <a:pt x="3" y="1"/>
                    <a:pt x="2" y="0"/>
                  </a:cubicBezTo>
                  <a:cubicBezTo>
                    <a:pt x="0" y="0"/>
                    <a:pt x="5" y="6"/>
                    <a:pt x="7" y="8"/>
                  </a:cubicBezTo>
                  <a:cubicBezTo>
                    <a:pt x="9" y="10"/>
                    <a:pt x="13" y="16"/>
                    <a:pt x="15" y="17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6" y="20"/>
                    <a:pt x="16" y="20"/>
                    <a:pt x="19" y="22"/>
                  </a:cubicBezTo>
                  <a:cubicBezTo>
                    <a:pt x="21" y="24"/>
                    <a:pt x="19" y="25"/>
                    <a:pt x="20" y="28"/>
                  </a:cubicBezTo>
                  <a:cubicBezTo>
                    <a:pt x="20" y="30"/>
                    <a:pt x="18" y="33"/>
                    <a:pt x="18" y="34"/>
                  </a:cubicBezTo>
                  <a:cubicBezTo>
                    <a:pt x="17" y="35"/>
                    <a:pt x="24" y="38"/>
                    <a:pt x="27" y="40"/>
                  </a:cubicBezTo>
                  <a:cubicBezTo>
                    <a:pt x="29" y="42"/>
                    <a:pt x="26" y="47"/>
                    <a:pt x="27" y="48"/>
                  </a:cubicBezTo>
                  <a:cubicBezTo>
                    <a:pt x="28" y="49"/>
                    <a:pt x="31" y="50"/>
                    <a:pt x="32" y="49"/>
                  </a:cubicBezTo>
                  <a:cubicBezTo>
                    <a:pt x="33" y="49"/>
                    <a:pt x="33" y="47"/>
                    <a:pt x="33" y="45"/>
                  </a:cubicBezTo>
                  <a:cubicBezTo>
                    <a:pt x="33" y="43"/>
                    <a:pt x="35" y="39"/>
                    <a:pt x="36" y="38"/>
                  </a:cubicBezTo>
                  <a:cubicBezTo>
                    <a:pt x="36" y="36"/>
                    <a:pt x="34" y="34"/>
                    <a:pt x="35" y="34"/>
                  </a:cubicBezTo>
                  <a:cubicBezTo>
                    <a:pt x="36" y="33"/>
                    <a:pt x="37" y="32"/>
                    <a:pt x="37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6" name="Freeform 57"/>
            <p:cNvSpPr/>
            <p:nvPr/>
          </p:nvSpPr>
          <p:spPr bwMode="auto">
            <a:xfrm>
              <a:off x="1473167" y="1769533"/>
              <a:ext cx="2254251" cy="3505200"/>
            </a:xfrm>
            <a:custGeom>
              <a:avLst/>
              <a:gdLst/>
              <a:ahLst/>
              <a:cxnLst>
                <a:cxn ang="0">
                  <a:pos x="385" y="359"/>
                </a:cxn>
                <a:cxn ang="0">
                  <a:pos x="371" y="350"/>
                </a:cxn>
                <a:cxn ang="0">
                  <a:pos x="348" y="332"/>
                </a:cxn>
                <a:cxn ang="0">
                  <a:pos x="288" y="329"/>
                </a:cxn>
                <a:cxn ang="0">
                  <a:pos x="251" y="331"/>
                </a:cxn>
                <a:cxn ang="0">
                  <a:pos x="256" y="310"/>
                </a:cxn>
                <a:cxn ang="0">
                  <a:pos x="234" y="307"/>
                </a:cxn>
                <a:cxn ang="0">
                  <a:pos x="245" y="284"/>
                </a:cxn>
                <a:cxn ang="0">
                  <a:pos x="205" y="273"/>
                </a:cxn>
                <a:cxn ang="0">
                  <a:pos x="224" y="250"/>
                </a:cxn>
                <a:cxn ang="0">
                  <a:pos x="276" y="265"/>
                </a:cxn>
                <a:cxn ang="0">
                  <a:pos x="313" y="213"/>
                </a:cxn>
                <a:cxn ang="0">
                  <a:pos x="356" y="176"/>
                </a:cxn>
                <a:cxn ang="0">
                  <a:pos x="365" y="180"/>
                </a:cxn>
                <a:cxn ang="0">
                  <a:pos x="357" y="156"/>
                </a:cxn>
                <a:cxn ang="0">
                  <a:pos x="404" y="129"/>
                </a:cxn>
                <a:cxn ang="0">
                  <a:pos x="385" y="101"/>
                </a:cxn>
                <a:cxn ang="0">
                  <a:pos x="364" y="92"/>
                </a:cxn>
                <a:cxn ang="0">
                  <a:pos x="332" y="86"/>
                </a:cxn>
                <a:cxn ang="0">
                  <a:pos x="319" y="139"/>
                </a:cxn>
                <a:cxn ang="0">
                  <a:pos x="272" y="111"/>
                </a:cxn>
                <a:cxn ang="0">
                  <a:pos x="290" y="70"/>
                </a:cxn>
                <a:cxn ang="0">
                  <a:pos x="311" y="45"/>
                </a:cxn>
                <a:cxn ang="0">
                  <a:pos x="333" y="29"/>
                </a:cxn>
                <a:cxn ang="0">
                  <a:pos x="322" y="27"/>
                </a:cxn>
                <a:cxn ang="0">
                  <a:pos x="303" y="23"/>
                </a:cxn>
                <a:cxn ang="0">
                  <a:pos x="286" y="17"/>
                </a:cxn>
                <a:cxn ang="0">
                  <a:pos x="279" y="32"/>
                </a:cxn>
                <a:cxn ang="0">
                  <a:pos x="237" y="31"/>
                </a:cxn>
                <a:cxn ang="0">
                  <a:pos x="222" y="35"/>
                </a:cxn>
                <a:cxn ang="0">
                  <a:pos x="186" y="19"/>
                </a:cxn>
                <a:cxn ang="0">
                  <a:pos x="160" y="18"/>
                </a:cxn>
                <a:cxn ang="0">
                  <a:pos x="126" y="20"/>
                </a:cxn>
                <a:cxn ang="0">
                  <a:pos x="76" y="8"/>
                </a:cxn>
                <a:cxn ang="0">
                  <a:pos x="31" y="41"/>
                </a:cxn>
                <a:cxn ang="0">
                  <a:pos x="22" y="47"/>
                </a:cxn>
                <a:cxn ang="0">
                  <a:pos x="26" y="68"/>
                </a:cxn>
                <a:cxn ang="0">
                  <a:pos x="14" y="92"/>
                </a:cxn>
                <a:cxn ang="0">
                  <a:pos x="15" y="113"/>
                </a:cxn>
                <a:cxn ang="0">
                  <a:pos x="49" y="93"/>
                </a:cxn>
                <a:cxn ang="0">
                  <a:pos x="71" y="89"/>
                </a:cxn>
                <a:cxn ang="0">
                  <a:pos x="109" y="100"/>
                </a:cxn>
                <a:cxn ang="0">
                  <a:pos x="126" y="121"/>
                </a:cxn>
                <a:cxn ang="0">
                  <a:pos x="135" y="146"/>
                </a:cxn>
                <a:cxn ang="0">
                  <a:pos x="133" y="160"/>
                </a:cxn>
                <a:cxn ang="0">
                  <a:pos x="137" y="232"/>
                </a:cxn>
                <a:cxn ang="0">
                  <a:pos x="152" y="275"/>
                </a:cxn>
                <a:cxn ang="0">
                  <a:pos x="157" y="256"/>
                </a:cxn>
                <a:cxn ang="0">
                  <a:pos x="218" y="314"/>
                </a:cxn>
                <a:cxn ang="0">
                  <a:pos x="235" y="319"/>
                </a:cxn>
                <a:cxn ang="0">
                  <a:pos x="241" y="333"/>
                </a:cxn>
                <a:cxn ang="0">
                  <a:pos x="273" y="346"/>
                </a:cxn>
                <a:cxn ang="0">
                  <a:pos x="248" y="388"/>
                </a:cxn>
                <a:cxn ang="0">
                  <a:pos x="260" y="448"/>
                </a:cxn>
                <a:cxn ang="0">
                  <a:pos x="254" y="535"/>
                </a:cxn>
                <a:cxn ang="0">
                  <a:pos x="228" y="622"/>
                </a:cxn>
                <a:cxn ang="0">
                  <a:pos x="209" y="673"/>
                </a:cxn>
                <a:cxn ang="0">
                  <a:pos x="231" y="690"/>
                </a:cxn>
                <a:cxn ang="0">
                  <a:pos x="245" y="664"/>
                </a:cxn>
                <a:cxn ang="0">
                  <a:pos x="295" y="581"/>
                </a:cxn>
                <a:cxn ang="0">
                  <a:pos x="342" y="545"/>
                </a:cxn>
                <a:cxn ang="0">
                  <a:pos x="387" y="488"/>
                </a:cxn>
              </a:cxnLst>
              <a:rect l="0" t="0" r="r" b="b"/>
              <a:pathLst>
                <a:path w="451" h="701">
                  <a:moveTo>
                    <a:pt x="449" y="398"/>
                  </a:moveTo>
                  <a:cubicBezTo>
                    <a:pt x="448" y="398"/>
                    <a:pt x="446" y="396"/>
                    <a:pt x="443" y="396"/>
                  </a:cubicBezTo>
                  <a:cubicBezTo>
                    <a:pt x="441" y="395"/>
                    <a:pt x="438" y="395"/>
                    <a:pt x="436" y="394"/>
                  </a:cubicBezTo>
                  <a:cubicBezTo>
                    <a:pt x="435" y="393"/>
                    <a:pt x="433" y="390"/>
                    <a:pt x="430" y="389"/>
                  </a:cubicBezTo>
                  <a:cubicBezTo>
                    <a:pt x="426" y="389"/>
                    <a:pt x="422" y="389"/>
                    <a:pt x="420" y="389"/>
                  </a:cubicBezTo>
                  <a:cubicBezTo>
                    <a:pt x="418" y="388"/>
                    <a:pt x="417" y="387"/>
                    <a:pt x="415" y="387"/>
                  </a:cubicBezTo>
                  <a:cubicBezTo>
                    <a:pt x="413" y="387"/>
                    <a:pt x="411" y="387"/>
                    <a:pt x="410" y="386"/>
                  </a:cubicBezTo>
                  <a:cubicBezTo>
                    <a:pt x="410" y="386"/>
                    <a:pt x="409" y="384"/>
                    <a:pt x="408" y="384"/>
                  </a:cubicBezTo>
                  <a:cubicBezTo>
                    <a:pt x="406" y="383"/>
                    <a:pt x="402" y="381"/>
                    <a:pt x="401" y="380"/>
                  </a:cubicBezTo>
                  <a:cubicBezTo>
                    <a:pt x="400" y="379"/>
                    <a:pt x="399" y="378"/>
                    <a:pt x="397" y="379"/>
                  </a:cubicBezTo>
                  <a:cubicBezTo>
                    <a:pt x="395" y="380"/>
                    <a:pt x="393" y="385"/>
                    <a:pt x="391" y="385"/>
                  </a:cubicBezTo>
                  <a:cubicBezTo>
                    <a:pt x="390" y="385"/>
                    <a:pt x="395" y="380"/>
                    <a:pt x="395" y="380"/>
                  </a:cubicBezTo>
                  <a:cubicBezTo>
                    <a:pt x="395" y="379"/>
                    <a:pt x="395" y="377"/>
                    <a:pt x="393" y="377"/>
                  </a:cubicBezTo>
                  <a:cubicBezTo>
                    <a:pt x="391" y="377"/>
                    <a:pt x="389" y="378"/>
                    <a:pt x="389" y="377"/>
                  </a:cubicBezTo>
                  <a:cubicBezTo>
                    <a:pt x="388" y="377"/>
                    <a:pt x="388" y="374"/>
                    <a:pt x="387" y="375"/>
                  </a:cubicBezTo>
                  <a:cubicBezTo>
                    <a:pt x="385" y="376"/>
                    <a:pt x="384" y="379"/>
                    <a:pt x="384" y="378"/>
                  </a:cubicBezTo>
                  <a:cubicBezTo>
                    <a:pt x="383" y="376"/>
                    <a:pt x="386" y="375"/>
                    <a:pt x="387" y="374"/>
                  </a:cubicBezTo>
                  <a:cubicBezTo>
                    <a:pt x="388" y="374"/>
                    <a:pt x="389" y="371"/>
                    <a:pt x="389" y="370"/>
                  </a:cubicBezTo>
                  <a:cubicBezTo>
                    <a:pt x="389" y="369"/>
                    <a:pt x="389" y="369"/>
                    <a:pt x="388" y="367"/>
                  </a:cubicBezTo>
                  <a:cubicBezTo>
                    <a:pt x="387" y="366"/>
                    <a:pt x="386" y="361"/>
                    <a:pt x="385" y="359"/>
                  </a:cubicBezTo>
                  <a:cubicBezTo>
                    <a:pt x="385" y="359"/>
                    <a:pt x="385" y="359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4" y="358"/>
                    <a:pt x="384" y="357"/>
                    <a:pt x="384" y="357"/>
                  </a:cubicBezTo>
                  <a:cubicBezTo>
                    <a:pt x="384" y="357"/>
                    <a:pt x="383" y="357"/>
                    <a:pt x="383" y="357"/>
                  </a:cubicBezTo>
                  <a:cubicBezTo>
                    <a:pt x="383" y="357"/>
                    <a:pt x="383" y="356"/>
                    <a:pt x="383" y="356"/>
                  </a:cubicBezTo>
                  <a:cubicBezTo>
                    <a:pt x="382" y="356"/>
                    <a:pt x="382" y="356"/>
                    <a:pt x="382" y="355"/>
                  </a:cubicBezTo>
                  <a:cubicBezTo>
                    <a:pt x="382" y="355"/>
                    <a:pt x="381" y="355"/>
                    <a:pt x="381" y="35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1" y="355"/>
                    <a:pt x="380" y="355"/>
                    <a:pt x="380" y="354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0" y="354"/>
                    <a:pt x="379" y="354"/>
                    <a:pt x="379" y="354"/>
                  </a:cubicBezTo>
                  <a:cubicBezTo>
                    <a:pt x="379" y="354"/>
                    <a:pt x="379" y="353"/>
                    <a:pt x="379" y="353"/>
                  </a:cubicBezTo>
                  <a:cubicBezTo>
                    <a:pt x="378" y="353"/>
                    <a:pt x="378" y="353"/>
                    <a:pt x="377" y="353"/>
                  </a:cubicBezTo>
                  <a:cubicBezTo>
                    <a:pt x="377" y="353"/>
                    <a:pt x="377" y="352"/>
                    <a:pt x="377" y="352"/>
                  </a:cubicBezTo>
                  <a:cubicBezTo>
                    <a:pt x="376" y="352"/>
                    <a:pt x="376" y="352"/>
                    <a:pt x="376" y="352"/>
                  </a:cubicBezTo>
                  <a:cubicBezTo>
                    <a:pt x="376" y="352"/>
                    <a:pt x="375" y="352"/>
                    <a:pt x="375" y="352"/>
                  </a:cubicBezTo>
                  <a:cubicBezTo>
                    <a:pt x="375" y="351"/>
                    <a:pt x="375" y="351"/>
                    <a:pt x="374" y="351"/>
                  </a:cubicBezTo>
                  <a:cubicBezTo>
                    <a:pt x="374" y="351"/>
                    <a:pt x="373" y="351"/>
                    <a:pt x="372" y="350"/>
                  </a:cubicBezTo>
                  <a:cubicBezTo>
                    <a:pt x="372" y="350"/>
                    <a:pt x="372" y="350"/>
                    <a:pt x="371" y="350"/>
                  </a:cubicBezTo>
                  <a:cubicBezTo>
                    <a:pt x="369" y="350"/>
                    <a:pt x="366" y="351"/>
                    <a:pt x="364" y="350"/>
                  </a:cubicBezTo>
                  <a:cubicBezTo>
                    <a:pt x="363" y="350"/>
                    <a:pt x="363" y="350"/>
                    <a:pt x="363" y="350"/>
                  </a:cubicBezTo>
                  <a:cubicBezTo>
                    <a:pt x="363" y="350"/>
                    <a:pt x="363" y="350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2" y="349"/>
                    <a:pt x="361" y="349"/>
                    <a:pt x="361" y="349"/>
                  </a:cubicBezTo>
                  <a:cubicBezTo>
                    <a:pt x="361" y="348"/>
                    <a:pt x="360" y="348"/>
                    <a:pt x="360" y="348"/>
                  </a:cubicBezTo>
                  <a:cubicBezTo>
                    <a:pt x="360" y="348"/>
                    <a:pt x="360" y="348"/>
                    <a:pt x="359" y="347"/>
                  </a:cubicBezTo>
                  <a:cubicBezTo>
                    <a:pt x="359" y="347"/>
                    <a:pt x="359" y="347"/>
                    <a:pt x="358" y="347"/>
                  </a:cubicBezTo>
                  <a:cubicBezTo>
                    <a:pt x="358" y="347"/>
                    <a:pt x="358" y="347"/>
                    <a:pt x="358" y="346"/>
                  </a:cubicBezTo>
                  <a:cubicBezTo>
                    <a:pt x="358" y="346"/>
                    <a:pt x="357" y="346"/>
                    <a:pt x="357" y="346"/>
                  </a:cubicBezTo>
                  <a:cubicBezTo>
                    <a:pt x="356" y="346"/>
                    <a:pt x="357" y="346"/>
                    <a:pt x="355" y="344"/>
                  </a:cubicBezTo>
                  <a:cubicBezTo>
                    <a:pt x="354" y="342"/>
                    <a:pt x="354" y="341"/>
                    <a:pt x="352" y="340"/>
                  </a:cubicBezTo>
                  <a:cubicBezTo>
                    <a:pt x="351" y="340"/>
                    <a:pt x="351" y="340"/>
                    <a:pt x="351" y="340"/>
                  </a:cubicBezTo>
                  <a:cubicBezTo>
                    <a:pt x="351" y="340"/>
                    <a:pt x="350" y="340"/>
                    <a:pt x="3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50" y="339"/>
                    <a:pt x="349" y="339"/>
                    <a:pt x="349" y="339"/>
                  </a:cubicBezTo>
                  <a:cubicBezTo>
                    <a:pt x="349" y="339"/>
                    <a:pt x="349" y="339"/>
                    <a:pt x="349" y="339"/>
                  </a:cubicBezTo>
                  <a:cubicBezTo>
                    <a:pt x="349" y="339"/>
                    <a:pt x="348" y="339"/>
                    <a:pt x="348" y="339"/>
                  </a:cubicBezTo>
                  <a:cubicBezTo>
                    <a:pt x="347" y="339"/>
                    <a:pt x="348" y="338"/>
                    <a:pt x="347" y="337"/>
                  </a:cubicBezTo>
                  <a:cubicBezTo>
                    <a:pt x="347" y="335"/>
                    <a:pt x="347" y="333"/>
                    <a:pt x="348" y="332"/>
                  </a:cubicBezTo>
                  <a:cubicBezTo>
                    <a:pt x="349" y="331"/>
                    <a:pt x="349" y="330"/>
                    <a:pt x="348" y="331"/>
                  </a:cubicBezTo>
                  <a:cubicBezTo>
                    <a:pt x="346" y="332"/>
                    <a:pt x="345" y="333"/>
                    <a:pt x="343" y="333"/>
                  </a:cubicBezTo>
                  <a:cubicBezTo>
                    <a:pt x="341" y="332"/>
                    <a:pt x="341" y="331"/>
                    <a:pt x="339" y="331"/>
                  </a:cubicBezTo>
                  <a:cubicBezTo>
                    <a:pt x="336" y="331"/>
                    <a:pt x="334" y="332"/>
                    <a:pt x="331" y="332"/>
                  </a:cubicBezTo>
                  <a:cubicBezTo>
                    <a:pt x="327" y="332"/>
                    <a:pt x="325" y="330"/>
                    <a:pt x="324" y="330"/>
                  </a:cubicBezTo>
                  <a:cubicBezTo>
                    <a:pt x="322" y="330"/>
                    <a:pt x="319" y="332"/>
                    <a:pt x="318" y="331"/>
                  </a:cubicBezTo>
                  <a:cubicBezTo>
                    <a:pt x="317" y="330"/>
                    <a:pt x="319" y="329"/>
                    <a:pt x="318" y="328"/>
                  </a:cubicBezTo>
                  <a:cubicBezTo>
                    <a:pt x="317" y="327"/>
                    <a:pt x="313" y="326"/>
                    <a:pt x="312" y="327"/>
                  </a:cubicBezTo>
                  <a:cubicBezTo>
                    <a:pt x="310" y="328"/>
                    <a:pt x="307" y="329"/>
                    <a:pt x="305" y="329"/>
                  </a:cubicBezTo>
                  <a:cubicBezTo>
                    <a:pt x="304" y="329"/>
                    <a:pt x="301" y="330"/>
                    <a:pt x="302" y="329"/>
                  </a:cubicBezTo>
                  <a:cubicBezTo>
                    <a:pt x="302" y="329"/>
                    <a:pt x="302" y="329"/>
                    <a:pt x="302" y="328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2" y="328"/>
                    <a:pt x="303" y="328"/>
                    <a:pt x="303" y="327"/>
                  </a:cubicBezTo>
                  <a:cubicBezTo>
                    <a:pt x="303" y="327"/>
                    <a:pt x="303" y="327"/>
                    <a:pt x="303" y="327"/>
                  </a:cubicBezTo>
                  <a:cubicBezTo>
                    <a:pt x="303" y="327"/>
                    <a:pt x="304" y="327"/>
                    <a:pt x="304" y="326"/>
                  </a:cubicBezTo>
                  <a:cubicBezTo>
                    <a:pt x="306" y="326"/>
                    <a:pt x="307" y="325"/>
                    <a:pt x="306" y="323"/>
                  </a:cubicBezTo>
                  <a:cubicBezTo>
                    <a:pt x="305" y="322"/>
                    <a:pt x="303" y="322"/>
                    <a:pt x="302" y="324"/>
                  </a:cubicBezTo>
                  <a:cubicBezTo>
                    <a:pt x="300" y="325"/>
                    <a:pt x="296" y="328"/>
                    <a:pt x="295" y="327"/>
                  </a:cubicBezTo>
                  <a:cubicBezTo>
                    <a:pt x="295" y="327"/>
                    <a:pt x="294" y="326"/>
                    <a:pt x="293" y="327"/>
                  </a:cubicBezTo>
                  <a:cubicBezTo>
                    <a:pt x="291" y="328"/>
                    <a:pt x="290" y="329"/>
                    <a:pt x="288" y="329"/>
                  </a:cubicBezTo>
                  <a:cubicBezTo>
                    <a:pt x="287" y="330"/>
                    <a:pt x="286" y="330"/>
                    <a:pt x="286" y="331"/>
                  </a:cubicBezTo>
                  <a:cubicBezTo>
                    <a:pt x="286" y="332"/>
                    <a:pt x="284" y="332"/>
                    <a:pt x="284" y="333"/>
                  </a:cubicBezTo>
                  <a:cubicBezTo>
                    <a:pt x="284" y="334"/>
                    <a:pt x="284" y="335"/>
                    <a:pt x="284" y="335"/>
                  </a:cubicBezTo>
                  <a:cubicBezTo>
                    <a:pt x="283" y="335"/>
                    <a:pt x="280" y="338"/>
                    <a:pt x="280" y="338"/>
                  </a:cubicBezTo>
                  <a:cubicBezTo>
                    <a:pt x="279" y="339"/>
                    <a:pt x="277" y="339"/>
                    <a:pt x="277" y="339"/>
                  </a:cubicBezTo>
                  <a:cubicBezTo>
                    <a:pt x="277" y="339"/>
                    <a:pt x="277" y="338"/>
                    <a:pt x="277" y="338"/>
                  </a:cubicBezTo>
                  <a:cubicBezTo>
                    <a:pt x="276" y="338"/>
                    <a:pt x="276" y="338"/>
                    <a:pt x="276" y="338"/>
                  </a:cubicBezTo>
                  <a:cubicBezTo>
                    <a:pt x="276" y="338"/>
                    <a:pt x="276" y="338"/>
                    <a:pt x="276" y="337"/>
                  </a:cubicBezTo>
                  <a:cubicBezTo>
                    <a:pt x="276" y="337"/>
                    <a:pt x="275" y="337"/>
                    <a:pt x="275" y="337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5" y="337"/>
                    <a:pt x="274" y="336"/>
                    <a:pt x="274" y="336"/>
                  </a:cubicBezTo>
                  <a:cubicBezTo>
                    <a:pt x="272" y="335"/>
                    <a:pt x="269" y="335"/>
                    <a:pt x="267" y="335"/>
                  </a:cubicBezTo>
                  <a:cubicBezTo>
                    <a:pt x="266" y="335"/>
                    <a:pt x="265" y="337"/>
                    <a:pt x="264" y="337"/>
                  </a:cubicBezTo>
                  <a:cubicBezTo>
                    <a:pt x="262" y="337"/>
                    <a:pt x="259" y="338"/>
                    <a:pt x="258" y="337"/>
                  </a:cubicBezTo>
                  <a:cubicBezTo>
                    <a:pt x="257" y="336"/>
                    <a:pt x="256" y="338"/>
                    <a:pt x="255" y="337"/>
                  </a:cubicBezTo>
                  <a:cubicBezTo>
                    <a:pt x="254" y="335"/>
                    <a:pt x="255" y="335"/>
                    <a:pt x="254" y="333"/>
                  </a:cubicBezTo>
                  <a:cubicBezTo>
                    <a:pt x="254" y="333"/>
                    <a:pt x="254" y="333"/>
                    <a:pt x="253" y="333"/>
                  </a:cubicBezTo>
                  <a:cubicBezTo>
                    <a:pt x="253" y="333"/>
                    <a:pt x="253" y="333"/>
                    <a:pt x="253" y="333"/>
                  </a:cubicBezTo>
                  <a:cubicBezTo>
                    <a:pt x="253" y="332"/>
                    <a:pt x="252" y="332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1"/>
                    <a:pt x="251" y="331"/>
                    <a:pt x="251" y="331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51" y="330"/>
                    <a:pt x="251" y="330"/>
                    <a:pt x="251" y="330"/>
                  </a:cubicBezTo>
                  <a:cubicBezTo>
                    <a:pt x="251" y="329"/>
                    <a:pt x="250" y="329"/>
                    <a:pt x="250" y="329"/>
                  </a:cubicBezTo>
                  <a:cubicBezTo>
                    <a:pt x="250" y="328"/>
                    <a:pt x="250" y="328"/>
                    <a:pt x="250" y="328"/>
                  </a:cubicBezTo>
                  <a:cubicBezTo>
                    <a:pt x="250" y="328"/>
                    <a:pt x="250" y="328"/>
                    <a:pt x="250" y="327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50" y="326"/>
                    <a:pt x="250" y="326"/>
                  </a:cubicBezTo>
                  <a:cubicBezTo>
                    <a:pt x="250" y="326"/>
                    <a:pt x="250" y="326"/>
                    <a:pt x="250" y="326"/>
                  </a:cubicBezTo>
                  <a:cubicBezTo>
                    <a:pt x="250" y="326"/>
                    <a:pt x="251" y="326"/>
                    <a:pt x="251" y="325"/>
                  </a:cubicBezTo>
                  <a:cubicBezTo>
                    <a:pt x="252" y="325"/>
                    <a:pt x="251" y="324"/>
                    <a:pt x="252" y="323"/>
                  </a:cubicBezTo>
                  <a:cubicBezTo>
                    <a:pt x="253" y="322"/>
                    <a:pt x="253" y="318"/>
                    <a:pt x="255" y="317"/>
                  </a:cubicBezTo>
                  <a:cubicBezTo>
                    <a:pt x="256" y="316"/>
                    <a:pt x="256" y="315"/>
                    <a:pt x="256" y="313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2"/>
                    <a:pt x="256" y="312"/>
                    <a:pt x="256" y="311"/>
                  </a:cubicBezTo>
                  <a:cubicBezTo>
                    <a:pt x="256" y="311"/>
                    <a:pt x="256" y="311"/>
                    <a:pt x="256" y="310"/>
                  </a:cubicBezTo>
                  <a:cubicBezTo>
                    <a:pt x="256" y="310"/>
                    <a:pt x="256" y="310"/>
                    <a:pt x="256" y="310"/>
                  </a:cubicBezTo>
                  <a:cubicBezTo>
                    <a:pt x="256" y="310"/>
                    <a:pt x="256" y="310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6" y="309"/>
                    <a:pt x="256" y="309"/>
                    <a:pt x="256" y="309"/>
                  </a:cubicBezTo>
                  <a:cubicBezTo>
                    <a:pt x="255" y="309"/>
                    <a:pt x="255" y="308"/>
                    <a:pt x="255" y="309"/>
                  </a:cubicBezTo>
                  <a:cubicBezTo>
                    <a:pt x="254" y="309"/>
                    <a:pt x="252" y="308"/>
                    <a:pt x="251" y="308"/>
                  </a:cubicBezTo>
                  <a:cubicBezTo>
                    <a:pt x="251" y="308"/>
                    <a:pt x="249" y="307"/>
                    <a:pt x="248" y="308"/>
                  </a:cubicBezTo>
                  <a:cubicBezTo>
                    <a:pt x="247" y="308"/>
                    <a:pt x="246" y="308"/>
                    <a:pt x="244" y="308"/>
                  </a:cubicBezTo>
                  <a:cubicBezTo>
                    <a:pt x="243" y="308"/>
                    <a:pt x="239" y="308"/>
                    <a:pt x="238" y="308"/>
                  </a:cubicBezTo>
                  <a:cubicBezTo>
                    <a:pt x="238" y="308"/>
                    <a:pt x="238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6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4" y="308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6"/>
                    <a:pt x="235" y="306"/>
                  </a:cubicBezTo>
                  <a:cubicBezTo>
                    <a:pt x="237" y="305"/>
                    <a:pt x="237" y="305"/>
                    <a:pt x="238" y="303"/>
                  </a:cubicBezTo>
                  <a:cubicBezTo>
                    <a:pt x="238" y="301"/>
                    <a:pt x="239" y="298"/>
                    <a:pt x="239" y="297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39" y="297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9" y="296"/>
                    <a:pt x="239" y="295"/>
                  </a:cubicBezTo>
                  <a:cubicBezTo>
                    <a:pt x="239" y="295"/>
                    <a:pt x="239" y="295"/>
                    <a:pt x="240" y="295"/>
                  </a:cubicBezTo>
                  <a:cubicBezTo>
                    <a:pt x="240" y="295"/>
                    <a:pt x="240" y="295"/>
                    <a:pt x="240" y="295"/>
                  </a:cubicBezTo>
                  <a:cubicBezTo>
                    <a:pt x="240" y="295"/>
                    <a:pt x="240" y="295"/>
                    <a:pt x="240" y="296"/>
                  </a:cubicBezTo>
                  <a:cubicBezTo>
                    <a:pt x="241" y="296"/>
                    <a:pt x="241" y="296"/>
                    <a:pt x="242" y="296"/>
                  </a:cubicBezTo>
                  <a:cubicBezTo>
                    <a:pt x="243" y="295"/>
                    <a:pt x="244" y="290"/>
                    <a:pt x="245" y="289"/>
                  </a:cubicBezTo>
                  <a:cubicBezTo>
                    <a:pt x="246" y="288"/>
                    <a:pt x="248" y="286"/>
                    <a:pt x="248" y="286"/>
                  </a:cubicBezTo>
                  <a:cubicBezTo>
                    <a:pt x="248" y="285"/>
                    <a:pt x="249" y="284"/>
                    <a:pt x="248" y="284"/>
                  </a:cubicBezTo>
                  <a:cubicBezTo>
                    <a:pt x="247" y="284"/>
                    <a:pt x="246" y="284"/>
                    <a:pt x="245" y="284"/>
                  </a:cubicBezTo>
                  <a:cubicBezTo>
                    <a:pt x="245" y="284"/>
                    <a:pt x="245" y="283"/>
                    <a:pt x="244" y="283"/>
                  </a:cubicBezTo>
                  <a:cubicBezTo>
                    <a:pt x="243" y="283"/>
                    <a:pt x="242" y="284"/>
                    <a:pt x="241" y="283"/>
                  </a:cubicBezTo>
                  <a:cubicBezTo>
                    <a:pt x="240" y="283"/>
                    <a:pt x="239" y="283"/>
                    <a:pt x="238" y="283"/>
                  </a:cubicBezTo>
                  <a:cubicBezTo>
                    <a:pt x="237" y="284"/>
                    <a:pt x="234" y="286"/>
                    <a:pt x="234" y="286"/>
                  </a:cubicBezTo>
                  <a:cubicBezTo>
                    <a:pt x="233" y="286"/>
                    <a:pt x="231" y="289"/>
                    <a:pt x="231" y="289"/>
                  </a:cubicBezTo>
                  <a:cubicBezTo>
                    <a:pt x="231" y="290"/>
                    <a:pt x="231" y="291"/>
                    <a:pt x="230" y="291"/>
                  </a:cubicBezTo>
                  <a:cubicBezTo>
                    <a:pt x="229" y="291"/>
                    <a:pt x="231" y="292"/>
                    <a:pt x="230" y="292"/>
                  </a:cubicBezTo>
                  <a:cubicBezTo>
                    <a:pt x="229" y="293"/>
                    <a:pt x="228" y="296"/>
                    <a:pt x="225" y="295"/>
                  </a:cubicBezTo>
                  <a:cubicBezTo>
                    <a:pt x="223" y="295"/>
                    <a:pt x="222" y="295"/>
                    <a:pt x="221" y="295"/>
                  </a:cubicBezTo>
                  <a:cubicBezTo>
                    <a:pt x="220" y="296"/>
                    <a:pt x="220" y="297"/>
                    <a:pt x="219" y="296"/>
                  </a:cubicBezTo>
                  <a:cubicBezTo>
                    <a:pt x="217" y="296"/>
                    <a:pt x="217" y="296"/>
                    <a:pt x="216" y="296"/>
                  </a:cubicBezTo>
                  <a:cubicBezTo>
                    <a:pt x="216" y="296"/>
                    <a:pt x="214" y="298"/>
                    <a:pt x="214" y="297"/>
                  </a:cubicBezTo>
                  <a:cubicBezTo>
                    <a:pt x="213" y="296"/>
                    <a:pt x="213" y="296"/>
                    <a:pt x="212" y="296"/>
                  </a:cubicBezTo>
                  <a:cubicBezTo>
                    <a:pt x="211" y="295"/>
                    <a:pt x="207" y="295"/>
                    <a:pt x="207" y="294"/>
                  </a:cubicBezTo>
                  <a:cubicBezTo>
                    <a:pt x="207" y="293"/>
                    <a:pt x="208" y="293"/>
                    <a:pt x="207" y="293"/>
                  </a:cubicBezTo>
                  <a:cubicBezTo>
                    <a:pt x="206" y="292"/>
                    <a:pt x="207" y="291"/>
                    <a:pt x="207" y="290"/>
                  </a:cubicBezTo>
                  <a:cubicBezTo>
                    <a:pt x="207" y="289"/>
                    <a:pt x="204" y="288"/>
                    <a:pt x="204" y="286"/>
                  </a:cubicBezTo>
                  <a:cubicBezTo>
                    <a:pt x="204" y="284"/>
                    <a:pt x="205" y="284"/>
                    <a:pt x="205" y="282"/>
                  </a:cubicBezTo>
                  <a:cubicBezTo>
                    <a:pt x="204" y="280"/>
                    <a:pt x="203" y="279"/>
                    <a:pt x="204" y="278"/>
                  </a:cubicBezTo>
                  <a:cubicBezTo>
                    <a:pt x="205" y="277"/>
                    <a:pt x="204" y="274"/>
                    <a:pt x="205" y="273"/>
                  </a:cubicBezTo>
                  <a:cubicBezTo>
                    <a:pt x="207" y="271"/>
                    <a:pt x="208" y="269"/>
                    <a:pt x="209" y="268"/>
                  </a:cubicBezTo>
                  <a:cubicBezTo>
                    <a:pt x="209" y="267"/>
                    <a:pt x="209" y="267"/>
                    <a:pt x="210" y="267"/>
                  </a:cubicBezTo>
                  <a:cubicBezTo>
                    <a:pt x="210" y="267"/>
                    <a:pt x="210" y="267"/>
                    <a:pt x="210" y="267"/>
                  </a:cubicBezTo>
                  <a:cubicBezTo>
                    <a:pt x="210" y="267"/>
                    <a:pt x="210" y="266"/>
                    <a:pt x="210" y="266"/>
                  </a:cubicBezTo>
                  <a:cubicBezTo>
                    <a:pt x="210" y="266"/>
                    <a:pt x="210" y="266"/>
                    <a:pt x="210" y="266"/>
                  </a:cubicBezTo>
                  <a:cubicBezTo>
                    <a:pt x="210" y="266"/>
                    <a:pt x="210" y="266"/>
                    <a:pt x="211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1" y="265"/>
                    <a:pt x="211" y="264"/>
                    <a:pt x="211" y="264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1" y="264"/>
                    <a:pt x="211" y="264"/>
                    <a:pt x="211" y="264"/>
                  </a:cubicBezTo>
                  <a:cubicBezTo>
                    <a:pt x="211" y="264"/>
                    <a:pt x="211" y="263"/>
                    <a:pt x="211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3"/>
                    <a:pt x="211" y="262"/>
                    <a:pt x="212" y="262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2" y="262"/>
                    <a:pt x="212" y="261"/>
                    <a:pt x="212" y="261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2" y="259"/>
                    <a:pt x="213" y="257"/>
                    <a:pt x="213" y="257"/>
                  </a:cubicBezTo>
                  <a:cubicBezTo>
                    <a:pt x="213" y="256"/>
                    <a:pt x="212" y="256"/>
                    <a:pt x="214" y="255"/>
                  </a:cubicBezTo>
                  <a:cubicBezTo>
                    <a:pt x="216" y="255"/>
                    <a:pt x="217" y="253"/>
                    <a:pt x="218" y="253"/>
                  </a:cubicBezTo>
                  <a:cubicBezTo>
                    <a:pt x="220" y="252"/>
                    <a:pt x="223" y="251"/>
                    <a:pt x="224" y="250"/>
                  </a:cubicBezTo>
                  <a:cubicBezTo>
                    <a:pt x="225" y="249"/>
                    <a:pt x="224" y="248"/>
                    <a:pt x="226" y="248"/>
                  </a:cubicBezTo>
                  <a:cubicBezTo>
                    <a:pt x="228" y="249"/>
                    <a:pt x="228" y="249"/>
                    <a:pt x="230" y="249"/>
                  </a:cubicBezTo>
                  <a:cubicBezTo>
                    <a:pt x="231" y="248"/>
                    <a:pt x="234" y="248"/>
                    <a:pt x="235" y="248"/>
                  </a:cubicBezTo>
                  <a:cubicBezTo>
                    <a:pt x="236" y="248"/>
                    <a:pt x="238" y="248"/>
                    <a:pt x="238" y="248"/>
                  </a:cubicBezTo>
                  <a:cubicBezTo>
                    <a:pt x="238" y="248"/>
                    <a:pt x="240" y="249"/>
                    <a:pt x="240" y="249"/>
                  </a:cubicBezTo>
                  <a:cubicBezTo>
                    <a:pt x="240" y="250"/>
                    <a:pt x="241" y="251"/>
                    <a:pt x="242" y="250"/>
                  </a:cubicBezTo>
                  <a:cubicBezTo>
                    <a:pt x="244" y="249"/>
                    <a:pt x="244" y="249"/>
                    <a:pt x="247" y="248"/>
                  </a:cubicBezTo>
                  <a:cubicBezTo>
                    <a:pt x="249" y="247"/>
                    <a:pt x="250" y="245"/>
                    <a:pt x="252" y="245"/>
                  </a:cubicBezTo>
                  <a:cubicBezTo>
                    <a:pt x="254" y="245"/>
                    <a:pt x="254" y="245"/>
                    <a:pt x="255" y="245"/>
                  </a:cubicBezTo>
                  <a:cubicBezTo>
                    <a:pt x="256" y="245"/>
                    <a:pt x="254" y="246"/>
                    <a:pt x="256" y="245"/>
                  </a:cubicBezTo>
                  <a:cubicBezTo>
                    <a:pt x="258" y="245"/>
                    <a:pt x="258" y="244"/>
                    <a:pt x="260" y="245"/>
                  </a:cubicBezTo>
                  <a:cubicBezTo>
                    <a:pt x="261" y="246"/>
                    <a:pt x="262" y="245"/>
                    <a:pt x="262" y="245"/>
                  </a:cubicBezTo>
                  <a:cubicBezTo>
                    <a:pt x="263" y="246"/>
                    <a:pt x="265" y="248"/>
                    <a:pt x="266" y="248"/>
                  </a:cubicBezTo>
                  <a:cubicBezTo>
                    <a:pt x="267" y="248"/>
                    <a:pt x="268" y="247"/>
                    <a:pt x="269" y="247"/>
                  </a:cubicBezTo>
                  <a:cubicBezTo>
                    <a:pt x="270" y="246"/>
                    <a:pt x="270" y="245"/>
                    <a:pt x="271" y="246"/>
                  </a:cubicBezTo>
                  <a:cubicBezTo>
                    <a:pt x="272" y="248"/>
                    <a:pt x="273" y="249"/>
                    <a:pt x="274" y="250"/>
                  </a:cubicBezTo>
                  <a:cubicBezTo>
                    <a:pt x="275" y="251"/>
                    <a:pt x="274" y="256"/>
                    <a:pt x="274" y="257"/>
                  </a:cubicBezTo>
                  <a:cubicBezTo>
                    <a:pt x="273" y="257"/>
                    <a:pt x="274" y="261"/>
                    <a:pt x="274" y="261"/>
                  </a:cubicBezTo>
                  <a:cubicBezTo>
                    <a:pt x="275" y="261"/>
                    <a:pt x="275" y="260"/>
                    <a:pt x="275" y="260"/>
                  </a:cubicBezTo>
                  <a:cubicBezTo>
                    <a:pt x="276" y="261"/>
                    <a:pt x="276" y="263"/>
                    <a:pt x="276" y="265"/>
                  </a:cubicBezTo>
                  <a:cubicBezTo>
                    <a:pt x="277" y="266"/>
                    <a:pt x="278" y="266"/>
                    <a:pt x="278" y="267"/>
                  </a:cubicBezTo>
                  <a:cubicBezTo>
                    <a:pt x="278" y="268"/>
                    <a:pt x="279" y="270"/>
                    <a:pt x="280" y="269"/>
                  </a:cubicBezTo>
                  <a:cubicBezTo>
                    <a:pt x="281" y="268"/>
                    <a:pt x="282" y="263"/>
                    <a:pt x="283" y="261"/>
                  </a:cubicBezTo>
                  <a:cubicBezTo>
                    <a:pt x="283" y="260"/>
                    <a:pt x="283" y="254"/>
                    <a:pt x="282" y="252"/>
                  </a:cubicBezTo>
                  <a:cubicBezTo>
                    <a:pt x="281" y="250"/>
                    <a:pt x="280" y="247"/>
                    <a:pt x="281" y="244"/>
                  </a:cubicBezTo>
                  <a:cubicBezTo>
                    <a:pt x="283" y="240"/>
                    <a:pt x="284" y="238"/>
                    <a:pt x="285" y="237"/>
                  </a:cubicBezTo>
                  <a:cubicBezTo>
                    <a:pt x="286" y="236"/>
                    <a:pt x="289" y="236"/>
                    <a:pt x="289" y="235"/>
                  </a:cubicBezTo>
                  <a:cubicBezTo>
                    <a:pt x="290" y="235"/>
                    <a:pt x="291" y="235"/>
                    <a:pt x="293" y="234"/>
                  </a:cubicBezTo>
                  <a:cubicBezTo>
                    <a:pt x="294" y="233"/>
                    <a:pt x="296" y="230"/>
                    <a:pt x="296" y="230"/>
                  </a:cubicBezTo>
                  <a:cubicBezTo>
                    <a:pt x="297" y="229"/>
                    <a:pt x="298" y="230"/>
                    <a:pt x="300" y="229"/>
                  </a:cubicBezTo>
                  <a:cubicBezTo>
                    <a:pt x="301" y="229"/>
                    <a:pt x="303" y="226"/>
                    <a:pt x="304" y="225"/>
                  </a:cubicBezTo>
                  <a:cubicBezTo>
                    <a:pt x="305" y="225"/>
                    <a:pt x="307" y="225"/>
                    <a:pt x="307" y="224"/>
                  </a:cubicBezTo>
                  <a:cubicBezTo>
                    <a:pt x="307" y="224"/>
                    <a:pt x="308" y="222"/>
                    <a:pt x="308" y="222"/>
                  </a:cubicBezTo>
                  <a:cubicBezTo>
                    <a:pt x="309" y="222"/>
                    <a:pt x="310" y="221"/>
                    <a:pt x="311" y="221"/>
                  </a:cubicBezTo>
                  <a:cubicBezTo>
                    <a:pt x="311" y="220"/>
                    <a:pt x="312" y="217"/>
                    <a:pt x="311" y="216"/>
                  </a:cubicBezTo>
                  <a:cubicBezTo>
                    <a:pt x="311" y="216"/>
                    <a:pt x="310" y="214"/>
                    <a:pt x="310" y="213"/>
                  </a:cubicBezTo>
                  <a:cubicBezTo>
                    <a:pt x="310" y="213"/>
                    <a:pt x="311" y="212"/>
                    <a:pt x="311" y="211"/>
                  </a:cubicBezTo>
                  <a:cubicBezTo>
                    <a:pt x="311" y="210"/>
                    <a:pt x="312" y="209"/>
                    <a:pt x="312" y="209"/>
                  </a:cubicBezTo>
                  <a:cubicBezTo>
                    <a:pt x="312" y="209"/>
                    <a:pt x="313" y="211"/>
                    <a:pt x="313" y="211"/>
                  </a:cubicBezTo>
                  <a:cubicBezTo>
                    <a:pt x="312" y="212"/>
                    <a:pt x="312" y="214"/>
                    <a:pt x="313" y="213"/>
                  </a:cubicBezTo>
                  <a:cubicBezTo>
                    <a:pt x="314" y="212"/>
                    <a:pt x="315" y="212"/>
                    <a:pt x="315" y="211"/>
                  </a:cubicBezTo>
                  <a:cubicBezTo>
                    <a:pt x="315" y="210"/>
                    <a:pt x="316" y="207"/>
                    <a:pt x="317" y="207"/>
                  </a:cubicBezTo>
                  <a:cubicBezTo>
                    <a:pt x="319" y="206"/>
                    <a:pt x="317" y="205"/>
                    <a:pt x="317" y="204"/>
                  </a:cubicBezTo>
                  <a:cubicBezTo>
                    <a:pt x="318" y="204"/>
                    <a:pt x="319" y="204"/>
                    <a:pt x="320" y="203"/>
                  </a:cubicBezTo>
                  <a:cubicBezTo>
                    <a:pt x="321" y="202"/>
                    <a:pt x="324" y="200"/>
                    <a:pt x="324" y="199"/>
                  </a:cubicBezTo>
                  <a:cubicBezTo>
                    <a:pt x="324" y="198"/>
                    <a:pt x="323" y="198"/>
                    <a:pt x="324" y="197"/>
                  </a:cubicBezTo>
                  <a:cubicBezTo>
                    <a:pt x="326" y="196"/>
                    <a:pt x="328" y="197"/>
                    <a:pt x="328" y="196"/>
                  </a:cubicBezTo>
                  <a:cubicBezTo>
                    <a:pt x="328" y="196"/>
                    <a:pt x="329" y="195"/>
                    <a:pt x="329" y="195"/>
                  </a:cubicBezTo>
                  <a:cubicBezTo>
                    <a:pt x="330" y="195"/>
                    <a:pt x="331" y="196"/>
                    <a:pt x="332" y="195"/>
                  </a:cubicBezTo>
                  <a:cubicBezTo>
                    <a:pt x="333" y="195"/>
                    <a:pt x="336" y="193"/>
                    <a:pt x="338" y="193"/>
                  </a:cubicBezTo>
                  <a:cubicBezTo>
                    <a:pt x="340" y="192"/>
                    <a:pt x="341" y="192"/>
                    <a:pt x="341" y="192"/>
                  </a:cubicBezTo>
                  <a:cubicBezTo>
                    <a:pt x="340" y="191"/>
                    <a:pt x="339" y="191"/>
                    <a:pt x="339" y="190"/>
                  </a:cubicBezTo>
                  <a:cubicBezTo>
                    <a:pt x="338" y="190"/>
                    <a:pt x="339" y="188"/>
                    <a:pt x="339" y="187"/>
                  </a:cubicBezTo>
                  <a:cubicBezTo>
                    <a:pt x="339" y="186"/>
                    <a:pt x="341" y="183"/>
                    <a:pt x="342" y="183"/>
                  </a:cubicBezTo>
                  <a:cubicBezTo>
                    <a:pt x="344" y="182"/>
                    <a:pt x="347" y="181"/>
                    <a:pt x="348" y="180"/>
                  </a:cubicBezTo>
                  <a:cubicBezTo>
                    <a:pt x="349" y="179"/>
                    <a:pt x="349" y="179"/>
                    <a:pt x="351" y="179"/>
                  </a:cubicBezTo>
                  <a:cubicBezTo>
                    <a:pt x="352" y="179"/>
                    <a:pt x="356" y="176"/>
                    <a:pt x="357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7" y="176"/>
                    <a:pt x="357" y="176"/>
                    <a:pt x="357" y="176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6"/>
                    <a:pt x="356" y="176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6" y="175"/>
                    <a:pt x="356" y="175"/>
                    <a:pt x="357" y="175"/>
                  </a:cubicBezTo>
                  <a:cubicBezTo>
                    <a:pt x="357" y="175"/>
                    <a:pt x="357" y="175"/>
                    <a:pt x="357" y="175"/>
                  </a:cubicBezTo>
                  <a:cubicBezTo>
                    <a:pt x="360" y="175"/>
                    <a:pt x="361" y="174"/>
                    <a:pt x="362" y="173"/>
                  </a:cubicBezTo>
                  <a:cubicBezTo>
                    <a:pt x="364" y="173"/>
                    <a:pt x="365" y="172"/>
                    <a:pt x="365" y="173"/>
                  </a:cubicBezTo>
                  <a:cubicBezTo>
                    <a:pt x="365" y="173"/>
                    <a:pt x="364" y="174"/>
                    <a:pt x="365" y="173"/>
                  </a:cubicBezTo>
                  <a:cubicBezTo>
                    <a:pt x="367" y="173"/>
                    <a:pt x="370" y="173"/>
                    <a:pt x="369" y="173"/>
                  </a:cubicBezTo>
                  <a:cubicBezTo>
                    <a:pt x="369" y="173"/>
                    <a:pt x="368" y="175"/>
                    <a:pt x="367" y="175"/>
                  </a:cubicBezTo>
                  <a:cubicBezTo>
                    <a:pt x="366" y="175"/>
                    <a:pt x="366" y="174"/>
                    <a:pt x="365" y="175"/>
                  </a:cubicBezTo>
                  <a:cubicBezTo>
                    <a:pt x="363" y="176"/>
                    <a:pt x="359" y="178"/>
                    <a:pt x="359" y="178"/>
                  </a:cubicBezTo>
                  <a:cubicBezTo>
                    <a:pt x="359" y="179"/>
                    <a:pt x="359" y="183"/>
                    <a:pt x="360" y="182"/>
                  </a:cubicBezTo>
                  <a:cubicBezTo>
                    <a:pt x="361" y="182"/>
                    <a:pt x="364" y="180"/>
                    <a:pt x="365" y="180"/>
                  </a:cubicBezTo>
                  <a:cubicBezTo>
                    <a:pt x="365" y="179"/>
                    <a:pt x="366" y="176"/>
                    <a:pt x="368" y="177"/>
                  </a:cubicBezTo>
                  <a:cubicBezTo>
                    <a:pt x="370" y="177"/>
                    <a:pt x="370" y="178"/>
                    <a:pt x="372" y="177"/>
                  </a:cubicBezTo>
                  <a:cubicBezTo>
                    <a:pt x="374" y="177"/>
                    <a:pt x="377" y="174"/>
                    <a:pt x="378" y="174"/>
                  </a:cubicBezTo>
                  <a:cubicBezTo>
                    <a:pt x="380" y="174"/>
                    <a:pt x="381" y="174"/>
                    <a:pt x="380" y="173"/>
                  </a:cubicBezTo>
                  <a:cubicBezTo>
                    <a:pt x="380" y="173"/>
                    <a:pt x="380" y="172"/>
                    <a:pt x="378" y="172"/>
                  </a:cubicBezTo>
                  <a:cubicBezTo>
                    <a:pt x="377" y="171"/>
                    <a:pt x="377" y="170"/>
                    <a:pt x="376" y="171"/>
                  </a:cubicBezTo>
                  <a:cubicBezTo>
                    <a:pt x="376" y="171"/>
                    <a:pt x="375" y="171"/>
                    <a:pt x="374" y="171"/>
                  </a:cubicBezTo>
                  <a:cubicBezTo>
                    <a:pt x="372" y="171"/>
                    <a:pt x="371" y="170"/>
                    <a:pt x="371" y="170"/>
                  </a:cubicBezTo>
                  <a:cubicBezTo>
                    <a:pt x="371" y="169"/>
                    <a:pt x="368" y="169"/>
                    <a:pt x="367" y="169"/>
                  </a:cubicBezTo>
                  <a:cubicBezTo>
                    <a:pt x="366" y="169"/>
                    <a:pt x="367" y="168"/>
                    <a:pt x="367" y="167"/>
                  </a:cubicBezTo>
                  <a:cubicBezTo>
                    <a:pt x="366" y="166"/>
                    <a:pt x="365" y="165"/>
                    <a:pt x="366" y="165"/>
                  </a:cubicBezTo>
                  <a:cubicBezTo>
                    <a:pt x="366" y="164"/>
                    <a:pt x="368" y="162"/>
                    <a:pt x="367" y="162"/>
                  </a:cubicBezTo>
                  <a:cubicBezTo>
                    <a:pt x="366" y="161"/>
                    <a:pt x="365" y="162"/>
                    <a:pt x="364" y="161"/>
                  </a:cubicBezTo>
                  <a:cubicBezTo>
                    <a:pt x="364" y="160"/>
                    <a:pt x="361" y="160"/>
                    <a:pt x="362" y="160"/>
                  </a:cubicBezTo>
                  <a:cubicBezTo>
                    <a:pt x="363" y="159"/>
                    <a:pt x="363" y="160"/>
                    <a:pt x="365" y="160"/>
                  </a:cubicBezTo>
                  <a:cubicBezTo>
                    <a:pt x="367" y="160"/>
                    <a:pt x="369" y="159"/>
                    <a:pt x="370" y="158"/>
                  </a:cubicBezTo>
                  <a:cubicBezTo>
                    <a:pt x="371" y="157"/>
                    <a:pt x="371" y="157"/>
                    <a:pt x="371" y="156"/>
                  </a:cubicBezTo>
                  <a:cubicBezTo>
                    <a:pt x="371" y="155"/>
                    <a:pt x="372" y="155"/>
                    <a:pt x="370" y="154"/>
                  </a:cubicBezTo>
                  <a:cubicBezTo>
                    <a:pt x="368" y="153"/>
                    <a:pt x="366" y="153"/>
                    <a:pt x="365" y="153"/>
                  </a:cubicBezTo>
                  <a:cubicBezTo>
                    <a:pt x="364" y="153"/>
                    <a:pt x="359" y="155"/>
                    <a:pt x="357" y="156"/>
                  </a:cubicBezTo>
                  <a:cubicBezTo>
                    <a:pt x="355" y="157"/>
                    <a:pt x="354" y="157"/>
                    <a:pt x="352" y="158"/>
                  </a:cubicBezTo>
                  <a:cubicBezTo>
                    <a:pt x="350" y="159"/>
                    <a:pt x="345" y="165"/>
                    <a:pt x="344" y="165"/>
                  </a:cubicBezTo>
                  <a:cubicBezTo>
                    <a:pt x="343" y="165"/>
                    <a:pt x="345" y="164"/>
                    <a:pt x="346" y="163"/>
                  </a:cubicBezTo>
                  <a:cubicBezTo>
                    <a:pt x="347" y="161"/>
                    <a:pt x="351" y="158"/>
                    <a:pt x="352" y="157"/>
                  </a:cubicBezTo>
                  <a:cubicBezTo>
                    <a:pt x="353" y="156"/>
                    <a:pt x="355" y="154"/>
                    <a:pt x="357" y="153"/>
                  </a:cubicBezTo>
                  <a:cubicBezTo>
                    <a:pt x="358" y="153"/>
                    <a:pt x="360" y="152"/>
                    <a:pt x="360" y="152"/>
                  </a:cubicBezTo>
                  <a:cubicBezTo>
                    <a:pt x="360" y="151"/>
                    <a:pt x="364" y="147"/>
                    <a:pt x="366" y="147"/>
                  </a:cubicBezTo>
                  <a:cubicBezTo>
                    <a:pt x="367" y="147"/>
                    <a:pt x="374" y="147"/>
                    <a:pt x="376" y="147"/>
                  </a:cubicBezTo>
                  <a:cubicBezTo>
                    <a:pt x="379" y="147"/>
                    <a:pt x="390" y="147"/>
                    <a:pt x="391" y="147"/>
                  </a:cubicBezTo>
                  <a:cubicBezTo>
                    <a:pt x="393" y="146"/>
                    <a:pt x="394" y="144"/>
                    <a:pt x="395" y="143"/>
                  </a:cubicBezTo>
                  <a:cubicBezTo>
                    <a:pt x="395" y="142"/>
                    <a:pt x="397" y="141"/>
                    <a:pt x="398" y="141"/>
                  </a:cubicBezTo>
                  <a:cubicBezTo>
                    <a:pt x="398" y="141"/>
                    <a:pt x="401" y="141"/>
                    <a:pt x="402" y="141"/>
                  </a:cubicBezTo>
                  <a:cubicBezTo>
                    <a:pt x="403" y="140"/>
                    <a:pt x="406" y="139"/>
                    <a:pt x="407" y="139"/>
                  </a:cubicBezTo>
                  <a:cubicBezTo>
                    <a:pt x="407" y="138"/>
                    <a:pt x="408" y="137"/>
                    <a:pt x="407" y="136"/>
                  </a:cubicBezTo>
                  <a:cubicBezTo>
                    <a:pt x="407" y="136"/>
                    <a:pt x="406" y="136"/>
                    <a:pt x="406" y="135"/>
                  </a:cubicBezTo>
                  <a:cubicBezTo>
                    <a:pt x="407" y="135"/>
                    <a:pt x="408" y="133"/>
                    <a:pt x="408" y="133"/>
                  </a:cubicBezTo>
                  <a:cubicBezTo>
                    <a:pt x="408" y="133"/>
                    <a:pt x="407" y="132"/>
                    <a:pt x="408" y="132"/>
                  </a:cubicBezTo>
                  <a:cubicBezTo>
                    <a:pt x="409" y="131"/>
                    <a:pt x="410" y="131"/>
                    <a:pt x="409" y="130"/>
                  </a:cubicBezTo>
                  <a:cubicBezTo>
                    <a:pt x="409" y="130"/>
                    <a:pt x="407" y="129"/>
                    <a:pt x="406" y="129"/>
                  </a:cubicBezTo>
                  <a:cubicBezTo>
                    <a:pt x="405" y="129"/>
                    <a:pt x="404" y="130"/>
                    <a:pt x="404" y="129"/>
                  </a:cubicBezTo>
                  <a:cubicBezTo>
                    <a:pt x="404" y="128"/>
                    <a:pt x="403" y="126"/>
                    <a:pt x="403" y="126"/>
                  </a:cubicBezTo>
                  <a:cubicBezTo>
                    <a:pt x="402" y="126"/>
                    <a:pt x="398" y="127"/>
                    <a:pt x="398" y="128"/>
                  </a:cubicBezTo>
                  <a:cubicBezTo>
                    <a:pt x="398" y="129"/>
                    <a:pt x="397" y="129"/>
                    <a:pt x="396" y="129"/>
                  </a:cubicBezTo>
                  <a:cubicBezTo>
                    <a:pt x="396" y="129"/>
                    <a:pt x="391" y="132"/>
                    <a:pt x="391" y="131"/>
                  </a:cubicBezTo>
                  <a:cubicBezTo>
                    <a:pt x="392" y="130"/>
                    <a:pt x="394" y="128"/>
                    <a:pt x="395" y="127"/>
                  </a:cubicBezTo>
                  <a:cubicBezTo>
                    <a:pt x="397" y="127"/>
                    <a:pt x="403" y="125"/>
                    <a:pt x="403" y="124"/>
                  </a:cubicBezTo>
                  <a:cubicBezTo>
                    <a:pt x="404" y="124"/>
                    <a:pt x="403" y="124"/>
                    <a:pt x="403" y="123"/>
                  </a:cubicBezTo>
                  <a:cubicBezTo>
                    <a:pt x="402" y="123"/>
                    <a:pt x="399" y="123"/>
                    <a:pt x="399" y="123"/>
                  </a:cubicBezTo>
                  <a:cubicBezTo>
                    <a:pt x="399" y="122"/>
                    <a:pt x="398" y="121"/>
                    <a:pt x="398" y="121"/>
                  </a:cubicBezTo>
                  <a:cubicBezTo>
                    <a:pt x="398" y="120"/>
                    <a:pt x="396" y="121"/>
                    <a:pt x="396" y="120"/>
                  </a:cubicBezTo>
                  <a:cubicBezTo>
                    <a:pt x="395" y="120"/>
                    <a:pt x="395" y="119"/>
                    <a:pt x="395" y="118"/>
                  </a:cubicBezTo>
                  <a:cubicBezTo>
                    <a:pt x="394" y="117"/>
                    <a:pt x="392" y="116"/>
                    <a:pt x="391" y="116"/>
                  </a:cubicBezTo>
                  <a:cubicBezTo>
                    <a:pt x="391" y="116"/>
                    <a:pt x="391" y="115"/>
                    <a:pt x="390" y="115"/>
                  </a:cubicBezTo>
                  <a:cubicBezTo>
                    <a:pt x="389" y="114"/>
                    <a:pt x="389" y="113"/>
                    <a:pt x="389" y="113"/>
                  </a:cubicBezTo>
                  <a:cubicBezTo>
                    <a:pt x="390" y="112"/>
                    <a:pt x="392" y="112"/>
                    <a:pt x="392" y="111"/>
                  </a:cubicBezTo>
                  <a:cubicBezTo>
                    <a:pt x="391" y="111"/>
                    <a:pt x="390" y="109"/>
                    <a:pt x="390" y="109"/>
                  </a:cubicBezTo>
                  <a:cubicBezTo>
                    <a:pt x="391" y="108"/>
                    <a:pt x="390" y="106"/>
                    <a:pt x="390" y="106"/>
                  </a:cubicBezTo>
                  <a:cubicBezTo>
                    <a:pt x="389" y="105"/>
                    <a:pt x="389" y="103"/>
                    <a:pt x="388" y="103"/>
                  </a:cubicBezTo>
                  <a:cubicBezTo>
                    <a:pt x="388" y="102"/>
                    <a:pt x="388" y="101"/>
                    <a:pt x="388" y="101"/>
                  </a:cubicBezTo>
                  <a:cubicBezTo>
                    <a:pt x="387" y="101"/>
                    <a:pt x="384" y="102"/>
                    <a:pt x="385" y="101"/>
                  </a:cubicBezTo>
                  <a:cubicBezTo>
                    <a:pt x="386" y="101"/>
                    <a:pt x="388" y="101"/>
                    <a:pt x="388" y="100"/>
                  </a:cubicBezTo>
                  <a:cubicBezTo>
                    <a:pt x="388" y="99"/>
                    <a:pt x="387" y="98"/>
                    <a:pt x="387" y="98"/>
                  </a:cubicBezTo>
                  <a:cubicBezTo>
                    <a:pt x="386" y="98"/>
                    <a:pt x="384" y="98"/>
                    <a:pt x="385" y="97"/>
                  </a:cubicBezTo>
                  <a:cubicBezTo>
                    <a:pt x="386" y="97"/>
                    <a:pt x="387" y="96"/>
                    <a:pt x="387" y="96"/>
                  </a:cubicBezTo>
                  <a:cubicBezTo>
                    <a:pt x="387" y="95"/>
                    <a:pt x="385" y="92"/>
                    <a:pt x="385" y="92"/>
                  </a:cubicBezTo>
                  <a:cubicBezTo>
                    <a:pt x="384" y="92"/>
                    <a:pt x="384" y="91"/>
                    <a:pt x="384" y="91"/>
                  </a:cubicBezTo>
                  <a:cubicBezTo>
                    <a:pt x="384" y="90"/>
                    <a:pt x="386" y="88"/>
                    <a:pt x="385" y="88"/>
                  </a:cubicBezTo>
                  <a:cubicBezTo>
                    <a:pt x="385" y="88"/>
                    <a:pt x="383" y="88"/>
                    <a:pt x="383" y="89"/>
                  </a:cubicBezTo>
                  <a:cubicBezTo>
                    <a:pt x="382" y="90"/>
                    <a:pt x="381" y="92"/>
                    <a:pt x="380" y="92"/>
                  </a:cubicBezTo>
                  <a:cubicBezTo>
                    <a:pt x="380" y="92"/>
                    <a:pt x="379" y="93"/>
                    <a:pt x="378" y="95"/>
                  </a:cubicBezTo>
                  <a:cubicBezTo>
                    <a:pt x="378" y="97"/>
                    <a:pt x="376" y="99"/>
                    <a:pt x="376" y="99"/>
                  </a:cubicBezTo>
                  <a:cubicBezTo>
                    <a:pt x="376" y="99"/>
                    <a:pt x="375" y="99"/>
                    <a:pt x="374" y="99"/>
                  </a:cubicBezTo>
                  <a:cubicBezTo>
                    <a:pt x="374" y="100"/>
                    <a:pt x="372" y="101"/>
                    <a:pt x="372" y="101"/>
                  </a:cubicBezTo>
                  <a:cubicBezTo>
                    <a:pt x="371" y="101"/>
                    <a:pt x="371" y="102"/>
                    <a:pt x="370" y="102"/>
                  </a:cubicBezTo>
                  <a:cubicBezTo>
                    <a:pt x="370" y="101"/>
                    <a:pt x="368" y="100"/>
                    <a:pt x="368" y="100"/>
                  </a:cubicBezTo>
                  <a:cubicBezTo>
                    <a:pt x="368" y="99"/>
                    <a:pt x="367" y="99"/>
                    <a:pt x="366" y="99"/>
                  </a:cubicBezTo>
                  <a:cubicBezTo>
                    <a:pt x="366" y="99"/>
                    <a:pt x="364" y="100"/>
                    <a:pt x="364" y="100"/>
                  </a:cubicBezTo>
                  <a:cubicBezTo>
                    <a:pt x="363" y="99"/>
                    <a:pt x="364" y="98"/>
                    <a:pt x="363" y="98"/>
                  </a:cubicBezTo>
                  <a:cubicBezTo>
                    <a:pt x="363" y="97"/>
                    <a:pt x="362" y="96"/>
                    <a:pt x="363" y="95"/>
                  </a:cubicBezTo>
                  <a:cubicBezTo>
                    <a:pt x="364" y="95"/>
                    <a:pt x="364" y="93"/>
                    <a:pt x="364" y="92"/>
                  </a:cubicBezTo>
                  <a:cubicBezTo>
                    <a:pt x="363" y="92"/>
                    <a:pt x="362" y="91"/>
                    <a:pt x="363" y="91"/>
                  </a:cubicBezTo>
                  <a:cubicBezTo>
                    <a:pt x="364" y="91"/>
                    <a:pt x="364" y="90"/>
                    <a:pt x="365" y="90"/>
                  </a:cubicBezTo>
                  <a:cubicBezTo>
                    <a:pt x="365" y="89"/>
                    <a:pt x="367" y="86"/>
                    <a:pt x="366" y="85"/>
                  </a:cubicBezTo>
                  <a:cubicBezTo>
                    <a:pt x="364" y="85"/>
                    <a:pt x="363" y="85"/>
                    <a:pt x="362" y="85"/>
                  </a:cubicBezTo>
                  <a:cubicBezTo>
                    <a:pt x="361" y="85"/>
                    <a:pt x="360" y="83"/>
                    <a:pt x="360" y="83"/>
                  </a:cubicBezTo>
                  <a:cubicBezTo>
                    <a:pt x="359" y="82"/>
                    <a:pt x="358" y="82"/>
                    <a:pt x="359" y="81"/>
                  </a:cubicBezTo>
                  <a:cubicBezTo>
                    <a:pt x="360" y="81"/>
                    <a:pt x="360" y="80"/>
                    <a:pt x="359" y="80"/>
                  </a:cubicBezTo>
                  <a:cubicBezTo>
                    <a:pt x="358" y="80"/>
                    <a:pt x="357" y="80"/>
                    <a:pt x="356" y="79"/>
                  </a:cubicBezTo>
                  <a:cubicBezTo>
                    <a:pt x="356" y="79"/>
                    <a:pt x="355" y="78"/>
                    <a:pt x="355" y="78"/>
                  </a:cubicBezTo>
                  <a:cubicBezTo>
                    <a:pt x="354" y="78"/>
                    <a:pt x="354" y="77"/>
                    <a:pt x="354" y="77"/>
                  </a:cubicBezTo>
                  <a:cubicBezTo>
                    <a:pt x="354" y="76"/>
                    <a:pt x="353" y="75"/>
                    <a:pt x="352" y="75"/>
                  </a:cubicBezTo>
                  <a:cubicBezTo>
                    <a:pt x="351" y="75"/>
                    <a:pt x="348" y="75"/>
                    <a:pt x="347" y="75"/>
                  </a:cubicBezTo>
                  <a:cubicBezTo>
                    <a:pt x="346" y="75"/>
                    <a:pt x="346" y="74"/>
                    <a:pt x="344" y="74"/>
                  </a:cubicBezTo>
                  <a:cubicBezTo>
                    <a:pt x="343" y="74"/>
                    <a:pt x="340" y="74"/>
                    <a:pt x="339" y="74"/>
                  </a:cubicBezTo>
                  <a:cubicBezTo>
                    <a:pt x="338" y="74"/>
                    <a:pt x="337" y="75"/>
                    <a:pt x="336" y="75"/>
                  </a:cubicBezTo>
                  <a:cubicBezTo>
                    <a:pt x="335" y="76"/>
                    <a:pt x="334" y="76"/>
                    <a:pt x="335" y="77"/>
                  </a:cubicBezTo>
                  <a:cubicBezTo>
                    <a:pt x="335" y="79"/>
                    <a:pt x="334" y="80"/>
                    <a:pt x="335" y="80"/>
                  </a:cubicBezTo>
                  <a:cubicBezTo>
                    <a:pt x="336" y="80"/>
                    <a:pt x="336" y="80"/>
                    <a:pt x="335" y="81"/>
                  </a:cubicBezTo>
                  <a:cubicBezTo>
                    <a:pt x="334" y="82"/>
                    <a:pt x="333" y="83"/>
                    <a:pt x="333" y="84"/>
                  </a:cubicBezTo>
                  <a:cubicBezTo>
                    <a:pt x="332" y="85"/>
                    <a:pt x="331" y="86"/>
                    <a:pt x="332" y="86"/>
                  </a:cubicBezTo>
                  <a:cubicBezTo>
                    <a:pt x="334" y="86"/>
                    <a:pt x="334" y="86"/>
                    <a:pt x="333" y="87"/>
                  </a:cubicBezTo>
                  <a:cubicBezTo>
                    <a:pt x="333" y="88"/>
                    <a:pt x="332" y="91"/>
                    <a:pt x="333" y="91"/>
                  </a:cubicBezTo>
                  <a:cubicBezTo>
                    <a:pt x="334" y="91"/>
                    <a:pt x="334" y="92"/>
                    <a:pt x="333" y="92"/>
                  </a:cubicBezTo>
                  <a:cubicBezTo>
                    <a:pt x="332" y="93"/>
                    <a:pt x="331" y="95"/>
                    <a:pt x="332" y="95"/>
                  </a:cubicBezTo>
                  <a:cubicBezTo>
                    <a:pt x="332" y="95"/>
                    <a:pt x="333" y="95"/>
                    <a:pt x="331" y="96"/>
                  </a:cubicBezTo>
                  <a:cubicBezTo>
                    <a:pt x="329" y="97"/>
                    <a:pt x="328" y="97"/>
                    <a:pt x="327" y="98"/>
                  </a:cubicBezTo>
                  <a:cubicBezTo>
                    <a:pt x="327" y="99"/>
                    <a:pt x="326" y="100"/>
                    <a:pt x="327" y="101"/>
                  </a:cubicBezTo>
                  <a:cubicBezTo>
                    <a:pt x="328" y="101"/>
                    <a:pt x="328" y="103"/>
                    <a:pt x="328" y="104"/>
                  </a:cubicBezTo>
                  <a:cubicBezTo>
                    <a:pt x="328" y="105"/>
                    <a:pt x="330" y="105"/>
                    <a:pt x="330" y="106"/>
                  </a:cubicBezTo>
                  <a:cubicBezTo>
                    <a:pt x="329" y="107"/>
                    <a:pt x="330" y="109"/>
                    <a:pt x="330" y="111"/>
                  </a:cubicBezTo>
                  <a:cubicBezTo>
                    <a:pt x="330" y="112"/>
                    <a:pt x="328" y="117"/>
                    <a:pt x="328" y="117"/>
                  </a:cubicBezTo>
                  <a:cubicBezTo>
                    <a:pt x="327" y="118"/>
                    <a:pt x="326" y="120"/>
                    <a:pt x="326" y="120"/>
                  </a:cubicBezTo>
                  <a:cubicBezTo>
                    <a:pt x="325" y="119"/>
                    <a:pt x="326" y="118"/>
                    <a:pt x="325" y="119"/>
                  </a:cubicBezTo>
                  <a:cubicBezTo>
                    <a:pt x="324" y="120"/>
                    <a:pt x="323" y="122"/>
                    <a:pt x="322" y="122"/>
                  </a:cubicBezTo>
                  <a:cubicBezTo>
                    <a:pt x="321" y="123"/>
                    <a:pt x="320" y="123"/>
                    <a:pt x="320" y="124"/>
                  </a:cubicBezTo>
                  <a:cubicBezTo>
                    <a:pt x="320" y="124"/>
                    <a:pt x="322" y="125"/>
                    <a:pt x="321" y="126"/>
                  </a:cubicBezTo>
                  <a:cubicBezTo>
                    <a:pt x="320" y="127"/>
                    <a:pt x="319" y="129"/>
                    <a:pt x="320" y="129"/>
                  </a:cubicBezTo>
                  <a:cubicBezTo>
                    <a:pt x="320" y="130"/>
                    <a:pt x="319" y="133"/>
                    <a:pt x="320" y="133"/>
                  </a:cubicBezTo>
                  <a:cubicBezTo>
                    <a:pt x="321" y="134"/>
                    <a:pt x="321" y="135"/>
                    <a:pt x="320" y="136"/>
                  </a:cubicBezTo>
                  <a:cubicBezTo>
                    <a:pt x="320" y="137"/>
                    <a:pt x="320" y="139"/>
                    <a:pt x="319" y="139"/>
                  </a:cubicBezTo>
                  <a:cubicBezTo>
                    <a:pt x="317" y="139"/>
                    <a:pt x="317" y="141"/>
                    <a:pt x="317" y="142"/>
                  </a:cubicBezTo>
                  <a:cubicBezTo>
                    <a:pt x="317" y="142"/>
                    <a:pt x="317" y="143"/>
                    <a:pt x="316" y="143"/>
                  </a:cubicBezTo>
                  <a:cubicBezTo>
                    <a:pt x="316" y="142"/>
                    <a:pt x="315" y="141"/>
                    <a:pt x="314" y="142"/>
                  </a:cubicBezTo>
                  <a:cubicBezTo>
                    <a:pt x="314" y="142"/>
                    <a:pt x="314" y="144"/>
                    <a:pt x="313" y="144"/>
                  </a:cubicBezTo>
                  <a:cubicBezTo>
                    <a:pt x="312" y="144"/>
                    <a:pt x="310" y="141"/>
                    <a:pt x="310" y="140"/>
                  </a:cubicBezTo>
                  <a:cubicBezTo>
                    <a:pt x="311" y="140"/>
                    <a:pt x="312" y="139"/>
                    <a:pt x="311" y="139"/>
                  </a:cubicBezTo>
                  <a:cubicBezTo>
                    <a:pt x="310" y="139"/>
                    <a:pt x="307" y="138"/>
                    <a:pt x="306" y="137"/>
                  </a:cubicBezTo>
                  <a:cubicBezTo>
                    <a:pt x="306" y="136"/>
                    <a:pt x="307" y="136"/>
                    <a:pt x="306" y="134"/>
                  </a:cubicBezTo>
                  <a:cubicBezTo>
                    <a:pt x="304" y="133"/>
                    <a:pt x="302" y="133"/>
                    <a:pt x="303" y="131"/>
                  </a:cubicBezTo>
                  <a:cubicBezTo>
                    <a:pt x="303" y="130"/>
                    <a:pt x="304" y="128"/>
                    <a:pt x="304" y="126"/>
                  </a:cubicBezTo>
                  <a:cubicBezTo>
                    <a:pt x="304" y="125"/>
                    <a:pt x="305" y="124"/>
                    <a:pt x="306" y="124"/>
                  </a:cubicBezTo>
                  <a:cubicBezTo>
                    <a:pt x="307" y="123"/>
                    <a:pt x="309" y="122"/>
                    <a:pt x="308" y="121"/>
                  </a:cubicBezTo>
                  <a:cubicBezTo>
                    <a:pt x="307" y="121"/>
                    <a:pt x="298" y="121"/>
                    <a:pt x="297" y="121"/>
                  </a:cubicBezTo>
                  <a:cubicBezTo>
                    <a:pt x="296" y="120"/>
                    <a:pt x="296" y="120"/>
                    <a:pt x="295" y="120"/>
                  </a:cubicBezTo>
                  <a:cubicBezTo>
                    <a:pt x="294" y="119"/>
                    <a:pt x="292" y="118"/>
                    <a:pt x="291" y="117"/>
                  </a:cubicBezTo>
                  <a:cubicBezTo>
                    <a:pt x="290" y="116"/>
                    <a:pt x="289" y="115"/>
                    <a:pt x="289" y="114"/>
                  </a:cubicBezTo>
                  <a:cubicBezTo>
                    <a:pt x="288" y="113"/>
                    <a:pt x="286" y="110"/>
                    <a:pt x="285" y="110"/>
                  </a:cubicBezTo>
                  <a:cubicBezTo>
                    <a:pt x="284" y="110"/>
                    <a:pt x="282" y="111"/>
                    <a:pt x="281" y="110"/>
                  </a:cubicBezTo>
                  <a:cubicBezTo>
                    <a:pt x="280" y="110"/>
                    <a:pt x="278" y="108"/>
                    <a:pt x="277" y="108"/>
                  </a:cubicBezTo>
                  <a:cubicBezTo>
                    <a:pt x="276" y="109"/>
                    <a:pt x="273" y="111"/>
                    <a:pt x="272" y="111"/>
                  </a:cubicBezTo>
                  <a:cubicBezTo>
                    <a:pt x="271" y="110"/>
                    <a:pt x="273" y="109"/>
                    <a:pt x="273" y="108"/>
                  </a:cubicBezTo>
                  <a:cubicBezTo>
                    <a:pt x="274" y="107"/>
                    <a:pt x="274" y="100"/>
                    <a:pt x="273" y="100"/>
                  </a:cubicBezTo>
                  <a:cubicBezTo>
                    <a:pt x="273" y="99"/>
                    <a:pt x="271" y="99"/>
                    <a:pt x="271" y="99"/>
                  </a:cubicBezTo>
                  <a:cubicBezTo>
                    <a:pt x="270" y="99"/>
                    <a:pt x="269" y="100"/>
                    <a:pt x="268" y="99"/>
                  </a:cubicBezTo>
                  <a:cubicBezTo>
                    <a:pt x="268" y="99"/>
                    <a:pt x="266" y="97"/>
                    <a:pt x="267" y="96"/>
                  </a:cubicBezTo>
                  <a:cubicBezTo>
                    <a:pt x="267" y="96"/>
                    <a:pt x="268" y="95"/>
                    <a:pt x="268" y="94"/>
                  </a:cubicBezTo>
                  <a:cubicBezTo>
                    <a:pt x="267" y="93"/>
                    <a:pt x="271" y="88"/>
                    <a:pt x="272" y="86"/>
                  </a:cubicBezTo>
                  <a:cubicBezTo>
                    <a:pt x="273" y="84"/>
                    <a:pt x="275" y="84"/>
                    <a:pt x="275" y="83"/>
                  </a:cubicBezTo>
                  <a:cubicBezTo>
                    <a:pt x="274" y="82"/>
                    <a:pt x="274" y="80"/>
                    <a:pt x="274" y="80"/>
                  </a:cubicBezTo>
                  <a:cubicBezTo>
                    <a:pt x="274" y="79"/>
                    <a:pt x="273" y="77"/>
                    <a:pt x="274" y="77"/>
                  </a:cubicBezTo>
                  <a:cubicBezTo>
                    <a:pt x="275" y="77"/>
                    <a:pt x="275" y="78"/>
                    <a:pt x="276" y="77"/>
                  </a:cubicBezTo>
                  <a:cubicBezTo>
                    <a:pt x="276" y="76"/>
                    <a:pt x="277" y="74"/>
                    <a:pt x="277" y="75"/>
                  </a:cubicBezTo>
                  <a:cubicBezTo>
                    <a:pt x="278" y="75"/>
                    <a:pt x="278" y="77"/>
                    <a:pt x="279" y="77"/>
                  </a:cubicBezTo>
                  <a:cubicBezTo>
                    <a:pt x="279" y="77"/>
                    <a:pt x="282" y="77"/>
                    <a:pt x="282" y="77"/>
                  </a:cubicBezTo>
                  <a:cubicBezTo>
                    <a:pt x="281" y="77"/>
                    <a:pt x="280" y="76"/>
                    <a:pt x="281" y="75"/>
                  </a:cubicBezTo>
                  <a:cubicBezTo>
                    <a:pt x="282" y="75"/>
                    <a:pt x="284" y="73"/>
                    <a:pt x="283" y="72"/>
                  </a:cubicBezTo>
                  <a:cubicBezTo>
                    <a:pt x="283" y="72"/>
                    <a:pt x="281" y="71"/>
                    <a:pt x="282" y="71"/>
                  </a:cubicBezTo>
                  <a:cubicBezTo>
                    <a:pt x="283" y="70"/>
                    <a:pt x="285" y="72"/>
                    <a:pt x="285" y="72"/>
                  </a:cubicBezTo>
                  <a:cubicBezTo>
                    <a:pt x="286" y="72"/>
                    <a:pt x="287" y="73"/>
                    <a:pt x="288" y="73"/>
                  </a:cubicBezTo>
                  <a:cubicBezTo>
                    <a:pt x="289" y="72"/>
                    <a:pt x="290" y="72"/>
                    <a:pt x="290" y="70"/>
                  </a:cubicBezTo>
                  <a:cubicBezTo>
                    <a:pt x="290" y="69"/>
                    <a:pt x="287" y="66"/>
                    <a:pt x="286" y="66"/>
                  </a:cubicBezTo>
                  <a:cubicBezTo>
                    <a:pt x="284" y="65"/>
                    <a:pt x="290" y="67"/>
                    <a:pt x="291" y="68"/>
                  </a:cubicBezTo>
                  <a:cubicBezTo>
                    <a:pt x="292" y="69"/>
                    <a:pt x="293" y="67"/>
                    <a:pt x="292" y="66"/>
                  </a:cubicBezTo>
                  <a:cubicBezTo>
                    <a:pt x="292" y="64"/>
                    <a:pt x="292" y="64"/>
                    <a:pt x="293" y="64"/>
                  </a:cubicBezTo>
                  <a:cubicBezTo>
                    <a:pt x="295" y="64"/>
                    <a:pt x="295" y="63"/>
                    <a:pt x="296" y="63"/>
                  </a:cubicBezTo>
                  <a:cubicBezTo>
                    <a:pt x="296" y="62"/>
                    <a:pt x="298" y="65"/>
                    <a:pt x="299" y="65"/>
                  </a:cubicBezTo>
                  <a:cubicBezTo>
                    <a:pt x="300" y="65"/>
                    <a:pt x="302" y="63"/>
                    <a:pt x="302" y="62"/>
                  </a:cubicBezTo>
                  <a:cubicBezTo>
                    <a:pt x="303" y="61"/>
                    <a:pt x="303" y="59"/>
                    <a:pt x="304" y="58"/>
                  </a:cubicBezTo>
                  <a:cubicBezTo>
                    <a:pt x="305" y="58"/>
                    <a:pt x="306" y="55"/>
                    <a:pt x="306" y="55"/>
                  </a:cubicBezTo>
                  <a:cubicBezTo>
                    <a:pt x="305" y="55"/>
                    <a:pt x="302" y="55"/>
                    <a:pt x="300" y="54"/>
                  </a:cubicBezTo>
                  <a:cubicBezTo>
                    <a:pt x="298" y="53"/>
                    <a:pt x="296" y="53"/>
                    <a:pt x="295" y="53"/>
                  </a:cubicBezTo>
                  <a:cubicBezTo>
                    <a:pt x="294" y="53"/>
                    <a:pt x="286" y="53"/>
                    <a:pt x="286" y="53"/>
                  </a:cubicBezTo>
                  <a:cubicBezTo>
                    <a:pt x="287" y="53"/>
                    <a:pt x="288" y="52"/>
                    <a:pt x="289" y="52"/>
                  </a:cubicBezTo>
                  <a:cubicBezTo>
                    <a:pt x="290" y="52"/>
                    <a:pt x="293" y="52"/>
                    <a:pt x="293" y="51"/>
                  </a:cubicBezTo>
                  <a:cubicBezTo>
                    <a:pt x="293" y="51"/>
                    <a:pt x="292" y="50"/>
                    <a:pt x="293" y="50"/>
                  </a:cubicBezTo>
                  <a:cubicBezTo>
                    <a:pt x="294" y="49"/>
                    <a:pt x="295" y="50"/>
                    <a:pt x="297" y="50"/>
                  </a:cubicBezTo>
                  <a:cubicBezTo>
                    <a:pt x="299" y="51"/>
                    <a:pt x="301" y="52"/>
                    <a:pt x="302" y="53"/>
                  </a:cubicBezTo>
                  <a:cubicBezTo>
                    <a:pt x="302" y="53"/>
                    <a:pt x="306" y="55"/>
                    <a:pt x="307" y="54"/>
                  </a:cubicBezTo>
                  <a:cubicBezTo>
                    <a:pt x="308" y="54"/>
                    <a:pt x="313" y="50"/>
                    <a:pt x="313" y="49"/>
                  </a:cubicBezTo>
                  <a:cubicBezTo>
                    <a:pt x="314" y="49"/>
                    <a:pt x="311" y="46"/>
                    <a:pt x="311" y="45"/>
                  </a:cubicBezTo>
                  <a:cubicBezTo>
                    <a:pt x="312" y="45"/>
                    <a:pt x="312" y="46"/>
                    <a:pt x="314" y="46"/>
                  </a:cubicBezTo>
                  <a:cubicBezTo>
                    <a:pt x="315" y="45"/>
                    <a:pt x="316" y="45"/>
                    <a:pt x="316" y="45"/>
                  </a:cubicBezTo>
                  <a:cubicBezTo>
                    <a:pt x="316" y="46"/>
                    <a:pt x="316" y="48"/>
                    <a:pt x="317" y="48"/>
                  </a:cubicBezTo>
                  <a:cubicBezTo>
                    <a:pt x="318" y="49"/>
                    <a:pt x="320" y="50"/>
                    <a:pt x="319" y="49"/>
                  </a:cubicBezTo>
                  <a:cubicBezTo>
                    <a:pt x="319" y="48"/>
                    <a:pt x="318" y="47"/>
                    <a:pt x="319" y="46"/>
                  </a:cubicBezTo>
                  <a:cubicBezTo>
                    <a:pt x="319" y="46"/>
                    <a:pt x="320" y="46"/>
                    <a:pt x="320" y="45"/>
                  </a:cubicBezTo>
                  <a:cubicBezTo>
                    <a:pt x="320" y="44"/>
                    <a:pt x="321" y="45"/>
                    <a:pt x="320" y="44"/>
                  </a:cubicBezTo>
                  <a:cubicBezTo>
                    <a:pt x="319" y="43"/>
                    <a:pt x="317" y="42"/>
                    <a:pt x="318" y="42"/>
                  </a:cubicBezTo>
                  <a:cubicBezTo>
                    <a:pt x="318" y="41"/>
                    <a:pt x="319" y="41"/>
                    <a:pt x="320" y="42"/>
                  </a:cubicBezTo>
                  <a:cubicBezTo>
                    <a:pt x="321" y="42"/>
                    <a:pt x="321" y="42"/>
                    <a:pt x="321" y="43"/>
                  </a:cubicBezTo>
                  <a:cubicBezTo>
                    <a:pt x="322" y="44"/>
                    <a:pt x="323" y="46"/>
                    <a:pt x="322" y="46"/>
                  </a:cubicBezTo>
                  <a:cubicBezTo>
                    <a:pt x="322" y="47"/>
                    <a:pt x="323" y="48"/>
                    <a:pt x="323" y="48"/>
                  </a:cubicBezTo>
                  <a:cubicBezTo>
                    <a:pt x="324" y="47"/>
                    <a:pt x="324" y="46"/>
                    <a:pt x="325" y="46"/>
                  </a:cubicBezTo>
                  <a:cubicBezTo>
                    <a:pt x="326" y="45"/>
                    <a:pt x="328" y="45"/>
                    <a:pt x="329" y="44"/>
                  </a:cubicBezTo>
                  <a:cubicBezTo>
                    <a:pt x="330" y="43"/>
                    <a:pt x="330" y="43"/>
                    <a:pt x="331" y="43"/>
                  </a:cubicBezTo>
                  <a:cubicBezTo>
                    <a:pt x="333" y="42"/>
                    <a:pt x="333" y="42"/>
                    <a:pt x="333" y="41"/>
                  </a:cubicBezTo>
                  <a:cubicBezTo>
                    <a:pt x="333" y="41"/>
                    <a:pt x="334" y="37"/>
                    <a:pt x="334" y="36"/>
                  </a:cubicBezTo>
                  <a:cubicBezTo>
                    <a:pt x="333" y="36"/>
                    <a:pt x="332" y="35"/>
                    <a:pt x="333" y="34"/>
                  </a:cubicBezTo>
                  <a:cubicBezTo>
                    <a:pt x="333" y="32"/>
                    <a:pt x="333" y="31"/>
                    <a:pt x="333" y="31"/>
                  </a:cubicBezTo>
                  <a:cubicBezTo>
                    <a:pt x="333" y="30"/>
                    <a:pt x="332" y="29"/>
                    <a:pt x="333" y="29"/>
                  </a:cubicBezTo>
                  <a:cubicBezTo>
                    <a:pt x="335" y="29"/>
                    <a:pt x="337" y="30"/>
                    <a:pt x="337" y="29"/>
                  </a:cubicBezTo>
                  <a:cubicBezTo>
                    <a:pt x="338" y="28"/>
                    <a:pt x="338" y="27"/>
                    <a:pt x="337" y="26"/>
                  </a:cubicBezTo>
                  <a:cubicBezTo>
                    <a:pt x="337" y="26"/>
                    <a:pt x="336" y="26"/>
                    <a:pt x="337" y="25"/>
                  </a:cubicBezTo>
                  <a:cubicBezTo>
                    <a:pt x="338" y="25"/>
                    <a:pt x="338" y="24"/>
                    <a:pt x="337" y="24"/>
                  </a:cubicBezTo>
                  <a:cubicBezTo>
                    <a:pt x="337" y="24"/>
                    <a:pt x="335" y="25"/>
                    <a:pt x="335" y="24"/>
                  </a:cubicBezTo>
                  <a:cubicBezTo>
                    <a:pt x="334" y="24"/>
                    <a:pt x="334" y="23"/>
                    <a:pt x="335" y="23"/>
                  </a:cubicBezTo>
                  <a:cubicBezTo>
                    <a:pt x="335" y="23"/>
                    <a:pt x="334" y="22"/>
                    <a:pt x="334" y="22"/>
                  </a:cubicBezTo>
                  <a:cubicBezTo>
                    <a:pt x="335" y="21"/>
                    <a:pt x="336" y="20"/>
                    <a:pt x="335" y="20"/>
                  </a:cubicBezTo>
                  <a:cubicBezTo>
                    <a:pt x="335" y="20"/>
                    <a:pt x="332" y="19"/>
                    <a:pt x="332" y="19"/>
                  </a:cubicBezTo>
                  <a:cubicBezTo>
                    <a:pt x="332" y="20"/>
                    <a:pt x="331" y="20"/>
                    <a:pt x="330" y="20"/>
                  </a:cubicBezTo>
                  <a:cubicBezTo>
                    <a:pt x="329" y="20"/>
                    <a:pt x="329" y="19"/>
                    <a:pt x="328" y="19"/>
                  </a:cubicBezTo>
                  <a:cubicBezTo>
                    <a:pt x="327" y="19"/>
                    <a:pt x="325" y="19"/>
                    <a:pt x="325" y="19"/>
                  </a:cubicBezTo>
                  <a:cubicBezTo>
                    <a:pt x="324" y="19"/>
                    <a:pt x="324" y="18"/>
                    <a:pt x="324" y="19"/>
                  </a:cubicBezTo>
                  <a:cubicBezTo>
                    <a:pt x="324" y="20"/>
                    <a:pt x="324" y="20"/>
                    <a:pt x="324" y="20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3" y="23"/>
                    <a:pt x="323" y="24"/>
                    <a:pt x="323" y="24"/>
                  </a:cubicBezTo>
                  <a:cubicBezTo>
                    <a:pt x="324" y="24"/>
                    <a:pt x="325" y="25"/>
                    <a:pt x="325" y="26"/>
                  </a:cubicBezTo>
                  <a:cubicBezTo>
                    <a:pt x="324" y="26"/>
                    <a:pt x="326" y="26"/>
                    <a:pt x="326" y="27"/>
                  </a:cubicBezTo>
                  <a:cubicBezTo>
                    <a:pt x="325" y="27"/>
                    <a:pt x="324" y="28"/>
                    <a:pt x="323" y="27"/>
                  </a:cubicBezTo>
                  <a:cubicBezTo>
                    <a:pt x="322" y="27"/>
                    <a:pt x="322" y="27"/>
                    <a:pt x="322" y="27"/>
                  </a:cubicBezTo>
                  <a:cubicBezTo>
                    <a:pt x="321" y="28"/>
                    <a:pt x="320" y="32"/>
                    <a:pt x="319" y="33"/>
                  </a:cubicBezTo>
                  <a:cubicBezTo>
                    <a:pt x="318" y="33"/>
                    <a:pt x="317" y="36"/>
                    <a:pt x="316" y="35"/>
                  </a:cubicBezTo>
                  <a:cubicBezTo>
                    <a:pt x="315" y="35"/>
                    <a:pt x="316" y="34"/>
                    <a:pt x="315" y="35"/>
                  </a:cubicBezTo>
                  <a:cubicBezTo>
                    <a:pt x="315" y="36"/>
                    <a:pt x="316" y="38"/>
                    <a:pt x="315" y="38"/>
                  </a:cubicBezTo>
                  <a:cubicBezTo>
                    <a:pt x="314" y="38"/>
                    <a:pt x="313" y="40"/>
                    <a:pt x="312" y="39"/>
                  </a:cubicBezTo>
                  <a:cubicBezTo>
                    <a:pt x="312" y="39"/>
                    <a:pt x="311" y="39"/>
                    <a:pt x="311" y="38"/>
                  </a:cubicBezTo>
                  <a:cubicBezTo>
                    <a:pt x="310" y="37"/>
                    <a:pt x="310" y="36"/>
                    <a:pt x="309" y="36"/>
                  </a:cubicBezTo>
                  <a:cubicBezTo>
                    <a:pt x="309" y="35"/>
                    <a:pt x="310" y="32"/>
                    <a:pt x="310" y="31"/>
                  </a:cubicBezTo>
                  <a:cubicBezTo>
                    <a:pt x="310" y="31"/>
                    <a:pt x="311" y="30"/>
                    <a:pt x="311" y="31"/>
                  </a:cubicBezTo>
                  <a:cubicBezTo>
                    <a:pt x="311" y="31"/>
                    <a:pt x="312" y="31"/>
                    <a:pt x="312" y="29"/>
                  </a:cubicBezTo>
                  <a:cubicBezTo>
                    <a:pt x="313" y="28"/>
                    <a:pt x="314" y="27"/>
                    <a:pt x="313" y="26"/>
                  </a:cubicBezTo>
                  <a:cubicBezTo>
                    <a:pt x="312" y="25"/>
                    <a:pt x="311" y="25"/>
                    <a:pt x="311" y="24"/>
                  </a:cubicBezTo>
                  <a:cubicBezTo>
                    <a:pt x="311" y="23"/>
                    <a:pt x="309" y="23"/>
                    <a:pt x="308" y="24"/>
                  </a:cubicBezTo>
                  <a:cubicBezTo>
                    <a:pt x="308" y="24"/>
                    <a:pt x="306" y="24"/>
                    <a:pt x="307" y="25"/>
                  </a:cubicBezTo>
                  <a:cubicBezTo>
                    <a:pt x="307" y="26"/>
                    <a:pt x="306" y="28"/>
                    <a:pt x="306" y="28"/>
                  </a:cubicBezTo>
                  <a:cubicBezTo>
                    <a:pt x="305" y="29"/>
                    <a:pt x="303" y="31"/>
                    <a:pt x="302" y="31"/>
                  </a:cubicBezTo>
                  <a:cubicBezTo>
                    <a:pt x="302" y="31"/>
                    <a:pt x="301" y="29"/>
                    <a:pt x="302" y="29"/>
                  </a:cubicBezTo>
                  <a:cubicBezTo>
                    <a:pt x="302" y="28"/>
                    <a:pt x="303" y="25"/>
                    <a:pt x="302" y="25"/>
                  </a:cubicBezTo>
                  <a:cubicBezTo>
                    <a:pt x="302" y="24"/>
                    <a:pt x="300" y="24"/>
                    <a:pt x="301" y="23"/>
                  </a:cubicBezTo>
                  <a:cubicBezTo>
                    <a:pt x="302" y="23"/>
                    <a:pt x="303" y="24"/>
                    <a:pt x="303" y="23"/>
                  </a:cubicBezTo>
                  <a:cubicBezTo>
                    <a:pt x="302" y="22"/>
                    <a:pt x="301" y="22"/>
                    <a:pt x="300" y="22"/>
                  </a:cubicBezTo>
                  <a:cubicBezTo>
                    <a:pt x="299" y="21"/>
                    <a:pt x="300" y="20"/>
                    <a:pt x="299" y="20"/>
                  </a:cubicBezTo>
                  <a:cubicBezTo>
                    <a:pt x="298" y="20"/>
                    <a:pt x="297" y="19"/>
                    <a:pt x="297" y="19"/>
                  </a:cubicBezTo>
                  <a:cubicBezTo>
                    <a:pt x="298" y="18"/>
                    <a:pt x="300" y="18"/>
                    <a:pt x="301" y="17"/>
                  </a:cubicBezTo>
                  <a:cubicBezTo>
                    <a:pt x="302" y="17"/>
                    <a:pt x="302" y="16"/>
                    <a:pt x="302" y="16"/>
                  </a:cubicBezTo>
                  <a:cubicBezTo>
                    <a:pt x="301" y="16"/>
                    <a:pt x="300" y="16"/>
                    <a:pt x="300" y="16"/>
                  </a:cubicBezTo>
                  <a:cubicBezTo>
                    <a:pt x="299" y="16"/>
                    <a:pt x="298" y="16"/>
                    <a:pt x="299" y="16"/>
                  </a:cubicBezTo>
                  <a:cubicBezTo>
                    <a:pt x="300" y="15"/>
                    <a:pt x="302" y="16"/>
                    <a:pt x="302" y="15"/>
                  </a:cubicBezTo>
                  <a:cubicBezTo>
                    <a:pt x="302" y="14"/>
                    <a:pt x="302" y="12"/>
                    <a:pt x="300" y="11"/>
                  </a:cubicBezTo>
                  <a:cubicBezTo>
                    <a:pt x="299" y="9"/>
                    <a:pt x="298" y="8"/>
                    <a:pt x="298" y="7"/>
                  </a:cubicBezTo>
                  <a:cubicBezTo>
                    <a:pt x="298" y="6"/>
                    <a:pt x="298" y="5"/>
                    <a:pt x="298" y="4"/>
                  </a:cubicBezTo>
                  <a:cubicBezTo>
                    <a:pt x="299" y="3"/>
                    <a:pt x="298" y="0"/>
                    <a:pt x="296" y="0"/>
                  </a:cubicBezTo>
                  <a:cubicBezTo>
                    <a:pt x="295" y="0"/>
                    <a:pt x="293" y="0"/>
                    <a:pt x="292" y="1"/>
                  </a:cubicBezTo>
                  <a:cubicBezTo>
                    <a:pt x="292" y="2"/>
                    <a:pt x="293" y="4"/>
                    <a:pt x="293" y="4"/>
                  </a:cubicBezTo>
                  <a:cubicBezTo>
                    <a:pt x="292" y="5"/>
                    <a:pt x="292" y="5"/>
                    <a:pt x="291" y="5"/>
                  </a:cubicBezTo>
                  <a:cubicBezTo>
                    <a:pt x="291" y="5"/>
                    <a:pt x="290" y="4"/>
                    <a:pt x="290" y="4"/>
                  </a:cubicBezTo>
                  <a:cubicBezTo>
                    <a:pt x="289" y="5"/>
                    <a:pt x="289" y="5"/>
                    <a:pt x="288" y="5"/>
                  </a:cubicBezTo>
                  <a:cubicBezTo>
                    <a:pt x="288" y="6"/>
                    <a:pt x="286" y="8"/>
                    <a:pt x="286" y="9"/>
                  </a:cubicBezTo>
                  <a:cubicBezTo>
                    <a:pt x="285" y="11"/>
                    <a:pt x="284" y="12"/>
                    <a:pt x="284" y="14"/>
                  </a:cubicBezTo>
                  <a:cubicBezTo>
                    <a:pt x="284" y="16"/>
                    <a:pt x="284" y="17"/>
                    <a:pt x="286" y="17"/>
                  </a:cubicBezTo>
                  <a:cubicBezTo>
                    <a:pt x="287" y="17"/>
                    <a:pt x="286" y="18"/>
                    <a:pt x="287" y="18"/>
                  </a:cubicBezTo>
                  <a:cubicBezTo>
                    <a:pt x="288" y="18"/>
                    <a:pt x="288" y="20"/>
                    <a:pt x="289" y="20"/>
                  </a:cubicBezTo>
                  <a:cubicBezTo>
                    <a:pt x="290" y="20"/>
                    <a:pt x="291" y="20"/>
                    <a:pt x="291" y="20"/>
                  </a:cubicBezTo>
                  <a:cubicBezTo>
                    <a:pt x="292" y="21"/>
                    <a:pt x="295" y="20"/>
                    <a:pt x="294" y="21"/>
                  </a:cubicBezTo>
                  <a:cubicBezTo>
                    <a:pt x="293" y="22"/>
                    <a:pt x="292" y="21"/>
                    <a:pt x="291" y="22"/>
                  </a:cubicBezTo>
                  <a:cubicBezTo>
                    <a:pt x="290" y="24"/>
                    <a:pt x="289" y="25"/>
                    <a:pt x="288" y="26"/>
                  </a:cubicBezTo>
                  <a:cubicBezTo>
                    <a:pt x="287" y="26"/>
                    <a:pt x="287" y="28"/>
                    <a:pt x="288" y="27"/>
                  </a:cubicBezTo>
                  <a:cubicBezTo>
                    <a:pt x="288" y="27"/>
                    <a:pt x="291" y="26"/>
                    <a:pt x="291" y="26"/>
                  </a:cubicBezTo>
                  <a:cubicBezTo>
                    <a:pt x="291" y="26"/>
                    <a:pt x="290" y="28"/>
                    <a:pt x="291" y="28"/>
                  </a:cubicBezTo>
                  <a:cubicBezTo>
                    <a:pt x="291" y="29"/>
                    <a:pt x="291" y="29"/>
                    <a:pt x="290" y="29"/>
                  </a:cubicBezTo>
                  <a:cubicBezTo>
                    <a:pt x="290" y="29"/>
                    <a:pt x="288" y="30"/>
                    <a:pt x="287" y="31"/>
                  </a:cubicBezTo>
                  <a:cubicBezTo>
                    <a:pt x="286" y="31"/>
                    <a:pt x="285" y="33"/>
                    <a:pt x="284" y="33"/>
                  </a:cubicBezTo>
                  <a:cubicBezTo>
                    <a:pt x="283" y="33"/>
                    <a:pt x="282" y="35"/>
                    <a:pt x="282" y="35"/>
                  </a:cubicBezTo>
                  <a:cubicBezTo>
                    <a:pt x="281" y="35"/>
                    <a:pt x="281" y="36"/>
                    <a:pt x="281" y="37"/>
                  </a:cubicBezTo>
                  <a:cubicBezTo>
                    <a:pt x="282" y="37"/>
                    <a:pt x="282" y="40"/>
                    <a:pt x="282" y="40"/>
                  </a:cubicBezTo>
                  <a:cubicBezTo>
                    <a:pt x="281" y="41"/>
                    <a:pt x="280" y="43"/>
                    <a:pt x="280" y="42"/>
                  </a:cubicBezTo>
                  <a:cubicBezTo>
                    <a:pt x="280" y="40"/>
                    <a:pt x="281" y="39"/>
                    <a:pt x="279" y="38"/>
                  </a:cubicBezTo>
                  <a:cubicBezTo>
                    <a:pt x="278" y="37"/>
                    <a:pt x="278" y="36"/>
                    <a:pt x="278" y="35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78" y="33"/>
                    <a:pt x="278" y="33"/>
                    <a:pt x="279" y="32"/>
                  </a:cubicBezTo>
                  <a:cubicBezTo>
                    <a:pt x="279" y="32"/>
                    <a:pt x="280" y="31"/>
                    <a:pt x="279" y="31"/>
                  </a:cubicBezTo>
                  <a:cubicBezTo>
                    <a:pt x="278" y="30"/>
                    <a:pt x="277" y="29"/>
                    <a:pt x="276" y="30"/>
                  </a:cubicBezTo>
                  <a:cubicBezTo>
                    <a:pt x="275" y="30"/>
                    <a:pt x="274" y="31"/>
                    <a:pt x="274" y="32"/>
                  </a:cubicBezTo>
                  <a:cubicBezTo>
                    <a:pt x="274" y="32"/>
                    <a:pt x="275" y="36"/>
                    <a:pt x="274" y="36"/>
                  </a:cubicBezTo>
                  <a:cubicBezTo>
                    <a:pt x="273" y="35"/>
                    <a:pt x="272" y="34"/>
                    <a:pt x="272" y="34"/>
                  </a:cubicBezTo>
                  <a:cubicBezTo>
                    <a:pt x="272" y="34"/>
                    <a:pt x="270" y="35"/>
                    <a:pt x="269" y="35"/>
                  </a:cubicBezTo>
                  <a:cubicBezTo>
                    <a:pt x="268" y="35"/>
                    <a:pt x="266" y="35"/>
                    <a:pt x="265" y="35"/>
                  </a:cubicBezTo>
                  <a:cubicBezTo>
                    <a:pt x="264" y="35"/>
                    <a:pt x="261" y="36"/>
                    <a:pt x="260" y="36"/>
                  </a:cubicBezTo>
                  <a:cubicBezTo>
                    <a:pt x="260" y="36"/>
                    <a:pt x="258" y="36"/>
                    <a:pt x="257" y="36"/>
                  </a:cubicBezTo>
                  <a:cubicBezTo>
                    <a:pt x="257" y="36"/>
                    <a:pt x="257" y="35"/>
                    <a:pt x="256" y="34"/>
                  </a:cubicBezTo>
                  <a:cubicBezTo>
                    <a:pt x="255" y="34"/>
                    <a:pt x="255" y="32"/>
                    <a:pt x="254" y="32"/>
                  </a:cubicBezTo>
                  <a:cubicBezTo>
                    <a:pt x="252" y="33"/>
                    <a:pt x="251" y="33"/>
                    <a:pt x="251" y="32"/>
                  </a:cubicBezTo>
                  <a:cubicBezTo>
                    <a:pt x="250" y="32"/>
                    <a:pt x="248" y="32"/>
                    <a:pt x="248" y="30"/>
                  </a:cubicBezTo>
                  <a:cubicBezTo>
                    <a:pt x="247" y="29"/>
                    <a:pt x="249" y="27"/>
                    <a:pt x="248" y="27"/>
                  </a:cubicBezTo>
                  <a:cubicBezTo>
                    <a:pt x="247" y="26"/>
                    <a:pt x="244" y="27"/>
                    <a:pt x="243" y="27"/>
                  </a:cubicBezTo>
                  <a:cubicBezTo>
                    <a:pt x="242" y="27"/>
                    <a:pt x="239" y="27"/>
                    <a:pt x="238" y="27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5" y="30"/>
                    <a:pt x="234" y="31"/>
                    <a:pt x="235" y="31"/>
                  </a:cubicBezTo>
                  <a:cubicBezTo>
                    <a:pt x="235" y="32"/>
                    <a:pt x="236" y="33"/>
                    <a:pt x="236" y="32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8" y="31"/>
                    <a:pt x="239" y="31"/>
                    <a:pt x="240" y="31"/>
                  </a:cubicBezTo>
                  <a:cubicBezTo>
                    <a:pt x="241" y="30"/>
                    <a:pt x="243" y="29"/>
                    <a:pt x="243" y="29"/>
                  </a:cubicBezTo>
                  <a:cubicBezTo>
                    <a:pt x="244" y="29"/>
                    <a:pt x="246" y="29"/>
                    <a:pt x="246" y="29"/>
                  </a:cubicBezTo>
                  <a:cubicBezTo>
                    <a:pt x="245" y="29"/>
                    <a:pt x="244" y="31"/>
                    <a:pt x="243" y="31"/>
                  </a:cubicBezTo>
                  <a:cubicBezTo>
                    <a:pt x="243" y="31"/>
                    <a:pt x="241" y="32"/>
                    <a:pt x="240" y="32"/>
                  </a:cubicBezTo>
                  <a:cubicBezTo>
                    <a:pt x="240" y="32"/>
                    <a:pt x="239" y="33"/>
                    <a:pt x="238" y="33"/>
                  </a:cubicBezTo>
                  <a:cubicBezTo>
                    <a:pt x="237" y="33"/>
                    <a:pt x="235" y="34"/>
                    <a:pt x="235" y="34"/>
                  </a:cubicBezTo>
                  <a:cubicBezTo>
                    <a:pt x="235" y="35"/>
                    <a:pt x="234" y="36"/>
                    <a:pt x="233" y="36"/>
                  </a:cubicBezTo>
                  <a:cubicBezTo>
                    <a:pt x="233" y="37"/>
                    <a:pt x="234" y="37"/>
                    <a:pt x="234" y="38"/>
                  </a:cubicBezTo>
                  <a:cubicBezTo>
                    <a:pt x="234" y="38"/>
                    <a:pt x="234" y="39"/>
                    <a:pt x="234" y="40"/>
                  </a:cubicBezTo>
                  <a:cubicBezTo>
                    <a:pt x="235" y="40"/>
                    <a:pt x="234" y="41"/>
                    <a:pt x="233" y="42"/>
                  </a:cubicBezTo>
                  <a:cubicBezTo>
                    <a:pt x="233" y="43"/>
                    <a:pt x="235" y="45"/>
                    <a:pt x="233" y="44"/>
                  </a:cubicBezTo>
                  <a:cubicBezTo>
                    <a:pt x="232" y="44"/>
                    <a:pt x="230" y="42"/>
                    <a:pt x="231" y="41"/>
                  </a:cubicBezTo>
                  <a:cubicBezTo>
                    <a:pt x="232" y="41"/>
                    <a:pt x="233" y="40"/>
                    <a:pt x="232" y="40"/>
                  </a:cubicBezTo>
                  <a:cubicBezTo>
                    <a:pt x="232" y="39"/>
                    <a:pt x="232" y="37"/>
                    <a:pt x="231" y="37"/>
                  </a:cubicBezTo>
                  <a:cubicBezTo>
                    <a:pt x="230" y="38"/>
                    <a:pt x="229" y="39"/>
                    <a:pt x="229" y="38"/>
                  </a:cubicBezTo>
                  <a:cubicBezTo>
                    <a:pt x="229" y="37"/>
                    <a:pt x="230" y="35"/>
                    <a:pt x="230" y="35"/>
                  </a:cubicBezTo>
                  <a:cubicBezTo>
                    <a:pt x="229" y="36"/>
                    <a:pt x="228" y="36"/>
                    <a:pt x="228" y="36"/>
                  </a:cubicBezTo>
                  <a:cubicBezTo>
                    <a:pt x="228" y="35"/>
                    <a:pt x="227" y="33"/>
                    <a:pt x="227" y="33"/>
                  </a:cubicBezTo>
                  <a:cubicBezTo>
                    <a:pt x="226" y="33"/>
                    <a:pt x="223" y="35"/>
                    <a:pt x="222" y="35"/>
                  </a:cubicBezTo>
                  <a:cubicBezTo>
                    <a:pt x="221" y="35"/>
                    <a:pt x="216" y="36"/>
                    <a:pt x="215" y="36"/>
                  </a:cubicBezTo>
                  <a:cubicBezTo>
                    <a:pt x="214" y="35"/>
                    <a:pt x="214" y="36"/>
                    <a:pt x="212" y="36"/>
                  </a:cubicBezTo>
                  <a:cubicBezTo>
                    <a:pt x="211" y="35"/>
                    <a:pt x="207" y="34"/>
                    <a:pt x="208" y="34"/>
                  </a:cubicBezTo>
                  <a:cubicBezTo>
                    <a:pt x="210" y="34"/>
                    <a:pt x="211" y="34"/>
                    <a:pt x="211" y="33"/>
                  </a:cubicBezTo>
                  <a:cubicBezTo>
                    <a:pt x="211" y="33"/>
                    <a:pt x="209" y="32"/>
                    <a:pt x="211" y="32"/>
                  </a:cubicBezTo>
                  <a:cubicBezTo>
                    <a:pt x="212" y="32"/>
                    <a:pt x="213" y="32"/>
                    <a:pt x="213" y="32"/>
                  </a:cubicBezTo>
                  <a:cubicBezTo>
                    <a:pt x="213" y="31"/>
                    <a:pt x="212" y="30"/>
                    <a:pt x="213" y="30"/>
                  </a:cubicBezTo>
                  <a:cubicBezTo>
                    <a:pt x="215" y="30"/>
                    <a:pt x="215" y="31"/>
                    <a:pt x="216" y="30"/>
                  </a:cubicBezTo>
                  <a:cubicBezTo>
                    <a:pt x="217" y="30"/>
                    <a:pt x="217" y="29"/>
                    <a:pt x="216" y="28"/>
                  </a:cubicBezTo>
                  <a:cubicBezTo>
                    <a:pt x="215" y="28"/>
                    <a:pt x="215" y="26"/>
                    <a:pt x="213" y="26"/>
                  </a:cubicBezTo>
                  <a:cubicBezTo>
                    <a:pt x="211" y="26"/>
                    <a:pt x="210" y="25"/>
                    <a:pt x="210" y="26"/>
                  </a:cubicBezTo>
                  <a:cubicBezTo>
                    <a:pt x="210" y="27"/>
                    <a:pt x="211" y="28"/>
                    <a:pt x="210" y="28"/>
                  </a:cubicBezTo>
                  <a:cubicBezTo>
                    <a:pt x="208" y="27"/>
                    <a:pt x="208" y="27"/>
                    <a:pt x="206" y="26"/>
                  </a:cubicBezTo>
                  <a:cubicBezTo>
                    <a:pt x="204" y="26"/>
                    <a:pt x="204" y="25"/>
                    <a:pt x="203" y="24"/>
                  </a:cubicBezTo>
                  <a:cubicBezTo>
                    <a:pt x="202" y="24"/>
                    <a:pt x="203" y="24"/>
                    <a:pt x="202" y="23"/>
                  </a:cubicBezTo>
                  <a:cubicBezTo>
                    <a:pt x="201" y="23"/>
                    <a:pt x="196" y="20"/>
                    <a:pt x="195" y="20"/>
                  </a:cubicBezTo>
                  <a:cubicBezTo>
                    <a:pt x="194" y="20"/>
                    <a:pt x="193" y="19"/>
                    <a:pt x="192" y="19"/>
                  </a:cubicBezTo>
                  <a:cubicBezTo>
                    <a:pt x="190" y="19"/>
                    <a:pt x="188" y="18"/>
                    <a:pt x="188" y="19"/>
                  </a:cubicBezTo>
                  <a:cubicBezTo>
                    <a:pt x="188" y="19"/>
                    <a:pt x="186" y="21"/>
                    <a:pt x="185" y="21"/>
                  </a:cubicBezTo>
                  <a:cubicBezTo>
                    <a:pt x="184" y="20"/>
                    <a:pt x="186" y="19"/>
                    <a:pt x="186" y="19"/>
                  </a:cubicBezTo>
                  <a:cubicBezTo>
                    <a:pt x="186" y="19"/>
                    <a:pt x="185" y="18"/>
                    <a:pt x="186" y="17"/>
                  </a:cubicBezTo>
                  <a:cubicBezTo>
                    <a:pt x="186" y="16"/>
                    <a:pt x="186" y="16"/>
                    <a:pt x="185" y="16"/>
                  </a:cubicBezTo>
                  <a:cubicBezTo>
                    <a:pt x="184" y="17"/>
                    <a:pt x="184" y="17"/>
                    <a:pt x="184" y="18"/>
                  </a:cubicBezTo>
                  <a:cubicBezTo>
                    <a:pt x="184" y="19"/>
                    <a:pt x="183" y="19"/>
                    <a:pt x="183" y="19"/>
                  </a:cubicBezTo>
                  <a:cubicBezTo>
                    <a:pt x="182" y="20"/>
                    <a:pt x="182" y="21"/>
                    <a:pt x="181" y="21"/>
                  </a:cubicBezTo>
                  <a:cubicBezTo>
                    <a:pt x="180" y="22"/>
                    <a:pt x="179" y="21"/>
                    <a:pt x="178" y="20"/>
                  </a:cubicBezTo>
                  <a:cubicBezTo>
                    <a:pt x="178" y="18"/>
                    <a:pt x="177" y="18"/>
                    <a:pt x="177" y="16"/>
                  </a:cubicBezTo>
                  <a:cubicBezTo>
                    <a:pt x="177" y="14"/>
                    <a:pt x="176" y="12"/>
                    <a:pt x="176" y="12"/>
                  </a:cubicBezTo>
                  <a:cubicBezTo>
                    <a:pt x="175" y="11"/>
                    <a:pt x="174" y="10"/>
                    <a:pt x="174" y="11"/>
                  </a:cubicBezTo>
                  <a:cubicBezTo>
                    <a:pt x="174" y="11"/>
                    <a:pt x="173" y="12"/>
                    <a:pt x="173" y="12"/>
                  </a:cubicBezTo>
                  <a:cubicBezTo>
                    <a:pt x="174" y="13"/>
                    <a:pt x="173" y="14"/>
                    <a:pt x="174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4" y="15"/>
                    <a:pt x="173" y="15"/>
                    <a:pt x="173" y="16"/>
                  </a:cubicBezTo>
                  <a:cubicBezTo>
                    <a:pt x="173" y="16"/>
                    <a:pt x="172" y="17"/>
                    <a:pt x="172" y="17"/>
                  </a:cubicBezTo>
                  <a:cubicBezTo>
                    <a:pt x="171" y="17"/>
                    <a:pt x="170" y="19"/>
                    <a:pt x="170" y="19"/>
                  </a:cubicBezTo>
                  <a:cubicBezTo>
                    <a:pt x="169" y="19"/>
                    <a:pt x="169" y="18"/>
                    <a:pt x="168" y="18"/>
                  </a:cubicBezTo>
                  <a:cubicBezTo>
                    <a:pt x="167" y="18"/>
                    <a:pt x="165" y="20"/>
                    <a:pt x="166" y="19"/>
                  </a:cubicBezTo>
                  <a:cubicBezTo>
                    <a:pt x="166" y="17"/>
                    <a:pt x="167" y="17"/>
                    <a:pt x="166" y="16"/>
                  </a:cubicBezTo>
                  <a:cubicBezTo>
                    <a:pt x="166" y="15"/>
                    <a:pt x="165" y="14"/>
                    <a:pt x="164" y="15"/>
                  </a:cubicBezTo>
                  <a:cubicBezTo>
                    <a:pt x="163" y="16"/>
                    <a:pt x="161" y="17"/>
                    <a:pt x="160" y="18"/>
                  </a:cubicBezTo>
                  <a:cubicBezTo>
                    <a:pt x="160" y="18"/>
                    <a:pt x="157" y="22"/>
                    <a:pt x="156" y="22"/>
                  </a:cubicBezTo>
                  <a:cubicBezTo>
                    <a:pt x="156" y="23"/>
                    <a:pt x="154" y="24"/>
                    <a:pt x="154" y="23"/>
                  </a:cubicBezTo>
                  <a:cubicBezTo>
                    <a:pt x="155" y="22"/>
                    <a:pt x="158" y="20"/>
                    <a:pt x="157" y="19"/>
                  </a:cubicBezTo>
                  <a:cubicBezTo>
                    <a:pt x="157" y="19"/>
                    <a:pt x="157" y="18"/>
                    <a:pt x="157" y="19"/>
                  </a:cubicBezTo>
                  <a:cubicBezTo>
                    <a:pt x="156" y="19"/>
                    <a:pt x="153" y="21"/>
                    <a:pt x="152" y="22"/>
                  </a:cubicBezTo>
                  <a:cubicBezTo>
                    <a:pt x="150" y="23"/>
                    <a:pt x="147" y="24"/>
                    <a:pt x="147" y="25"/>
                  </a:cubicBezTo>
                  <a:cubicBezTo>
                    <a:pt x="146" y="25"/>
                    <a:pt x="145" y="27"/>
                    <a:pt x="145" y="26"/>
                  </a:cubicBezTo>
                  <a:cubicBezTo>
                    <a:pt x="145" y="26"/>
                    <a:pt x="145" y="25"/>
                    <a:pt x="144" y="25"/>
                  </a:cubicBezTo>
                  <a:cubicBezTo>
                    <a:pt x="143" y="26"/>
                    <a:pt x="144" y="27"/>
                    <a:pt x="143" y="27"/>
                  </a:cubicBezTo>
                  <a:cubicBezTo>
                    <a:pt x="142" y="27"/>
                    <a:pt x="141" y="26"/>
                    <a:pt x="141" y="26"/>
                  </a:cubicBezTo>
                  <a:cubicBezTo>
                    <a:pt x="140" y="27"/>
                    <a:pt x="140" y="28"/>
                    <a:pt x="139" y="27"/>
                  </a:cubicBezTo>
                  <a:cubicBezTo>
                    <a:pt x="138" y="26"/>
                    <a:pt x="137" y="26"/>
                    <a:pt x="137" y="26"/>
                  </a:cubicBezTo>
                  <a:cubicBezTo>
                    <a:pt x="137" y="27"/>
                    <a:pt x="136" y="27"/>
                    <a:pt x="136" y="27"/>
                  </a:cubicBezTo>
                  <a:cubicBezTo>
                    <a:pt x="135" y="27"/>
                    <a:pt x="133" y="25"/>
                    <a:pt x="133" y="24"/>
                  </a:cubicBezTo>
                  <a:cubicBezTo>
                    <a:pt x="133" y="24"/>
                    <a:pt x="133" y="23"/>
                    <a:pt x="132" y="23"/>
                  </a:cubicBezTo>
                  <a:cubicBezTo>
                    <a:pt x="131" y="22"/>
                    <a:pt x="131" y="20"/>
                    <a:pt x="131" y="20"/>
                  </a:cubicBezTo>
                  <a:cubicBezTo>
                    <a:pt x="130" y="20"/>
                    <a:pt x="129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4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19"/>
                  </a:cubicBezTo>
                  <a:cubicBezTo>
                    <a:pt x="122" y="19"/>
                    <a:pt x="118" y="17"/>
                    <a:pt x="117" y="17"/>
                  </a:cubicBezTo>
                  <a:cubicBezTo>
                    <a:pt x="117" y="16"/>
                    <a:pt x="116" y="16"/>
                    <a:pt x="114" y="16"/>
                  </a:cubicBezTo>
                  <a:cubicBezTo>
                    <a:pt x="112" y="17"/>
                    <a:pt x="109" y="17"/>
                    <a:pt x="107" y="16"/>
                  </a:cubicBezTo>
                  <a:cubicBezTo>
                    <a:pt x="105" y="16"/>
                    <a:pt x="102" y="16"/>
                    <a:pt x="101" y="16"/>
                  </a:cubicBezTo>
                  <a:cubicBezTo>
                    <a:pt x="101" y="15"/>
                    <a:pt x="101" y="14"/>
                    <a:pt x="100" y="14"/>
                  </a:cubicBezTo>
                  <a:cubicBezTo>
                    <a:pt x="99" y="14"/>
                    <a:pt x="95" y="14"/>
                    <a:pt x="94" y="13"/>
                  </a:cubicBezTo>
                  <a:cubicBezTo>
                    <a:pt x="94" y="13"/>
                    <a:pt x="91" y="12"/>
                    <a:pt x="90" y="13"/>
                  </a:cubicBezTo>
                  <a:cubicBezTo>
                    <a:pt x="89" y="13"/>
                    <a:pt x="89" y="14"/>
                    <a:pt x="88" y="14"/>
                  </a:cubicBezTo>
                  <a:cubicBezTo>
                    <a:pt x="87" y="13"/>
                    <a:pt x="88" y="13"/>
                    <a:pt x="87" y="12"/>
                  </a:cubicBezTo>
                  <a:cubicBezTo>
                    <a:pt x="86" y="12"/>
                    <a:pt x="85" y="11"/>
                    <a:pt x="85" y="11"/>
                  </a:cubicBezTo>
                  <a:cubicBezTo>
                    <a:pt x="86" y="11"/>
                    <a:pt x="87" y="9"/>
                    <a:pt x="87" y="9"/>
                  </a:cubicBezTo>
                  <a:cubicBezTo>
                    <a:pt x="86" y="9"/>
                    <a:pt x="82" y="10"/>
                    <a:pt x="81" y="10"/>
                  </a:cubicBezTo>
                  <a:cubicBezTo>
                    <a:pt x="80" y="10"/>
                    <a:pt x="78" y="10"/>
                    <a:pt x="79" y="9"/>
                  </a:cubicBezTo>
                  <a:cubicBezTo>
                    <a:pt x="80" y="9"/>
                    <a:pt x="81" y="8"/>
                    <a:pt x="80" y="8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7" y="9"/>
                    <a:pt x="76" y="11"/>
                    <a:pt x="76" y="10"/>
                  </a:cubicBezTo>
                  <a:cubicBezTo>
                    <a:pt x="75" y="10"/>
                    <a:pt x="76" y="8"/>
                    <a:pt x="76" y="8"/>
                  </a:cubicBezTo>
                  <a:cubicBezTo>
                    <a:pt x="76" y="7"/>
                    <a:pt x="75" y="7"/>
                    <a:pt x="75" y="6"/>
                  </a:cubicBezTo>
                  <a:cubicBezTo>
                    <a:pt x="75" y="6"/>
                    <a:pt x="73" y="5"/>
                    <a:pt x="73" y="6"/>
                  </a:cubicBezTo>
                  <a:cubicBezTo>
                    <a:pt x="72" y="6"/>
                    <a:pt x="70" y="9"/>
                    <a:pt x="69" y="9"/>
                  </a:cubicBezTo>
                  <a:cubicBezTo>
                    <a:pt x="67" y="10"/>
                    <a:pt x="63" y="11"/>
                    <a:pt x="62" y="11"/>
                  </a:cubicBezTo>
                  <a:cubicBezTo>
                    <a:pt x="61" y="11"/>
                    <a:pt x="60" y="10"/>
                    <a:pt x="59" y="11"/>
                  </a:cubicBezTo>
                  <a:cubicBezTo>
                    <a:pt x="59" y="11"/>
                    <a:pt x="57" y="13"/>
                    <a:pt x="56" y="13"/>
                  </a:cubicBezTo>
                  <a:cubicBezTo>
                    <a:pt x="55" y="13"/>
                    <a:pt x="53" y="14"/>
                    <a:pt x="51" y="14"/>
                  </a:cubicBezTo>
                  <a:cubicBezTo>
                    <a:pt x="49" y="14"/>
                    <a:pt x="49" y="15"/>
                    <a:pt x="48" y="16"/>
                  </a:cubicBezTo>
                  <a:cubicBezTo>
                    <a:pt x="48" y="16"/>
                    <a:pt x="47" y="18"/>
                    <a:pt x="46" y="18"/>
                  </a:cubicBezTo>
                  <a:cubicBezTo>
                    <a:pt x="45" y="19"/>
                    <a:pt x="42" y="22"/>
                    <a:pt x="41" y="23"/>
                  </a:cubicBezTo>
                  <a:cubicBezTo>
                    <a:pt x="40" y="24"/>
                    <a:pt x="38" y="26"/>
                    <a:pt x="37" y="27"/>
                  </a:cubicBezTo>
                  <a:cubicBezTo>
                    <a:pt x="36" y="27"/>
                    <a:pt x="36" y="26"/>
                    <a:pt x="35" y="27"/>
                  </a:cubicBezTo>
                  <a:cubicBezTo>
                    <a:pt x="34" y="27"/>
                    <a:pt x="31" y="27"/>
                    <a:pt x="30" y="27"/>
                  </a:cubicBezTo>
                  <a:cubicBezTo>
                    <a:pt x="28" y="27"/>
                    <a:pt x="28" y="30"/>
                    <a:pt x="27" y="30"/>
                  </a:cubicBezTo>
                  <a:cubicBezTo>
                    <a:pt x="26" y="30"/>
                    <a:pt x="25" y="30"/>
                    <a:pt x="25" y="31"/>
                  </a:cubicBezTo>
                  <a:cubicBezTo>
                    <a:pt x="26" y="31"/>
                    <a:pt x="27" y="31"/>
                    <a:pt x="27" y="32"/>
                  </a:cubicBezTo>
                  <a:cubicBezTo>
                    <a:pt x="27" y="33"/>
                    <a:pt x="28" y="33"/>
                    <a:pt x="29" y="34"/>
                  </a:cubicBezTo>
                  <a:cubicBezTo>
                    <a:pt x="29" y="34"/>
                    <a:pt x="30" y="36"/>
                    <a:pt x="30" y="36"/>
                  </a:cubicBezTo>
                  <a:cubicBezTo>
                    <a:pt x="31" y="37"/>
                    <a:pt x="31" y="37"/>
                    <a:pt x="31" y="38"/>
                  </a:cubicBezTo>
                  <a:cubicBezTo>
                    <a:pt x="31" y="39"/>
                    <a:pt x="31" y="39"/>
                    <a:pt x="31" y="41"/>
                  </a:cubicBezTo>
                  <a:cubicBezTo>
                    <a:pt x="31" y="42"/>
                    <a:pt x="33" y="42"/>
                    <a:pt x="34" y="42"/>
                  </a:cubicBezTo>
                  <a:cubicBezTo>
                    <a:pt x="35" y="42"/>
                    <a:pt x="38" y="42"/>
                    <a:pt x="37" y="43"/>
                  </a:cubicBezTo>
                  <a:cubicBezTo>
                    <a:pt x="37" y="44"/>
                    <a:pt x="38" y="44"/>
                    <a:pt x="38" y="44"/>
                  </a:cubicBezTo>
                  <a:cubicBezTo>
                    <a:pt x="39" y="45"/>
                    <a:pt x="42" y="45"/>
                    <a:pt x="41" y="45"/>
                  </a:cubicBezTo>
                  <a:cubicBezTo>
                    <a:pt x="41" y="46"/>
                    <a:pt x="41" y="46"/>
                    <a:pt x="40" y="46"/>
                  </a:cubicBezTo>
                  <a:cubicBezTo>
                    <a:pt x="39" y="46"/>
                    <a:pt x="37" y="45"/>
                    <a:pt x="36" y="45"/>
                  </a:cubicBezTo>
                  <a:cubicBezTo>
                    <a:pt x="36" y="44"/>
                    <a:pt x="35" y="45"/>
                    <a:pt x="35" y="46"/>
                  </a:cubicBezTo>
                  <a:cubicBezTo>
                    <a:pt x="35" y="46"/>
                    <a:pt x="34" y="48"/>
                    <a:pt x="35" y="47"/>
                  </a:cubicBezTo>
                  <a:cubicBezTo>
                    <a:pt x="36" y="47"/>
                    <a:pt x="37" y="46"/>
                    <a:pt x="37" y="47"/>
                  </a:cubicBezTo>
                  <a:cubicBezTo>
                    <a:pt x="38" y="47"/>
                    <a:pt x="39" y="48"/>
                    <a:pt x="38" y="48"/>
                  </a:cubicBezTo>
                  <a:cubicBezTo>
                    <a:pt x="38" y="48"/>
                    <a:pt x="37" y="48"/>
                    <a:pt x="36" y="49"/>
                  </a:cubicBezTo>
                  <a:cubicBezTo>
                    <a:pt x="36" y="49"/>
                    <a:pt x="36" y="50"/>
                    <a:pt x="35" y="50"/>
                  </a:cubicBezTo>
                  <a:cubicBezTo>
                    <a:pt x="34" y="50"/>
                    <a:pt x="33" y="49"/>
                    <a:pt x="32" y="50"/>
                  </a:cubicBezTo>
                  <a:cubicBezTo>
                    <a:pt x="32" y="50"/>
                    <a:pt x="31" y="51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cubicBezTo>
                    <a:pt x="30" y="50"/>
                    <a:pt x="28" y="50"/>
                    <a:pt x="28" y="49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9" y="46"/>
                    <a:pt x="30" y="44"/>
                    <a:pt x="30" y="44"/>
                  </a:cubicBezTo>
                  <a:cubicBezTo>
                    <a:pt x="29" y="44"/>
                    <a:pt x="25" y="45"/>
                    <a:pt x="25" y="46"/>
                  </a:cubicBezTo>
                  <a:cubicBezTo>
                    <a:pt x="24" y="46"/>
                    <a:pt x="23" y="46"/>
                    <a:pt x="22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9"/>
                    <a:pt x="19" y="49"/>
                    <a:pt x="19" y="49"/>
                  </a:cubicBezTo>
                  <a:cubicBezTo>
                    <a:pt x="18" y="49"/>
                    <a:pt x="16" y="50"/>
                    <a:pt x="15" y="51"/>
                  </a:cubicBezTo>
                  <a:cubicBezTo>
                    <a:pt x="14" y="51"/>
                    <a:pt x="13" y="51"/>
                    <a:pt x="13" y="51"/>
                  </a:cubicBezTo>
                  <a:cubicBezTo>
                    <a:pt x="12" y="52"/>
                    <a:pt x="12" y="52"/>
                    <a:pt x="11" y="53"/>
                  </a:cubicBezTo>
                  <a:cubicBezTo>
                    <a:pt x="11" y="53"/>
                    <a:pt x="11" y="53"/>
                    <a:pt x="12" y="54"/>
                  </a:cubicBezTo>
                  <a:cubicBezTo>
                    <a:pt x="13" y="54"/>
                    <a:pt x="13" y="54"/>
                    <a:pt x="13" y="55"/>
                  </a:cubicBezTo>
                  <a:cubicBezTo>
                    <a:pt x="12" y="56"/>
                    <a:pt x="13" y="58"/>
                    <a:pt x="13" y="58"/>
                  </a:cubicBezTo>
                  <a:cubicBezTo>
                    <a:pt x="14" y="59"/>
                    <a:pt x="12" y="61"/>
                    <a:pt x="14" y="61"/>
                  </a:cubicBezTo>
                  <a:cubicBezTo>
                    <a:pt x="15" y="62"/>
                    <a:pt x="15" y="62"/>
                    <a:pt x="18" y="62"/>
                  </a:cubicBezTo>
                  <a:cubicBezTo>
                    <a:pt x="20" y="61"/>
                    <a:pt x="20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5" y="61"/>
                    <a:pt x="24" y="62"/>
                    <a:pt x="26" y="61"/>
                  </a:cubicBezTo>
                  <a:cubicBezTo>
                    <a:pt x="27" y="61"/>
                    <a:pt x="30" y="58"/>
                    <a:pt x="31" y="58"/>
                  </a:cubicBezTo>
                  <a:cubicBezTo>
                    <a:pt x="32" y="59"/>
                    <a:pt x="31" y="59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0"/>
                    <a:pt x="32" y="61"/>
                    <a:pt x="31" y="61"/>
                  </a:cubicBezTo>
                  <a:cubicBezTo>
                    <a:pt x="30" y="62"/>
                    <a:pt x="32" y="62"/>
                    <a:pt x="32" y="63"/>
                  </a:cubicBezTo>
                  <a:cubicBezTo>
                    <a:pt x="31" y="64"/>
                    <a:pt x="31" y="67"/>
                    <a:pt x="30" y="67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25" y="68"/>
                    <a:pt x="23" y="69"/>
                    <a:pt x="22" y="70"/>
                  </a:cubicBezTo>
                  <a:cubicBezTo>
                    <a:pt x="21" y="71"/>
                    <a:pt x="19" y="71"/>
                    <a:pt x="19" y="71"/>
                  </a:cubicBezTo>
                  <a:cubicBezTo>
                    <a:pt x="19" y="70"/>
                    <a:pt x="19" y="70"/>
                    <a:pt x="18" y="70"/>
                  </a:cubicBezTo>
                  <a:cubicBezTo>
                    <a:pt x="17" y="70"/>
                    <a:pt x="16" y="69"/>
                    <a:pt x="15" y="70"/>
                  </a:cubicBezTo>
                  <a:cubicBezTo>
                    <a:pt x="14" y="71"/>
                    <a:pt x="13" y="73"/>
                    <a:pt x="12" y="74"/>
                  </a:cubicBezTo>
                  <a:cubicBezTo>
                    <a:pt x="11" y="75"/>
                    <a:pt x="7" y="77"/>
                    <a:pt x="7" y="78"/>
                  </a:cubicBezTo>
                  <a:cubicBezTo>
                    <a:pt x="6" y="79"/>
                    <a:pt x="6" y="80"/>
                    <a:pt x="5" y="80"/>
                  </a:cubicBezTo>
                  <a:cubicBezTo>
                    <a:pt x="4" y="81"/>
                    <a:pt x="3" y="82"/>
                    <a:pt x="4" y="82"/>
                  </a:cubicBezTo>
                  <a:cubicBezTo>
                    <a:pt x="4" y="82"/>
                    <a:pt x="6" y="81"/>
                    <a:pt x="6" y="82"/>
                  </a:cubicBezTo>
                  <a:cubicBezTo>
                    <a:pt x="5" y="82"/>
                    <a:pt x="4" y="83"/>
                    <a:pt x="4" y="84"/>
                  </a:cubicBezTo>
                  <a:cubicBezTo>
                    <a:pt x="3" y="84"/>
                    <a:pt x="5" y="85"/>
                    <a:pt x="6" y="85"/>
                  </a:cubicBezTo>
                  <a:cubicBezTo>
                    <a:pt x="7" y="86"/>
                    <a:pt x="7" y="86"/>
                    <a:pt x="9" y="87"/>
                  </a:cubicBezTo>
                  <a:cubicBezTo>
                    <a:pt x="10" y="87"/>
                    <a:pt x="11" y="86"/>
                    <a:pt x="10" y="87"/>
                  </a:cubicBezTo>
                  <a:cubicBezTo>
                    <a:pt x="10" y="88"/>
                    <a:pt x="8" y="88"/>
                    <a:pt x="8" y="89"/>
                  </a:cubicBezTo>
                  <a:cubicBezTo>
                    <a:pt x="7" y="90"/>
                    <a:pt x="6" y="92"/>
                    <a:pt x="7" y="92"/>
                  </a:cubicBezTo>
                  <a:cubicBezTo>
                    <a:pt x="8" y="92"/>
                    <a:pt x="7" y="92"/>
                    <a:pt x="8" y="93"/>
                  </a:cubicBezTo>
                  <a:cubicBezTo>
                    <a:pt x="8" y="94"/>
                    <a:pt x="10" y="93"/>
                    <a:pt x="11" y="93"/>
                  </a:cubicBezTo>
                  <a:cubicBezTo>
                    <a:pt x="12" y="93"/>
                    <a:pt x="14" y="92"/>
                    <a:pt x="13" y="92"/>
                  </a:cubicBezTo>
                  <a:cubicBezTo>
                    <a:pt x="13" y="91"/>
                    <a:pt x="14" y="89"/>
                    <a:pt x="15" y="89"/>
                  </a:cubicBezTo>
                  <a:cubicBezTo>
                    <a:pt x="15" y="89"/>
                    <a:pt x="14" y="92"/>
                    <a:pt x="14" y="92"/>
                  </a:cubicBezTo>
                  <a:cubicBezTo>
                    <a:pt x="15" y="93"/>
                    <a:pt x="14" y="94"/>
                    <a:pt x="13" y="95"/>
                  </a:cubicBezTo>
                  <a:cubicBezTo>
                    <a:pt x="12" y="96"/>
                    <a:pt x="12" y="96"/>
                    <a:pt x="13" y="97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9"/>
                    <a:pt x="12" y="99"/>
                    <a:pt x="11" y="100"/>
                  </a:cubicBezTo>
                  <a:cubicBezTo>
                    <a:pt x="10" y="100"/>
                    <a:pt x="8" y="101"/>
                    <a:pt x="10" y="101"/>
                  </a:cubicBezTo>
                  <a:cubicBezTo>
                    <a:pt x="11" y="101"/>
                    <a:pt x="12" y="101"/>
                    <a:pt x="13" y="101"/>
                  </a:cubicBezTo>
                  <a:cubicBezTo>
                    <a:pt x="14" y="100"/>
                    <a:pt x="17" y="98"/>
                    <a:pt x="18" y="99"/>
                  </a:cubicBezTo>
                  <a:cubicBezTo>
                    <a:pt x="19" y="99"/>
                    <a:pt x="20" y="100"/>
                    <a:pt x="21" y="99"/>
                  </a:cubicBezTo>
                  <a:cubicBezTo>
                    <a:pt x="21" y="99"/>
                    <a:pt x="21" y="98"/>
                    <a:pt x="22" y="99"/>
                  </a:cubicBezTo>
                  <a:cubicBezTo>
                    <a:pt x="22" y="100"/>
                    <a:pt x="23" y="102"/>
                    <a:pt x="24" y="101"/>
                  </a:cubicBezTo>
                  <a:cubicBezTo>
                    <a:pt x="25" y="100"/>
                    <a:pt x="24" y="100"/>
                    <a:pt x="24" y="99"/>
                  </a:cubicBezTo>
                  <a:cubicBezTo>
                    <a:pt x="24" y="98"/>
                    <a:pt x="26" y="97"/>
                    <a:pt x="26" y="97"/>
                  </a:cubicBezTo>
                  <a:cubicBezTo>
                    <a:pt x="27" y="98"/>
                    <a:pt x="25" y="99"/>
                    <a:pt x="27" y="99"/>
                  </a:cubicBezTo>
                  <a:cubicBezTo>
                    <a:pt x="28" y="100"/>
                    <a:pt x="30" y="98"/>
                    <a:pt x="31" y="98"/>
                  </a:cubicBezTo>
                  <a:cubicBezTo>
                    <a:pt x="32" y="97"/>
                    <a:pt x="32" y="96"/>
                    <a:pt x="32" y="98"/>
                  </a:cubicBezTo>
                  <a:cubicBezTo>
                    <a:pt x="32" y="99"/>
                    <a:pt x="31" y="99"/>
                    <a:pt x="30" y="100"/>
                  </a:cubicBezTo>
                  <a:cubicBezTo>
                    <a:pt x="28" y="101"/>
                    <a:pt x="27" y="102"/>
                    <a:pt x="26" y="103"/>
                  </a:cubicBezTo>
                  <a:cubicBezTo>
                    <a:pt x="26" y="104"/>
                    <a:pt x="25" y="106"/>
                    <a:pt x="24" y="107"/>
                  </a:cubicBezTo>
                  <a:cubicBezTo>
                    <a:pt x="22" y="109"/>
                    <a:pt x="20" y="111"/>
                    <a:pt x="20" y="111"/>
                  </a:cubicBezTo>
                  <a:cubicBezTo>
                    <a:pt x="19" y="112"/>
                    <a:pt x="16" y="111"/>
                    <a:pt x="15" y="113"/>
                  </a:cubicBezTo>
                  <a:cubicBezTo>
                    <a:pt x="14" y="114"/>
                    <a:pt x="12" y="116"/>
                    <a:pt x="11" y="116"/>
                  </a:cubicBezTo>
                  <a:cubicBezTo>
                    <a:pt x="10" y="117"/>
                    <a:pt x="10" y="115"/>
                    <a:pt x="9" y="116"/>
                  </a:cubicBezTo>
                  <a:cubicBezTo>
                    <a:pt x="8" y="116"/>
                    <a:pt x="6" y="116"/>
                    <a:pt x="4" y="117"/>
                  </a:cubicBezTo>
                  <a:cubicBezTo>
                    <a:pt x="2" y="118"/>
                    <a:pt x="2" y="119"/>
                    <a:pt x="1" y="120"/>
                  </a:cubicBezTo>
                  <a:cubicBezTo>
                    <a:pt x="1" y="120"/>
                    <a:pt x="0" y="121"/>
                    <a:pt x="2" y="121"/>
                  </a:cubicBezTo>
                  <a:cubicBezTo>
                    <a:pt x="3" y="121"/>
                    <a:pt x="3" y="121"/>
                    <a:pt x="4" y="120"/>
                  </a:cubicBezTo>
                  <a:cubicBezTo>
                    <a:pt x="4" y="119"/>
                    <a:pt x="6" y="118"/>
                    <a:pt x="6" y="119"/>
                  </a:cubicBezTo>
                  <a:cubicBezTo>
                    <a:pt x="6" y="119"/>
                    <a:pt x="5" y="120"/>
                    <a:pt x="7" y="119"/>
                  </a:cubicBezTo>
                  <a:cubicBezTo>
                    <a:pt x="8" y="119"/>
                    <a:pt x="10" y="118"/>
                    <a:pt x="12" y="118"/>
                  </a:cubicBezTo>
                  <a:cubicBezTo>
                    <a:pt x="13" y="117"/>
                    <a:pt x="13" y="116"/>
                    <a:pt x="15" y="116"/>
                  </a:cubicBezTo>
                  <a:cubicBezTo>
                    <a:pt x="17" y="116"/>
                    <a:pt x="18" y="115"/>
                    <a:pt x="19" y="114"/>
                  </a:cubicBezTo>
                  <a:cubicBezTo>
                    <a:pt x="20" y="113"/>
                    <a:pt x="29" y="111"/>
                    <a:pt x="30" y="110"/>
                  </a:cubicBezTo>
                  <a:cubicBezTo>
                    <a:pt x="30" y="110"/>
                    <a:pt x="30" y="109"/>
                    <a:pt x="31" y="108"/>
                  </a:cubicBezTo>
                  <a:cubicBezTo>
                    <a:pt x="33" y="108"/>
                    <a:pt x="35" y="106"/>
                    <a:pt x="36" y="105"/>
                  </a:cubicBezTo>
                  <a:cubicBezTo>
                    <a:pt x="38" y="104"/>
                    <a:pt x="39" y="104"/>
                    <a:pt x="40" y="104"/>
                  </a:cubicBezTo>
                  <a:cubicBezTo>
                    <a:pt x="41" y="103"/>
                    <a:pt x="40" y="103"/>
                    <a:pt x="41" y="102"/>
                  </a:cubicBezTo>
                  <a:cubicBezTo>
                    <a:pt x="42" y="101"/>
                    <a:pt x="45" y="99"/>
                    <a:pt x="46" y="98"/>
                  </a:cubicBezTo>
                  <a:cubicBezTo>
                    <a:pt x="46" y="98"/>
                    <a:pt x="46" y="98"/>
                    <a:pt x="45" y="97"/>
                  </a:cubicBezTo>
                  <a:cubicBezTo>
                    <a:pt x="44" y="97"/>
                    <a:pt x="43" y="97"/>
                    <a:pt x="44" y="96"/>
                  </a:cubicBezTo>
                  <a:cubicBezTo>
                    <a:pt x="46" y="95"/>
                    <a:pt x="47" y="93"/>
                    <a:pt x="49" y="93"/>
                  </a:cubicBezTo>
                  <a:cubicBezTo>
                    <a:pt x="50" y="92"/>
                    <a:pt x="50" y="91"/>
                    <a:pt x="51" y="90"/>
                  </a:cubicBezTo>
                  <a:cubicBezTo>
                    <a:pt x="52" y="89"/>
                    <a:pt x="53" y="87"/>
                    <a:pt x="55" y="86"/>
                  </a:cubicBezTo>
                  <a:cubicBezTo>
                    <a:pt x="56" y="86"/>
                    <a:pt x="58" y="85"/>
                    <a:pt x="59" y="85"/>
                  </a:cubicBezTo>
                  <a:cubicBezTo>
                    <a:pt x="59" y="84"/>
                    <a:pt x="61" y="82"/>
                    <a:pt x="62" y="83"/>
                  </a:cubicBezTo>
                  <a:cubicBezTo>
                    <a:pt x="62" y="83"/>
                    <a:pt x="62" y="83"/>
                    <a:pt x="63" y="83"/>
                  </a:cubicBezTo>
                  <a:cubicBezTo>
                    <a:pt x="64" y="82"/>
                    <a:pt x="66" y="81"/>
                    <a:pt x="66" y="82"/>
                  </a:cubicBezTo>
                  <a:cubicBezTo>
                    <a:pt x="65" y="82"/>
                    <a:pt x="64" y="84"/>
                    <a:pt x="64" y="84"/>
                  </a:cubicBezTo>
                  <a:cubicBezTo>
                    <a:pt x="64" y="85"/>
                    <a:pt x="65" y="85"/>
                    <a:pt x="64" y="86"/>
                  </a:cubicBezTo>
                  <a:cubicBezTo>
                    <a:pt x="64" y="86"/>
                    <a:pt x="62" y="85"/>
                    <a:pt x="62" y="86"/>
                  </a:cubicBezTo>
                  <a:cubicBezTo>
                    <a:pt x="61" y="86"/>
                    <a:pt x="62" y="85"/>
                    <a:pt x="60" y="85"/>
                  </a:cubicBezTo>
                  <a:cubicBezTo>
                    <a:pt x="59" y="86"/>
                    <a:pt x="58" y="86"/>
                    <a:pt x="58" y="87"/>
                  </a:cubicBezTo>
                  <a:cubicBezTo>
                    <a:pt x="57" y="87"/>
                    <a:pt x="55" y="91"/>
                    <a:pt x="54" y="92"/>
                  </a:cubicBezTo>
                  <a:cubicBezTo>
                    <a:pt x="54" y="92"/>
                    <a:pt x="53" y="93"/>
                    <a:pt x="54" y="93"/>
                  </a:cubicBezTo>
                  <a:cubicBezTo>
                    <a:pt x="55" y="93"/>
                    <a:pt x="56" y="92"/>
                    <a:pt x="56" y="93"/>
                  </a:cubicBezTo>
                  <a:cubicBezTo>
                    <a:pt x="56" y="93"/>
                    <a:pt x="53" y="94"/>
                    <a:pt x="53" y="95"/>
                  </a:cubicBezTo>
                  <a:cubicBezTo>
                    <a:pt x="52" y="96"/>
                    <a:pt x="55" y="95"/>
                    <a:pt x="56" y="95"/>
                  </a:cubicBezTo>
                  <a:cubicBezTo>
                    <a:pt x="57" y="94"/>
                    <a:pt x="57" y="94"/>
                    <a:pt x="59" y="94"/>
                  </a:cubicBezTo>
                  <a:cubicBezTo>
                    <a:pt x="60" y="93"/>
                    <a:pt x="62" y="92"/>
                    <a:pt x="63" y="92"/>
                  </a:cubicBezTo>
                  <a:cubicBezTo>
                    <a:pt x="65" y="92"/>
                    <a:pt x="67" y="92"/>
                    <a:pt x="68" y="91"/>
                  </a:cubicBezTo>
                  <a:cubicBezTo>
                    <a:pt x="69" y="90"/>
                    <a:pt x="71" y="90"/>
                    <a:pt x="71" y="89"/>
                  </a:cubicBezTo>
                  <a:cubicBezTo>
                    <a:pt x="71" y="89"/>
                    <a:pt x="69" y="87"/>
                    <a:pt x="69" y="87"/>
                  </a:cubicBezTo>
                  <a:cubicBezTo>
                    <a:pt x="68" y="87"/>
                    <a:pt x="70" y="85"/>
                    <a:pt x="70" y="85"/>
                  </a:cubicBezTo>
                  <a:cubicBezTo>
                    <a:pt x="70" y="85"/>
                    <a:pt x="71" y="85"/>
                    <a:pt x="72" y="85"/>
                  </a:cubicBezTo>
                  <a:cubicBezTo>
                    <a:pt x="72" y="85"/>
                    <a:pt x="73" y="86"/>
                    <a:pt x="74" y="86"/>
                  </a:cubicBezTo>
                  <a:cubicBezTo>
                    <a:pt x="75" y="85"/>
                    <a:pt x="76" y="85"/>
                    <a:pt x="76" y="85"/>
                  </a:cubicBezTo>
                  <a:cubicBezTo>
                    <a:pt x="76" y="86"/>
                    <a:pt x="75" y="87"/>
                    <a:pt x="76" y="87"/>
                  </a:cubicBezTo>
                  <a:cubicBezTo>
                    <a:pt x="77" y="87"/>
                    <a:pt x="77" y="86"/>
                    <a:pt x="77" y="87"/>
                  </a:cubicBezTo>
                  <a:cubicBezTo>
                    <a:pt x="78" y="88"/>
                    <a:pt x="79" y="89"/>
                    <a:pt x="80" y="89"/>
                  </a:cubicBezTo>
                  <a:cubicBezTo>
                    <a:pt x="81" y="88"/>
                    <a:pt x="82" y="88"/>
                    <a:pt x="82" y="89"/>
                  </a:cubicBezTo>
                  <a:cubicBezTo>
                    <a:pt x="83" y="89"/>
                    <a:pt x="83" y="90"/>
                    <a:pt x="84" y="90"/>
                  </a:cubicBezTo>
                  <a:cubicBezTo>
                    <a:pt x="85" y="90"/>
                    <a:pt x="87" y="91"/>
                    <a:pt x="89" y="91"/>
                  </a:cubicBezTo>
                  <a:cubicBezTo>
                    <a:pt x="92" y="91"/>
                    <a:pt x="94" y="92"/>
                    <a:pt x="95" y="93"/>
                  </a:cubicBezTo>
                  <a:cubicBezTo>
                    <a:pt x="96" y="93"/>
                    <a:pt x="101" y="90"/>
                    <a:pt x="100" y="91"/>
                  </a:cubicBezTo>
                  <a:cubicBezTo>
                    <a:pt x="100" y="92"/>
                    <a:pt x="98" y="93"/>
                    <a:pt x="99" y="94"/>
                  </a:cubicBezTo>
                  <a:cubicBezTo>
                    <a:pt x="100" y="95"/>
                    <a:pt x="100" y="96"/>
                    <a:pt x="102" y="96"/>
                  </a:cubicBezTo>
                  <a:cubicBezTo>
                    <a:pt x="103" y="96"/>
                    <a:pt x="104" y="96"/>
                    <a:pt x="104" y="97"/>
                  </a:cubicBezTo>
                  <a:cubicBezTo>
                    <a:pt x="104" y="98"/>
                    <a:pt x="103" y="100"/>
                    <a:pt x="104" y="100"/>
                  </a:cubicBezTo>
                  <a:cubicBezTo>
                    <a:pt x="105" y="100"/>
                    <a:pt x="106" y="100"/>
                    <a:pt x="106" y="101"/>
                  </a:cubicBezTo>
                  <a:cubicBezTo>
                    <a:pt x="107" y="102"/>
                    <a:pt x="107" y="102"/>
                    <a:pt x="108" y="102"/>
                  </a:cubicBezTo>
                  <a:cubicBezTo>
                    <a:pt x="109" y="101"/>
                    <a:pt x="110" y="101"/>
                    <a:pt x="109" y="100"/>
                  </a:cubicBezTo>
                  <a:cubicBezTo>
                    <a:pt x="109" y="99"/>
                    <a:pt x="109" y="98"/>
                    <a:pt x="109" y="98"/>
                  </a:cubicBezTo>
                  <a:cubicBezTo>
                    <a:pt x="110" y="98"/>
                    <a:pt x="111" y="99"/>
                    <a:pt x="111" y="100"/>
                  </a:cubicBezTo>
                  <a:cubicBezTo>
                    <a:pt x="111" y="101"/>
                    <a:pt x="111" y="102"/>
                    <a:pt x="112" y="102"/>
                  </a:cubicBezTo>
                  <a:cubicBezTo>
                    <a:pt x="112" y="102"/>
                    <a:pt x="113" y="99"/>
                    <a:pt x="113" y="98"/>
                  </a:cubicBezTo>
                  <a:cubicBezTo>
                    <a:pt x="113" y="97"/>
                    <a:pt x="113" y="94"/>
                    <a:pt x="114" y="95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3" y="101"/>
                    <a:pt x="114" y="102"/>
                  </a:cubicBezTo>
                  <a:cubicBezTo>
                    <a:pt x="115" y="102"/>
                    <a:pt x="116" y="102"/>
                    <a:pt x="117" y="102"/>
                  </a:cubicBezTo>
                  <a:cubicBezTo>
                    <a:pt x="117" y="102"/>
                    <a:pt x="117" y="104"/>
                    <a:pt x="119" y="104"/>
                  </a:cubicBezTo>
                  <a:cubicBezTo>
                    <a:pt x="120" y="105"/>
                    <a:pt x="119" y="107"/>
                    <a:pt x="119" y="107"/>
                  </a:cubicBezTo>
                  <a:cubicBezTo>
                    <a:pt x="119" y="108"/>
                    <a:pt x="120" y="108"/>
                    <a:pt x="121" y="109"/>
                  </a:cubicBezTo>
                  <a:cubicBezTo>
                    <a:pt x="121" y="110"/>
                    <a:pt x="120" y="112"/>
                    <a:pt x="121" y="112"/>
                  </a:cubicBezTo>
                  <a:cubicBezTo>
                    <a:pt x="121" y="113"/>
                    <a:pt x="122" y="114"/>
                    <a:pt x="122" y="114"/>
                  </a:cubicBezTo>
                  <a:cubicBezTo>
                    <a:pt x="122" y="115"/>
                    <a:pt x="121" y="116"/>
                    <a:pt x="122" y="116"/>
                  </a:cubicBezTo>
                  <a:cubicBezTo>
                    <a:pt x="124" y="115"/>
                    <a:pt x="124" y="115"/>
                    <a:pt x="125" y="115"/>
                  </a:cubicBezTo>
                  <a:cubicBezTo>
                    <a:pt x="125" y="116"/>
                    <a:pt x="125" y="117"/>
                    <a:pt x="125" y="118"/>
                  </a:cubicBezTo>
                  <a:cubicBezTo>
                    <a:pt x="124" y="119"/>
                    <a:pt x="125" y="120"/>
                    <a:pt x="124" y="120"/>
                  </a:cubicBezTo>
                  <a:cubicBezTo>
                    <a:pt x="123" y="121"/>
                    <a:pt x="123" y="122"/>
                    <a:pt x="124" y="122"/>
                  </a:cubicBezTo>
                  <a:cubicBezTo>
                    <a:pt x="125" y="122"/>
                    <a:pt x="127" y="120"/>
                    <a:pt x="126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122"/>
                    <a:pt x="125" y="122"/>
                    <a:pt x="125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4" y="123"/>
                    <a:pt x="124" y="124"/>
                    <a:pt x="124" y="124"/>
                  </a:cubicBezTo>
                  <a:cubicBezTo>
                    <a:pt x="124" y="125"/>
                    <a:pt x="125" y="126"/>
                    <a:pt x="125" y="127"/>
                  </a:cubicBezTo>
                  <a:cubicBezTo>
                    <a:pt x="125" y="127"/>
                    <a:pt x="125" y="128"/>
                    <a:pt x="124" y="128"/>
                  </a:cubicBezTo>
                  <a:cubicBezTo>
                    <a:pt x="122" y="128"/>
                    <a:pt x="123" y="129"/>
                    <a:pt x="124" y="130"/>
                  </a:cubicBezTo>
                  <a:cubicBezTo>
                    <a:pt x="125" y="130"/>
                    <a:pt x="126" y="130"/>
                    <a:pt x="126" y="129"/>
                  </a:cubicBezTo>
                  <a:cubicBezTo>
                    <a:pt x="127" y="129"/>
                    <a:pt x="128" y="127"/>
                    <a:pt x="129" y="128"/>
                  </a:cubicBezTo>
                  <a:cubicBezTo>
                    <a:pt x="129" y="128"/>
                    <a:pt x="130" y="130"/>
                    <a:pt x="129" y="130"/>
                  </a:cubicBezTo>
                  <a:cubicBezTo>
                    <a:pt x="128" y="130"/>
                    <a:pt x="128" y="130"/>
                    <a:pt x="127" y="131"/>
                  </a:cubicBezTo>
                  <a:cubicBezTo>
                    <a:pt x="127" y="131"/>
                    <a:pt x="128" y="132"/>
                    <a:pt x="128" y="132"/>
                  </a:cubicBezTo>
                  <a:cubicBezTo>
                    <a:pt x="129" y="133"/>
                    <a:pt x="129" y="136"/>
                    <a:pt x="130" y="135"/>
                  </a:cubicBezTo>
                  <a:cubicBezTo>
                    <a:pt x="131" y="135"/>
                    <a:pt x="133" y="134"/>
                    <a:pt x="133" y="134"/>
                  </a:cubicBezTo>
                  <a:cubicBezTo>
                    <a:pt x="133" y="135"/>
                    <a:pt x="131" y="137"/>
                    <a:pt x="131" y="138"/>
                  </a:cubicBezTo>
                  <a:cubicBezTo>
                    <a:pt x="130" y="138"/>
                    <a:pt x="128" y="140"/>
                    <a:pt x="128" y="141"/>
                  </a:cubicBezTo>
                  <a:cubicBezTo>
                    <a:pt x="127" y="142"/>
                    <a:pt x="127" y="142"/>
                    <a:pt x="127" y="143"/>
                  </a:cubicBezTo>
                  <a:cubicBezTo>
                    <a:pt x="128" y="143"/>
                    <a:pt x="128" y="144"/>
                    <a:pt x="129" y="144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5"/>
                    <a:pt x="130" y="146"/>
                    <a:pt x="131" y="146"/>
                  </a:cubicBezTo>
                  <a:cubicBezTo>
                    <a:pt x="133" y="146"/>
                    <a:pt x="135" y="145"/>
                    <a:pt x="135" y="146"/>
                  </a:cubicBezTo>
                  <a:cubicBezTo>
                    <a:pt x="135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5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7" y="146"/>
                    <a:pt x="138" y="145"/>
                    <a:pt x="138" y="146"/>
                  </a:cubicBezTo>
                  <a:cubicBezTo>
                    <a:pt x="137" y="147"/>
                    <a:pt x="136" y="148"/>
                    <a:pt x="136" y="149"/>
                  </a:cubicBezTo>
                  <a:cubicBezTo>
                    <a:pt x="137" y="150"/>
                    <a:pt x="138" y="149"/>
                    <a:pt x="138" y="149"/>
                  </a:cubicBezTo>
                  <a:cubicBezTo>
                    <a:pt x="138" y="150"/>
                    <a:pt x="138" y="152"/>
                    <a:pt x="139" y="151"/>
                  </a:cubicBezTo>
                  <a:cubicBezTo>
                    <a:pt x="140" y="151"/>
                    <a:pt x="140" y="151"/>
                    <a:pt x="141" y="152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54"/>
                    <a:pt x="141" y="154"/>
                    <a:pt x="141" y="155"/>
                  </a:cubicBezTo>
                  <a:cubicBezTo>
                    <a:pt x="141" y="156"/>
                    <a:pt x="141" y="157"/>
                    <a:pt x="141" y="158"/>
                  </a:cubicBezTo>
                  <a:cubicBezTo>
                    <a:pt x="141" y="159"/>
                    <a:pt x="141" y="160"/>
                    <a:pt x="140" y="160"/>
                  </a:cubicBezTo>
                  <a:cubicBezTo>
                    <a:pt x="140" y="160"/>
                    <a:pt x="139" y="158"/>
                    <a:pt x="138" y="158"/>
                  </a:cubicBezTo>
                  <a:cubicBezTo>
                    <a:pt x="137" y="159"/>
                    <a:pt x="135" y="158"/>
                    <a:pt x="134" y="158"/>
                  </a:cubicBezTo>
                  <a:cubicBezTo>
                    <a:pt x="133" y="158"/>
                    <a:pt x="132" y="158"/>
                    <a:pt x="133" y="160"/>
                  </a:cubicBezTo>
                  <a:cubicBezTo>
                    <a:pt x="133" y="161"/>
                    <a:pt x="133" y="165"/>
                    <a:pt x="132" y="167"/>
                  </a:cubicBezTo>
                  <a:cubicBezTo>
                    <a:pt x="130" y="170"/>
                    <a:pt x="129" y="175"/>
                    <a:pt x="128" y="176"/>
                  </a:cubicBezTo>
                  <a:cubicBezTo>
                    <a:pt x="128" y="177"/>
                    <a:pt x="125" y="183"/>
                    <a:pt x="124" y="184"/>
                  </a:cubicBezTo>
                  <a:cubicBezTo>
                    <a:pt x="123" y="185"/>
                    <a:pt x="124" y="186"/>
                    <a:pt x="124" y="188"/>
                  </a:cubicBezTo>
                  <a:cubicBezTo>
                    <a:pt x="124" y="189"/>
                    <a:pt x="124" y="189"/>
                    <a:pt x="123" y="191"/>
                  </a:cubicBezTo>
                  <a:cubicBezTo>
                    <a:pt x="122" y="193"/>
                    <a:pt x="120" y="197"/>
                    <a:pt x="121" y="198"/>
                  </a:cubicBezTo>
                  <a:cubicBezTo>
                    <a:pt x="121" y="199"/>
                    <a:pt x="122" y="201"/>
                    <a:pt x="122" y="203"/>
                  </a:cubicBezTo>
                  <a:cubicBezTo>
                    <a:pt x="121" y="204"/>
                    <a:pt x="121" y="205"/>
                    <a:pt x="121" y="206"/>
                  </a:cubicBezTo>
                  <a:cubicBezTo>
                    <a:pt x="122" y="208"/>
                    <a:pt x="123" y="209"/>
                    <a:pt x="123" y="211"/>
                  </a:cubicBezTo>
                  <a:cubicBezTo>
                    <a:pt x="123" y="213"/>
                    <a:pt x="123" y="214"/>
                    <a:pt x="124" y="215"/>
                  </a:cubicBezTo>
                  <a:cubicBezTo>
                    <a:pt x="125" y="216"/>
                    <a:pt x="124" y="219"/>
                    <a:pt x="125" y="221"/>
                  </a:cubicBezTo>
                  <a:cubicBezTo>
                    <a:pt x="126" y="223"/>
                    <a:pt x="127" y="223"/>
                    <a:pt x="127" y="225"/>
                  </a:cubicBezTo>
                  <a:cubicBezTo>
                    <a:pt x="127" y="226"/>
                    <a:pt x="130" y="225"/>
                    <a:pt x="131" y="226"/>
                  </a:cubicBezTo>
                  <a:cubicBezTo>
                    <a:pt x="132" y="227"/>
                    <a:pt x="134" y="227"/>
                    <a:pt x="135" y="227"/>
                  </a:cubicBezTo>
                  <a:cubicBezTo>
                    <a:pt x="136" y="228"/>
                    <a:pt x="136" y="229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0"/>
                    <a:pt x="136" y="230"/>
                    <a:pt x="136" y="230"/>
                  </a:cubicBezTo>
                  <a:cubicBezTo>
                    <a:pt x="136" y="231"/>
                    <a:pt x="137" y="231"/>
                    <a:pt x="137" y="231"/>
                  </a:cubicBezTo>
                  <a:cubicBezTo>
                    <a:pt x="137" y="231"/>
                    <a:pt x="137" y="231"/>
                    <a:pt x="137" y="231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7" y="232"/>
                    <a:pt x="137" y="232"/>
                    <a:pt x="137" y="233"/>
                  </a:cubicBezTo>
                  <a:cubicBezTo>
                    <a:pt x="137" y="233"/>
                    <a:pt x="137" y="233"/>
                    <a:pt x="137" y="234"/>
                  </a:cubicBezTo>
                  <a:cubicBezTo>
                    <a:pt x="137" y="234"/>
                    <a:pt x="137" y="234"/>
                    <a:pt x="137" y="234"/>
                  </a:cubicBezTo>
                  <a:cubicBezTo>
                    <a:pt x="137" y="234"/>
                    <a:pt x="137" y="235"/>
                    <a:pt x="137" y="235"/>
                  </a:cubicBezTo>
                  <a:cubicBezTo>
                    <a:pt x="137" y="235"/>
                    <a:pt x="137" y="235"/>
                    <a:pt x="138" y="236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8"/>
                    <a:pt x="138" y="238"/>
                  </a:cubicBezTo>
                  <a:cubicBezTo>
                    <a:pt x="138" y="238"/>
                    <a:pt x="138" y="238"/>
                    <a:pt x="138" y="238"/>
                  </a:cubicBezTo>
                  <a:cubicBezTo>
                    <a:pt x="138" y="238"/>
                    <a:pt x="138" y="239"/>
                    <a:pt x="138" y="239"/>
                  </a:cubicBezTo>
                  <a:cubicBezTo>
                    <a:pt x="138" y="241"/>
                    <a:pt x="140" y="244"/>
                    <a:pt x="139" y="246"/>
                  </a:cubicBezTo>
                  <a:cubicBezTo>
                    <a:pt x="139" y="247"/>
                    <a:pt x="140" y="248"/>
                    <a:pt x="141" y="249"/>
                  </a:cubicBezTo>
                  <a:cubicBezTo>
                    <a:pt x="142" y="250"/>
                    <a:pt x="144" y="252"/>
                    <a:pt x="143" y="254"/>
                  </a:cubicBezTo>
                  <a:cubicBezTo>
                    <a:pt x="142" y="256"/>
                    <a:pt x="142" y="256"/>
                    <a:pt x="141" y="256"/>
                  </a:cubicBezTo>
                  <a:cubicBezTo>
                    <a:pt x="140" y="256"/>
                    <a:pt x="141" y="257"/>
                    <a:pt x="141" y="258"/>
                  </a:cubicBezTo>
                  <a:cubicBezTo>
                    <a:pt x="142" y="259"/>
                    <a:pt x="144" y="261"/>
                    <a:pt x="145" y="260"/>
                  </a:cubicBezTo>
                  <a:cubicBezTo>
                    <a:pt x="145" y="260"/>
                    <a:pt x="147" y="261"/>
                    <a:pt x="147" y="261"/>
                  </a:cubicBezTo>
                  <a:cubicBezTo>
                    <a:pt x="148" y="262"/>
                    <a:pt x="148" y="265"/>
                    <a:pt x="148" y="266"/>
                  </a:cubicBezTo>
                  <a:cubicBezTo>
                    <a:pt x="147" y="267"/>
                    <a:pt x="147" y="268"/>
                    <a:pt x="148" y="269"/>
                  </a:cubicBezTo>
                  <a:cubicBezTo>
                    <a:pt x="149" y="270"/>
                    <a:pt x="152" y="273"/>
                    <a:pt x="152" y="275"/>
                  </a:cubicBezTo>
                  <a:cubicBezTo>
                    <a:pt x="152" y="276"/>
                    <a:pt x="153" y="278"/>
                    <a:pt x="154" y="277"/>
                  </a:cubicBezTo>
                  <a:cubicBezTo>
                    <a:pt x="154" y="277"/>
                    <a:pt x="156" y="277"/>
                    <a:pt x="156" y="275"/>
                  </a:cubicBezTo>
                  <a:cubicBezTo>
                    <a:pt x="156" y="274"/>
                    <a:pt x="153" y="271"/>
                    <a:pt x="152" y="270"/>
                  </a:cubicBezTo>
                  <a:cubicBezTo>
                    <a:pt x="152" y="269"/>
                    <a:pt x="154" y="270"/>
                    <a:pt x="153" y="268"/>
                  </a:cubicBezTo>
                  <a:cubicBezTo>
                    <a:pt x="153" y="267"/>
                    <a:pt x="151" y="265"/>
                    <a:pt x="152" y="264"/>
                  </a:cubicBezTo>
                  <a:cubicBezTo>
                    <a:pt x="152" y="264"/>
                    <a:pt x="154" y="265"/>
                    <a:pt x="153" y="263"/>
                  </a:cubicBezTo>
                  <a:cubicBezTo>
                    <a:pt x="152" y="261"/>
                    <a:pt x="151" y="259"/>
                    <a:pt x="151" y="258"/>
                  </a:cubicBezTo>
                  <a:cubicBezTo>
                    <a:pt x="150" y="257"/>
                    <a:pt x="149" y="256"/>
                    <a:pt x="149" y="254"/>
                  </a:cubicBezTo>
                  <a:cubicBezTo>
                    <a:pt x="149" y="252"/>
                    <a:pt x="147" y="250"/>
                    <a:pt x="146" y="249"/>
                  </a:cubicBezTo>
                  <a:cubicBezTo>
                    <a:pt x="146" y="248"/>
                    <a:pt x="144" y="246"/>
                    <a:pt x="144" y="246"/>
                  </a:cubicBezTo>
                  <a:cubicBezTo>
                    <a:pt x="144" y="245"/>
                    <a:pt x="145" y="243"/>
                    <a:pt x="144" y="242"/>
                  </a:cubicBezTo>
                  <a:cubicBezTo>
                    <a:pt x="144" y="241"/>
                    <a:pt x="145" y="240"/>
                    <a:pt x="145" y="239"/>
                  </a:cubicBezTo>
                  <a:cubicBezTo>
                    <a:pt x="145" y="238"/>
                    <a:pt x="146" y="237"/>
                    <a:pt x="146" y="238"/>
                  </a:cubicBezTo>
                  <a:cubicBezTo>
                    <a:pt x="147" y="238"/>
                    <a:pt x="148" y="239"/>
                    <a:pt x="148" y="239"/>
                  </a:cubicBezTo>
                  <a:cubicBezTo>
                    <a:pt x="148" y="239"/>
                    <a:pt x="149" y="240"/>
                    <a:pt x="150" y="241"/>
                  </a:cubicBezTo>
                  <a:cubicBezTo>
                    <a:pt x="151" y="242"/>
                    <a:pt x="152" y="241"/>
                    <a:pt x="151" y="242"/>
                  </a:cubicBezTo>
                  <a:cubicBezTo>
                    <a:pt x="151" y="244"/>
                    <a:pt x="151" y="245"/>
                    <a:pt x="151" y="245"/>
                  </a:cubicBezTo>
                  <a:cubicBezTo>
                    <a:pt x="152" y="245"/>
                    <a:pt x="151" y="248"/>
                    <a:pt x="152" y="249"/>
                  </a:cubicBezTo>
                  <a:cubicBezTo>
                    <a:pt x="153" y="249"/>
                    <a:pt x="152" y="252"/>
                    <a:pt x="153" y="253"/>
                  </a:cubicBezTo>
                  <a:cubicBezTo>
                    <a:pt x="154" y="254"/>
                    <a:pt x="155" y="255"/>
                    <a:pt x="157" y="256"/>
                  </a:cubicBezTo>
                  <a:cubicBezTo>
                    <a:pt x="158" y="258"/>
                    <a:pt x="162" y="261"/>
                    <a:pt x="161" y="262"/>
                  </a:cubicBezTo>
                  <a:cubicBezTo>
                    <a:pt x="161" y="262"/>
                    <a:pt x="160" y="263"/>
                    <a:pt x="161" y="264"/>
                  </a:cubicBezTo>
                  <a:cubicBezTo>
                    <a:pt x="161" y="265"/>
                    <a:pt x="163" y="266"/>
                    <a:pt x="164" y="267"/>
                  </a:cubicBezTo>
                  <a:cubicBezTo>
                    <a:pt x="165" y="268"/>
                    <a:pt x="167" y="270"/>
                    <a:pt x="166" y="271"/>
                  </a:cubicBezTo>
                  <a:cubicBezTo>
                    <a:pt x="166" y="272"/>
                    <a:pt x="167" y="273"/>
                    <a:pt x="168" y="275"/>
                  </a:cubicBezTo>
                  <a:cubicBezTo>
                    <a:pt x="169" y="276"/>
                    <a:pt x="170" y="278"/>
                    <a:pt x="170" y="280"/>
                  </a:cubicBezTo>
                  <a:cubicBezTo>
                    <a:pt x="170" y="281"/>
                    <a:pt x="170" y="285"/>
                    <a:pt x="170" y="285"/>
                  </a:cubicBezTo>
                  <a:cubicBezTo>
                    <a:pt x="169" y="286"/>
                    <a:pt x="167" y="288"/>
                    <a:pt x="167" y="288"/>
                  </a:cubicBezTo>
                  <a:cubicBezTo>
                    <a:pt x="167" y="289"/>
                    <a:pt x="166" y="290"/>
                    <a:pt x="168" y="292"/>
                  </a:cubicBezTo>
                  <a:cubicBezTo>
                    <a:pt x="170" y="293"/>
                    <a:pt x="174" y="296"/>
                    <a:pt x="176" y="297"/>
                  </a:cubicBezTo>
                  <a:cubicBezTo>
                    <a:pt x="177" y="299"/>
                    <a:pt x="179" y="298"/>
                    <a:pt x="180" y="299"/>
                  </a:cubicBezTo>
                  <a:cubicBezTo>
                    <a:pt x="181" y="300"/>
                    <a:pt x="183" y="301"/>
                    <a:pt x="184" y="301"/>
                  </a:cubicBezTo>
                  <a:cubicBezTo>
                    <a:pt x="186" y="302"/>
                    <a:pt x="192" y="304"/>
                    <a:pt x="193" y="304"/>
                  </a:cubicBezTo>
                  <a:cubicBezTo>
                    <a:pt x="194" y="305"/>
                    <a:pt x="195" y="307"/>
                    <a:pt x="196" y="307"/>
                  </a:cubicBezTo>
                  <a:cubicBezTo>
                    <a:pt x="198" y="307"/>
                    <a:pt x="200" y="308"/>
                    <a:pt x="202" y="308"/>
                  </a:cubicBezTo>
                  <a:cubicBezTo>
                    <a:pt x="203" y="308"/>
                    <a:pt x="208" y="304"/>
                    <a:pt x="210" y="305"/>
                  </a:cubicBezTo>
                  <a:cubicBezTo>
                    <a:pt x="212" y="306"/>
                    <a:pt x="212" y="306"/>
                    <a:pt x="213" y="307"/>
                  </a:cubicBezTo>
                  <a:cubicBezTo>
                    <a:pt x="214" y="307"/>
                    <a:pt x="215" y="310"/>
                    <a:pt x="216" y="312"/>
                  </a:cubicBezTo>
                  <a:cubicBezTo>
                    <a:pt x="217" y="312"/>
                    <a:pt x="217" y="313"/>
                    <a:pt x="217" y="313"/>
                  </a:cubicBezTo>
                  <a:cubicBezTo>
                    <a:pt x="217" y="313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8" y="314"/>
                    <a:pt x="218" y="314"/>
                  </a:cubicBezTo>
                  <a:cubicBezTo>
                    <a:pt x="218" y="314"/>
                    <a:pt x="219" y="314"/>
                    <a:pt x="219" y="314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5"/>
                    <a:pt x="219" y="315"/>
                    <a:pt x="219" y="315"/>
                  </a:cubicBezTo>
                  <a:cubicBezTo>
                    <a:pt x="219" y="315"/>
                    <a:pt x="220" y="315"/>
                    <a:pt x="220" y="315"/>
                  </a:cubicBezTo>
                  <a:cubicBezTo>
                    <a:pt x="220" y="315"/>
                    <a:pt x="220" y="315"/>
                    <a:pt x="220" y="315"/>
                  </a:cubicBezTo>
                  <a:cubicBezTo>
                    <a:pt x="220" y="315"/>
                    <a:pt x="221" y="315"/>
                    <a:pt x="221" y="315"/>
                  </a:cubicBezTo>
                  <a:cubicBezTo>
                    <a:pt x="222" y="315"/>
                    <a:pt x="222" y="315"/>
                    <a:pt x="223" y="315"/>
                  </a:cubicBezTo>
                  <a:cubicBezTo>
                    <a:pt x="224" y="315"/>
                    <a:pt x="224" y="315"/>
                    <a:pt x="224" y="315"/>
                  </a:cubicBezTo>
                  <a:cubicBezTo>
                    <a:pt x="224" y="315"/>
                    <a:pt x="225" y="315"/>
                    <a:pt x="225" y="315"/>
                  </a:cubicBezTo>
                  <a:cubicBezTo>
                    <a:pt x="225" y="315"/>
                    <a:pt x="225" y="316"/>
                    <a:pt x="226" y="316"/>
                  </a:cubicBezTo>
                  <a:cubicBezTo>
                    <a:pt x="226" y="316"/>
                    <a:pt x="226" y="316"/>
                    <a:pt x="226" y="316"/>
                  </a:cubicBezTo>
                  <a:cubicBezTo>
                    <a:pt x="226" y="316"/>
                    <a:pt x="227" y="316"/>
                    <a:pt x="227" y="316"/>
                  </a:cubicBezTo>
                  <a:cubicBezTo>
                    <a:pt x="227" y="316"/>
                    <a:pt x="231" y="319"/>
                    <a:pt x="233" y="319"/>
                  </a:cubicBezTo>
                  <a:cubicBezTo>
                    <a:pt x="233" y="319"/>
                    <a:pt x="233" y="319"/>
                    <a:pt x="234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6" y="319"/>
                    <a:pt x="236" y="319"/>
                    <a:pt x="236" y="320"/>
                  </a:cubicBezTo>
                  <a:cubicBezTo>
                    <a:pt x="236" y="320"/>
                    <a:pt x="235" y="320"/>
                    <a:pt x="235" y="320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5" y="320"/>
                    <a:pt x="235" y="321"/>
                    <a:pt x="235" y="321"/>
                  </a:cubicBezTo>
                  <a:cubicBezTo>
                    <a:pt x="235" y="321"/>
                    <a:pt x="235" y="321"/>
                    <a:pt x="235" y="321"/>
                  </a:cubicBezTo>
                  <a:cubicBezTo>
                    <a:pt x="235" y="321"/>
                    <a:pt x="235" y="321"/>
                    <a:pt x="235" y="321"/>
                  </a:cubicBezTo>
                  <a:cubicBezTo>
                    <a:pt x="236" y="322"/>
                    <a:pt x="238" y="323"/>
                    <a:pt x="239" y="324"/>
                  </a:cubicBezTo>
                  <a:cubicBezTo>
                    <a:pt x="240" y="325"/>
                    <a:pt x="239" y="326"/>
                    <a:pt x="240" y="326"/>
                  </a:cubicBezTo>
                  <a:cubicBezTo>
                    <a:pt x="240" y="327"/>
                    <a:pt x="241" y="327"/>
                    <a:pt x="241" y="327"/>
                  </a:cubicBezTo>
                  <a:cubicBezTo>
                    <a:pt x="241" y="327"/>
                    <a:pt x="241" y="327"/>
                    <a:pt x="241" y="327"/>
                  </a:cubicBezTo>
                  <a:cubicBezTo>
                    <a:pt x="241" y="328"/>
                    <a:pt x="241" y="328"/>
                    <a:pt x="241" y="328"/>
                  </a:cubicBezTo>
                  <a:cubicBezTo>
                    <a:pt x="241" y="328"/>
                    <a:pt x="242" y="328"/>
                    <a:pt x="242" y="328"/>
                  </a:cubicBezTo>
                  <a:cubicBezTo>
                    <a:pt x="242" y="329"/>
                    <a:pt x="242" y="329"/>
                    <a:pt x="242" y="329"/>
                  </a:cubicBezTo>
                  <a:cubicBezTo>
                    <a:pt x="241" y="331"/>
                    <a:pt x="240" y="332"/>
                    <a:pt x="241" y="333"/>
                  </a:cubicBezTo>
                  <a:cubicBezTo>
                    <a:pt x="242" y="334"/>
                    <a:pt x="243" y="335"/>
                    <a:pt x="244" y="334"/>
                  </a:cubicBezTo>
                  <a:cubicBezTo>
                    <a:pt x="244" y="333"/>
                    <a:pt x="244" y="333"/>
                    <a:pt x="245" y="334"/>
                  </a:cubicBezTo>
                  <a:cubicBezTo>
                    <a:pt x="245" y="335"/>
                    <a:pt x="245" y="336"/>
                    <a:pt x="246" y="336"/>
                  </a:cubicBezTo>
                  <a:cubicBezTo>
                    <a:pt x="248" y="337"/>
                    <a:pt x="248" y="338"/>
                    <a:pt x="248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339"/>
                    <a:pt x="249" y="339"/>
                    <a:pt x="250" y="339"/>
                  </a:cubicBezTo>
                  <a:cubicBezTo>
                    <a:pt x="250" y="339"/>
                    <a:pt x="250" y="339"/>
                    <a:pt x="250" y="339"/>
                  </a:cubicBezTo>
                  <a:cubicBezTo>
                    <a:pt x="250" y="339"/>
                    <a:pt x="250" y="339"/>
                    <a:pt x="250" y="339"/>
                  </a:cubicBezTo>
                  <a:cubicBezTo>
                    <a:pt x="251" y="339"/>
                    <a:pt x="251" y="339"/>
                    <a:pt x="251" y="340"/>
                  </a:cubicBezTo>
                  <a:cubicBezTo>
                    <a:pt x="252" y="340"/>
                    <a:pt x="254" y="340"/>
                    <a:pt x="255" y="341"/>
                  </a:cubicBezTo>
                  <a:cubicBezTo>
                    <a:pt x="257" y="341"/>
                    <a:pt x="256" y="343"/>
                    <a:pt x="258" y="344"/>
                  </a:cubicBezTo>
                  <a:cubicBezTo>
                    <a:pt x="260" y="344"/>
                    <a:pt x="263" y="344"/>
                    <a:pt x="263" y="343"/>
                  </a:cubicBezTo>
                  <a:cubicBezTo>
                    <a:pt x="263" y="343"/>
                    <a:pt x="262" y="341"/>
                    <a:pt x="263" y="340"/>
                  </a:cubicBezTo>
                  <a:cubicBezTo>
                    <a:pt x="264" y="340"/>
                    <a:pt x="265" y="339"/>
                    <a:pt x="266" y="338"/>
                  </a:cubicBezTo>
                  <a:cubicBezTo>
                    <a:pt x="266" y="338"/>
                    <a:pt x="268" y="336"/>
                    <a:pt x="269" y="337"/>
                  </a:cubicBezTo>
                  <a:cubicBezTo>
                    <a:pt x="270" y="338"/>
                    <a:pt x="272" y="339"/>
                    <a:pt x="272" y="340"/>
                  </a:cubicBezTo>
                  <a:cubicBezTo>
                    <a:pt x="271" y="342"/>
                    <a:pt x="271" y="344"/>
                    <a:pt x="273" y="345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6"/>
                    <a:pt x="273" y="346"/>
                  </a:cubicBezTo>
                  <a:cubicBezTo>
                    <a:pt x="273" y="346"/>
                    <a:pt x="273" y="347"/>
                    <a:pt x="273" y="347"/>
                  </a:cubicBezTo>
                  <a:cubicBezTo>
                    <a:pt x="273" y="347"/>
                    <a:pt x="273" y="347"/>
                    <a:pt x="273" y="347"/>
                  </a:cubicBezTo>
                  <a:cubicBezTo>
                    <a:pt x="273" y="347"/>
                    <a:pt x="273" y="348"/>
                    <a:pt x="273" y="348"/>
                  </a:cubicBezTo>
                  <a:cubicBezTo>
                    <a:pt x="273" y="348"/>
                    <a:pt x="273" y="348"/>
                    <a:pt x="273" y="348"/>
                  </a:cubicBezTo>
                  <a:cubicBezTo>
                    <a:pt x="273" y="349"/>
                    <a:pt x="273" y="349"/>
                    <a:pt x="273" y="349"/>
                  </a:cubicBezTo>
                  <a:cubicBezTo>
                    <a:pt x="273" y="352"/>
                    <a:pt x="273" y="352"/>
                    <a:pt x="273" y="353"/>
                  </a:cubicBezTo>
                  <a:cubicBezTo>
                    <a:pt x="272" y="353"/>
                    <a:pt x="271" y="354"/>
                    <a:pt x="272" y="355"/>
                  </a:cubicBezTo>
                  <a:cubicBezTo>
                    <a:pt x="272" y="356"/>
                    <a:pt x="271" y="357"/>
                    <a:pt x="271" y="358"/>
                  </a:cubicBezTo>
                  <a:cubicBezTo>
                    <a:pt x="271" y="359"/>
                    <a:pt x="272" y="360"/>
                    <a:pt x="271" y="361"/>
                  </a:cubicBezTo>
                  <a:cubicBezTo>
                    <a:pt x="269" y="362"/>
                    <a:pt x="268" y="364"/>
                    <a:pt x="267" y="364"/>
                  </a:cubicBezTo>
                  <a:cubicBezTo>
                    <a:pt x="266" y="364"/>
                    <a:pt x="265" y="365"/>
                    <a:pt x="264" y="365"/>
                  </a:cubicBezTo>
                  <a:cubicBezTo>
                    <a:pt x="264" y="365"/>
                    <a:pt x="264" y="368"/>
                    <a:pt x="262" y="369"/>
                  </a:cubicBezTo>
                  <a:cubicBezTo>
                    <a:pt x="262" y="370"/>
                    <a:pt x="261" y="370"/>
                    <a:pt x="261" y="371"/>
                  </a:cubicBezTo>
                  <a:cubicBezTo>
                    <a:pt x="261" y="371"/>
                    <a:pt x="260" y="371"/>
                    <a:pt x="260" y="371"/>
                  </a:cubicBezTo>
                  <a:cubicBezTo>
                    <a:pt x="260" y="372"/>
                    <a:pt x="260" y="372"/>
                    <a:pt x="260" y="372"/>
                  </a:cubicBezTo>
                  <a:cubicBezTo>
                    <a:pt x="259" y="372"/>
                    <a:pt x="259" y="372"/>
                    <a:pt x="258" y="373"/>
                  </a:cubicBezTo>
                  <a:cubicBezTo>
                    <a:pt x="257" y="373"/>
                    <a:pt x="255" y="374"/>
                    <a:pt x="254" y="376"/>
                  </a:cubicBezTo>
                  <a:cubicBezTo>
                    <a:pt x="253" y="378"/>
                    <a:pt x="254" y="378"/>
                    <a:pt x="252" y="378"/>
                  </a:cubicBezTo>
                  <a:cubicBezTo>
                    <a:pt x="251" y="379"/>
                    <a:pt x="250" y="380"/>
                    <a:pt x="249" y="382"/>
                  </a:cubicBezTo>
                  <a:cubicBezTo>
                    <a:pt x="249" y="383"/>
                    <a:pt x="248" y="387"/>
                    <a:pt x="248" y="388"/>
                  </a:cubicBezTo>
                  <a:cubicBezTo>
                    <a:pt x="249" y="388"/>
                    <a:pt x="248" y="390"/>
                    <a:pt x="248" y="390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48" y="390"/>
                    <a:pt x="248" y="390"/>
                    <a:pt x="248" y="390"/>
                  </a:cubicBezTo>
                  <a:cubicBezTo>
                    <a:pt x="247" y="390"/>
                    <a:pt x="247" y="390"/>
                    <a:pt x="247" y="391"/>
                  </a:cubicBezTo>
                  <a:cubicBezTo>
                    <a:pt x="247" y="391"/>
                    <a:pt x="247" y="391"/>
                    <a:pt x="247" y="391"/>
                  </a:cubicBezTo>
                  <a:cubicBezTo>
                    <a:pt x="247" y="391"/>
                    <a:pt x="247" y="391"/>
                    <a:pt x="246" y="391"/>
                  </a:cubicBezTo>
                  <a:cubicBezTo>
                    <a:pt x="246" y="391"/>
                    <a:pt x="246" y="391"/>
                    <a:pt x="246" y="392"/>
                  </a:cubicBezTo>
                  <a:cubicBezTo>
                    <a:pt x="246" y="392"/>
                    <a:pt x="245" y="392"/>
                    <a:pt x="245" y="392"/>
                  </a:cubicBezTo>
                  <a:cubicBezTo>
                    <a:pt x="245" y="392"/>
                    <a:pt x="245" y="392"/>
                    <a:pt x="244" y="393"/>
                  </a:cubicBezTo>
                  <a:cubicBezTo>
                    <a:pt x="243" y="394"/>
                    <a:pt x="242" y="395"/>
                    <a:pt x="243" y="396"/>
                  </a:cubicBezTo>
                  <a:cubicBezTo>
                    <a:pt x="244" y="397"/>
                    <a:pt x="244" y="397"/>
                    <a:pt x="243" y="398"/>
                  </a:cubicBezTo>
                  <a:cubicBezTo>
                    <a:pt x="242" y="399"/>
                    <a:pt x="241" y="400"/>
                    <a:pt x="243" y="400"/>
                  </a:cubicBezTo>
                  <a:cubicBezTo>
                    <a:pt x="244" y="400"/>
                    <a:pt x="248" y="403"/>
                    <a:pt x="248" y="404"/>
                  </a:cubicBezTo>
                  <a:cubicBezTo>
                    <a:pt x="248" y="405"/>
                    <a:pt x="247" y="406"/>
                    <a:pt x="248" y="407"/>
                  </a:cubicBezTo>
                  <a:cubicBezTo>
                    <a:pt x="249" y="409"/>
                    <a:pt x="251" y="411"/>
                    <a:pt x="250" y="412"/>
                  </a:cubicBezTo>
                  <a:cubicBezTo>
                    <a:pt x="250" y="413"/>
                    <a:pt x="253" y="422"/>
                    <a:pt x="253" y="424"/>
                  </a:cubicBezTo>
                  <a:cubicBezTo>
                    <a:pt x="254" y="426"/>
                    <a:pt x="256" y="427"/>
                    <a:pt x="256" y="430"/>
                  </a:cubicBezTo>
                  <a:cubicBezTo>
                    <a:pt x="255" y="432"/>
                    <a:pt x="254" y="434"/>
                    <a:pt x="255" y="437"/>
                  </a:cubicBezTo>
                  <a:cubicBezTo>
                    <a:pt x="255" y="439"/>
                    <a:pt x="255" y="443"/>
                    <a:pt x="257" y="444"/>
                  </a:cubicBezTo>
                  <a:cubicBezTo>
                    <a:pt x="258" y="444"/>
                    <a:pt x="259" y="447"/>
                    <a:pt x="260" y="448"/>
                  </a:cubicBezTo>
                  <a:cubicBezTo>
                    <a:pt x="261" y="450"/>
                    <a:pt x="265" y="452"/>
                    <a:pt x="266" y="453"/>
                  </a:cubicBezTo>
                  <a:cubicBezTo>
                    <a:pt x="267" y="453"/>
                    <a:pt x="271" y="456"/>
                    <a:pt x="272" y="457"/>
                  </a:cubicBezTo>
                  <a:cubicBezTo>
                    <a:pt x="273" y="458"/>
                    <a:pt x="276" y="460"/>
                    <a:pt x="276" y="461"/>
                  </a:cubicBezTo>
                  <a:cubicBezTo>
                    <a:pt x="276" y="462"/>
                    <a:pt x="276" y="462"/>
                    <a:pt x="276" y="463"/>
                  </a:cubicBezTo>
                  <a:cubicBezTo>
                    <a:pt x="276" y="463"/>
                    <a:pt x="276" y="463"/>
                    <a:pt x="276" y="464"/>
                  </a:cubicBezTo>
                  <a:cubicBezTo>
                    <a:pt x="276" y="464"/>
                    <a:pt x="276" y="464"/>
                    <a:pt x="276" y="464"/>
                  </a:cubicBezTo>
                  <a:cubicBezTo>
                    <a:pt x="276" y="465"/>
                    <a:pt x="277" y="465"/>
                    <a:pt x="276" y="465"/>
                  </a:cubicBezTo>
                  <a:cubicBezTo>
                    <a:pt x="276" y="465"/>
                    <a:pt x="276" y="465"/>
                    <a:pt x="276" y="465"/>
                  </a:cubicBezTo>
                  <a:cubicBezTo>
                    <a:pt x="276" y="466"/>
                    <a:pt x="276" y="466"/>
                    <a:pt x="276" y="467"/>
                  </a:cubicBezTo>
                  <a:cubicBezTo>
                    <a:pt x="275" y="468"/>
                    <a:pt x="274" y="470"/>
                    <a:pt x="274" y="472"/>
                  </a:cubicBezTo>
                  <a:cubicBezTo>
                    <a:pt x="274" y="474"/>
                    <a:pt x="275" y="474"/>
                    <a:pt x="274" y="477"/>
                  </a:cubicBezTo>
                  <a:cubicBezTo>
                    <a:pt x="273" y="479"/>
                    <a:pt x="272" y="485"/>
                    <a:pt x="271" y="486"/>
                  </a:cubicBezTo>
                  <a:cubicBezTo>
                    <a:pt x="269" y="486"/>
                    <a:pt x="268" y="487"/>
                    <a:pt x="268" y="488"/>
                  </a:cubicBezTo>
                  <a:cubicBezTo>
                    <a:pt x="268" y="489"/>
                    <a:pt x="268" y="492"/>
                    <a:pt x="267" y="494"/>
                  </a:cubicBezTo>
                  <a:cubicBezTo>
                    <a:pt x="266" y="497"/>
                    <a:pt x="266" y="499"/>
                    <a:pt x="265" y="501"/>
                  </a:cubicBezTo>
                  <a:cubicBezTo>
                    <a:pt x="264" y="503"/>
                    <a:pt x="263" y="508"/>
                    <a:pt x="262" y="509"/>
                  </a:cubicBezTo>
                  <a:cubicBezTo>
                    <a:pt x="262" y="510"/>
                    <a:pt x="261" y="515"/>
                    <a:pt x="260" y="516"/>
                  </a:cubicBezTo>
                  <a:cubicBezTo>
                    <a:pt x="259" y="517"/>
                    <a:pt x="256" y="520"/>
                    <a:pt x="257" y="522"/>
                  </a:cubicBezTo>
                  <a:cubicBezTo>
                    <a:pt x="257" y="523"/>
                    <a:pt x="257" y="523"/>
                    <a:pt x="256" y="525"/>
                  </a:cubicBezTo>
                  <a:cubicBezTo>
                    <a:pt x="255" y="527"/>
                    <a:pt x="254" y="532"/>
                    <a:pt x="254" y="535"/>
                  </a:cubicBezTo>
                  <a:cubicBezTo>
                    <a:pt x="254" y="537"/>
                    <a:pt x="253" y="542"/>
                    <a:pt x="252" y="544"/>
                  </a:cubicBezTo>
                  <a:cubicBezTo>
                    <a:pt x="251" y="545"/>
                    <a:pt x="250" y="548"/>
                    <a:pt x="249" y="549"/>
                  </a:cubicBezTo>
                  <a:cubicBezTo>
                    <a:pt x="248" y="550"/>
                    <a:pt x="244" y="558"/>
                    <a:pt x="242" y="560"/>
                  </a:cubicBezTo>
                  <a:cubicBezTo>
                    <a:pt x="241" y="562"/>
                    <a:pt x="239" y="566"/>
                    <a:pt x="238" y="568"/>
                  </a:cubicBezTo>
                  <a:cubicBezTo>
                    <a:pt x="236" y="570"/>
                    <a:pt x="234" y="571"/>
                    <a:pt x="235" y="573"/>
                  </a:cubicBezTo>
                  <a:cubicBezTo>
                    <a:pt x="236" y="575"/>
                    <a:pt x="236" y="576"/>
                    <a:pt x="235" y="578"/>
                  </a:cubicBezTo>
                  <a:cubicBezTo>
                    <a:pt x="234" y="580"/>
                    <a:pt x="236" y="580"/>
                    <a:pt x="235" y="583"/>
                  </a:cubicBezTo>
                  <a:cubicBezTo>
                    <a:pt x="234" y="585"/>
                    <a:pt x="233" y="586"/>
                    <a:pt x="232" y="589"/>
                  </a:cubicBezTo>
                  <a:cubicBezTo>
                    <a:pt x="230" y="592"/>
                    <a:pt x="230" y="595"/>
                    <a:pt x="229" y="597"/>
                  </a:cubicBezTo>
                  <a:cubicBezTo>
                    <a:pt x="228" y="600"/>
                    <a:pt x="228" y="602"/>
                    <a:pt x="228" y="602"/>
                  </a:cubicBezTo>
                  <a:cubicBezTo>
                    <a:pt x="227" y="603"/>
                    <a:pt x="225" y="606"/>
                    <a:pt x="225" y="608"/>
                  </a:cubicBezTo>
                  <a:cubicBezTo>
                    <a:pt x="225" y="609"/>
                    <a:pt x="224" y="612"/>
                    <a:pt x="225" y="612"/>
                  </a:cubicBezTo>
                  <a:cubicBezTo>
                    <a:pt x="226" y="612"/>
                    <a:pt x="228" y="608"/>
                    <a:pt x="228" y="608"/>
                  </a:cubicBezTo>
                  <a:cubicBezTo>
                    <a:pt x="229" y="607"/>
                    <a:pt x="231" y="605"/>
                    <a:pt x="231" y="604"/>
                  </a:cubicBezTo>
                  <a:cubicBezTo>
                    <a:pt x="231" y="602"/>
                    <a:pt x="231" y="601"/>
                    <a:pt x="231" y="602"/>
                  </a:cubicBezTo>
                  <a:cubicBezTo>
                    <a:pt x="232" y="602"/>
                    <a:pt x="233" y="600"/>
                    <a:pt x="233" y="603"/>
                  </a:cubicBezTo>
                  <a:cubicBezTo>
                    <a:pt x="232" y="605"/>
                    <a:pt x="232" y="605"/>
                    <a:pt x="231" y="608"/>
                  </a:cubicBezTo>
                  <a:cubicBezTo>
                    <a:pt x="230" y="611"/>
                    <a:pt x="230" y="615"/>
                    <a:pt x="229" y="615"/>
                  </a:cubicBezTo>
                  <a:cubicBezTo>
                    <a:pt x="229" y="616"/>
                    <a:pt x="227" y="617"/>
                    <a:pt x="227" y="618"/>
                  </a:cubicBezTo>
                  <a:cubicBezTo>
                    <a:pt x="227" y="619"/>
                    <a:pt x="228" y="621"/>
                    <a:pt x="228" y="622"/>
                  </a:cubicBezTo>
                  <a:cubicBezTo>
                    <a:pt x="228" y="622"/>
                    <a:pt x="227" y="625"/>
                    <a:pt x="226" y="625"/>
                  </a:cubicBezTo>
                  <a:cubicBezTo>
                    <a:pt x="225" y="625"/>
                    <a:pt x="223" y="626"/>
                    <a:pt x="224" y="628"/>
                  </a:cubicBezTo>
                  <a:cubicBezTo>
                    <a:pt x="225" y="629"/>
                    <a:pt x="225" y="629"/>
                    <a:pt x="224" y="630"/>
                  </a:cubicBezTo>
                  <a:cubicBezTo>
                    <a:pt x="223" y="630"/>
                    <a:pt x="222" y="634"/>
                    <a:pt x="222" y="634"/>
                  </a:cubicBezTo>
                  <a:cubicBezTo>
                    <a:pt x="222" y="634"/>
                    <a:pt x="221" y="636"/>
                    <a:pt x="220" y="635"/>
                  </a:cubicBezTo>
                  <a:cubicBezTo>
                    <a:pt x="219" y="634"/>
                    <a:pt x="218" y="635"/>
                    <a:pt x="218" y="634"/>
                  </a:cubicBezTo>
                  <a:cubicBezTo>
                    <a:pt x="217" y="632"/>
                    <a:pt x="216" y="632"/>
                    <a:pt x="215" y="633"/>
                  </a:cubicBezTo>
                  <a:cubicBezTo>
                    <a:pt x="214" y="634"/>
                    <a:pt x="215" y="635"/>
                    <a:pt x="214" y="636"/>
                  </a:cubicBezTo>
                  <a:cubicBezTo>
                    <a:pt x="212" y="637"/>
                    <a:pt x="210" y="644"/>
                    <a:pt x="211" y="642"/>
                  </a:cubicBezTo>
                  <a:cubicBezTo>
                    <a:pt x="212" y="641"/>
                    <a:pt x="214" y="640"/>
                    <a:pt x="214" y="642"/>
                  </a:cubicBezTo>
                  <a:cubicBezTo>
                    <a:pt x="214" y="643"/>
                    <a:pt x="214" y="645"/>
                    <a:pt x="214" y="646"/>
                  </a:cubicBezTo>
                  <a:cubicBezTo>
                    <a:pt x="214" y="647"/>
                    <a:pt x="214" y="650"/>
                    <a:pt x="215" y="650"/>
                  </a:cubicBezTo>
                  <a:cubicBezTo>
                    <a:pt x="216" y="650"/>
                    <a:pt x="219" y="650"/>
                    <a:pt x="218" y="651"/>
                  </a:cubicBezTo>
                  <a:cubicBezTo>
                    <a:pt x="217" y="652"/>
                    <a:pt x="216" y="651"/>
                    <a:pt x="214" y="652"/>
                  </a:cubicBezTo>
                  <a:cubicBezTo>
                    <a:pt x="212" y="652"/>
                    <a:pt x="213" y="654"/>
                    <a:pt x="213" y="656"/>
                  </a:cubicBezTo>
                  <a:cubicBezTo>
                    <a:pt x="213" y="657"/>
                    <a:pt x="212" y="658"/>
                    <a:pt x="211" y="659"/>
                  </a:cubicBezTo>
                  <a:cubicBezTo>
                    <a:pt x="211" y="659"/>
                    <a:pt x="210" y="662"/>
                    <a:pt x="211" y="663"/>
                  </a:cubicBezTo>
                  <a:cubicBezTo>
                    <a:pt x="212" y="663"/>
                    <a:pt x="212" y="665"/>
                    <a:pt x="211" y="665"/>
                  </a:cubicBezTo>
                  <a:cubicBezTo>
                    <a:pt x="209" y="666"/>
                    <a:pt x="209" y="667"/>
                    <a:pt x="210" y="669"/>
                  </a:cubicBezTo>
                  <a:cubicBezTo>
                    <a:pt x="210" y="671"/>
                    <a:pt x="210" y="672"/>
                    <a:pt x="209" y="673"/>
                  </a:cubicBezTo>
                  <a:cubicBezTo>
                    <a:pt x="207" y="673"/>
                    <a:pt x="208" y="677"/>
                    <a:pt x="208" y="677"/>
                  </a:cubicBezTo>
                  <a:cubicBezTo>
                    <a:pt x="207" y="678"/>
                    <a:pt x="207" y="679"/>
                    <a:pt x="207" y="680"/>
                  </a:cubicBezTo>
                  <a:cubicBezTo>
                    <a:pt x="208" y="682"/>
                    <a:pt x="208" y="682"/>
                    <a:pt x="207" y="684"/>
                  </a:cubicBezTo>
                  <a:cubicBezTo>
                    <a:pt x="205" y="685"/>
                    <a:pt x="206" y="687"/>
                    <a:pt x="205" y="688"/>
                  </a:cubicBezTo>
                  <a:cubicBezTo>
                    <a:pt x="204" y="689"/>
                    <a:pt x="206" y="689"/>
                    <a:pt x="205" y="690"/>
                  </a:cubicBezTo>
                  <a:cubicBezTo>
                    <a:pt x="204" y="692"/>
                    <a:pt x="204" y="696"/>
                    <a:pt x="205" y="695"/>
                  </a:cubicBezTo>
                  <a:cubicBezTo>
                    <a:pt x="206" y="693"/>
                    <a:pt x="208" y="691"/>
                    <a:pt x="209" y="690"/>
                  </a:cubicBezTo>
                  <a:cubicBezTo>
                    <a:pt x="209" y="689"/>
                    <a:pt x="207" y="693"/>
                    <a:pt x="207" y="694"/>
                  </a:cubicBezTo>
                  <a:cubicBezTo>
                    <a:pt x="206" y="696"/>
                    <a:pt x="205" y="698"/>
                    <a:pt x="206" y="699"/>
                  </a:cubicBezTo>
                  <a:cubicBezTo>
                    <a:pt x="207" y="700"/>
                    <a:pt x="210" y="698"/>
                    <a:pt x="209" y="700"/>
                  </a:cubicBezTo>
                  <a:cubicBezTo>
                    <a:pt x="207" y="701"/>
                    <a:pt x="210" y="699"/>
                    <a:pt x="212" y="698"/>
                  </a:cubicBezTo>
                  <a:cubicBezTo>
                    <a:pt x="213" y="697"/>
                    <a:pt x="217" y="694"/>
                    <a:pt x="217" y="695"/>
                  </a:cubicBezTo>
                  <a:cubicBezTo>
                    <a:pt x="218" y="696"/>
                    <a:pt x="215" y="699"/>
                    <a:pt x="217" y="698"/>
                  </a:cubicBezTo>
                  <a:cubicBezTo>
                    <a:pt x="219" y="698"/>
                    <a:pt x="220" y="699"/>
                    <a:pt x="221" y="697"/>
                  </a:cubicBezTo>
                  <a:cubicBezTo>
                    <a:pt x="222" y="695"/>
                    <a:pt x="223" y="694"/>
                    <a:pt x="225" y="693"/>
                  </a:cubicBezTo>
                  <a:cubicBezTo>
                    <a:pt x="227" y="693"/>
                    <a:pt x="229" y="692"/>
                    <a:pt x="230" y="691"/>
                  </a:cubicBezTo>
                  <a:cubicBezTo>
                    <a:pt x="230" y="691"/>
                    <a:pt x="230" y="690"/>
                    <a:pt x="230" y="690"/>
                  </a:cubicBezTo>
                  <a:cubicBezTo>
                    <a:pt x="230" y="690"/>
                    <a:pt x="230" y="690"/>
                    <a:pt x="230" y="690"/>
                  </a:cubicBezTo>
                  <a:cubicBezTo>
                    <a:pt x="231" y="690"/>
                    <a:pt x="231" y="690"/>
                    <a:pt x="231" y="690"/>
                  </a:cubicBezTo>
                  <a:cubicBezTo>
                    <a:pt x="231" y="690"/>
                    <a:pt x="231" y="690"/>
                    <a:pt x="231" y="690"/>
                  </a:cubicBezTo>
                  <a:cubicBezTo>
                    <a:pt x="231" y="690"/>
                    <a:pt x="232" y="690"/>
                    <a:pt x="232" y="690"/>
                  </a:cubicBezTo>
                  <a:cubicBezTo>
                    <a:pt x="232" y="691"/>
                    <a:pt x="232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1"/>
                    <a:pt x="233" y="691"/>
                    <a:pt x="233" y="691"/>
                  </a:cubicBezTo>
                  <a:cubicBezTo>
                    <a:pt x="233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2"/>
                    <a:pt x="234" y="692"/>
                  </a:cubicBezTo>
                  <a:cubicBezTo>
                    <a:pt x="234" y="692"/>
                    <a:pt x="234" y="691"/>
                    <a:pt x="234" y="691"/>
                  </a:cubicBezTo>
                  <a:cubicBezTo>
                    <a:pt x="234" y="691"/>
                    <a:pt x="234" y="691"/>
                    <a:pt x="234" y="691"/>
                  </a:cubicBezTo>
                  <a:cubicBezTo>
                    <a:pt x="234" y="691"/>
                    <a:pt x="234" y="691"/>
                    <a:pt x="234" y="690"/>
                  </a:cubicBezTo>
                  <a:cubicBezTo>
                    <a:pt x="233" y="688"/>
                    <a:pt x="233" y="686"/>
                    <a:pt x="234" y="684"/>
                  </a:cubicBezTo>
                  <a:cubicBezTo>
                    <a:pt x="234" y="683"/>
                    <a:pt x="233" y="680"/>
                    <a:pt x="234" y="678"/>
                  </a:cubicBezTo>
                  <a:cubicBezTo>
                    <a:pt x="234" y="677"/>
                    <a:pt x="237" y="679"/>
                    <a:pt x="236" y="677"/>
                  </a:cubicBezTo>
                  <a:cubicBezTo>
                    <a:pt x="236" y="675"/>
                    <a:pt x="235" y="674"/>
                    <a:pt x="236" y="674"/>
                  </a:cubicBezTo>
                  <a:cubicBezTo>
                    <a:pt x="237" y="673"/>
                    <a:pt x="237" y="675"/>
                    <a:pt x="239" y="674"/>
                  </a:cubicBezTo>
                  <a:cubicBezTo>
                    <a:pt x="241" y="674"/>
                    <a:pt x="240" y="672"/>
                    <a:pt x="242" y="671"/>
                  </a:cubicBezTo>
                  <a:cubicBezTo>
                    <a:pt x="243" y="670"/>
                    <a:pt x="246" y="666"/>
                    <a:pt x="245" y="664"/>
                  </a:cubicBezTo>
                  <a:cubicBezTo>
                    <a:pt x="245" y="661"/>
                    <a:pt x="249" y="656"/>
                    <a:pt x="251" y="656"/>
                  </a:cubicBezTo>
                  <a:cubicBezTo>
                    <a:pt x="253" y="655"/>
                    <a:pt x="255" y="654"/>
                    <a:pt x="256" y="653"/>
                  </a:cubicBezTo>
                  <a:cubicBezTo>
                    <a:pt x="257" y="652"/>
                    <a:pt x="259" y="645"/>
                    <a:pt x="258" y="644"/>
                  </a:cubicBezTo>
                  <a:cubicBezTo>
                    <a:pt x="257" y="643"/>
                    <a:pt x="256" y="643"/>
                    <a:pt x="254" y="642"/>
                  </a:cubicBezTo>
                  <a:cubicBezTo>
                    <a:pt x="253" y="641"/>
                    <a:pt x="250" y="636"/>
                    <a:pt x="251" y="635"/>
                  </a:cubicBezTo>
                  <a:cubicBezTo>
                    <a:pt x="252" y="633"/>
                    <a:pt x="254" y="632"/>
                    <a:pt x="255" y="630"/>
                  </a:cubicBezTo>
                  <a:cubicBezTo>
                    <a:pt x="257" y="628"/>
                    <a:pt x="262" y="626"/>
                    <a:pt x="263" y="626"/>
                  </a:cubicBezTo>
                  <a:cubicBezTo>
                    <a:pt x="263" y="626"/>
                    <a:pt x="264" y="625"/>
                    <a:pt x="265" y="624"/>
                  </a:cubicBezTo>
                  <a:cubicBezTo>
                    <a:pt x="265" y="623"/>
                    <a:pt x="267" y="622"/>
                    <a:pt x="267" y="621"/>
                  </a:cubicBezTo>
                  <a:cubicBezTo>
                    <a:pt x="267" y="621"/>
                    <a:pt x="268" y="615"/>
                    <a:pt x="269" y="614"/>
                  </a:cubicBezTo>
                  <a:cubicBezTo>
                    <a:pt x="270" y="613"/>
                    <a:pt x="274" y="610"/>
                    <a:pt x="273" y="609"/>
                  </a:cubicBezTo>
                  <a:cubicBezTo>
                    <a:pt x="273" y="609"/>
                    <a:pt x="271" y="609"/>
                    <a:pt x="272" y="608"/>
                  </a:cubicBezTo>
                  <a:cubicBezTo>
                    <a:pt x="273" y="607"/>
                    <a:pt x="275" y="605"/>
                    <a:pt x="275" y="605"/>
                  </a:cubicBezTo>
                  <a:cubicBezTo>
                    <a:pt x="274" y="604"/>
                    <a:pt x="272" y="600"/>
                    <a:pt x="272" y="598"/>
                  </a:cubicBezTo>
                  <a:cubicBezTo>
                    <a:pt x="273" y="596"/>
                    <a:pt x="274" y="594"/>
                    <a:pt x="275" y="595"/>
                  </a:cubicBezTo>
                  <a:cubicBezTo>
                    <a:pt x="277" y="596"/>
                    <a:pt x="279" y="597"/>
                    <a:pt x="282" y="597"/>
                  </a:cubicBezTo>
                  <a:cubicBezTo>
                    <a:pt x="284" y="597"/>
                    <a:pt x="286" y="597"/>
                    <a:pt x="287" y="595"/>
                  </a:cubicBezTo>
                  <a:cubicBezTo>
                    <a:pt x="289" y="594"/>
                    <a:pt x="288" y="591"/>
                    <a:pt x="289" y="589"/>
                  </a:cubicBezTo>
                  <a:cubicBezTo>
                    <a:pt x="289" y="588"/>
                    <a:pt x="289" y="583"/>
                    <a:pt x="291" y="583"/>
                  </a:cubicBezTo>
                  <a:cubicBezTo>
                    <a:pt x="292" y="582"/>
                    <a:pt x="293" y="581"/>
                    <a:pt x="295" y="581"/>
                  </a:cubicBezTo>
                  <a:cubicBezTo>
                    <a:pt x="298" y="581"/>
                    <a:pt x="301" y="581"/>
                    <a:pt x="304" y="580"/>
                  </a:cubicBezTo>
                  <a:cubicBezTo>
                    <a:pt x="306" y="580"/>
                    <a:pt x="314" y="577"/>
                    <a:pt x="316" y="574"/>
                  </a:cubicBezTo>
                  <a:cubicBezTo>
                    <a:pt x="318" y="571"/>
                    <a:pt x="321" y="568"/>
                    <a:pt x="321" y="566"/>
                  </a:cubicBezTo>
                  <a:cubicBezTo>
                    <a:pt x="321" y="564"/>
                    <a:pt x="321" y="564"/>
                    <a:pt x="320" y="563"/>
                  </a:cubicBezTo>
                  <a:cubicBezTo>
                    <a:pt x="319" y="563"/>
                    <a:pt x="318" y="562"/>
                    <a:pt x="318" y="561"/>
                  </a:cubicBezTo>
                  <a:cubicBezTo>
                    <a:pt x="319" y="560"/>
                    <a:pt x="321" y="558"/>
                    <a:pt x="320" y="557"/>
                  </a:cubicBezTo>
                  <a:cubicBezTo>
                    <a:pt x="319" y="556"/>
                    <a:pt x="316" y="552"/>
                    <a:pt x="315" y="551"/>
                  </a:cubicBezTo>
                  <a:cubicBezTo>
                    <a:pt x="314" y="550"/>
                    <a:pt x="314" y="549"/>
                    <a:pt x="315" y="549"/>
                  </a:cubicBezTo>
                  <a:cubicBezTo>
                    <a:pt x="315" y="549"/>
                    <a:pt x="315" y="549"/>
                    <a:pt x="316" y="549"/>
                  </a:cubicBezTo>
                  <a:cubicBezTo>
                    <a:pt x="316" y="549"/>
                    <a:pt x="316" y="549"/>
                    <a:pt x="316" y="549"/>
                  </a:cubicBezTo>
                  <a:cubicBezTo>
                    <a:pt x="316" y="549"/>
                    <a:pt x="316" y="549"/>
                    <a:pt x="317" y="549"/>
                  </a:cubicBezTo>
                  <a:cubicBezTo>
                    <a:pt x="317" y="549"/>
                    <a:pt x="317" y="549"/>
                    <a:pt x="317" y="550"/>
                  </a:cubicBezTo>
                  <a:cubicBezTo>
                    <a:pt x="317" y="550"/>
                    <a:pt x="318" y="550"/>
                    <a:pt x="318" y="550"/>
                  </a:cubicBezTo>
                  <a:cubicBezTo>
                    <a:pt x="318" y="550"/>
                    <a:pt x="318" y="550"/>
                    <a:pt x="318" y="550"/>
                  </a:cubicBezTo>
                  <a:cubicBezTo>
                    <a:pt x="318" y="550"/>
                    <a:pt x="319" y="550"/>
                    <a:pt x="319" y="551"/>
                  </a:cubicBezTo>
                  <a:cubicBezTo>
                    <a:pt x="319" y="551"/>
                    <a:pt x="322" y="551"/>
                    <a:pt x="322" y="551"/>
                  </a:cubicBezTo>
                  <a:cubicBezTo>
                    <a:pt x="323" y="552"/>
                    <a:pt x="324" y="554"/>
                    <a:pt x="326" y="554"/>
                  </a:cubicBezTo>
                  <a:cubicBezTo>
                    <a:pt x="328" y="554"/>
                    <a:pt x="334" y="553"/>
                    <a:pt x="336" y="552"/>
                  </a:cubicBezTo>
                  <a:cubicBezTo>
                    <a:pt x="337" y="551"/>
                    <a:pt x="339" y="549"/>
                    <a:pt x="341" y="547"/>
                  </a:cubicBezTo>
                  <a:cubicBezTo>
                    <a:pt x="342" y="546"/>
                    <a:pt x="342" y="545"/>
                    <a:pt x="342" y="545"/>
                  </a:cubicBezTo>
                  <a:cubicBezTo>
                    <a:pt x="343" y="545"/>
                    <a:pt x="343" y="545"/>
                    <a:pt x="343" y="544"/>
                  </a:cubicBezTo>
                  <a:cubicBezTo>
                    <a:pt x="343" y="544"/>
                    <a:pt x="343" y="544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2"/>
                    <a:pt x="344" y="542"/>
                    <a:pt x="344" y="541"/>
                  </a:cubicBezTo>
                  <a:cubicBezTo>
                    <a:pt x="344" y="541"/>
                    <a:pt x="344" y="541"/>
                    <a:pt x="345" y="541"/>
                  </a:cubicBezTo>
                  <a:cubicBezTo>
                    <a:pt x="345" y="541"/>
                    <a:pt x="345" y="541"/>
                    <a:pt x="345" y="541"/>
                  </a:cubicBezTo>
                  <a:cubicBezTo>
                    <a:pt x="345" y="541"/>
                    <a:pt x="345" y="540"/>
                    <a:pt x="345" y="540"/>
                  </a:cubicBezTo>
                  <a:cubicBezTo>
                    <a:pt x="345" y="539"/>
                    <a:pt x="346" y="538"/>
                    <a:pt x="347" y="537"/>
                  </a:cubicBezTo>
                  <a:cubicBezTo>
                    <a:pt x="348" y="536"/>
                    <a:pt x="350" y="535"/>
                    <a:pt x="351" y="533"/>
                  </a:cubicBezTo>
                  <a:cubicBezTo>
                    <a:pt x="351" y="530"/>
                    <a:pt x="352" y="528"/>
                    <a:pt x="353" y="527"/>
                  </a:cubicBezTo>
                  <a:cubicBezTo>
                    <a:pt x="354" y="525"/>
                    <a:pt x="356" y="525"/>
                    <a:pt x="356" y="526"/>
                  </a:cubicBezTo>
                  <a:cubicBezTo>
                    <a:pt x="355" y="527"/>
                    <a:pt x="352" y="531"/>
                    <a:pt x="353" y="531"/>
                  </a:cubicBezTo>
                  <a:cubicBezTo>
                    <a:pt x="354" y="530"/>
                    <a:pt x="358" y="527"/>
                    <a:pt x="359" y="525"/>
                  </a:cubicBezTo>
                  <a:cubicBezTo>
                    <a:pt x="361" y="524"/>
                    <a:pt x="363" y="517"/>
                    <a:pt x="365" y="516"/>
                  </a:cubicBezTo>
                  <a:cubicBezTo>
                    <a:pt x="367" y="515"/>
                    <a:pt x="368" y="515"/>
                    <a:pt x="369" y="514"/>
                  </a:cubicBezTo>
                  <a:cubicBezTo>
                    <a:pt x="370" y="513"/>
                    <a:pt x="369" y="511"/>
                    <a:pt x="370" y="509"/>
                  </a:cubicBezTo>
                  <a:cubicBezTo>
                    <a:pt x="371" y="508"/>
                    <a:pt x="370" y="506"/>
                    <a:pt x="370" y="504"/>
                  </a:cubicBezTo>
                  <a:cubicBezTo>
                    <a:pt x="371" y="503"/>
                    <a:pt x="371" y="500"/>
                    <a:pt x="372" y="498"/>
                  </a:cubicBezTo>
                  <a:cubicBezTo>
                    <a:pt x="374" y="496"/>
                    <a:pt x="379" y="491"/>
                    <a:pt x="382" y="490"/>
                  </a:cubicBezTo>
                  <a:cubicBezTo>
                    <a:pt x="385" y="489"/>
                    <a:pt x="385" y="488"/>
                    <a:pt x="387" y="488"/>
                  </a:cubicBezTo>
                  <a:cubicBezTo>
                    <a:pt x="389" y="487"/>
                    <a:pt x="390" y="485"/>
                    <a:pt x="393" y="484"/>
                  </a:cubicBezTo>
                  <a:cubicBezTo>
                    <a:pt x="395" y="483"/>
                    <a:pt x="401" y="483"/>
                    <a:pt x="404" y="483"/>
                  </a:cubicBezTo>
                  <a:cubicBezTo>
                    <a:pt x="407" y="482"/>
                    <a:pt x="410" y="479"/>
                    <a:pt x="410" y="478"/>
                  </a:cubicBezTo>
                  <a:cubicBezTo>
                    <a:pt x="411" y="477"/>
                    <a:pt x="415" y="470"/>
                    <a:pt x="416" y="469"/>
                  </a:cubicBezTo>
                  <a:cubicBezTo>
                    <a:pt x="418" y="467"/>
                    <a:pt x="420" y="463"/>
                    <a:pt x="421" y="460"/>
                  </a:cubicBezTo>
                  <a:cubicBezTo>
                    <a:pt x="422" y="457"/>
                    <a:pt x="424" y="452"/>
                    <a:pt x="424" y="451"/>
                  </a:cubicBezTo>
                  <a:cubicBezTo>
                    <a:pt x="424" y="449"/>
                    <a:pt x="425" y="450"/>
                    <a:pt x="426" y="446"/>
                  </a:cubicBezTo>
                  <a:cubicBezTo>
                    <a:pt x="427" y="442"/>
                    <a:pt x="426" y="436"/>
                    <a:pt x="428" y="435"/>
                  </a:cubicBezTo>
                  <a:cubicBezTo>
                    <a:pt x="430" y="434"/>
                    <a:pt x="431" y="433"/>
                    <a:pt x="433" y="431"/>
                  </a:cubicBezTo>
                  <a:cubicBezTo>
                    <a:pt x="435" y="428"/>
                    <a:pt x="439" y="422"/>
                    <a:pt x="442" y="420"/>
                  </a:cubicBezTo>
                  <a:cubicBezTo>
                    <a:pt x="445" y="418"/>
                    <a:pt x="450" y="412"/>
                    <a:pt x="450" y="409"/>
                  </a:cubicBezTo>
                  <a:cubicBezTo>
                    <a:pt x="451" y="406"/>
                    <a:pt x="451" y="404"/>
                    <a:pt x="450" y="402"/>
                  </a:cubicBezTo>
                  <a:cubicBezTo>
                    <a:pt x="450" y="400"/>
                    <a:pt x="451" y="399"/>
                    <a:pt x="449" y="39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7" name="Freeform 58"/>
            <p:cNvSpPr/>
            <p:nvPr/>
          </p:nvSpPr>
          <p:spPr bwMode="auto">
            <a:xfrm>
              <a:off x="2728378" y="5234517"/>
              <a:ext cx="154517" cy="135467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3" y="18"/>
                </a:cxn>
                <a:cxn ang="0">
                  <a:pos x="19" y="11"/>
                </a:cxn>
                <a:cxn ang="0">
                  <a:pos x="18" y="8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2" y="11"/>
                </a:cxn>
                <a:cxn ang="0">
                  <a:pos x="8" y="13"/>
                </a:cxn>
                <a:cxn ang="0">
                  <a:pos x="8" y="17"/>
                </a:cxn>
                <a:cxn ang="0">
                  <a:pos x="10" y="20"/>
                </a:cxn>
                <a:cxn ang="0">
                  <a:pos x="6" y="20"/>
                </a:cxn>
                <a:cxn ang="0">
                  <a:pos x="5" y="21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6" y="25"/>
                </a:cxn>
                <a:cxn ang="0">
                  <a:pos x="11" y="26"/>
                </a:cxn>
                <a:cxn ang="0">
                  <a:pos x="15" y="25"/>
                </a:cxn>
                <a:cxn ang="0">
                  <a:pos x="16" y="25"/>
                </a:cxn>
                <a:cxn ang="0">
                  <a:pos x="16" y="25"/>
                </a:cxn>
                <a:cxn ang="0">
                  <a:pos x="17" y="25"/>
                </a:cxn>
                <a:cxn ang="0">
                  <a:pos x="18" y="25"/>
                </a:cxn>
                <a:cxn ang="0">
                  <a:pos x="18" y="25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28" y="25"/>
                </a:cxn>
                <a:cxn ang="0">
                  <a:pos x="30" y="24"/>
                </a:cxn>
              </a:cxnLst>
              <a:rect l="0" t="0" r="r" b="b"/>
              <a:pathLst>
                <a:path w="31" h="27">
                  <a:moveTo>
                    <a:pt x="30" y="24"/>
                  </a:moveTo>
                  <a:cubicBezTo>
                    <a:pt x="28" y="23"/>
                    <a:pt x="23" y="20"/>
                    <a:pt x="23" y="18"/>
                  </a:cubicBezTo>
                  <a:cubicBezTo>
                    <a:pt x="22" y="17"/>
                    <a:pt x="19" y="12"/>
                    <a:pt x="19" y="11"/>
                  </a:cubicBezTo>
                  <a:cubicBezTo>
                    <a:pt x="19" y="10"/>
                    <a:pt x="17" y="9"/>
                    <a:pt x="18" y="8"/>
                  </a:cubicBezTo>
                  <a:cubicBezTo>
                    <a:pt x="18" y="6"/>
                    <a:pt x="20" y="7"/>
                    <a:pt x="19" y="3"/>
                  </a:cubicBezTo>
                  <a:cubicBezTo>
                    <a:pt x="19" y="3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6" y="1"/>
                  </a:cubicBezTo>
                  <a:cubicBezTo>
                    <a:pt x="16" y="2"/>
                    <a:pt x="15" y="4"/>
                    <a:pt x="14" y="3"/>
                  </a:cubicBezTo>
                  <a:cubicBezTo>
                    <a:pt x="14" y="2"/>
                    <a:pt x="15" y="0"/>
                    <a:pt x="13" y="1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0" y="4"/>
                    <a:pt x="9" y="5"/>
                    <a:pt x="10" y="6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4" y="9"/>
                    <a:pt x="12" y="11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7" y="14"/>
                    <a:pt x="6" y="15"/>
                    <a:pt x="8" y="17"/>
                  </a:cubicBezTo>
                  <a:cubicBezTo>
                    <a:pt x="9" y="18"/>
                    <a:pt x="11" y="20"/>
                    <a:pt x="10" y="20"/>
                  </a:cubicBezTo>
                  <a:cubicBezTo>
                    <a:pt x="10" y="20"/>
                    <a:pt x="7" y="19"/>
                    <a:pt x="6" y="20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20"/>
                    <a:pt x="2" y="20"/>
                  </a:cubicBezTo>
                  <a:cubicBezTo>
                    <a:pt x="1" y="21"/>
                    <a:pt x="0" y="24"/>
                    <a:pt x="1" y="24"/>
                  </a:cubicBezTo>
                  <a:cubicBezTo>
                    <a:pt x="2" y="25"/>
                    <a:pt x="5" y="24"/>
                    <a:pt x="6" y="25"/>
                  </a:cubicBezTo>
                  <a:cubicBezTo>
                    <a:pt x="7" y="26"/>
                    <a:pt x="10" y="25"/>
                    <a:pt x="11" y="26"/>
                  </a:cubicBezTo>
                  <a:cubicBezTo>
                    <a:pt x="12" y="26"/>
                    <a:pt x="14" y="25"/>
                    <a:pt x="15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1" y="26"/>
                    <a:pt x="23" y="27"/>
                    <a:pt x="24" y="27"/>
                  </a:cubicBezTo>
                  <a:cubicBezTo>
                    <a:pt x="25" y="27"/>
                    <a:pt x="27" y="25"/>
                    <a:pt x="28" y="25"/>
                  </a:cubicBezTo>
                  <a:cubicBezTo>
                    <a:pt x="29" y="26"/>
                    <a:pt x="31" y="25"/>
                    <a:pt x="3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8" name="Freeform 59"/>
            <p:cNvSpPr/>
            <p:nvPr/>
          </p:nvSpPr>
          <p:spPr bwMode="auto">
            <a:xfrm>
              <a:off x="2798229" y="5369985"/>
              <a:ext cx="40217" cy="148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3"/>
                </a:cxn>
                <a:cxn ang="0">
                  <a:pos x="2" y="1"/>
                </a:cxn>
              </a:cxnLst>
              <a:rect l="0" t="0" r="r" b="b"/>
              <a:pathLst>
                <a:path w="8" h="3">
                  <a:moveTo>
                    <a:pt x="2" y="1"/>
                  </a:moveTo>
                  <a:cubicBezTo>
                    <a:pt x="0" y="2"/>
                    <a:pt x="4" y="3"/>
                    <a:pt x="5" y="3"/>
                  </a:cubicBezTo>
                  <a:cubicBezTo>
                    <a:pt x="8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9" name="Freeform 60"/>
            <p:cNvSpPr/>
            <p:nvPr/>
          </p:nvSpPr>
          <p:spPr bwMode="auto">
            <a:xfrm>
              <a:off x="2747429" y="5376333"/>
              <a:ext cx="40217" cy="1905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" y="1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1"/>
                  </a:cubicBezTo>
                  <a:cubicBezTo>
                    <a:pt x="8" y="0"/>
                    <a:pt x="3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0" name="Freeform 61"/>
            <p:cNvSpPr/>
            <p:nvPr/>
          </p:nvSpPr>
          <p:spPr bwMode="auto">
            <a:xfrm>
              <a:off x="2647944" y="5255684"/>
              <a:ext cx="59267" cy="698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9" y="13"/>
                </a:cxn>
                <a:cxn ang="0">
                  <a:pos x="12" y="10"/>
                </a:cxn>
                <a:cxn ang="0">
                  <a:pos x="7" y="5"/>
                </a:cxn>
                <a:cxn ang="0">
                  <a:pos x="1" y="0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0" y="0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7"/>
                    <a:pt x="5" y="7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6" y="12"/>
                    <a:pt x="7" y="13"/>
                    <a:pt x="9" y="13"/>
                  </a:cubicBezTo>
                  <a:cubicBezTo>
                    <a:pt x="10" y="14"/>
                    <a:pt x="11" y="11"/>
                    <a:pt x="12" y="10"/>
                  </a:cubicBezTo>
                  <a:cubicBezTo>
                    <a:pt x="12" y="10"/>
                    <a:pt x="8" y="6"/>
                    <a:pt x="7" y="5"/>
                  </a:cubicBezTo>
                  <a:cubicBezTo>
                    <a:pt x="6" y="3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1" name="Freeform 62"/>
            <p:cNvSpPr/>
            <p:nvPr/>
          </p:nvSpPr>
          <p:spPr bwMode="auto">
            <a:xfrm>
              <a:off x="2713561" y="5270500"/>
              <a:ext cx="33867" cy="44451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7" y="1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2" y="3"/>
                    <a:pt x="0" y="2"/>
                    <a:pt x="0" y="4"/>
                  </a:cubicBezTo>
                  <a:cubicBezTo>
                    <a:pt x="0" y="6"/>
                    <a:pt x="2" y="7"/>
                    <a:pt x="4" y="8"/>
                  </a:cubicBezTo>
                  <a:cubicBezTo>
                    <a:pt x="5" y="9"/>
                    <a:pt x="7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2" name="Freeform 63"/>
            <p:cNvSpPr/>
            <p:nvPr/>
          </p:nvSpPr>
          <p:spPr bwMode="auto">
            <a:xfrm>
              <a:off x="2762218" y="3145368"/>
              <a:ext cx="234951" cy="80433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37" y="11"/>
                </a:cxn>
                <a:cxn ang="0">
                  <a:pos x="33" y="9"/>
                </a:cxn>
                <a:cxn ang="0">
                  <a:pos x="28" y="7"/>
                </a:cxn>
                <a:cxn ang="0">
                  <a:pos x="21" y="3"/>
                </a:cxn>
                <a:cxn ang="0">
                  <a:pos x="10" y="2"/>
                </a:cxn>
                <a:cxn ang="0">
                  <a:pos x="2" y="5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4" y="8"/>
                </a:cxn>
                <a:cxn ang="0">
                  <a:pos x="26" y="12"/>
                </a:cxn>
                <a:cxn ang="0">
                  <a:pos x="30" y="13"/>
                </a:cxn>
                <a:cxn ang="0">
                  <a:pos x="29" y="15"/>
                </a:cxn>
                <a:cxn ang="0">
                  <a:pos x="31" y="16"/>
                </a:cxn>
                <a:cxn ang="0">
                  <a:pos x="42" y="15"/>
                </a:cxn>
              </a:cxnLst>
              <a:rect l="0" t="0" r="r" b="b"/>
              <a:pathLst>
                <a:path w="47" h="16">
                  <a:moveTo>
                    <a:pt x="42" y="15"/>
                  </a:moveTo>
                  <a:cubicBezTo>
                    <a:pt x="47" y="15"/>
                    <a:pt x="40" y="13"/>
                    <a:pt x="39" y="13"/>
                  </a:cubicBezTo>
                  <a:cubicBezTo>
                    <a:pt x="38" y="13"/>
                    <a:pt x="38" y="12"/>
                    <a:pt x="39" y="12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0"/>
                    <a:pt x="34" y="10"/>
                    <a:pt x="33" y="9"/>
                  </a:cubicBezTo>
                  <a:cubicBezTo>
                    <a:pt x="31" y="8"/>
                    <a:pt x="31" y="7"/>
                    <a:pt x="28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3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2" y="5"/>
                  </a:cubicBezTo>
                  <a:cubicBezTo>
                    <a:pt x="12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2" y="8"/>
                    <a:pt x="24" y="8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7" y="13"/>
                    <a:pt x="28" y="12"/>
                    <a:pt x="30" y="13"/>
                  </a:cubicBezTo>
                  <a:cubicBezTo>
                    <a:pt x="32" y="14"/>
                    <a:pt x="29" y="15"/>
                    <a:pt x="29" y="15"/>
                  </a:cubicBezTo>
                  <a:cubicBezTo>
                    <a:pt x="28" y="16"/>
                    <a:pt x="29" y="16"/>
                    <a:pt x="31" y="16"/>
                  </a:cubicBezTo>
                  <a:cubicBezTo>
                    <a:pt x="34" y="16"/>
                    <a:pt x="41" y="15"/>
                    <a:pt x="42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2882868" y="3255434"/>
              <a:ext cx="40217" cy="1481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5" y="2"/>
                    <a:pt x="6" y="2"/>
                  </a:cubicBezTo>
                  <a:cubicBezTo>
                    <a:pt x="8" y="2"/>
                    <a:pt x="5" y="1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2967533" y="3255433"/>
              <a:ext cx="44451" cy="1058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</a:cxnLst>
              <a:rect l="0" t="0" r="r" b="b"/>
              <a:pathLst>
                <a:path w="9" h="2">
                  <a:moveTo>
                    <a:pt x="2" y="1"/>
                  </a:moveTo>
                  <a:cubicBezTo>
                    <a:pt x="3" y="1"/>
                    <a:pt x="6" y="2"/>
                    <a:pt x="7" y="1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2992934" y="3225801"/>
              <a:ext cx="99484" cy="40217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15" y="6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4"/>
                </a:cxn>
                <a:cxn ang="0">
                  <a:pos x="3" y="4"/>
                </a:cxn>
              </a:cxnLst>
              <a:rect l="0" t="0" r="r" b="b"/>
              <a:pathLst>
                <a:path w="20" h="8">
                  <a:moveTo>
                    <a:pt x="3" y="4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2" y="8"/>
                    <a:pt x="14" y="7"/>
                    <a:pt x="15" y="6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0" y="7"/>
                    <a:pt x="20" y="5"/>
                    <a:pt x="19" y="5"/>
                  </a:cubicBezTo>
                  <a:cubicBezTo>
                    <a:pt x="17" y="5"/>
                    <a:pt x="17" y="3"/>
                    <a:pt x="16" y="2"/>
                  </a:cubicBezTo>
                  <a:cubicBezTo>
                    <a:pt x="16" y="1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3117817" y="3255434"/>
              <a:ext cx="44451" cy="148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4" y="2"/>
                  </a:cubicBezTo>
                  <a:cubicBezTo>
                    <a:pt x="9" y="0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3202485" y="3270251"/>
              <a:ext cx="6351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3217301" y="3280834"/>
              <a:ext cx="14817" cy="423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3227885" y="3314700"/>
              <a:ext cx="4233" cy="1058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3217300" y="3365501"/>
              <a:ext cx="10584" cy="423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3223652" y="3350685"/>
              <a:ext cx="4233" cy="42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2" name="Freeform 73"/>
            <p:cNvSpPr/>
            <p:nvPr/>
          </p:nvSpPr>
          <p:spPr bwMode="auto">
            <a:xfrm>
              <a:off x="3202484" y="3384552"/>
              <a:ext cx="10584" cy="1481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3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3" name="Freeform 74"/>
            <p:cNvSpPr/>
            <p:nvPr/>
          </p:nvSpPr>
          <p:spPr bwMode="auto">
            <a:xfrm>
              <a:off x="3253285" y="3361268"/>
              <a:ext cx="14817" cy="1481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4" name="Freeform 75"/>
            <p:cNvSpPr/>
            <p:nvPr/>
          </p:nvSpPr>
          <p:spPr bwMode="auto">
            <a:xfrm>
              <a:off x="2918851" y="3115733"/>
              <a:ext cx="8467" cy="84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5" name="Freeform 76"/>
            <p:cNvSpPr/>
            <p:nvPr/>
          </p:nvSpPr>
          <p:spPr bwMode="auto">
            <a:xfrm>
              <a:off x="2918851" y="3130551"/>
              <a:ext cx="846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6" name="Freeform 77"/>
            <p:cNvSpPr/>
            <p:nvPr/>
          </p:nvSpPr>
          <p:spPr bwMode="auto">
            <a:xfrm>
              <a:off x="3223652" y="2950633"/>
              <a:ext cx="14817" cy="105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7" name="Freeform 78"/>
            <p:cNvSpPr/>
            <p:nvPr/>
          </p:nvSpPr>
          <p:spPr bwMode="auto">
            <a:xfrm>
              <a:off x="3327368" y="2520951"/>
              <a:ext cx="55033" cy="2328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1"/>
                </a:cxn>
                <a:cxn ang="0">
                  <a:pos x="10" y="4"/>
                </a:cxn>
                <a:cxn ang="0">
                  <a:pos x="7" y="1"/>
                </a:cxn>
              </a:cxnLst>
              <a:rect l="0" t="0" r="r" b="b"/>
              <a:pathLst>
                <a:path w="11" h="5">
                  <a:moveTo>
                    <a:pt x="7" y="1"/>
                  </a:moveTo>
                  <a:cubicBezTo>
                    <a:pt x="5" y="0"/>
                    <a:pt x="0" y="0"/>
                    <a:pt x="2" y="1"/>
                  </a:cubicBezTo>
                  <a:cubicBezTo>
                    <a:pt x="4" y="2"/>
                    <a:pt x="8" y="5"/>
                    <a:pt x="10" y="4"/>
                  </a:cubicBezTo>
                  <a:cubicBezTo>
                    <a:pt x="11" y="4"/>
                    <a:pt x="10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8" name="Freeform 79"/>
            <p:cNvSpPr/>
            <p:nvPr/>
          </p:nvSpPr>
          <p:spPr bwMode="auto">
            <a:xfrm>
              <a:off x="3367584" y="2595034"/>
              <a:ext cx="25400" cy="2963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4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5" y="4"/>
                    <a:pt x="5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2" y="3"/>
                  </a:cubicBezTo>
                  <a:cubicBezTo>
                    <a:pt x="1" y="5"/>
                    <a:pt x="0" y="6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9" name="Freeform 80"/>
            <p:cNvSpPr/>
            <p:nvPr/>
          </p:nvSpPr>
          <p:spPr bwMode="auto">
            <a:xfrm>
              <a:off x="3418384" y="2470151"/>
              <a:ext cx="129117" cy="13970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9"/>
                </a:cxn>
                <a:cxn ang="0">
                  <a:pos x="13" y="11"/>
                </a:cxn>
                <a:cxn ang="0">
                  <a:pos x="14" y="7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4" y="22"/>
                </a:cxn>
                <a:cxn ang="0">
                  <a:pos x="12" y="21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15" y="26"/>
                </a:cxn>
                <a:cxn ang="0">
                  <a:pos x="17" y="24"/>
                </a:cxn>
                <a:cxn ang="0">
                  <a:pos x="19" y="23"/>
                </a:cxn>
                <a:cxn ang="0">
                  <a:pos x="20" y="21"/>
                </a:cxn>
                <a:cxn ang="0">
                  <a:pos x="21" y="22"/>
                </a:cxn>
                <a:cxn ang="0">
                  <a:pos x="20" y="25"/>
                </a:cxn>
                <a:cxn ang="0">
                  <a:pos x="22" y="25"/>
                </a:cxn>
                <a:cxn ang="0">
                  <a:pos x="24" y="27"/>
                </a:cxn>
                <a:cxn ang="0">
                  <a:pos x="26" y="22"/>
                </a:cxn>
                <a:cxn ang="0">
                  <a:pos x="25" y="22"/>
                </a:cxn>
                <a:cxn ang="0">
                  <a:pos x="26" y="20"/>
                </a:cxn>
                <a:cxn ang="0">
                  <a:pos x="23" y="21"/>
                </a:cxn>
                <a:cxn ang="0">
                  <a:pos x="25" y="18"/>
                </a:cxn>
                <a:cxn ang="0">
                  <a:pos x="24" y="18"/>
                </a:cxn>
                <a:cxn ang="0">
                  <a:pos x="24" y="16"/>
                </a:cxn>
                <a:cxn ang="0">
                  <a:pos x="25" y="13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16" y="10"/>
                </a:cxn>
              </a:cxnLst>
              <a:rect l="0" t="0" r="r" b="b"/>
              <a:pathLst>
                <a:path w="26" h="28">
                  <a:moveTo>
                    <a:pt x="16" y="10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3" y="10"/>
                    <a:pt x="13" y="11"/>
                  </a:cubicBezTo>
                  <a:cubicBezTo>
                    <a:pt x="12" y="11"/>
                    <a:pt x="14" y="7"/>
                    <a:pt x="14" y="7"/>
                  </a:cubicBezTo>
                  <a:cubicBezTo>
                    <a:pt x="14" y="6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9" y="0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2"/>
                    <a:pt x="12" y="4"/>
                    <a:pt x="10" y="6"/>
                  </a:cubicBezTo>
                  <a:cubicBezTo>
                    <a:pt x="9" y="7"/>
                    <a:pt x="7" y="11"/>
                    <a:pt x="7" y="11"/>
                  </a:cubicBezTo>
                  <a:cubicBezTo>
                    <a:pt x="6" y="12"/>
                    <a:pt x="7" y="12"/>
                    <a:pt x="7" y="14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5"/>
                    <a:pt x="3" y="16"/>
                    <a:pt x="2" y="17"/>
                  </a:cubicBezTo>
                  <a:cubicBezTo>
                    <a:pt x="1" y="18"/>
                    <a:pt x="3" y="18"/>
                    <a:pt x="3" y="18"/>
                  </a:cubicBezTo>
                  <a:cubicBezTo>
                    <a:pt x="4" y="18"/>
                    <a:pt x="2" y="19"/>
                    <a:pt x="1" y="21"/>
                  </a:cubicBezTo>
                  <a:cubicBezTo>
                    <a:pt x="0" y="22"/>
                    <a:pt x="2" y="22"/>
                    <a:pt x="4" y="22"/>
                  </a:cubicBezTo>
                  <a:cubicBezTo>
                    <a:pt x="5" y="22"/>
                    <a:pt x="11" y="21"/>
                    <a:pt x="12" y="21"/>
                  </a:cubicBezTo>
                  <a:cubicBezTo>
                    <a:pt x="13" y="21"/>
                    <a:pt x="14" y="22"/>
                    <a:pt x="12" y="23"/>
                  </a:cubicBezTo>
                  <a:cubicBezTo>
                    <a:pt x="11" y="24"/>
                    <a:pt x="12" y="24"/>
                    <a:pt x="12" y="25"/>
                  </a:cubicBezTo>
                  <a:cubicBezTo>
                    <a:pt x="13" y="27"/>
                    <a:pt x="14" y="26"/>
                    <a:pt x="15" y="26"/>
                  </a:cubicBezTo>
                  <a:cubicBezTo>
                    <a:pt x="16" y="26"/>
                    <a:pt x="17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1"/>
                    <a:pt x="20" y="21"/>
                  </a:cubicBezTo>
                  <a:cubicBezTo>
                    <a:pt x="21" y="20"/>
                    <a:pt x="21" y="22"/>
                    <a:pt x="21" y="22"/>
                  </a:cubicBezTo>
                  <a:cubicBezTo>
                    <a:pt x="22" y="23"/>
                    <a:pt x="20" y="25"/>
                    <a:pt x="20" y="25"/>
                  </a:cubicBezTo>
                  <a:cubicBezTo>
                    <a:pt x="20" y="26"/>
                    <a:pt x="22" y="25"/>
                    <a:pt x="22" y="25"/>
                  </a:cubicBezTo>
                  <a:cubicBezTo>
                    <a:pt x="23" y="24"/>
                    <a:pt x="22" y="26"/>
                    <a:pt x="24" y="27"/>
                  </a:cubicBezTo>
                  <a:cubicBezTo>
                    <a:pt x="25" y="28"/>
                    <a:pt x="26" y="23"/>
                    <a:pt x="26" y="22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4" y="22"/>
                    <a:pt x="25" y="20"/>
                    <a:pt x="26" y="20"/>
                  </a:cubicBezTo>
                  <a:cubicBezTo>
                    <a:pt x="26" y="19"/>
                    <a:pt x="23" y="21"/>
                    <a:pt x="23" y="21"/>
                  </a:cubicBezTo>
                  <a:cubicBezTo>
                    <a:pt x="23" y="20"/>
                    <a:pt x="24" y="19"/>
                    <a:pt x="25" y="18"/>
                  </a:cubicBezTo>
                  <a:cubicBezTo>
                    <a:pt x="26" y="17"/>
                    <a:pt x="25" y="17"/>
                    <a:pt x="24" y="18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3" y="14"/>
                    <a:pt x="24" y="13"/>
                    <a:pt x="25" y="13"/>
                  </a:cubicBezTo>
                  <a:cubicBezTo>
                    <a:pt x="25" y="13"/>
                    <a:pt x="21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7" y="13"/>
                    <a:pt x="16" y="11"/>
                    <a:pt x="1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0" name="Freeform 81"/>
            <p:cNvSpPr/>
            <p:nvPr/>
          </p:nvSpPr>
          <p:spPr bwMode="auto">
            <a:xfrm>
              <a:off x="3103000" y="2139952"/>
              <a:ext cx="25400" cy="2963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3" y="6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2" y="0"/>
                    <a:pt x="0" y="6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1" name="Freeform 82"/>
            <p:cNvSpPr/>
            <p:nvPr/>
          </p:nvSpPr>
          <p:spPr bwMode="auto">
            <a:xfrm>
              <a:off x="3043734" y="2120901"/>
              <a:ext cx="48684" cy="4021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6" y="2"/>
                </a:cxn>
              </a:cxnLst>
              <a:rect l="0" t="0" r="r" b="b"/>
              <a:pathLst>
                <a:path w="10" h="8"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6"/>
                    <a:pt x="6" y="6"/>
                  </a:cubicBezTo>
                  <a:cubicBezTo>
                    <a:pt x="8" y="5"/>
                    <a:pt x="10" y="2"/>
                    <a:pt x="10" y="1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8" y="2"/>
                    <a:pt x="7" y="1"/>
                    <a:pt x="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2" name="Freeform 83"/>
            <p:cNvSpPr/>
            <p:nvPr/>
          </p:nvSpPr>
          <p:spPr bwMode="auto">
            <a:xfrm>
              <a:off x="2992934" y="2019301"/>
              <a:ext cx="129117" cy="105833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3" y="14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7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7" y="12"/>
                </a:cxn>
                <a:cxn ang="0">
                  <a:pos x="3" y="14"/>
                </a:cxn>
                <a:cxn ang="0">
                  <a:pos x="1" y="16"/>
                </a:cxn>
                <a:cxn ang="0">
                  <a:pos x="5" y="17"/>
                </a:cxn>
                <a:cxn ang="0">
                  <a:pos x="5" y="21"/>
                </a:cxn>
                <a:cxn ang="0">
                  <a:pos x="10" y="20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8" y="16"/>
                </a:cxn>
                <a:cxn ang="0">
                  <a:pos x="22" y="18"/>
                </a:cxn>
                <a:cxn ang="0">
                  <a:pos x="26" y="15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4" y="14"/>
                    <a:pt x="23" y="14"/>
                  </a:cubicBezTo>
                  <a:cubicBezTo>
                    <a:pt x="22" y="13"/>
                    <a:pt x="22" y="14"/>
                    <a:pt x="21" y="15"/>
                  </a:cubicBezTo>
                  <a:cubicBezTo>
                    <a:pt x="20" y="15"/>
                    <a:pt x="22" y="10"/>
                    <a:pt x="21" y="9"/>
                  </a:cubicBezTo>
                  <a:cubicBezTo>
                    <a:pt x="19" y="9"/>
                    <a:pt x="17" y="9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3" y="3"/>
                    <a:pt x="13" y="5"/>
                    <a:pt x="12" y="5"/>
                  </a:cubicBezTo>
                  <a:cubicBezTo>
                    <a:pt x="11" y="5"/>
                    <a:pt x="12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4"/>
                    <a:pt x="7" y="10"/>
                    <a:pt x="7" y="12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9" y="20"/>
                    <a:pt x="10" y="20"/>
                  </a:cubicBezTo>
                  <a:cubicBezTo>
                    <a:pt x="10" y="20"/>
                    <a:pt x="12" y="17"/>
                    <a:pt x="13" y="17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5"/>
                    <a:pt x="16" y="13"/>
                    <a:pt x="17" y="12"/>
                  </a:cubicBezTo>
                  <a:cubicBezTo>
                    <a:pt x="17" y="12"/>
                    <a:pt x="17" y="14"/>
                    <a:pt x="17" y="14"/>
                  </a:cubicBezTo>
                  <a:cubicBezTo>
                    <a:pt x="16" y="15"/>
                    <a:pt x="17" y="16"/>
                    <a:pt x="18" y="16"/>
                  </a:cubicBezTo>
                  <a:cubicBezTo>
                    <a:pt x="20" y="16"/>
                    <a:pt x="21" y="18"/>
                    <a:pt x="22" y="18"/>
                  </a:cubicBezTo>
                  <a:cubicBezTo>
                    <a:pt x="24" y="18"/>
                    <a:pt x="26" y="16"/>
                    <a:pt x="26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3" name="Freeform 84"/>
            <p:cNvSpPr/>
            <p:nvPr/>
          </p:nvSpPr>
          <p:spPr bwMode="auto">
            <a:xfrm>
              <a:off x="3153801" y="2106084"/>
              <a:ext cx="23284" cy="190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1" y="3"/>
                    <a:pt x="2" y="3"/>
                  </a:cubicBezTo>
                  <a:cubicBezTo>
                    <a:pt x="2" y="4"/>
                    <a:pt x="4" y="3"/>
                    <a:pt x="4" y="2"/>
                  </a:cubicBezTo>
                  <a:cubicBezTo>
                    <a:pt x="5" y="2"/>
                    <a:pt x="3" y="2"/>
                    <a:pt x="3" y="2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4" name="Freeform 85"/>
            <p:cNvSpPr/>
            <p:nvPr/>
          </p:nvSpPr>
          <p:spPr bwMode="auto">
            <a:xfrm>
              <a:off x="3172851" y="2099733"/>
              <a:ext cx="19051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" y="1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5" name="Freeform 86"/>
            <p:cNvSpPr/>
            <p:nvPr/>
          </p:nvSpPr>
          <p:spPr bwMode="auto">
            <a:xfrm>
              <a:off x="3242701" y="1934633"/>
              <a:ext cx="29633" cy="2540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6" name="Freeform 87"/>
            <p:cNvSpPr/>
            <p:nvPr/>
          </p:nvSpPr>
          <p:spPr bwMode="auto">
            <a:xfrm>
              <a:off x="3162268" y="1854201"/>
              <a:ext cx="40217" cy="21167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4" y="3"/>
                </a:cxn>
                <a:cxn ang="0">
                  <a:pos x="7" y="4"/>
                </a:cxn>
              </a:cxnLst>
              <a:rect l="0" t="0" r="r" b="b"/>
              <a:pathLst>
                <a:path w="8" h="4">
                  <a:moveTo>
                    <a:pt x="7" y="4"/>
                  </a:moveTo>
                  <a:cubicBezTo>
                    <a:pt x="8" y="4"/>
                    <a:pt x="8" y="2"/>
                    <a:pt x="7" y="1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2" y="2"/>
                    <a:pt x="4" y="3"/>
                  </a:cubicBezTo>
                  <a:cubicBezTo>
                    <a:pt x="5" y="4"/>
                    <a:pt x="6" y="4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7" name="Freeform 88"/>
            <p:cNvSpPr/>
            <p:nvPr/>
          </p:nvSpPr>
          <p:spPr bwMode="auto">
            <a:xfrm>
              <a:off x="3378168" y="2161117"/>
              <a:ext cx="29633" cy="190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8" name="Freeform 89"/>
            <p:cNvSpPr/>
            <p:nvPr/>
          </p:nvSpPr>
          <p:spPr bwMode="auto">
            <a:xfrm>
              <a:off x="3037384" y="1665818"/>
              <a:ext cx="465667" cy="503767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7" y="32"/>
                </a:cxn>
                <a:cxn ang="0">
                  <a:pos x="11" y="35"/>
                </a:cxn>
                <a:cxn ang="0">
                  <a:pos x="22" y="38"/>
                </a:cxn>
                <a:cxn ang="0">
                  <a:pos x="32" y="38"/>
                </a:cxn>
                <a:cxn ang="0">
                  <a:pos x="42" y="38"/>
                </a:cxn>
                <a:cxn ang="0">
                  <a:pos x="49" y="45"/>
                </a:cxn>
                <a:cxn ang="0">
                  <a:pos x="51" y="54"/>
                </a:cxn>
                <a:cxn ang="0">
                  <a:pos x="48" y="63"/>
                </a:cxn>
                <a:cxn ang="0">
                  <a:pos x="41" y="72"/>
                </a:cxn>
                <a:cxn ang="0">
                  <a:pos x="30" y="73"/>
                </a:cxn>
                <a:cxn ang="0">
                  <a:pos x="28" y="83"/>
                </a:cxn>
                <a:cxn ang="0">
                  <a:pos x="43" y="82"/>
                </a:cxn>
                <a:cxn ang="0">
                  <a:pos x="50" y="88"/>
                </a:cxn>
                <a:cxn ang="0">
                  <a:pos x="53" y="95"/>
                </a:cxn>
                <a:cxn ang="0">
                  <a:pos x="62" y="97"/>
                </a:cxn>
                <a:cxn ang="0">
                  <a:pos x="67" y="94"/>
                </a:cxn>
                <a:cxn ang="0">
                  <a:pos x="61" y="89"/>
                </a:cxn>
                <a:cxn ang="0">
                  <a:pos x="64" y="88"/>
                </a:cxn>
                <a:cxn ang="0">
                  <a:pos x="72" y="94"/>
                </a:cxn>
                <a:cxn ang="0">
                  <a:pos x="76" y="95"/>
                </a:cxn>
                <a:cxn ang="0">
                  <a:pos x="76" y="90"/>
                </a:cxn>
                <a:cxn ang="0">
                  <a:pos x="76" y="85"/>
                </a:cxn>
                <a:cxn ang="0">
                  <a:pos x="71" y="78"/>
                </a:cxn>
                <a:cxn ang="0">
                  <a:pos x="69" y="74"/>
                </a:cxn>
                <a:cxn ang="0">
                  <a:pos x="68" y="70"/>
                </a:cxn>
                <a:cxn ang="0">
                  <a:pos x="73" y="68"/>
                </a:cxn>
                <a:cxn ang="0">
                  <a:pos x="77" y="71"/>
                </a:cxn>
                <a:cxn ang="0">
                  <a:pos x="78" y="74"/>
                </a:cxn>
                <a:cxn ang="0">
                  <a:pos x="82" y="75"/>
                </a:cxn>
                <a:cxn ang="0">
                  <a:pos x="87" y="72"/>
                </a:cxn>
                <a:cxn ang="0">
                  <a:pos x="90" y="66"/>
                </a:cxn>
                <a:cxn ang="0">
                  <a:pos x="89" y="63"/>
                </a:cxn>
                <a:cxn ang="0">
                  <a:pos x="84" y="62"/>
                </a:cxn>
                <a:cxn ang="0">
                  <a:pos x="83" y="60"/>
                </a:cxn>
                <a:cxn ang="0">
                  <a:pos x="79" y="55"/>
                </a:cxn>
                <a:cxn ang="0">
                  <a:pos x="74" y="51"/>
                </a:cxn>
                <a:cxn ang="0">
                  <a:pos x="71" y="48"/>
                </a:cxn>
                <a:cxn ang="0">
                  <a:pos x="74" y="45"/>
                </a:cxn>
                <a:cxn ang="0">
                  <a:pos x="76" y="40"/>
                </a:cxn>
                <a:cxn ang="0">
                  <a:pos x="71" y="35"/>
                </a:cxn>
                <a:cxn ang="0">
                  <a:pos x="68" y="29"/>
                </a:cxn>
                <a:cxn ang="0">
                  <a:pos x="62" y="25"/>
                </a:cxn>
                <a:cxn ang="0">
                  <a:pos x="55" y="21"/>
                </a:cxn>
                <a:cxn ang="0">
                  <a:pos x="49" y="15"/>
                </a:cxn>
                <a:cxn ang="0">
                  <a:pos x="39" y="17"/>
                </a:cxn>
                <a:cxn ang="0">
                  <a:pos x="34" y="15"/>
                </a:cxn>
                <a:cxn ang="0">
                  <a:pos x="30" y="15"/>
                </a:cxn>
                <a:cxn ang="0">
                  <a:pos x="34" y="6"/>
                </a:cxn>
                <a:cxn ang="0">
                  <a:pos x="30" y="2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20" y="16"/>
                </a:cxn>
                <a:cxn ang="0">
                  <a:pos x="26" y="25"/>
                </a:cxn>
                <a:cxn ang="0">
                  <a:pos x="21" y="26"/>
                </a:cxn>
                <a:cxn ang="0">
                  <a:pos x="18" y="22"/>
                </a:cxn>
                <a:cxn ang="0">
                  <a:pos x="24" y="3"/>
                </a:cxn>
                <a:cxn ang="0">
                  <a:pos x="12" y="3"/>
                </a:cxn>
                <a:cxn ang="0">
                  <a:pos x="1" y="17"/>
                </a:cxn>
              </a:cxnLst>
              <a:rect l="0" t="0" r="r" b="b"/>
              <a:pathLst>
                <a:path w="93" h="101">
                  <a:moveTo>
                    <a:pt x="1" y="21"/>
                  </a:moveTo>
                  <a:cubicBezTo>
                    <a:pt x="2" y="22"/>
                    <a:pt x="2" y="22"/>
                    <a:pt x="2" y="23"/>
                  </a:cubicBezTo>
                  <a:cubicBezTo>
                    <a:pt x="1" y="23"/>
                    <a:pt x="2" y="25"/>
                    <a:pt x="2" y="26"/>
                  </a:cubicBezTo>
                  <a:cubicBezTo>
                    <a:pt x="3" y="26"/>
                    <a:pt x="3" y="26"/>
                    <a:pt x="5" y="27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8" y="29"/>
                    <a:pt x="5" y="28"/>
                    <a:pt x="4" y="28"/>
                  </a:cubicBezTo>
                  <a:cubicBezTo>
                    <a:pt x="3" y="28"/>
                    <a:pt x="4" y="30"/>
                    <a:pt x="5" y="31"/>
                  </a:cubicBezTo>
                  <a:cubicBezTo>
                    <a:pt x="6" y="32"/>
                    <a:pt x="6" y="31"/>
                    <a:pt x="7" y="32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9" y="34"/>
                    <a:pt x="6" y="33"/>
                    <a:pt x="7" y="33"/>
                  </a:cubicBezTo>
                  <a:cubicBezTo>
                    <a:pt x="7" y="33"/>
                    <a:pt x="8" y="35"/>
                    <a:pt x="9" y="35"/>
                  </a:cubicBezTo>
                  <a:cubicBezTo>
                    <a:pt x="9" y="36"/>
                    <a:pt x="10" y="35"/>
                    <a:pt x="11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3" y="36"/>
                    <a:pt x="14" y="36"/>
                    <a:pt x="15" y="36"/>
                  </a:cubicBezTo>
                  <a:cubicBezTo>
                    <a:pt x="15" y="36"/>
                    <a:pt x="15" y="37"/>
                    <a:pt x="16" y="37"/>
                  </a:cubicBezTo>
                  <a:cubicBezTo>
                    <a:pt x="17" y="38"/>
                    <a:pt x="21" y="38"/>
                    <a:pt x="22" y="38"/>
                  </a:cubicBezTo>
                  <a:cubicBezTo>
                    <a:pt x="23" y="38"/>
                    <a:pt x="23" y="39"/>
                    <a:pt x="24" y="39"/>
                  </a:cubicBezTo>
                  <a:cubicBezTo>
                    <a:pt x="24" y="39"/>
                    <a:pt x="25" y="38"/>
                    <a:pt x="25" y="38"/>
                  </a:cubicBezTo>
                  <a:cubicBezTo>
                    <a:pt x="26" y="38"/>
                    <a:pt x="26" y="39"/>
                    <a:pt x="26" y="38"/>
                  </a:cubicBezTo>
                  <a:cubicBezTo>
                    <a:pt x="26" y="38"/>
                    <a:pt x="32" y="38"/>
                    <a:pt x="32" y="38"/>
                  </a:cubicBezTo>
                  <a:cubicBezTo>
                    <a:pt x="33" y="37"/>
                    <a:pt x="36" y="37"/>
                    <a:pt x="37" y="37"/>
                  </a:cubicBezTo>
                  <a:cubicBezTo>
                    <a:pt x="38" y="37"/>
                    <a:pt x="39" y="39"/>
                    <a:pt x="39" y="40"/>
                  </a:cubicBezTo>
                  <a:cubicBezTo>
                    <a:pt x="40" y="40"/>
                    <a:pt x="40" y="40"/>
                    <a:pt x="40" y="39"/>
                  </a:cubicBezTo>
                  <a:cubicBezTo>
                    <a:pt x="41" y="38"/>
                    <a:pt x="42" y="38"/>
                    <a:pt x="42" y="38"/>
                  </a:cubicBezTo>
                  <a:cubicBezTo>
                    <a:pt x="43" y="38"/>
                    <a:pt x="43" y="39"/>
                    <a:pt x="42" y="39"/>
                  </a:cubicBezTo>
                  <a:cubicBezTo>
                    <a:pt x="42" y="40"/>
                    <a:pt x="42" y="41"/>
                    <a:pt x="42" y="42"/>
                  </a:cubicBezTo>
                  <a:cubicBezTo>
                    <a:pt x="43" y="43"/>
                    <a:pt x="44" y="43"/>
                    <a:pt x="45" y="44"/>
                  </a:cubicBezTo>
                  <a:cubicBezTo>
                    <a:pt x="46" y="45"/>
                    <a:pt x="48" y="45"/>
                    <a:pt x="49" y="45"/>
                  </a:cubicBezTo>
                  <a:cubicBezTo>
                    <a:pt x="50" y="45"/>
                    <a:pt x="51" y="45"/>
                    <a:pt x="50" y="46"/>
                  </a:cubicBezTo>
                  <a:cubicBezTo>
                    <a:pt x="49" y="46"/>
                    <a:pt x="49" y="49"/>
                    <a:pt x="49" y="50"/>
                  </a:cubicBezTo>
                  <a:cubicBezTo>
                    <a:pt x="50" y="51"/>
                    <a:pt x="50" y="52"/>
                    <a:pt x="51" y="52"/>
                  </a:cubicBezTo>
                  <a:cubicBezTo>
                    <a:pt x="52" y="52"/>
                    <a:pt x="52" y="52"/>
                    <a:pt x="51" y="54"/>
                  </a:cubicBezTo>
                  <a:cubicBezTo>
                    <a:pt x="51" y="56"/>
                    <a:pt x="52" y="57"/>
                    <a:pt x="52" y="58"/>
                  </a:cubicBezTo>
                  <a:cubicBezTo>
                    <a:pt x="52" y="59"/>
                    <a:pt x="51" y="59"/>
                    <a:pt x="50" y="60"/>
                  </a:cubicBezTo>
                  <a:cubicBezTo>
                    <a:pt x="50" y="60"/>
                    <a:pt x="51" y="61"/>
                    <a:pt x="51" y="62"/>
                  </a:cubicBezTo>
                  <a:cubicBezTo>
                    <a:pt x="52" y="62"/>
                    <a:pt x="49" y="62"/>
                    <a:pt x="48" y="63"/>
                  </a:cubicBezTo>
                  <a:cubicBezTo>
                    <a:pt x="47" y="63"/>
                    <a:pt x="44" y="65"/>
                    <a:pt x="44" y="66"/>
                  </a:cubicBezTo>
                  <a:cubicBezTo>
                    <a:pt x="44" y="67"/>
                    <a:pt x="45" y="69"/>
                    <a:pt x="45" y="70"/>
                  </a:cubicBezTo>
                  <a:cubicBezTo>
                    <a:pt x="46" y="71"/>
                    <a:pt x="44" y="72"/>
                    <a:pt x="43" y="72"/>
                  </a:cubicBezTo>
                  <a:cubicBezTo>
                    <a:pt x="41" y="73"/>
                    <a:pt x="42" y="72"/>
                    <a:pt x="41" y="72"/>
                  </a:cubicBezTo>
                  <a:cubicBezTo>
                    <a:pt x="40" y="72"/>
                    <a:pt x="40" y="72"/>
                    <a:pt x="38" y="72"/>
                  </a:cubicBezTo>
                  <a:cubicBezTo>
                    <a:pt x="37" y="72"/>
                    <a:pt x="36" y="72"/>
                    <a:pt x="36" y="71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1" y="72"/>
                    <a:pt x="30" y="72"/>
                    <a:pt x="30" y="73"/>
                  </a:cubicBezTo>
                  <a:cubicBezTo>
                    <a:pt x="29" y="73"/>
                    <a:pt x="30" y="74"/>
                    <a:pt x="30" y="74"/>
                  </a:cubicBezTo>
                  <a:cubicBezTo>
                    <a:pt x="31" y="74"/>
                    <a:pt x="30" y="76"/>
                    <a:pt x="29" y="77"/>
                  </a:cubicBezTo>
                  <a:cubicBezTo>
                    <a:pt x="29" y="78"/>
                    <a:pt x="27" y="78"/>
                    <a:pt x="27" y="79"/>
                  </a:cubicBezTo>
                  <a:cubicBezTo>
                    <a:pt x="26" y="80"/>
                    <a:pt x="27" y="83"/>
                    <a:pt x="28" y="83"/>
                  </a:cubicBezTo>
                  <a:cubicBezTo>
                    <a:pt x="29" y="84"/>
                    <a:pt x="31" y="84"/>
                    <a:pt x="32" y="84"/>
                  </a:cubicBezTo>
                  <a:cubicBezTo>
                    <a:pt x="33" y="83"/>
                    <a:pt x="37" y="82"/>
                    <a:pt x="38" y="82"/>
                  </a:cubicBezTo>
                  <a:cubicBezTo>
                    <a:pt x="39" y="82"/>
                    <a:pt x="40" y="82"/>
                    <a:pt x="41" y="83"/>
                  </a:cubicBezTo>
                  <a:cubicBezTo>
                    <a:pt x="42" y="83"/>
                    <a:pt x="42" y="83"/>
                    <a:pt x="43" y="82"/>
                  </a:cubicBezTo>
                  <a:cubicBezTo>
                    <a:pt x="43" y="82"/>
                    <a:pt x="45" y="83"/>
                    <a:pt x="46" y="84"/>
                  </a:cubicBezTo>
                  <a:cubicBezTo>
                    <a:pt x="46" y="84"/>
                    <a:pt x="45" y="86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49" y="87"/>
                    <a:pt x="49" y="88"/>
                    <a:pt x="50" y="88"/>
                  </a:cubicBezTo>
                  <a:cubicBezTo>
                    <a:pt x="51" y="88"/>
                    <a:pt x="49" y="89"/>
                    <a:pt x="48" y="90"/>
                  </a:cubicBezTo>
                  <a:cubicBezTo>
                    <a:pt x="47" y="90"/>
                    <a:pt x="48" y="91"/>
                    <a:pt x="50" y="91"/>
                  </a:cubicBezTo>
                  <a:cubicBezTo>
                    <a:pt x="51" y="92"/>
                    <a:pt x="50" y="93"/>
                    <a:pt x="51" y="93"/>
                  </a:cubicBezTo>
                  <a:cubicBezTo>
                    <a:pt x="51" y="94"/>
                    <a:pt x="52" y="95"/>
                    <a:pt x="53" y="95"/>
                  </a:cubicBezTo>
                  <a:cubicBezTo>
                    <a:pt x="54" y="95"/>
                    <a:pt x="53" y="94"/>
                    <a:pt x="53" y="93"/>
                  </a:cubicBezTo>
                  <a:cubicBezTo>
                    <a:pt x="53" y="93"/>
                    <a:pt x="54" y="94"/>
                    <a:pt x="56" y="95"/>
                  </a:cubicBezTo>
                  <a:cubicBezTo>
                    <a:pt x="57" y="95"/>
                    <a:pt x="57" y="95"/>
                    <a:pt x="57" y="96"/>
                  </a:cubicBezTo>
                  <a:cubicBezTo>
                    <a:pt x="58" y="96"/>
                    <a:pt x="61" y="97"/>
                    <a:pt x="62" y="97"/>
                  </a:cubicBezTo>
                  <a:cubicBezTo>
                    <a:pt x="62" y="97"/>
                    <a:pt x="65" y="100"/>
                    <a:pt x="66" y="101"/>
                  </a:cubicBezTo>
                  <a:cubicBezTo>
                    <a:pt x="68" y="101"/>
                    <a:pt x="68" y="99"/>
                    <a:pt x="69" y="99"/>
                  </a:cubicBezTo>
                  <a:cubicBezTo>
                    <a:pt x="70" y="98"/>
                    <a:pt x="69" y="97"/>
                    <a:pt x="69" y="97"/>
                  </a:cubicBezTo>
                  <a:cubicBezTo>
                    <a:pt x="69" y="96"/>
                    <a:pt x="68" y="95"/>
                    <a:pt x="67" y="94"/>
                  </a:cubicBezTo>
                  <a:cubicBezTo>
                    <a:pt x="66" y="94"/>
                    <a:pt x="66" y="93"/>
                    <a:pt x="64" y="92"/>
                  </a:cubicBezTo>
                  <a:cubicBezTo>
                    <a:pt x="63" y="90"/>
                    <a:pt x="64" y="91"/>
                    <a:pt x="64" y="90"/>
                  </a:cubicBezTo>
                  <a:cubicBezTo>
                    <a:pt x="64" y="89"/>
                    <a:pt x="64" y="90"/>
                    <a:pt x="63" y="90"/>
                  </a:cubicBezTo>
                  <a:cubicBezTo>
                    <a:pt x="62" y="90"/>
                    <a:pt x="62" y="90"/>
                    <a:pt x="61" y="89"/>
                  </a:cubicBezTo>
                  <a:cubicBezTo>
                    <a:pt x="61" y="88"/>
                    <a:pt x="60" y="87"/>
                    <a:pt x="60" y="86"/>
                  </a:cubicBezTo>
                  <a:cubicBezTo>
                    <a:pt x="60" y="86"/>
                    <a:pt x="61" y="86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8"/>
                    <a:pt x="64" y="88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6" y="88"/>
                    <a:pt x="66" y="89"/>
                    <a:pt x="67" y="90"/>
                  </a:cubicBezTo>
                  <a:cubicBezTo>
                    <a:pt x="68" y="91"/>
                    <a:pt x="69" y="91"/>
                    <a:pt x="69" y="92"/>
                  </a:cubicBezTo>
                  <a:cubicBezTo>
                    <a:pt x="70" y="93"/>
                    <a:pt x="72" y="93"/>
                    <a:pt x="72" y="94"/>
                  </a:cubicBezTo>
                  <a:cubicBezTo>
                    <a:pt x="73" y="94"/>
                    <a:pt x="72" y="95"/>
                    <a:pt x="72" y="96"/>
                  </a:cubicBezTo>
                  <a:cubicBezTo>
                    <a:pt x="71" y="96"/>
                    <a:pt x="72" y="96"/>
                    <a:pt x="73" y="96"/>
                  </a:cubicBezTo>
                  <a:cubicBezTo>
                    <a:pt x="73" y="96"/>
                    <a:pt x="74" y="96"/>
                    <a:pt x="74" y="97"/>
                  </a:cubicBezTo>
                  <a:cubicBezTo>
                    <a:pt x="75" y="97"/>
                    <a:pt x="76" y="96"/>
                    <a:pt x="76" y="95"/>
                  </a:cubicBezTo>
                  <a:cubicBezTo>
                    <a:pt x="76" y="95"/>
                    <a:pt x="74" y="95"/>
                    <a:pt x="74" y="94"/>
                  </a:cubicBezTo>
                  <a:cubicBezTo>
                    <a:pt x="74" y="94"/>
                    <a:pt x="75" y="93"/>
                    <a:pt x="75" y="92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89"/>
                    <a:pt x="76" y="90"/>
                    <a:pt x="76" y="90"/>
                  </a:cubicBezTo>
                  <a:cubicBezTo>
                    <a:pt x="76" y="91"/>
                    <a:pt x="77" y="90"/>
                    <a:pt x="78" y="90"/>
                  </a:cubicBezTo>
                  <a:cubicBezTo>
                    <a:pt x="78" y="90"/>
                    <a:pt x="77" y="89"/>
                    <a:pt x="78" y="88"/>
                  </a:cubicBezTo>
                  <a:cubicBezTo>
                    <a:pt x="78" y="88"/>
                    <a:pt x="77" y="87"/>
                    <a:pt x="77" y="87"/>
                  </a:cubicBezTo>
                  <a:cubicBezTo>
                    <a:pt x="77" y="86"/>
                    <a:pt x="77" y="85"/>
                    <a:pt x="76" y="85"/>
                  </a:cubicBezTo>
                  <a:cubicBezTo>
                    <a:pt x="75" y="84"/>
                    <a:pt x="75" y="82"/>
                    <a:pt x="74" y="81"/>
                  </a:cubicBezTo>
                  <a:cubicBezTo>
                    <a:pt x="73" y="80"/>
                    <a:pt x="74" y="79"/>
                    <a:pt x="73" y="79"/>
                  </a:cubicBezTo>
                  <a:cubicBezTo>
                    <a:pt x="73" y="78"/>
                    <a:pt x="72" y="79"/>
                    <a:pt x="72" y="79"/>
                  </a:cubicBezTo>
                  <a:cubicBezTo>
                    <a:pt x="72" y="80"/>
                    <a:pt x="72" y="78"/>
                    <a:pt x="71" y="78"/>
                  </a:cubicBezTo>
                  <a:cubicBezTo>
                    <a:pt x="70" y="78"/>
                    <a:pt x="70" y="78"/>
                    <a:pt x="69" y="78"/>
                  </a:cubicBezTo>
                  <a:cubicBezTo>
                    <a:pt x="68" y="78"/>
                    <a:pt x="69" y="77"/>
                    <a:pt x="70" y="76"/>
                  </a:cubicBezTo>
                  <a:cubicBezTo>
                    <a:pt x="71" y="76"/>
                    <a:pt x="70" y="76"/>
                    <a:pt x="70" y="75"/>
                  </a:cubicBezTo>
                  <a:cubicBezTo>
                    <a:pt x="69" y="75"/>
                    <a:pt x="70" y="74"/>
                    <a:pt x="69" y="74"/>
                  </a:cubicBezTo>
                  <a:cubicBezTo>
                    <a:pt x="68" y="74"/>
                    <a:pt x="69" y="73"/>
                    <a:pt x="69" y="73"/>
                  </a:cubicBezTo>
                  <a:cubicBezTo>
                    <a:pt x="69" y="72"/>
                    <a:pt x="67" y="72"/>
                    <a:pt x="67" y="72"/>
                  </a:cubicBezTo>
                  <a:cubicBezTo>
                    <a:pt x="67" y="72"/>
                    <a:pt x="68" y="71"/>
                    <a:pt x="69" y="71"/>
                  </a:cubicBezTo>
                  <a:cubicBezTo>
                    <a:pt x="70" y="70"/>
                    <a:pt x="68" y="70"/>
                    <a:pt x="68" y="70"/>
                  </a:cubicBezTo>
                  <a:cubicBezTo>
                    <a:pt x="68" y="69"/>
                    <a:pt x="68" y="69"/>
                    <a:pt x="69" y="69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7"/>
                    <a:pt x="72" y="67"/>
                    <a:pt x="72" y="66"/>
                  </a:cubicBezTo>
                  <a:cubicBezTo>
                    <a:pt x="73" y="66"/>
                    <a:pt x="73" y="67"/>
                    <a:pt x="73" y="68"/>
                  </a:cubicBezTo>
                  <a:cubicBezTo>
                    <a:pt x="73" y="69"/>
                    <a:pt x="73" y="70"/>
                    <a:pt x="74" y="70"/>
                  </a:cubicBezTo>
                  <a:cubicBezTo>
                    <a:pt x="74" y="70"/>
                    <a:pt x="75" y="70"/>
                    <a:pt x="76" y="69"/>
                  </a:cubicBezTo>
                  <a:cubicBezTo>
                    <a:pt x="76" y="69"/>
                    <a:pt x="75" y="70"/>
                    <a:pt x="75" y="70"/>
                  </a:cubicBezTo>
                  <a:cubicBezTo>
                    <a:pt x="75" y="71"/>
                    <a:pt x="76" y="71"/>
                    <a:pt x="77" y="71"/>
                  </a:cubicBezTo>
                  <a:cubicBezTo>
                    <a:pt x="78" y="71"/>
                    <a:pt x="76" y="71"/>
                    <a:pt x="76" y="72"/>
                  </a:cubicBezTo>
                  <a:cubicBezTo>
                    <a:pt x="76" y="72"/>
                    <a:pt x="77" y="73"/>
                    <a:pt x="78" y="73"/>
                  </a:cubicBezTo>
                  <a:cubicBezTo>
                    <a:pt x="78" y="73"/>
                    <a:pt x="78" y="73"/>
                    <a:pt x="77" y="74"/>
                  </a:cubicBezTo>
                  <a:cubicBezTo>
                    <a:pt x="76" y="75"/>
                    <a:pt x="77" y="74"/>
                    <a:pt x="78" y="74"/>
                  </a:cubicBezTo>
                  <a:cubicBezTo>
                    <a:pt x="79" y="74"/>
                    <a:pt x="77" y="76"/>
                    <a:pt x="77" y="76"/>
                  </a:cubicBezTo>
                  <a:cubicBezTo>
                    <a:pt x="77" y="76"/>
                    <a:pt x="79" y="76"/>
                    <a:pt x="80" y="76"/>
                  </a:cubicBezTo>
                  <a:cubicBezTo>
                    <a:pt x="81" y="75"/>
                    <a:pt x="82" y="77"/>
                    <a:pt x="83" y="77"/>
                  </a:cubicBezTo>
                  <a:cubicBezTo>
                    <a:pt x="84" y="77"/>
                    <a:pt x="82" y="75"/>
                    <a:pt x="82" y="75"/>
                  </a:cubicBezTo>
                  <a:cubicBezTo>
                    <a:pt x="82" y="75"/>
                    <a:pt x="82" y="74"/>
                    <a:pt x="83" y="74"/>
                  </a:cubicBezTo>
                  <a:cubicBezTo>
                    <a:pt x="84" y="73"/>
                    <a:pt x="84" y="72"/>
                    <a:pt x="84" y="72"/>
                  </a:cubicBezTo>
                  <a:cubicBezTo>
                    <a:pt x="84" y="71"/>
                    <a:pt x="85" y="73"/>
                    <a:pt x="85" y="73"/>
                  </a:cubicBezTo>
                  <a:cubicBezTo>
                    <a:pt x="86" y="74"/>
                    <a:pt x="86" y="73"/>
                    <a:pt x="87" y="72"/>
                  </a:cubicBezTo>
                  <a:cubicBezTo>
                    <a:pt x="88" y="72"/>
                    <a:pt x="89" y="73"/>
                    <a:pt x="90" y="72"/>
                  </a:cubicBezTo>
                  <a:cubicBezTo>
                    <a:pt x="91" y="72"/>
                    <a:pt x="91" y="71"/>
                    <a:pt x="90" y="70"/>
                  </a:cubicBezTo>
                  <a:cubicBezTo>
                    <a:pt x="89" y="70"/>
                    <a:pt x="88" y="68"/>
                    <a:pt x="88" y="67"/>
                  </a:cubicBezTo>
                  <a:cubicBezTo>
                    <a:pt x="88" y="66"/>
                    <a:pt x="89" y="66"/>
                    <a:pt x="90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3" y="64"/>
                    <a:pt x="92" y="64"/>
                    <a:pt x="92" y="64"/>
                  </a:cubicBezTo>
                  <a:cubicBezTo>
                    <a:pt x="91" y="64"/>
                    <a:pt x="91" y="62"/>
                    <a:pt x="90" y="62"/>
                  </a:cubicBezTo>
                  <a:cubicBezTo>
                    <a:pt x="90" y="62"/>
                    <a:pt x="90" y="63"/>
                    <a:pt x="89" y="63"/>
                  </a:cubicBezTo>
                  <a:cubicBezTo>
                    <a:pt x="89" y="64"/>
                    <a:pt x="88" y="63"/>
                    <a:pt x="87" y="63"/>
                  </a:cubicBezTo>
                  <a:cubicBezTo>
                    <a:pt x="86" y="63"/>
                    <a:pt x="88" y="61"/>
                    <a:pt x="87" y="61"/>
                  </a:cubicBezTo>
                  <a:cubicBezTo>
                    <a:pt x="87" y="61"/>
                    <a:pt x="86" y="62"/>
                    <a:pt x="85" y="63"/>
                  </a:cubicBezTo>
                  <a:cubicBezTo>
                    <a:pt x="85" y="63"/>
                    <a:pt x="85" y="62"/>
                    <a:pt x="84" y="62"/>
                  </a:cubicBezTo>
                  <a:cubicBezTo>
                    <a:pt x="84" y="61"/>
                    <a:pt x="82" y="63"/>
                    <a:pt x="81" y="63"/>
                  </a:cubicBezTo>
                  <a:cubicBezTo>
                    <a:pt x="80" y="64"/>
                    <a:pt x="81" y="62"/>
                    <a:pt x="82" y="62"/>
                  </a:cubicBezTo>
                  <a:cubicBezTo>
                    <a:pt x="82" y="62"/>
                    <a:pt x="81" y="61"/>
                    <a:pt x="81" y="60"/>
                  </a:cubicBezTo>
                  <a:cubicBezTo>
                    <a:pt x="81" y="60"/>
                    <a:pt x="83" y="60"/>
                    <a:pt x="83" y="60"/>
                  </a:cubicBezTo>
                  <a:cubicBezTo>
                    <a:pt x="84" y="60"/>
                    <a:pt x="83" y="58"/>
                    <a:pt x="83" y="57"/>
                  </a:cubicBezTo>
                  <a:cubicBezTo>
                    <a:pt x="82" y="56"/>
                    <a:pt x="81" y="57"/>
                    <a:pt x="80" y="57"/>
                  </a:cubicBezTo>
                  <a:cubicBezTo>
                    <a:pt x="80" y="56"/>
                    <a:pt x="81" y="54"/>
                    <a:pt x="81" y="54"/>
                  </a:cubicBezTo>
                  <a:cubicBezTo>
                    <a:pt x="81" y="54"/>
                    <a:pt x="80" y="54"/>
                    <a:pt x="79" y="55"/>
                  </a:cubicBezTo>
                  <a:cubicBezTo>
                    <a:pt x="78" y="56"/>
                    <a:pt x="79" y="54"/>
                    <a:pt x="78" y="55"/>
                  </a:cubicBezTo>
                  <a:cubicBezTo>
                    <a:pt x="76" y="55"/>
                    <a:pt x="76" y="53"/>
                    <a:pt x="76" y="53"/>
                  </a:cubicBezTo>
                  <a:cubicBezTo>
                    <a:pt x="75" y="53"/>
                    <a:pt x="75" y="53"/>
                    <a:pt x="76" y="52"/>
                  </a:cubicBezTo>
                  <a:cubicBezTo>
                    <a:pt x="77" y="52"/>
                    <a:pt x="75" y="51"/>
                    <a:pt x="74" y="51"/>
                  </a:cubicBezTo>
                  <a:cubicBezTo>
                    <a:pt x="73" y="51"/>
                    <a:pt x="73" y="51"/>
                    <a:pt x="71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70" y="49"/>
                    <a:pt x="71" y="49"/>
                    <a:pt x="72" y="50"/>
                  </a:cubicBezTo>
                  <a:cubicBezTo>
                    <a:pt x="73" y="50"/>
                    <a:pt x="72" y="48"/>
                    <a:pt x="71" y="48"/>
                  </a:cubicBezTo>
                  <a:cubicBezTo>
                    <a:pt x="70" y="48"/>
                    <a:pt x="71" y="48"/>
                    <a:pt x="72" y="47"/>
                  </a:cubicBezTo>
                  <a:cubicBezTo>
                    <a:pt x="73" y="47"/>
                    <a:pt x="71" y="47"/>
                    <a:pt x="72" y="46"/>
                  </a:cubicBezTo>
                  <a:cubicBezTo>
                    <a:pt x="73" y="46"/>
                    <a:pt x="71" y="46"/>
                    <a:pt x="70" y="45"/>
                  </a:cubicBezTo>
                  <a:cubicBezTo>
                    <a:pt x="69" y="45"/>
                    <a:pt x="73" y="45"/>
                    <a:pt x="74" y="45"/>
                  </a:cubicBezTo>
                  <a:cubicBezTo>
                    <a:pt x="75" y="45"/>
                    <a:pt x="76" y="45"/>
                    <a:pt x="77" y="44"/>
                  </a:cubicBezTo>
                  <a:cubicBezTo>
                    <a:pt x="77" y="43"/>
                    <a:pt x="73" y="43"/>
                    <a:pt x="72" y="43"/>
                  </a:cubicBezTo>
                  <a:cubicBezTo>
                    <a:pt x="71" y="42"/>
                    <a:pt x="73" y="41"/>
                    <a:pt x="74" y="41"/>
                  </a:cubicBezTo>
                  <a:cubicBezTo>
                    <a:pt x="75" y="40"/>
                    <a:pt x="76" y="40"/>
                    <a:pt x="76" y="40"/>
                  </a:cubicBezTo>
                  <a:cubicBezTo>
                    <a:pt x="77" y="40"/>
                    <a:pt x="77" y="36"/>
                    <a:pt x="77" y="35"/>
                  </a:cubicBezTo>
                  <a:cubicBezTo>
                    <a:pt x="76" y="34"/>
                    <a:pt x="75" y="35"/>
                    <a:pt x="74" y="35"/>
                  </a:cubicBezTo>
                  <a:cubicBezTo>
                    <a:pt x="73" y="36"/>
                    <a:pt x="72" y="36"/>
                    <a:pt x="70" y="36"/>
                  </a:cubicBezTo>
                  <a:cubicBezTo>
                    <a:pt x="68" y="36"/>
                    <a:pt x="70" y="35"/>
                    <a:pt x="71" y="35"/>
                  </a:cubicBezTo>
                  <a:cubicBezTo>
                    <a:pt x="73" y="34"/>
                    <a:pt x="74" y="33"/>
                    <a:pt x="75" y="33"/>
                  </a:cubicBezTo>
                  <a:cubicBezTo>
                    <a:pt x="75" y="32"/>
                    <a:pt x="74" y="32"/>
                    <a:pt x="73" y="31"/>
                  </a:cubicBezTo>
                  <a:cubicBezTo>
                    <a:pt x="73" y="31"/>
                    <a:pt x="72" y="30"/>
                    <a:pt x="71" y="30"/>
                  </a:cubicBezTo>
                  <a:cubicBezTo>
                    <a:pt x="70" y="30"/>
                    <a:pt x="68" y="30"/>
                    <a:pt x="68" y="29"/>
                  </a:cubicBezTo>
                  <a:cubicBezTo>
                    <a:pt x="67" y="29"/>
                    <a:pt x="67" y="28"/>
                    <a:pt x="66" y="28"/>
                  </a:cubicBezTo>
                  <a:cubicBezTo>
                    <a:pt x="66" y="28"/>
                    <a:pt x="65" y="27"/>
                    <a:pt x="65" y="27"/>
                  </a:cubicBezTo>
                  <a:cubicBezTo>
                    <a:pt x="66" y="26"/>
                    <a:pt x="66" y="26"/>
                    <a:pt x="66" y="25"/>
                  </a:cubicBezTo>
                  <a:cubicBezTo>
                    <a:pt x="65" y="24"/>
                    <a:pt x="63" y="25"/>
                    <a:pt x="62" y="25"/>
                  </a:cubicBezTo>
                  <a:cubicBezTo>
                    <a:pt x="61" y="25"/>
                    <a:pt x="59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5" y="21"/>
                    <a:pt x="55" y="21"/>
                  </a:cubicBezTo>
                  <a:cubicBezTo>
                    <a:pt x="55" y="20"/>
                    <a:pt x="54" y="20"/>
                    <a:pt x="53" y="20"/>
                  </a:cubicBezTo>
                  <a:cubicBezTo>
                    <a:pt x="52" y="20"/>
                    <a:pt x="54" y="18"/>
                    <a:pt x="53" y="18"/>
                  </a:cubicBezTo>
                  <a:cubicBezTo>
                    <a:pt x="53" y="17"/>
                    <a:pt x="52" y="16"/>
                    <a:pt x="51" y="15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8" y="14"/>
                    <a:pt x="43" y="14"/>
                    <a:pt x="42" y="14"/>
                  </a:cubicBezTo>
                  <a:cubicBezTo>
                    <a:pt x="42" y="14"/>
                    <a:pt x="41" y="15"/>
                    <a:pt x="41" y="15"/>
                  </a:cubicBezTo>
                  <a:cubicBezTo>
                    <a:pt x="40" y="16"/>
                    <a:pt x="42" y="17"/>
                    <a:pt x="42" y="17"/>
                  </a:cubicBezTo>
                  <a:cubicBezTo>
                    <a:pt x="42" y="17"/>
                    <a:pt x="40" y="17"/>
                    <a:pt x="39" y="17"/>
                  </a:cubicBezTo>
                  <a:cubicBezTo>
                    <a:pt x="39" y="16"/>
                    <a:pt x="38" y="19"/>
                    <a:pt x="37" y="19"/>
                  </a:cubicBezTo>
                  <a:cubicBezTo>
                    <a:pt x="36" y="20"/>
                    <a:pt x="37" y="16"/>
                    <a:pt x="38" y="15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6" y="14"/>
                    <a:pt x="34" y="15"/>
                    <a:pt x="34" y="15"/>
                  </a:cubicBezTo>
                  <a:cubicBezTo>
                    <a:pt x="34" y="16"/>
                    <a:pt x="33" y="15"/>
                    <a:pt x="33" y="15"/>
                  </a:cubicBezTo>
                  <a:cubicBezTo>
                    <a:pt x="32" y="15"/>
                    <a:pt x="31" y="17"/>
                    <a:pt x="30" y="18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6" y="20"/>
                    <a:pt x="29" y="17"/>
                    <a:pt x="30" y="15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3" y="13"/>
                    <a:pt x="33" y="10"/>
                    <a:pt x="33" y="9"/>
                  </a:cubicBezTo>
                  <a:cubicBezTo>
                    <a:pt x="32" y="9"/>
                    <a:pt x="34" y="8"/>
                    <a:pt x="34" y="7"/>
                  </a:cubicBezTo>
                  <a:cubicBezTo>
                    <a:pt x="35" y="7"/>
                    <a:pt x="34" y="7"/>
                    <a:pt x="34" y="6"/>
                  </a:cubicBezTo>
                  <a:cubicBezTo>
                    <a:pt x="34" y="6"/>
                    <a:pt x="35" y="6"/>
                    <a:pt x="35" y="4"/>
                  </a:cubicBezTo>
                  <a:cubicBezTo>
                    <a:pt x="35" y="3"/>
                    <a:pt x="36" y="2"/>
                    <a:pt x="36" y="1"/>
                  </a:cubicBezTo>
                  <a:cubicBezTo>
                    <a:pt x="36" y="1"/>
                    <a:pt x="33" y="1"/>
                    <a:pt x="33" y="1"/>
                  </a:cubicBezTo>
                  <a:cubicBezTo>
                    <a:pt x="32" y="1"/>
                    <a:pt x="30" y="2"/>
                    <a:pt x="30" y="2"/>
                  </a:cubicBezTo>
                  <a:cubicBezTo>
                    <a:pt x="30" y="3"/>
                    <a:pt x="31" y="4"/>
                    <a:pt x="30" y="4"/>
                  </a:cubicBezTo>
                  <a:cubicBezTo>
                    <a:pt x="30" y="4"/>
                    <a:pt x="29" y="4"/>
                    <a:pt x="29" y="3"/>
                  </a:cubicBezTo>
                  <a:cubicBezTo>
                    <a:pt x="28" y="3"/>
                    <a:pt x="26" y="4"/>
                    <a:pt x="26" y="4"/>
                  </a:cubicBezTo>
                  <a:cubicBezTo>
                    <a:pt x="26" y="4"/>
                    <a:pt x="28" y="5"/>
                    <a:pt x="28" y="5"/>
                  </a:cubicBezTo>
                  <a:cubicBezTo>
                    <a:pt x="29" y="6"/>
                    <a:pt x="29" y="6"/>
                    <a:pt x="30" y="7"/>
                  </a:cubicBezTo>
                  <a:cubicBezTo>
                    <a:pt x="30" y="7"/>
                    <a:pt x="28" y="8"/>
                    <a:pt x="27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1" y="8"/>
                    <a:pt x="21" y="11"/>
                    <a:pt x="21" y="12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1" y="16"/>
                    <a:pt x="20" y="16"/>
                    <a:pt x="20" y="16"/>
                  </a:cubicBezTo>
                  <a:cubicBezTo>
                    <a:pt x="19" y="16"/>
                    <a:pt x="20" y="18"/>
                    <a:pt x="20" y="19"/>
                  </a:cubicBezTo>
                  <a:cubicBezTo>
                    <a:pt x="19" y="20"/>
                    <a:pt x="21" y="21"/>
                    <a:pt x="22" y="21"/>
                  </a:cubicBezTo>
                  <a:cubicBezTo>
                    <a:pt x="23" y="22"/>
                    <a:pt x="22" y="22"/>
                    <a:pt x="23" y="23"/>
                  </a:cubicBezTo>
                  <a:cubicBezTo>
                    <a:pt x="23" y="23"/>
                    <a:pt x="26" y="24"/>
                    <a:pt x="26" y="25"/>
                  </a:cubicBezTo>
                  <a:cubicBezTo>
                    <a:pt x="26" y="26"/>
                    <a:pt x="25" y="26"/>
                    <a:pt x="24" y="27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6"/>
                    <a:pt x="19" y="27"/>
                    <a:pt x="17" y="28"/>
                  </a:cubicBezTo>
                  <a:cubicBezTo>
                    <a:pt x="16" y="28"/>
                    <a:pt x="19" y="26"/>
                    <a:pt x="19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3"/>
                    <a:pt x="18" y="22"/>
                  </a:cubicBezTo>
                  <a:cubicBezTo>
                    <a:pt x="17" y="22"/>
                    <a:pt x="16" y="20"/>
                    <a:pt x="15" y="19"/>
                  </a:cubicBezTo>
                  <a:cubicBezTo>
                    <a:pt x="15" y="17"/>
                    <a:pt x="18" y="14"/>
                    <a:pt x="18" y="13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6" y="1"/>
                    <a:pt x="26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5" y="1"/>
                    <a:pt x="18" y="1"/>
                    <a:pt x="18" y="1"/>
                  </a:cubicBezTo>
                  <a:cubicBezTo>
                    <a:pt x="17" y="1"/>
                    <a:pt x="12" y="3"/>
                    <a:pt x="12" y="3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2"/>
                    <a:pt x="2" y="16"/>
                    <a:pt x="1" y="17"/>
                  </a:cubicBezTo>
                  <a:cubicBezTo>
                    <a:pt x="0" y="18"/>
                    <a:pt x="0" y="20"/>
                    <a:pt x="1" y="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9" name="Freeform 90"/>
            <p:cNvSpPr/>
            <p:nvPr/>
          </p:nvSpPr>
          <p:spPr bwMode="auto">
            <a:xfrm>
              <a:off x="3213067" y="1665818"/>
              <a:ext cx="84667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2"/>
                </a:cxn>
                <a:cxn ang="0">
                  <a:pos x="13" y="13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8"/>
                </a:cxn>
                <a:cxn ang="0">
                  <a:pos x="0" y="12"/>
                </a:cxn>
              </a:cxnLst>
              <a:rect l="0" t="0" r="r" b="b"/>
              <a:pathLst>
                <a:path w="17" h="13">
                  <a:moveTo>
                    <a:pt x="0" y="12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0" y="12"/>
                    <a:pt x="11" y="13"/>
                    <a:pt x="13" y="13"/>
                  </a:cubicBezTo>
                  <a:cubicBezTo>
                    <a:pt x="17" y="12"/>
                    <a:pt x="16" y="10"/>
                    <a:pt x="15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3" y="2"/>
                    <a:pt x="10" y="2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2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0" name="Freeform 91"/>
            <p:cNvSpPr/>
            <p:nvPr/>
          </p:nvSpPr>
          <p:spPr bwMode="auto">
            <a:xfrm>
              <a:off x="2823600" y="1854200"/>
              <a:ext cx="78317" cy="61384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7" y="11"/>
                </a:cxn>
                <a:cxn ang="0">
                  <a:pos x="10" y="12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4" y="7"/>
                </a:cxn>
                <a:cxn ang="0">
                  <a:pos x="14" y="6"/>
                </a:cxn>
              </a:cxnLst>
              <a:rect l="0" t="0" r="r" b="b"/>
              <a:pathLst>
                <a:path w="16" h="12">
                  <a:moveTo>
                    <a:pt x="14" y="6"/>
                  </a:moveTo>
                  <a:cubicBezTo>
                    <a:pt x="14" y="6"/>
                    <a:pt x="13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5"/>
                    <a:pt x="4" y="7"/>
                    <a:pt x="4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1"/>
                    <a:pt x="6" y="11"/>
                    <a:pt x="7" y="11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1" y="12"/>
                    <a:pt x="14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4" y="9"/>
                    <a:pt x="14" y="7"/>
                    <a:pt x="14" y="7"/>
                  </a:cubicBezTo>
                  <a:cubicBezTo>
                    <a:pt x="13" y="7"/>
                    <a:pt x="13" y="6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1" name="Freeform 92"/>
            <p:cNvSpPr/>
            <p:nvPr/>
          </p:nvSpPr>
          <p:spPr bwMode="auto">
            <a:xfrm>
              <a:off x="2408734" y="1634067"/>
              <a:ext cx="209551" cy="17145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4" y="33"/>
                </a:cxn>
                <a:cxn ang="0">
                  <a:pos x="7" y="34"/>
                </a:cxn>
                <a:cxn ang="0">
                  <a:pos x="9" y="33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19" y="28"/>
                </a:cxn>
                <a:cxn ang="0">
                  <a:pos x="24" y="19"/>
                </a:cxn>
                <a:cxn ang="0">
                  <a:pos x="28" y="17"/>
                </a:cxn>
                <a:cxn ang="0">
                  <a:pos x="31" y="16"/>
                </a:cxn>
                <a:cxn ang="0">
                  <a:pos x="36" y="14"/>
                </a:cxn>
                <a:cxn ang="0">
                  <a:pos x="41" y="10"/>
                </a:cxn>
                <a:cxn ang="0">
                  <a:pos x="40" y="9"/>
                </a:cxn>
                <a:cxn ang="0">
                  <a:pos x="39" y="8"/>
                </a:cxn>
                <a:cxn ang="0">
                  <a:pos x="36" y="5"/>
                </a:cxn>
                <a:cxn ang="0">
                  <a:pos x="33" y="4"/>
                </a:cxn>
                <a:cxn ang="0">
                  <a:pos x="31" y="6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19" y="1"/>
                </a:cxn>
                <a:cxn ang="0">
                  <a:pos x="15" y="2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6" y="16"/>
                </a:cxn>
                <a:cxn ang="0">
                  <a:pos x="5" y="18"/>
                </a:cxn>
                <a:cxn ang="0">
                  <a:pos x="4" y="19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3" y="28"/>
                </a:cxn>
              </a:cxnLst>
              <a:rect l="0" t="0" r="r" b="b"/>
              <a:pathLst>
                <a:path w="42" h="34">
                  <a:moveTo>
                    <a:pt x="3" y="28"/>
                  </a:moveTo>
                  <a:cubicBezTo>
                    <a:pt x="4" y="29"/>
                    <a:pt x="4" y="32"/>
                    <a:pt x="4" y="33"/>
                  </a:cubicBezTo>
                  <a:cubicBezTo>
                    <a:pt x="4" y="34"/>
                    <a:pt x="6" y="34"/>
                    <a:pt x="7" y="34"/>
                  </a:cubicBezTo>
                  <a:cubicBezTo>
                    <a:pt x="8" y="34"/>
                    <a:pt x="9" y="33"/>
                    <a:pt x="9" y="33"/>
                  </a:cubicBezTo>
                  <a:cubicBezTo>
                    <a:pt x="10" y="33"/>
                    <a:pt x="10" y="32"/>
                    <a:pt x="11" y="31"/>
                  </a:cubicBezTo>
                  <a:cubicBezTo>
                    <a:pt x="11" y="30"/>
                    <a:pt x="11" y="31"/>
                    <a:pt x="14" y="31"/>
                  </a:cubicBezTo>
                  <a:cubicBezTo>
                    <a:pt x="16" y="31"/>
                    <a:pt x="18" y="30"/>
                    <a:pt x="19" y="28"/>
                  </a:cubicBezTo>
                  <a:cubicBezTo>
                    <a:pt x="21" y="27"/>
                    <a:pt x="24" y="20"/>
                    <a:pt x="24" y="19"/>
                  </a:cubicBezTo>
                  <a:cubicBezTo>
                    <a:pt x="24" y="19"/>
                    <a:pt x="26" y="17"/>
                    <a:pt x="28" y="17"/>
                  </a:cubicBezTo>
                  <a:cubicBezTo>
                    <a:pt x="29" y="17"/>
                    <a:pt x="30" y="16"/>
                    <a:pt x="31" y="16"/>
                  </a:cubicBezTo>
                  <a:cubicBezTo>
                    <a:pt x="33" y="15"/>
                    <a:pt x="35" y="15"/>
                    <a:pt x="36" y="14"/>
                  </a:cubicBezTo>
                  <a:cubicBezTo>
                    <a:pt x="38" y="14"/>
                    <a:pt x="41" y="11"/>
                    <a:pt x="41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2" y="5"/>
                    <a:pt x="31" y="6"/>
                  </a:cubicBezTo>
                  <a:cubicBezTo>
                    <a:pt x="30" y="6"/>
                    <a:pt x="30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4" y="3"/>
                    <a:pt x="12" y="4"/>
                    <a:pt x="11" y="5"/>
                  </a:cubicBezTo>
                  <a:cubicBezTo>
                    <a:pt x="10" y="5"/>
                    <a:pt x="12" y="5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1" y="10"/>
                    <a:pt x="10" y="10"/>
                    <a:pt x="9" y="11"/>
                  </a:cubicBezTo>
                  <a:cubicBezTo>
                    <a:pt x="8" y="12"/>
                    <a:pt x="6" y="16"/>
                    <a:pt x="6" y="16"/>
                  </a:cubicBezTo>
                  <a:cubicBezTo>
                    <a:pt x="6" y="17"/>
                    <a:pt x="6" y="17"/>
                    <a:pt x="5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20"/>
                    <a:pt x="2" y="24"/>
                    <a:pt x="2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2" name="Freeform 93"/>
            <p:cNvSpPr/>
            <p:nvPr/>
          </p:nvSpPr>
          <p:spPr bwMode="auto">
            <a:xfrm>
              <a:off x="2512451" y="1695451"/>
              <a:ext cx="304800" cy="220133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4" y="19"/>
                </a:cxn>
                <a:cxn ang="0">
                  <a:pos x="11" y="18"/>
                </a:cxn>
                <a:cxn ang="0">
                  <a:pos x="9" y="20"/>
                </a:cxn>
                <a:cxn ang="0">
                  <a:pos x="2" y="22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7" y="25"/>
                </a:cxn>
                <a:cxn ang="0">
                  <a:pos x="24" y="27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7" y="30"/>
                </a:cxn>
                <a:cxn ang="0">
                  <a:pos x="2" y="34"/>
                </a:cxn>
                <a:cxn ang="0">
                  <a:pos x="5" y="38"/>
                </a:cxn>
                <a:cxn ang="0">
                  <a:pos x="12" y="40"/>
                </a:cxn>
                <a:cxn ang="0">
                  <a:pos x="14" y="44"/>
                </a:cxn>
                <a:cxn ang="0">
                  <a:pos x="24" y="43"/>
                </a:cxn>
                <a:cxn ang="0">
                  <a:pos x="35" y="40"/>
                </a:cxn>
                <a:cxn ang="0">
                  <a:pos x="40" y="40"/>
                </a:cxn>
                <a:cxn ang="0">
                  <a:pos x="42" y="41"/>
                </a:cxn>
                <a:cxn ang="0">
                  <a:pos x="50" y="42"/>
                </a:cxn>
                <a:cxn ang="0">
                  <a:pos x="56" y="38"/>
                </a:cxn>
                <a:cxn ang="0">
                  <a:pos x="54" y="36"/>
                </a:cxn>
                <a:cxn ang="0">
                  <a:pos x="50" y="37"/>
                </a:cxn>
                <a:cxn ang="0">
                  <a:pos x="50" y="36"/>
                </a:cxn>
                <a:cxn ang="0">
                  <a:pos x="50" y="34"/>
                </a:cxn>
                <a:cxn ang="0">
                  <a:pos x="53" y="35"/>
                </a:cxn>
                <a:cxn ang="0">
                  <a:pos x="55" y="33"/>
                </a:cxn>
                <a:cxn ang="0">
                  <a:pos x="59" y="34"/>
                </a:cxn>
                <a:cxn ang="0">
                  <a:pos x="59" y="32"/>
                </a:cxn>
                <a:cxn ang="0">
                  <a:pos x="58" y="30"/>
                </a:cxn>
                <a:cxn ang="0">
                  <a:pos x="55" y="29"/>
                </a:cxn>
                <a:cxn ang="0">
                  <a:pos x="50" y="24"/>
                </a:cxn>
                <a:cxn ang="0">
                  <a:pos x="53" y="8"/>
                </a:cxn>
                <a:cxn ang="0">
                  <a:pos x="51" y="3"/>
                </a:cxn>
                <a:cxn ang="0">
                  <a:pos x="47" y="2"/>
                </a:cxn>
                <a:cxn ang="0">
                  <a:pos x="45" y="3"/>
                </a:cxn>
                <a:cxn ang="0">
                  <a:pos x="44" y="7"/>
                </a:cxn>
                <a:cxn ang="0">
                  <a:pos x="42" y="17"/>
                </a:cxn>
                <a:cxn ang="0">
                  <a:pos x="39" y="17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28" y="9"/>
                </a:cxn>
                <a:cxn ang="0">
                  <a:pos x="30" y="3"/>
                </a:cxn>
                <a:cxn ang="0">
                  <a:pos x="27" y="4"/>
                </a:cxn>
                <a:cxn ang="0">
                  <a:pos x="23" y="7"/>
                </a:cxn>
                <a:cxn ang="0">
                  <a:pos x="23" y="4"/>
                </a:cxn>
                <a:cxn ang="0">
                  <a:pos x="24" y="0"/>
                </a:cxn>
                <a:cxn ang="0">
                  <a:pos x="17" y="2"/>
                </a:cxn>
              </a:cxnLst>
              <a:rect l="0" t="0" r="r" b="b"/>
              <a:pathLst>
                <a:path w="61" h="44">
                  <a:moveTo>
                    <a:pt x="12" y="5"/>
                  </a:moveTo>
                  <a:cubicBezTo>
                    <a:pt x="12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5" y="12"/>
                    <a:pt x="3" y="12"/>
                    <a:pt x="2" y="13"/>
                  </a:cubicBezTo>
                  <a:cubicBezTo>
                    <a:pt x="2" y="13"/>
                    <a:pt x="1" y="15"/>
                    <a:pt x="1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5" y="19"/>
                    <a:pt x="7" y="20"/>
                    <a:pt x="8" y="19"/>
                  </a:cubicBezTo>
                  <a:cubicBezTo>
                    <a:pt x="8" y="18"/>
                    <a:pt x="9" y="18"/>
                    <a:pt x="11" y="18"/>
                  </a:cubicBezTo>
                  <a:cubicBezTo>
                    <a:pt x="12" y="19"/>
                    <a:pt x="14" y="19"/>
                    <a:pt x="13" y="19"/>
                  </a:cubicBezTo>
                  <a:cubicBezTo>
                    <a:pt x="12" y="19"/>
                    <a:pt x="10" y="19"/>
                    <a:pt x="9" y="20"/>
                  </a:cubicBezTo>
                  <a:cubicBezTo>
                    <a:pt x="8" y="20"/>
                    <a:pt x="8" y="20"/>
                    <a:pt x="6" y="20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5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9" y="26"/>
                    <a:pt x="10" y="27"/>
                    <a:pt x="11" y="26"/>
                  </a:cubicBezTo>
                  <a:cubicBezTo>
                    <a:pt x="13" y="26"/>
                    <a:pt x="16" y="25"/>
                    <a:pt x="17" y="25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1" y="26"/>
                    <a:pt x="25" y="27"/>
                    <a:pt x="24" y="27"/>
                  </a:cubicBezTo>
                  <a:cubicBezTo>
                    <a:pt x="23" y="27"/>
                    <a:pt x="21" y="28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18" y="30"/>
                    <a:pt x="17" y="30"/>
                  </a:cubicBezTo>
                  <a:cubicBezTo>
                    <a:pt x="15" y="30"/>
                    <a:pt x="12" y="31"/>
                    <a:pt x="11" y="31"/>
                  </a:cubicBezTo>
                  <a:cubicBezTo>
                    <a:pt x="9" y="31"/>
                    <a:pt x="8" y="30"/>
                    <a:pt x="7" y="30"/>
                  </a:cubicBezTo>
                  <a:cubicBezTo>
                    <a:pt x="5" y="31"/>
                    <a:pt x="2" y="31"/>
                    <a:pt x="3" y="31"/>
                  </a:cubicBezTo>
                  <a:cubicBezTo>
                    <a:pt x="3" y="32"/>
                    <a:pt x="2" y="34"/>
                    <a:pt x="2" y="34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3" y="37"/>
                    <a:pt x="4" y="38"/>
                    <a:pt x="5" y="38"/>
                  </a:cubicBezTo>
                  <a:cubicBezTo>
                    <a:pt x="7" y="39"/>
                    <a:pt x="10" y="38"/>
                    <a:pt x="11" y="39"/>
                  </a:cubicBezTo>
                  <a:cubicBezTo>
                    <a:pt x="11" y="39"/>
                    <a:pt x="12" y="40"/>
                    <a:pt x="12" y="40"/>
                  </a:cubicBezTo>
                  <a:cubicBezTo>
                    <a:pt x="12" y="41"/>
                    <a:pt x="11" y="41"/>
                    <a:pt x="12" y="42"/>
                  </a:cubicBezTo>
                  <a:cubicBezTo>
                    <a:pt x="12" y="43"/>
                    <a:pt x="12" y="44"/>
                    <a:pt x="14" y="44"/>
                  </a:cubicBezTo>
                  <a:cubicBezTo>
                    <a:pt x="16" y="44"/>
                    <a:pt x="20" y="42"/>
                    <a:pt x="21" y="43"/>
                  </a:cubicBezTo>
                  <a:cubicBezTo>
                    <a:pt x="22" y="43"/>
                    <a:pt x="22" y="43"/>
                    <a:pt x="24" y="43"/>
                  </a:cubicBezTo>
                  <a:cubicBezTo>
                    <a:pt x="25" y="43"/>
                    <a:pt x="28" y="41"/>
                    <a:pt x="29" y="41"/>
                  </a:cubicBezTo>
                  <a:cubicBezTo>
                    <a:pt x="30" y="41"/>
                    <a:pt x="34" y="40"/>
                    <a:pt x="35" y="40"/>
                  </a:cubicBezTo>
                  <a:cubicBezTo>
                    <a:pt x="35" y="40"/>
                    <a:pt x="36" y="39"/>
                    <a:pt x="37" y="39"/>
                  </a:cubicBezTo>
                  <a:cubicBezTo>
                    <a:pt x="38" y="39"/>
                    <a:pt x="38" y="40"/>
                    <a:pt x="40" y="40"/>
                  </a:cubicBezTo>
                  <a:cubicBezTo>
                    <a:pt x="41" y="40"/>
                    <a:pt x="44" y="40"/>
                    <a:pt x="43" y="40"/>
                  </a:cubicBezTo>
                  <a:cubicBezTo>
                    <a:pt x="43" y="40"/>
                    <a:pt x="41" y="41"/>
                    <a:pt x="42" y="41"/>
                  </a:cubicBezTo>
                  <a:cubicBezTo>
                    <a:pt x="43" y="41"/>
                    <a:pt x="45" y="41"/>
                    <a:pt x="47" y="41"/>
                  </a:cubicBezTo>
                  <a:cubicBezTo>
                    <a:pt x="48" y="42"/>
                    <a:pt x="49" y="42"/>
                    <a:pt x="50" y="42"/>
                  </a:cubicBezTo>
                  <a:cubicBezTo>
                    <a:pt x="51" y="42"/>
                    <a:pt x="55" y="40"/>
                    <a:pt x="55" y="40"/>
                  </a:cubicBezTo>
                  <a:cubicBezTo>
                    <a:pt x="55" y="39"/>
                    <a:pt x="56" y="38"/>
                    <a:pt x="56" y="38"/>
                  </a:cubicBezTo>
                  <a:cubicBezTo>
                    <a:pt x="56" y="38"/>
                    <a:pt x="55" y="39"/>
                    <a:pt x="55" y="38"/>
                  </a:cubicBezTo>
                  <a:cubicBezTo>
                    <a:pt x="55" y="38"/>
                    <a:pt x="55" y="36"/>
                    <a:pt x="54" y="36"/>
                  </a:cubicBezTo>
                  <a:cubicBezTo>
                    <a:pt x="53" y="36"/>
                    <a:pt x="52" y="37"/>
                    <a:pt x="51" y="37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49" y="37"/>
                    <a:pt x="48" y="38"/>
                    <a:pt x="49" y="37"/>
                  </a:cubicBezTo>
                  <a:cubicBezTo>
                    <a:pt x="49" y="36"/>
                    <a:pt x="50" y="36"/>
                    <a:pt x="50" y="36"/>
                  </a:cubicBezTo>
                  <a:cubicBezTo>
                    <a:pt x="49" y="35"/>
                    <a:pt x="48" y="36"/>
                    <a:pt x="48" y="35"/>
                  </a:cubicBezTo>
                  <a:cubicBezTo>
                    <a:pt x="49" y="34"/>
                    <a:pt x="50" y="33"/>
                    <a:pt x="50" y="34"/>
                  </a:cubicBezTo>
                  <a:cubicBezTo>
                    <a:pt x="50" y="34"/>
                    <a:pt x="50" y="35"/>
                    <a:pt x="51" y="35"/>
                  </a:cubicBezTo>
                  <a:cubicBezTo>
                    <a:pt x="52" y="35"/>
                    <a:pt x="54" y="35"/>
                    <a:pt x="53" y="35"/>
                  </a:cubicBezTo>
                  <a:cubicBezTo>
                    <a:pt x="52" y="34"/>
                    <a:pt x="51" y="34"/>
                    <a:pt x="53" y="34"/>
                  </a:cubicBezTo>
                  <a:cubicBezTo>
                    <a:pt x="54" y="34"/>
                    <a:pt x="54" y="33"/>
                    <a:pt x="55" y="33"/>
                  </a:cubicBezTo>
                  <a:cubicBezTo>
                    <a:pt x="56" y="34"/>
                    <a:pt x="57" y="33"/>
                    <a:pt x="58" y="34"/>
                  </a:cubicBezTo>
                  <a:cubicBezTo>
                    <a:pt x="58" y="34"/>
                    <a:pt x="58" y="35"/>
                    <a:pt x="59" y="34"/>
                  </a:cubicBezTo>
                  <a:cubicBezTo>
                    <a:pt x="59" y="34"/>
                    <a:pt x="60" y="33"/>
                    <a:pt x="60" y="33"/>
                  </a:cubicBezTo>
                  <a:cubicBezTo>
                    <a:pt x="59" y="33"/>
                    <a:pt x="58" y="32"/>
                    <a:pt x="59" y="32"/>
                  </a:cubicBezTo>
                  <a:cubicBezTo>
                    <a:pt x="60" y="32"/>
                    <a:pt x="61" y="31"/>
                    <a:pt x="60" y="31"/>
                  </a:cubicBezTo>
                  <a:cubicBezTo>
                    <a:pt x="60" y="30"/>
                    <a:pt x="59" y="30"/>
                    <a:pt x="58" y="30"/>
                  </a:cubicBezTo>
                  <a:cubicBezTo>
                    <a:pt x="58" y="30"/>
                    <a:pt x="57" y="31"/>
                    <a:pt x="56" y="31"/>
                  </a:cubicBezTo>
                  <a:cubicBezTo>
                    <a:pt x="56" y="30"/>
                    <a:pt x="56" y="31"/>
                    <a:pt x="55" y="29"/>
                  </a:cubicBezTo>
                  <a:cubicBezTo>
                    <a:pt x="54" y="28"/>
                    <a:pt x="54" y="27"/>
                    <a:pt x="53" y="26"/>
                  </a:cubicBezTo>
                  <a:cubicBezTo>
                    <a:pt x="52" y="26"/>
                    <a:pt x="50" y="25"/>
                    <a:pt x="50" y="24"/>
                  </a:cubicBezTo>
                  <a:cubicBezTo>
                    <a:pt x="49" y="22"/>
                    <a:pt x="52" y="13"/>
                    <a:pt x="52" y="12"/>
                  </a:cubicBezTo>
                  <a:cubicBezTo>
                    <a:pt x="52" y="11"/>
                    <a:pt x="53" y="9"/>
                    <a:pt x="53" y="8"/>
                  </a:cubicBezTo>
                  <a:cubicBezTo>
                    <a:pt x="53" y="7"/>
                    <a:pt x="53" y="7"/>
                    <a:pt x="52" y="6"/>
                  </a:cubicBezTo>
                  <a:cubicBezTo>
                    <a:pt x="52" y="5"/>
                    <a:pt x="51" y="3"/>
                    <a:pt x="51" y="3"/>
                  </a:cubicBezTo>
                  <a:cubicBezTo>
                    <a:pt x="50" y="2"/>
                    <a:pt x="49" y="0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6" y="2"/>
                    <a:pt x="45" y="0"/>
                    <a:pt x="45" y="1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6"/>
                    <a:pt x="44" y="7"/>
                  </a:cubicBezTo>
                  <a:cubicBezTo>
                    <a:pt x="44" y="8"/>
                    <a:pt x="44" y="12"/>
                    <a:pt x="43" y="13"/>
                  </a:cubicBezTo>
                  <a:cubicBezTo>
                    <a:pt x="43" y="14"/>
                    <a:pt x="42" y="17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9" y="17"/>
                    <a:pt x="40" y="9"/>
                    <a:pt x="40" y="8"/>
                  </a:cubicBezTo>
                  <a:cubicBezTo>
                    <a:pt x="40" y="7"/>
                    <a:pt x="38" y="5"/>
                    <a:pt x="38" y="4"/>
                  </a:cubicBezTo>
                  <a:cubicBezTo>
                    <a:pt x="38" y="3"/>
                    <a:pt x="35" y="2"/>
                    <a:pt x="34" y="2"/>
                  </a:cubicBezTo>
                  <a:cubicBezTo>
                    <a:pt x="34" y="2"/>
                    <a:pt x="34" y="4"/>
                    <a:pt x="35" y="4"/>
                  </a:cubicBezTo>
                  <a:cubicBezTo>
                    <a:pt x="35" y="5"/>
                    <a:pt x="36" y="4"/>
                    <a:pt x="36" y="6"/>
                  </a:cubicBezTo>
                  <a:cubicBezTo>
                    <a:pt x="36" y="7"/>
                    <a:pt x="37" y="8"/>
                    <a:pt x="36" y="8"/>
                  </a:cubicBezTo>
                  <a:cubicBezTo>
                    <a:pt x="34" y="8"/>
                    <a:pt x="34" y="7"/>
                    <a:pt x="33" y="8"/>
                  </a:cubicBezTo>
                  <a:cubicBezTo>
                    <a:pt x="32" y="8"/>
                    <a:pt x="29" y="9"/>
                    <a:pt x="28" y="9"/>
                  </a:cubicBezTo>
                  <a:cubicBezTo>
                    <a:pt x="28" y="8"/>
                    <a:pt x="32" y="7"/>
                    <a:pt x="32" y="5"/>
                  </a:cubicBezTo>
                  <a:cubicBezTo>
                    <a:pt x="32" y="4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7" y="2"/>
                    <a:pt x="28" y="4"/>
                    <a:pt x="27" y="4"/>
                  </a:cubicBezTo>
                  <a:cubicBezTo>
                    <a:pt x="27" y="4"/>
                    <a:pt x="25" y="8"/>
                    <a:pt x="25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20" y="7"/>
                  </a:cubicBezTo>
                  <a:cubicBezTo>
                    <a:pt x="20" y="7"/>
                    <a:pt x="22" y="5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2"/>
                    <a:pt x="25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1"/>
                    <a:pt x="18" y="2"/>
                    <a:pt x="17" y="2"/>
                  </a:cubicBezTo>
                  <a:cubicBezTo>
                    <a:pt x="16" y="3"/>
                    <a:pt x="13" y="4"/>
                    <a:pt x="1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3" name="Freeform 94"/>
            <p:cNvSpPr/>
            <p:nvPr/>
          </p:nvSpPr>
          <p:spPr bwMode="auto">
            <a:xfrm>
              <a:off x="2757985" y="1670051"/>
              <a:ext cx="55033" cy="508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8" y="7"/>
                </a:cxn>
                <a:cxn ang="0">
                  <a:pos x="10" y="3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3" y="5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cubicBezTo>
                    <a:pt x="4" y="6"/>
                    <a:pt x="4" y="7"/>
                    <a:pt x="5" y="8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4" name="Freeform 95"/>
            <p:cNvSpPr/>
            <p:nvPr/>
          </p:nvSpPr>
          <p:spPr bwMode="auto">
            <a:xfrm>
              <a:off x="2203418" y="1869018"/>
              <a:ext cx="14817" cy="1693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5" name="Freeform 96"/>
            <p:cNvSpPr/>
            <p:nvPr/>
          </p:nvSpPr>
          <p:spPr bwMode="auto">
            <a:xfrm>
              <a:off x="2937900" y="1655233"/>
              <a:ext cx="120651" cy="11006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3" y="17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6" y="16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7" y="11"/>
                </a:cxn>
                <a:cxn ang="0">
                  <a:pos x="18" y="9"/>
                </a:cxn>
                <a:cxn ang="0">
                  <a:pos x="21" y="6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1" y="11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2" y="16"/>
                </a:cxn>
              </a:cxnLst>
              <a:rect l="0" t="0" r="r" b="b"/>
              <a:pathLst>
                <a:path w="24" h="22">
                  <a:moveTo>
                    <a:pt x="2" y="16"/>
                  </a:moveTo>
                  <a:cubicBezTo>
                    <a:pt x="3" y="16"/>
                    <a:pt x="2" y="16"/>
                    <a:pt x="3" y="17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4" y="21"/>
                    <a:pt x="3" y="21"/>
                    <a:pt x="2" y="22"/>
                  </a:cubicBezTo>
                  <a:cubicBezTo>
                    <a:pt x="2" y="22"/>
                    <a:pt x="5" y="22"/>
                    <a:pt x="6" y="22"/>
                  </a:cubicBezTo>
                  <a:cubicBezTo>
                    <a:pt x="7" y="22"/>
                    <a:pt x="7" y="20"/>
                    <a:pt x="7" y="20"/>
                  </a:cubicBezTo>
                  <a:cubicBezTo>
                    <a:pt x="8" y="20"/>
                    <a:pt x="7" y="18"/>
                    <a:pt x="7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1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8"/>
                    <a:pt x="20" y="7"/>
                    <a:pt x="21" y="6"/>
                  </a:cubicBezTo>
                  <a:cubicBezTo>
                    <a:pt x="22" y="5"/>
                    <a:pt x="23" y="3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5"/>
                    <a:pt x="1" y="16"/>
                    <a:pt x="2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6" name="Freeform 97"/>
            <p:cNvSpPr/>
            <p:nvPr/>
          </p:nvSpPr>
          <p:spPr bwMode="auto">
            <a:xfrm>
              <a:off x="2817252" y="1659467"/>
              <a:ext cx="116417" cy="1397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5" y="22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8" y="27"/>
                </a:cxn>
                <a:cxn ang="0">
                  <a:pos x="11" y="27"/>
                </a:cxn>
                <a:cxn ang="0">
                  <a:pos x="13" y="26"/>
                </a:cxn>
                <a:cxn ang="0">
                  <a:pos x="15" y="24"/>
                </a:cxn>
                <a:cxn ang="0">
                  <a:pos x="17" y="23"/>
                </a:cxn>
                <a:cxn ang="0">
                  <a:pos x="19" y="23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7"/>
                </a:cxn>
                <a:cxn ang="0">
                  <a:pos x="22" y="14"/>
                </a:cxn>
                <a:cxn ang="0">
                  <a:pos x="20" y="13"/>
                </a:cxn>
                <a:cxn ang="0">
                  <a:pos x="20" y="11"/>
                </a:cxn>
                <a:cxn ang="0">
                  <a:pos x="19" y="13"/>
                </a:cxn>
                <a:cxn ang="0">
                  <a:pos x="17" y="11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20" y="7"/>
                </a:cxn>
                <a:cxn ang="0">
                  <a:pos x="22" y="6"/>
                </a:cxn>
                <a:cxn ang="0">
                  <a:pos x="21" y="4"/>
                </a:cxn>
                <a:cxn ang="0">
                  <a:pos x="22" y="4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9" y="8"/>
                </a:cxn>
                <a:cxn ang="0">
                  <a:pos x="9" y="11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2" y="10"/>
                </a:cxn>
              </a:cxnLst>
              <a:rect l="0" t="0" r="r" b="b"/>
              <a:pathLst>
                <a:path w="23" h="28">
                  <a:moveTo>
                    <a:pt x="2" y="10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4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5" y="20"/>
                    <a:pt x="5" y="21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7" y="22"/>
                    <a:pt x="8" y="24"/>
                    <a:pt x="8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9" y="28"/>
                    <a:pt x="10" y="27"/>
                    <a:pt x="11" y="27"/>
                  </a:cubicBezTo>
                  <a:cubicBezTo>
                    <a:pt x="11" y="27"/>
                    <a:pt x="12" y="26"/>
                    <a:pt x="13" y="26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20" y="23"/>
                    <a:pt x="20" y="22"/>
                    <a:pt x="21" y="21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3" y="17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2" y="13"/>
                    <a:pt x="21" y="13"/>
                    <a:pt x="20" y="13"/>
                  </a:cubicBezTo>
                  <a:cubicBezTo>
                    <a:pt x="20" y="12"/>
                    <a:pt x="21" y="11"/>
                    <a:pt x="20" y="11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7" y="11"/>
                    <a:pt x="17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6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2" y="2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0"/>
                    <a:pt x="12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7"/>
                    <a:pt x="9" y="7"/>
                    <a:pt x="9" y="8"/>
                  </a:cubicBezTo>
                  <a:cubicBezTo>
                    <a:pt x="10" y="8"/>
                    <a:pt x="9" y="10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6" y="12"/>
                    <a:pt x="4" y="12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3" y="8"/>
                    <a:pt x="2" y="9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7" name="Freeform 98"/>
            <p:cNvSpPr/>
            <p:nvPr/>
          </p:nvSpPr>
          <p:spPr bwMode="auto">
            <a:xfrm>
              <a:off x="2823600" y="1585384"/>
              <a:ext cx="19051" cy="190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3" y="3"/>
                    <a:pt x="3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8" name="Freeform 99"/>
            <p:cNvSpPr/>
            <p:nvPr/>
          </p:nvSpPr>
          <p:spPr bwMode="auto">
            <a:xfrm>
              <a:off x="6307634" y="1534585"/>
              <a:ext cx="29633" cy="211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4"/>
                    <a:pt x="4" y="3"/>
                    <a:pt x="5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5" y="1"/>
                    <a:pt x="3" y="2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9" name="Freeform 100"/>
            <p:cNvSpPr/>
            <p:nvPr/>
          </p:nvSpPr>
          <p:spPr bwMode="auto">
            <a:xfrm>
              <a:off x="6297051" y="1494367"/>
              <a:ext cx="31751" cy="2116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5" y="3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5" y="3"/>
                    <a:pt x="6" y="1"/>
                    <a:pt x="5" y="1"/>
                  </a:cubicBezTo>
                  <a:cubicBezTo>
                    <a:pt x="5" y="0"/>
                    <a:pt x="5" y="1"/>
                    <a:pt x="4" y="2"/>
                  </a:cubicBezTo>
                  <a:cubicBezTo>
                    <a:pt x="3" y="3"/>
                    <a:pt x="2" y="2"/>
                    <a:pt x="1" y="3"/>
                  </a:cubicBezTo>
                  <a:cubicBezTo>
                    <a:pt x="0" y="4"/>
                    <a:pt x="4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0" name="Freeform 101"/>
            <p:cNvSpPr/>
            <p:nvPr/>
          </p:nvSpPr>
          <p:spPr bwMode="auto">
            <a:xfrm>
              <a:off x="5513884" y="1875368"/>
              <a:ext cx="33867" cy="2963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1" name="Freeform 102"/>
            <p:cNvSpPr/>
            <p:nvPr/>
          </p:nvSpPr>
          <p:spPr bwMode="auto">
            <a:xfrm>
              <a:off x="5693800" y="1830917"/>
              <a:ext cx="33867" cy="3386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5" y="3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cubicBezTo>
                    <a:pt x="4" y="2"/>
                    <a:pt x="3" y="1"/>
                    <a:pt x="2" y="1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3"/>
                    <a:pt x="2" y="5"/>
                    <a:pt x="3" y="5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4"/>
                    <a:pt x="6" y="4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2" name="Freeform 103"/>
            <p:cNvSpPr/>
            <p:nvPr/>
          </p:nvSpPr>
          <p:spPr bwMode="auto">
            <a:xfrm>
              <a:off x="5892768" y="1689101"/>
              <a:ext cx="29633" cy="3175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5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4"/>
                    <a:pt x="3" y="5"/>
                    <a:pt x="4" y="5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1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3" name="Freeform 104"/>
            <p:cNvSpPr/>
            <p:nvPr/>
          </p:nvSpPr>
          <p:spPr bwMode="auto">
            <a:xfrm>
              <a:off x="5962618" y="1699685"/>
              <a:ext cx="14817" cy="1481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4" name="Freeform 105"/>
            <p:cNvSpPr/>
            <p:nvPr/>
          </p:nvSpPr>
          <p:spPr bwMode="auto">
            <a:xfrm>
              <a:off x="6021885" y="1710268"/>
              <a:ext cx="21167" cy="1481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5" name="Freeform 106"/>
            <p:cNvSpPr/>
            <p:nvPr/>
          </p:nvSpPr>
          <p:spPr bwMode="auto">
            <a:xfrm>
              <a:off x="6043051" y="1695452"/>
              <a:ext cx="19051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6" name="Freeform 107"/>
            <p:cNvSpPr/>
            <p:nvPr/>
          </p:nvSpPr>
          <p:spPr bwMode="auto">
            <a:xfrm>
              <a:off x="6608201" y="1634067"/>
              <a:ext cx="29633" cy="2116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7" name="Freeform 108"/>
            <p:cNvSpPr/>
            <p:nvPr/>
          </p:nvSpPr>
          <p:spPr bwMode="auto">
            <a:xfrm>
              <a:off x="7111967" y="1680633"/>
              <a:ext cx="71967" cy="3386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2" y="7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14" h="7">
                  <a:moveTo>
                    <a:pt x="2" y="5"/>
                  </a:moveTo>
                  <a:cubicBezTo>
                    <a:pt x="3" y="5"/>
                    <a:pt x="10" y="6"/>
                    <a:pt x="12" y="7"/>
                  </a:cubicBezTo>
                  <a:cubicBezTo>
                    <a:pt x="14" y="7"/>
                    <a:pt x="11" y="2"/>
                    <a:pt x="10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1" y="5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8" name="Freeform 109"/>
            <p:cNvSpPr/>
            <p:nvPr/>
          </p:nvSpPr>
          <p:spPr bwMode="auto">
            <a:xfrm>
              <a:off x="7103500" y="1659467"/>
              <a:ext cx="19051" cy="2116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3" y="4"/>
                    <a:pt x="4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9" name="Freeform 110"/>
            <p:cNvSpPr/>
            <p:nvPr/>
          </p:nvSpPr>
          <p:spPr bwMode="auto">
            <a:xfrm>
              <a:off x="7027301" y="1559985"/>
              <a:ext cx="156633" cy="8043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7" y="14"/>
                </a:cxn>
                <a:cxn ang="0">
                  <a:pos x="10" y="16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3"/>
                </a:cxn>
                <a:cxn ang="0">
                  <a:pos x="19" y="13"/>
                </a:cxn>
                <a:cxn ang="0">
                  <a:pos x="20" y="13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4" y="12"/>
                </a:cxn>
                <a:cxn ang="0">
                  <a:pos x="19" y="8"/>
                </a:cxn>
                <a:cxn ang="0">
                  <a:pos x="19" y="6"/>
                </a:cxn>
                <a:cxn ang="0">
                  <a:pos x="22" y="5"/>
                </a:cxn>
                <a:cxn ang="0">
                  <a:pos x="21" y="8"/>
                </a:cxn>
                <a:cxn ang="0">
                  <a:pos x="23" y="11"/>
                </a:cxn>
                <a:cxn ang="0">
                  <a:pos x="27" y="12"/>
                </a:cxn>
                <a:cxn ang="0">
                  <a:pos x="29" y="11"/>
                </a:cxn>
                <a:cxn ang="0">
                  <a:pos x="29" y="8"/>
                </a:cxn>
                <a:cxn ang="0">
                  <a:pos x="30" y="7"/>
                </a:cxn>
                <a:cxn ang="0">
                  <a:pos x="26" y="4"/>
                </a:cxn>
                <a:cxn ang="0">
                  <a:pos x="21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15" y="4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3" y="12"/>
                </a:cxn>
              </a:cxnLst>
              <a:rect l="0" t="0" r="r" b="b"/>
              <a:pathLst>
                <a:path w="31" h="16">
                  <a:moveTo>
                    <a:pt x="3" y="12"/>
                  </a:moveTo>
                  <a:cubicBezTo>
                    <a:pt x="5" y="13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2" y="16"/>
                    <a:pt x="12" y="15"/>
                    <a:pt x="11" y="14"/>
                  </a:cubicBezTo>
                  <a:cubicBezTo>
                    <a:pt x="11" y="13"/>
                    <a:pt x="11" y="13"/>
                    <a:pt x="12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4"/>
                    <a:pt x="18" y="13"/>
                    <a:pt x="19" y="13"/>
                  </a:cubicBezTo>
                  <a:cubicBezTo>
                    <a:pt x="20" y="12"/>
                    <a:pt x="20" y="12"/>
                    <a:pt x="20" y="13"/>
                  </a:cubicBezTo>
                  <a:cubicBezTo>
                    <a:pt x="20" y="13"/>
                    <a:pt x="21" y="14"/>
                    <a:pt x="22" y="14"/>
                  </a:cubicBezTo>
                  <a:cubicBezTo>
                    <a:pt x="22" y="14"/>
                    <a:pt x="25" y="14"/>
                    <a:pt x="26" y="13"/>
                  </a:cubicBezTo>
                  <a:cubicBezTo>
                    <a:pt x="26" y="13"/>
                    <a:pt x="26" y="13"/>
                    <a:pt x="24" y="12"/>
                  </a:cubicBezTo>
                  <a:cubicBezTo>
                    <a:pt x="21" y="12"/>
                    <a:pt x="20" y="8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2" y="6"/>
                    <a:pt x="21" y="7"/>
                    <a:pt x="21" y="8"/>
                  </a:cubicBezTo>
                  <a:cubicBezTo>
                    <a:pt x="21" y="8"/>
                    <a:pt x="22" y="11"/>
                    <a:pt x="23" y="11"/>
                  </a:cubicBezTo>
                  <a:cubicBezTo>
                    <a:pt x="24" y="12"/>
                    <a:pt x="26" y="12"/>
                    <a:pt x="27" y="12"/>
                  </a:cubicBezTo>
                  <a:cubicBezTo>
                    <a:pt x="28" y="13"/>
                    <a:pt x="29" y="11"/>
                    <a:pt x="29" y="11"/>
                  </a:cubicBezTo>
                  <a:cubicBezTo>
                    <a:pt x="30" y="10"/>
                    <a:pt x="29" y="8"/>
                    <a:pt x="29" y="8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7"/>
                    <a:pt x="27" y="5"/>
                    <a:pt x="26" y="4"/>
                  </a:cubicBezTo>
                  <a:cubicBezTo>
                    <a:pt x="24" y="3"/>
                    <a:pt x="23" y="4"/>
                    <a:pt x="21" y="4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4" y="0"/>
                    <a:pt x="16" y="1"/>
                    <a:pt x="15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5" y="5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2" y="2"/>
                    <a:pt x="2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5"/>
                    <a:pt x="2" y="4"/>
                    <a:pt x="1" y="5"/>
                  </a:cubicBezTo>
                  <a:cubicBezTo>
                    <a:pt x="1" y="6"/>
                    <a:pt x="3" y="8"/>
                    <a:pt x="3" y="9"/>
                  </a:cubicBezTo>
                  <a:cubicBezTo>
                    <a:pt x="3" y="9"/>
                    <a:pt x="2" y="8"/>
                    <a:pt x="1" y="9"/>
                  </a:cubicBezTo>
                  <a:cubicBezTo>
                    <a:pt x="0" y="9"/>
                    <a:pt x="2" y="11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0" name="Freeform 111"/>
            <p:cNvSpPr/>
            <p:nvPr/>
          </p:nvSpPr>
          <p:spPr bwMode="auto">
            <a:xfrm>
              <a:off x="7198751" y="1595967"/>
              <a:ext cx="84667" cy="44451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5"/>
                </a:cxn>
                <a:cxn ang="0">
                  <a:pos x="9" y="7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15" y="5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17" h="9">
                  <a:moveTo>
                    <a:pt x="2" y="3"/>
                  </a:moveTo>
                  <a:cubicBezTo>
                    <a:pt x="3" y="4"/>
                    <a:pt x="4" y="5"/>
                    <a:pt x="5" y="5"/>
                  </a:cubicBezTo>
                  <a:cubicBezTo>
                    <a:pt x="5" y="5"/>
                    <a:pt x="8" y="7"/>
                    <a:pt x="9" y="7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5" y="8"/>
                    <a:pt x="16" y="6"/>
                    <a:pt x="16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3" y="4"/>
                    <a:pt x="11" y="3"/>
                  </a:cubicBezTo>
                  <a:cubicBezTo>
                    <a:pt x="9" y="2"/>
                    <a:pt x="10" y="3"/>
                    <a:pt x="8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9" y="1"/>
                    <a:pt x="8" y="2"/>
                    <a:pt x="6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1" name="Freeform 112"/>
            <p:cNvSpPr/>
            <p:nvPr/>
          </p:nvSpPr>
          <p:spPr bwMode="auto">
            <a:xfrm>
              <a:off x="7023067" y="1665817"/>
              <a:ext cx="19051" cy="190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" y="0"/>
                </a:cxn>
                <a:cxn ang="0">
                  <a:pos x="4" y="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2" name="Freeform 113"/>
            <p:cNvSpPr/>
            <p:nvPr/>
          </p:nvSpPr>
          <p:spPr bwMode="auto">
            <a:xfrm>
              <a:off x="7658067" y="1854201"/>
              <a:ext cx="25400" cy="2116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5" y="4"/>
                    <a:pt x="4" y="1"/>
                    <a:pt x="4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3" name="Freeform 114"/>
            <p:cNvSpPr/>
            <p:nvPr/>
          </p:nvSpPr>
          <p:spPr bwMode="auto">
            <a:xfrm>
              <a:off x="7837984" y="1794934"/>
              <a:ext cx="59267" cy="2116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0" y="3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1" y="1"/>
                </a:cxn>
                <a:cxn ang="0">
                  <a:pos x="3" y="3"/>
                </a:cxn>
              </a:cxnLst>
              <a:rect l="0" t="0" r="r" b="b"/>
              <a:pathLst>
                <a:path w="12" h="4">
                  <a:moveTo>
                    <a:pt x="3" y="3"/>
                  </a:moveTo>
                  <a:cubicBezTo>
                    <a:pt x="5" y="4"/>
                    <a:pt x="9" y="3"/>
                    <a:pt x="10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1"/>
                    <a:pt x="9" y="2"/>
                    <a:pt x="7" y="1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2"/>
                    <a:pt x="1" y="2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4" name="Freeform 115"/>
            <p:cNvSpPr/>
            <p:nvPr/>
          </p:nvSpPr>
          <p:spPr bwMode="auto">
            <a:xfrm>
              <a:off x="5568918" y="1689100"/>
              <a:ext cx="107951" cy="13546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5" y="19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4" y="26"/>
                </a:cxn>
                <a:cxn ang="0">
                  <a:pos x="15" y="25"/>
                </a:cxn>
                <a:cxn ang="0">
                  <a:pos x="17" y="27"/>
                </a:cxn>
                <a:cxn ang="0">
                  <a:pos x="18" y="26"/>
                </a:cxn>
                <a:cxn ang="0">
                  <a:pos x="20" y="27"/>
                </a:cxn>
                <a:cxn ang="0">
                  <a:pos x="21" y="26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4" y="17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2" y="19"/>
                </a:cxn>
              </a:cxnLst>
              <a:rect l="0" t="0" r="r" b="b"/>
              <a:pathLst>
                <a:path w="22" h="27">
                  <a:moveTo>
                    <a:pt x="2" y="19"/>
                  </a:move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19"/>
                    <a:pt x="7" y="20"/>
                    <a:pt x="8" y="21"/>
                  </a:cubicBezTo>
                  <a:cubicBezTo>
                    <a:pt x="9" y="21"/>
                    <a:pt x="7" y="22"/>
                    <a:pt x="8" y="22"/>
                  </a:cubicBezTo>
                  <a:cubicBezTo>
                    <a:pt x="9" y="23"/>
                    <a:pt x="8" y="24"/>
                    <a:pt x="8" y="25"/>
                  </a:cubicBezTo>
                  <a:cubicBezTo>
                    <a:pt x="8" y="25"/>
                    <a:pt x="12" y="25"/>
                    <a:pt x="12" y="25"/>
                  </a:cubicBezTo>
                  <a:cubicBezTo>
                    <a:pt x="13" y="25"/>
                    <a:pt x="13" y="26"/>
                    <a:pt x="14" y="26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5"/>
                    <a:pt x="16" y="27"/>
                    <a:pt x="17" y="27"/>
                  </a:cubicBezTo>
                  <a:cubicBezTo>
                    <a:pt x="17" y="27"/>
                    <a:pt x="18" y="26"/>
                    <a:pt x="18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0" y="26"/>
                    <a:pt x="21" y="27"/>
                    <a:pt x="21" y="26"/>
                  </a:cubicBezTo>
                  <a:cubicBezTo>
                    <a:pt x="22" y="26"/>
                    <a:pt x="21" y="25"/>
                    <a:pt x="21" y="25"/>
                  </a:cubicBezTo>
                  <a:cubicBezTo>
                    <a:pt x="21" y="25"/>
                    <a:pt x="21" y="25"/>
                    <a:pt x="20" y="24"/>
                  </a:cubicBezTo>
                  <a:cubicBezTo>
                    <a:pt x="20" y="24"/>
                    <a:pt x="19" y="24"/>
                    <a:pt x="19" y="23"/>
                  </a:cubicBezTo>
                  <a:cubicBezTo>
                    <a:pt x="19" y="23"/>
                    <a:pt x="17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20"/>
                    <a:pt x="14" y="18"/>
                    <a:pt x="14" y="17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3" y="9"/>
                    <a:pt x="13" y="10"/>
                    <a:pt x="13" y="9"/>
                  </a:cubicBezTo>
                  <a:cubicBezTo>
                    <a:pt x="13" y="9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5"/>
                    <a:pt x="15" y="6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9" y="0"/>
                    <a:pt x="8" y="1"/>
                  </a:cubicBezTo>
                  <a:cubicBezTo>
                    <a:pt x="7" y="1"/>
                    <a:pt x="8" y="3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3" y="11"/>
                    <a:pt x="3" y="12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4" y="13"/>
                    <a:pt x="3" y="13"/>
                    <a:pt x="2" y="13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3"/>
                    <a:pt x="0" y="16"/>
                    <a:pt x="0" y="17"/>
                  </a:cubicBezTo>
                  <a:cubicBezTo>
                    <a:pt x="0" y="18"/>
                    <a:pt x="1" y="18"/>
                    <a:pt x="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5" name="Freeform 116"/>
            <p:cNvSpPr/>
            <p:nvPr/>
          </p:nvSpPr>
          <p:spPr bwMode="auto">
            <a:xfrm>
              <a:off x="5583734" y="1794934"/>
              <a:ext cx="14817" cy="148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2" y="3"/>
                    <a:pt x="3" y="3"/>
                  </a:cubicBezTo>
                  <a:cubicBezTo>
                    <a:pt x="3" y="3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6" name="Freeform 117"/>
            <p:cNvSpPr/>
            <p:nvPr/>
          </p:nvSpPr>
          <p:spPr bwMode="auto">
            <a:xfrm>
              <a:off x="5592201" y="1494367"/>
              <a:ext cx="266700" cy="201084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8" y="38"/>
                </a:cxn>
                <a:cxn ang="0">
                  <a:pos x="13" y="40"/>
                </a:cxn>
                <a:cxn ang="0">
                  <a:pos x="14" y="37"/>
                </a:cxn>
                <a:cxn ang="0">
                  <a:pos x="16" y="36"/>
                </a:cxn>
                <a:cxn ang="0">
                  <a:pos x="17" y="34"/>
                </a:cxn>
                <a:cxn ang="0">
                  <a:pos x="17" y="32"/>
                </a:cxn>
                <a:cxn ang="0">
                  <a:pos x="18" y="31"/>
                </a:cxn>
                <a:cxn ang="0">
                  <a:pos x="19" y="28"/>
                </a:cxn>
                <a:cxn ang="0">
                  <a:pos x="20" y="27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6" y="24"/>
                </a:cxn>
                <a:cxn ang="0">
                  <a:pos x="28" y="22"/>
                </a:cxn>
                <a:cxn ang="0">
                  <a:pos x="30" y="21"/>
                </a:cxn>
                <a:cxn ang="0">
                  <a:pos x="34" y="18"/>
                </a:cxn>
                <a:cxn ang="0">
                  <a:pos x="40" y="15"/>
                </a:cxn>
                <a:cxn ang="0">
                  <a:pos x="46" y="15"/>
                </a:cxn>
                <a:cxn ang="0">
                  <a:pos x="51" y="13"/>
                </a:cxn>
                <a:cxn ang="0">
                  <a:pos x="51" y="11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1" y="2"/>
                </a:cxn>
                <a:cxn ang="0">
                  <a:pos x="48" y="1"/>
                </a:cxn>
                <a:cxn ang="0">
                  <a:pos x="44" y="1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3" y="11"/>
                </a:cxn>
                <a:cxn ang="0">
                  <a:pos x="31" y="10"/>
                </a:cxn>
                <a:cxn ang="0">
                  <a:pos x="27" y="9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9" y="15"/>
                </a:cxn>
                <a:cxn ang="0">
                  <a:pos x="18" y="16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8" y="26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8" y="32"/>
                </a:cxn>
                <a:cxn ang="0">
                  <a:pos x="4" y="33"/>
                </a:cxn>
                <a:cxn ang="0">
                  <a:pos x="1" y="36"/>
                </a:cxn>
              </a:cxnLst>
              <a:rect l="0" t="0" r="r" b="b"/>
              <a:pathLst>
                <a:path w="53" h="40">
                  <a:moveTo>
                    <a:pt x="3" y="35"/>
                  </a:moveTo>
                  <a:cubicBezTo>
                    <a:pt x="4" y="35"/>
                    <a:pt x="3" y="37"/>
                    <a:pt x="3" y="37"/>
                  </a:cubicBezTo>
                  <a:cubicBezTo>
                    <a:pt x="3" y="37"/>
                    <a:pt x="5" y="37"/>
                    <a:pt x="6" y="37"/>
                  </a:cubicBezTo>
                  <a:cubicBezTo>
                    <a:pt x="7" y="38"/>
                    <a:pt x="8" y="38"/>
                    <a:pt x="8" y="38"/>
                  </a:cubicBezTo>
                  <a:cubicBezTo>
                    <a:pt x="9" y="39"/>
                    <a:pt x="10" y="38"/>
                    <a:pt x="10" y="39"/>
                  </a:cubicBezTo>
                  <a:cubicBezTo>
                    <a:pt x="10" y="39"/>
                    <a:pt x="12" y="40"/>
                    <a:pt x="13" y="40"/>
                  </a:cubicBezTo>
                  <a:cubicBezTo>
                    <a:pt x="14" y="40"/>
                    <a:pt x="14" y="39"/>
                    <a:pt x="14" y="39"/>
                  </a:cubicBezTo>
                  <a:cubicBezTo>
                    <a:pt x="14" y="38"/>
                    <a:pt x="15" y="37"/>
                    <a:pt x="14" y="37"/>
                  </a:cubicBezTo>
                  <a:cubicBezTo>
                    <a:pt x="14" y="36"/>
                    <a:pt x="13" y="36"/>
                    <a:pt x="14" y="36"/>
                  </a:cubicBezTo>
                  <a:cubicBezTo>
                    <a:pt x="14" y="35"/>
                    <a:pt x="16" y="36"/>
                    <a:pt x="16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5" y="32"/>
                    <a:pt x="17" y="32"/>
                    <a:pt x="17" y="32"/>
                  </a:cubicBezTo>
                  <a:cubicBezTo>
                    <a:pt x="18" y="32"/>
                    <a:pt x="17" y="32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0"/>
                  </a:cubicBezTo>
                  <a:cubicBezTo>
                    <a:pt x="19" y="30"/>
                    <a:pt x="19" y="28"/>
                    <a:pt x="19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0" y="28"/>
                    <a:pt x="20" y="27"/>
                  </a:cubicBezTo>
                  <a:cubicBezTo>
                    <a:pt x="19" y="27"/>
                    <a:pt x="20" y="27"/>
                    <a:pt x="20" y="27"/>
                  </a:cubicBezTo>
                  <a:cubicBezTo>
                    <a:pt x="21" y="27"/>
                    <a:pt x="21" y="27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5"/>
                    <a:pt x="22" y="24"/>
                  </a:cubicBezTo>
                  <a:cubicBezTo>
                    <a:pt x="22" y="24"/>
                    <a:pt x="24" y="25"/>
                    <a:pt x="25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4"/>
                    <a:pt x="27" y="25"/>
                    <a:pt x="27" y="24"/>
                  </a:cubicBezTo>
                  <a:cubicBezTo>
                    <a:pt x="28" y="24"/>
                    <a:pt x="28" y="22"/>
                    <a:pt x="28" y="22"/>
                  </a:cubicBezTo>
                  <a:cubicBezTo>
                    <a:pt x="28" y="21"/>
                    <a:pt x="28" y="22"/>
                    <a:pt x="29" y="22"/>
                  </a:cubicBezTo>
                  <a:cubicBezTo>
                    <a:pt x="29" y="23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0"/>
                    <a:pt x="34" y="19"/>
                    <a:pt x="34" y="18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8" y="16"/>
                    <a:pt x="39" y="15"/>
                    <a:pt x="40" y="15"/>
                  </a:cubicBezTo>
                  <a:cubicBezTo>
                    <a:pt x="41" y="15"/>
                    <a:pt x="42" y="16"/>
                    <a:pt x="43" y="16"/>
                  </a:cubicBezTo>
                  <a:cubicBezTo>
                    <a:pt x="45" y="16"/>
                    <a:pt x="45" y="16"/>
                    <a:pt x="46" y="15"/>
                  </a:cubicBezTo>
                  <a:cubicBezTo>
                    <a:pt x="47" y="15"/>
                    <a:pt x="47" y="15"/>
                    <a:pt x="48" y="14"/>
                  </a:cubicBezTo>
                  <a:cubicBezTo>
                    <a:pt x="49" y="14"/>
                    <a:pt x="50" y="13"/>
                    <a:pt x="51" y="13"/>
                  </a:cubicBezTo>
                  <a:cubicBezTo>
                    <a:pt x="51" y="13"/>
                    <a:pt x="53" y="12"/>
                    <a:pt x="52" y="12"/>
                  </a:cubicBezTo>
                  <a:cubicBezTo>
                    <a:pt x="52" y="12"/>
                    <a:pt x="51" y="11"/>
                    <a:pt x="51" y="11"/>
                  </a:cubicBezTo>
                  <a:cubicBezTo>
                    <a:pt x="51" y="10"/>
                    <a:pt x="52" y="9"/>
                    <a:pt x="52" y="9"/>
                  </a:cubicBezTo>
                  <a:cubicBezTo>
                    <a:pt x="53" y="9"/>
                    <a:pt x="53" y="8"/>
                    <a:pt x="52" y="8"/>
                  </a:cubicBezTo>
                  <a:cubicBezTo>
                    <a:pt x="52" y="8"/>
                    <a:pt x="52" y="6"/>
                    <a:pt x="52" y="6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2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0" y="1"/>
                    <a:pt x="49" y="1"/>
                  </a:cubicBezTo>
                  <a:cubicBezTo>
                    <a:pt x="48" y="0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4" y="2"/>
                    <a:pt x="45" y="2"/>
                    <a:pt x="45" y="3"/>
                  </a:cubicBezTo>
                  <a:cubicBezTo>
                    <a:pt x="45" y="3"/>
                    <a:pt x="43" y="4"/>
                    <a:pt x="43" y="5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40" y="8"/>
                    <a:pt x="40" y="8"/>
                    <a:pt x="39" y="9"/>
                  </a:cubicBezTo>
                  <a:cubicBezTo>
                    <a:pt x="38" y="10"/>
                    <a:pt x="36" y="10"/>
                    <a:pt x="35" y="10"/>
                  </a:cubicBezTo>
                  <a:cubicBezTo>
                    <a:pt x="33" y="10"/>
                    <a:pt x="34" y="11"/>
                    <a:pt x="33" y="11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29" y="11"/>
                    <a:pt x="27" y="9"/>
                    <a:pt x="27" y="9"/>
                  </a:cubicBezTo>
                  <a:cubicBezTo>
                    <a:pt x="27" y="9"/>
                    <a:pt x="26" y="9"/>
                    <a:pt x="26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3" y="12"/>
                    <a:pt x="21" y="14"/>
                    <a:pt x="20" y="14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18" y="15"/>
                    <a:pt x="19" y="14"/>
                    <a:pt x="18" y="14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6" y="17"/>
                    <a:pt x="15" y="17"/>
                    <a:pt x="14" y="18"/>
                  </a:cubicBezTo>
                  <a:cubicBezTo>
                    <a:pt x="13" y="18"/>
                    <a:pt x="14" y="19"/>
                    <a:pt x="14" y="19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1" y="20"/>
                    <a:pt x="12" y="20"/>
                  </a:cubicBezTo>
                  <a:cubicBezTo>
                    <a:pt x="13" y="21"/>
                    <a:pt x="11" y="23"/>
                    <a:pt x="10" y="23"/>
                  </a:cubicBezTo>
                  <a:cubicBezTo>
                    <a:pt x="10" y="24"/>
                    <a:pt x="10" y="23"/>
                    <a:pt x="9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26"/>
                    <a:pt x="9" y="26"/>
                    <a:pt x="9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9" y="29"/>
                    <a:pt x="7" y="29"/>
                    <a:pt x="7" y="29"/>
                  </a:cubicBezTo>
                  <a:cubicBezTo>
                    <a:pt x="6" y="29"/>
                    <a:pt x="7" y="30"/>
                    <a:pt x="7" y="31"/>
                  </a:cubicBezTo>
                  <a:cubicBezTo>
                    <a:pt x="6" y="31"/>
                    <a:pt x="8" y="32"/>
                    <a:pt x="8" y="32"/>
                  </a:cubicBezTo>
                  <a:cubicBezTo>
                    <a:pt x="8" y="33"/>
                    <a:pt x="7" y="32"/>
                    <a:pt x="5" y="32"/>
                  </a:cubicBezTo>
                  <a:cubicBezTo>
                    <a:pt x="4" y="32"/>
                    <a:pt x="4" y="32"/>
                    <a:pt x="4" y="33"/>
                  </a:cubicBezTo>
                  <a:cubicBezTo>
                    <a:pt x="4" y="33"/>
                    <a:pt x="4" y="34"/>
                    <a:pt x="3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3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7" name="Freeform 118"/>
            <p:cNvSpPr/>
            <p:nvPr/>
          </p:nvSpPr>
          <p:spPr bwMode="auto">
            <a:xfrm>
              <a:off x="5033401" y="1809751"/>
              <a:ext cx="29633" cy="2116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4" y="0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8" name="Freeform 119"/>
            <p:cNvSpPr/>
            <p:nvPr/>
          </p:nvSpPr>
          <p:spPr bwMode="auto">
            <a:xfrm>
              <a:off x="4938151" y="1875367"/>
              <a:ext cx="25400" cy="2540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3"/>
                    <a:pt x="5" y="2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3"/>
                    <a:pt x="0" y="5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9" name="Freeform 120"/>
            <p:cNvSpPr/>
            <p:nvPr/>
          </p:nvSpPr>
          <p:spPr bwMode="auto">
            <a:xfrm>
              <a:off x="5238717" y="2874433"/>
              <a:ext cx="44451" cy="2540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7" y="4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7" y="4"/>
                    <a:pt x="8" y="1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0" name="Freeform 121"/>
            <p:cNvSpPr/>
            <p:nvPr/>
          </p:nvSpPr>
          <p:spPr bwMode="auto">
            <a:xfrm>
              <a:off x="2087000" y="2495551"/>
              <a:ext cx="86784" cy="59267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0" y="10"/>
                </a:cxn>
                <a:cxn ang="0">
                  <a:pos x="15" y="12"/>
                </a:cxn>
                <a:cxn ang="0">
                  <a:pos x="14" y="8"/>
                </a:cxn>
                <a:cxn ang="0">
                  <a:pos x="11" y="5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7" y="7"/>
                </a:cxn>
                <a:cxn ang="0">
                  <a:pos x="9" y="9"/>
                </a:cxn>
              </a:cxnLst>
              <a:rect l="0" t="0" r="r" b="b"/>
              <a:pathLst>
                <a:path w="17" h="12">
                  <a:moveTo>
                    <a:pt x="9" y="9"/>
                  </a:moveTo>
                  <a:cubicBezTo>
                    <a:pt x="9" y="9"/>
                    <a:pt x="10" y="9"/>
                    <a:pt x="10" y="10"/>
                  </a:cubicBezTo>
                  <a:cubicBezTo>
                    <a:pt x="11" y="11"/>
                    <a:pt x="14" y="12"/>
                    <a:pt x="15" y="12"/>
                  </a:cubicBezTo>
                  <a:cubicBezTo>
                    <a:pt x="17" y="12"/>
                    <a:pt x="15" y="9"/>
                    <a:pt x="14" y="8"/>
                  </a:cubicBezTo>
                  <a:cubicBezTo>
                    <a:pt x="13" y="6"/>
                    <a:pt x="11" y="6"/>
                    <a:pt x="11" y="5"/>
                  </a:cubicBezTo>
                  <a:cubicBezTo>
                    <a:pt x="11" y="4"/>
                    <a:pt x="9" y="2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6"/>
                    <a:pt x="7" y="7"/>
                  </a:cubicBezTo>
                  <a:cubicBezTo>
                    <a:pt x="8" y="8"/>
                    <a:pt x="8" y="9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1" name="Freeform 122"/>
            <p:cNvSpPr/>
            <p:nvPr/>
          </p:nvSpPr>
          <p:spPr bwMode="auto">
            <a:xfrm>
              <a:off x="2048901" y="2341033"/>
              <a:ext cx="38100" cy="3386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6" y="4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8" y="5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4"/>
                    <a:pt x="7" y="3"/>
                    <a:pt x="6" y="4"/>
                  </a:cubicBezTo>
                  <a:cubicBezTo>
                    <a:pt x="5" y="4"/>
                    <a:pt x="5" y="4"/>
                    <a:pt x="4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1" y="6"/>
                    <a:pt x="0" y="5"/>
                    <a:pt x="0" y="6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7" y="6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2" name="Freeform 123"/>
            <p:cNvSpPr/>
            <p:nvPr/>
          </p:nvSpPr>
          <p:spPr bwMode="auto">
            <a:xfrm>
              <a:off x="2038318" y="2389718"/>
              <a:ext cx="29633" cy="5503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5" y="2"/>
                </a:cxn>
                <a:cxn ang="0">
                  <a:pos x="3" y="2"/>
                </a:cxn>
              </a:cxnLst>
              <a:rect l="0" t="0" r="r" b="b"/>
              <a:pathLst>
                <a:path w="6" h="11">
                  <a:moveTo>
                    <a:pt x="3" y="2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3" name="Freeform 124"/>
            <p:cNvSpPr/>
            <p:nvPr/>
          </p:nvSpPr>
          <p:spPr bwMode="auto">
            <a:xfrm>
              <a:off x="2012917" y="2286001"/>
              <a:ext cx="25400" cy="5503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4" y="3"/>
                </a:cxn>
                <a:cxn ang="0">
                  <a:pos x="3" y="1"/>
                </a:cxn>
              </a:cxnLst>
              <a:rect l="0" t="0" r="r" b="b"/>
              <a:pathLst>
                <a:path w="5" h="11">
                  <a:moveTo>
                    <a:pt x="3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2" y="3"/>
                    <a:pt x="3" y="4"/>
                  </a:cubicBezTo>
                  <a:cubicBezTo>
                    <a:pt x="3" y="5"/>
                    <a:pt x="3" y="8"/>
                    <a:pt x="3" y="10"/>
                  </a:cubicBezTo>
                  <a:cubicBezTo>
                    <a:pt x="4" y="11"/>
                    <a:pt x="5" y="7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4" name="Freeform 125"/>
            <p:cNvSpPr/>
            <p:nvPr/>
          </p:nvSpPr>
          <p:spPr bwMode="auto">
            <a:xfrm>
              <a:off x="2042551" y="2286000"/>
              <a:ext cx="21167" cy="33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0" y="4"/>
                    <a:pt x="1" y="5"/>
                  </a:cubicBezTo>
                  <a:cubicBezTo>
                    <a:pt x="1" y="7"/>
                    <a:pt x="3" y="3"/>
                    <a:pt x="4" y="3"/>
                  </a:cubicBezTo>
                  <a:cubicBezTo>
                    <a:pt x="4" y="2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5" name="Freeform 126"/>
            <p:cNvSpPr/>
            <p:nvPr/>
          </p:nvSpPr>
          <p:spPr bwMode="auto">
            <a:xfrm>
              <a:off x="2053134" y="2309285"/>
              <a:ext cx="14817" cy="2116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3"/>
                    <a:pt x="3" y="0"/>
                    <a:pt x="1" y="1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6" name="Freeform 127"/>
            <p:cNvSpPr/>
            <p:nvPr/>
          </p:nvSpPr>
          <p:spPr bwMode="auto">
            <a:xfrm>
              <a:off x="1648852" y="2286001"/>
              <a:ext cx="55033" cy="4868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1" h="10">
                  <a:moveTo>
                    <a:pt x="10" y="3"/>
                  </a:moveTo>
                  <a:cubicBezTo>
                    <a:pt x="10" y="2"/>
                    <a:pt x="10" y="2"/>
                    <a:pt x="9" y="1"/>
                  </a:cubicBezTo>
                  <a:cubicBezTo>
                    <a:pt x="9" y="0"/>
                    <a:pt x="9" y="2"/>
                    <a:pt x="9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0" y="7"/>
                    <a:pt x="2" y="7"/>
                    <a:pt x="2" y="7"/>
                  </a:cubicBezTo>
                  <a:cubicBezTo>
                    <a:pt x="3" y="7"/>
                    <a:pt x="2" y="8"/>
                    <a:pt x="3" y="9"/>
                  </a:cubicBezTo>
                  <a:cubicBezTo>
                    <a:pt x="3" y="10"/>
                    <a:pt x="5" y="7"/>
                    <a:pt x="6" y="7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7" y="8"/>
                    <a:pt x="9" y="5"/>
                    <a:pt x="10" y="5"/>
                  </a:cubicBezTo>
                  <a:cubicBezTo>
                    <a:pt x="11" y="4"/>
                    <a:pt x="11" y="3"/>
                    <a:pt x="1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7" name="Freeform 128"/>
            <p:cNvSpPr/>
            <p:nvPr/>
          </p:nvSpPr>
          <p:spPr bwMode="auto">
            <a:xfrm>
              <a:off x="1703884" y="2279651"/>
              <a:ext cx="19051" cy="1058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8" name="Freeform 129"/>
            <p:cNvSpPr/>
            <p:nvPr/>
          </p:nvSpPr>
          <p:spPr bwMode="auto">
            <a:xfrm>
              <a:off x="1432952" y="2374901"/>
              <a:ext cx="29633" cy="148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2" y="1"/>
                </a:cxn>
              </a:cxnLst>
              <a:rect l="0" t="0" r="r" b="b"/>
              <a:pathLst>
                <a:path w="6" h="3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3" y="2"/>
                    <a:pt x="4" y="2"/>
                  </a:cubicBezTo>
                  <a:cubicBezTo>
                    <a:pt x="6" y="2"/>
                    <a:pt x="5" y="1"/>
                    <a:pt x="5" y="0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69" name="Freeform 130"/>
            <p:cNvSpPr/>
            <p:nvPr/>
          </p:nvSpPr>
          <p:spPr bwMode="auto">
            <a:xfrm>
              <a:off x="1367334" y="2404534"/>
              <a:ext cx="21167" cy="2116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1" y="4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0" name="Freeform 131"/>
            <p:cNvSpPr/>
            <p:nvPr/>
          </p:nvSpPr>
          <p:spPr bwMode="auto">
            <a:xfrm>
              <a:off x="1333468" y="2419351"/>
              <a:ext cx="29633" cy="211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1" y="4"/>
                    <a:pt x="6" y="0"/>
                    <a:pt x="4" y="0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1" name="Freeform 132"/>
            <p:cNvSpPr/>
            <p:nvPr/>
          </p:nvSpPr>
          <p:spPr bwMode="auto">
            <a:xfrm>
              <a:off x="1447767" y="2209801"/>
              <a:ext cx="35984" cy="2116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1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6" y="0"/>
                    <a:pt x="2" y="1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4"/>
                    <a:pt x="5" y="4"/>
                    <a:pt x="6" y="4"/>
                  </a:cubicBezTo>
                  <a:cubicBezTo>
                    <a:pt x="7" y="4"/>
                    <a:pt x="6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2" name="Freeform 133"/>
            <p:cNvSpPr/>
            <p:nvPr/>
          </p:nvSpPr>
          <p:spPr bwMode="auto">
            <a:xfrm>
              <a:off x="2997168" y="2425700"/>
              <a:ext cx="40217" cy="190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1" y="0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3" name="Freeform 134"/>
            <p:cNvSpPr/>
            <p:nvPr/>
          </p:nvSpPr>
          <p:spPr bwMode="auto">
            <a:xfrm>
              <a:off x="4813267" y="2349501"/>
              <a:ext cx="33867" cy="2963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7" y="0"/>
                </a:cxn>
                <a:cxn ang="0">
                  <a:pos x="4" y="2"/>
                </a:cxn>
              </a:cxnLst>
              <a:rect l="0" t="0" r="r" b="b"/>
              <a:pathLst>
                <a:path w="7" h="6">
                  <a:moveTo>
                    <a:pt x="4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6"/>
                    <a:pt x="6" y="4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4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4" name="Freeform 135"/>
            <p:cNvSpPr/>
            <p:nvPr/>
          </p:nvSpPr>
          <p:spPr bwMode="auto">
            <a:xfrm>
              <a:off x="4957200" y="2294467"/>
              <a:ext cx="25400" cy="3598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3" y="4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3"/>
                    <a:pt x="4" y="2"/>
                    <a:pt x="5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7"/>
                    <a:pt x="3" y="4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5" name="Freeform 136"/>
            <p:cNvSpPr/>
            <p:nvPr/>
          </p:nvSpPr>
          <p:spPr bwMode="auto">
            <a:xfrm>
              <a:off x="5027051" y="2275418"/>
              <a:ext cx="25400" cy="1481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3" y="3"/>
                    <a:pt x="4" y="1"/>
                    <a:pt x="5" y="1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6" name="Freeform 137"/>
            <p:cNvSpPr/>
            <p:nvPr/>
          </p:nvSpPr>
          <p:spPr bwMode="auto">
            <a:xfrm>
              <a:off x="5033401" y="2260601"/>
              <a:ext cx="14817" cy="42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7" name="Freeform 138"/>
            <p:cNvSpPr/>
            <p:nvPr/>
          </p:nvSpPr>
          <p:spPr bwMode="auto">
            <a:xfrm>
              <a:off x="5782700" y="4144433"/>
              <a:ext cx="25400" cy="2540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4"/>
                </a:cxn>
                <a:cxn ang="0">
                  <a:pos x="2" y="1"/>
                </a:cxn>
              </a:cxnLst>
              <a:rect l="0" t="0" r="r" b="b"/>
              <a:pathLst>
                <a:path w="5" h="5">
                  <a:moveTo>
                    <a:pt x="2" y="1"/>
                  </a:moveTo>
                  <a:cubicBezTo>
                    <a:pt x="0" y="2"/>
                    <a:pt x="3" y="5"/>
                    <a:pt x="4" y="4"/>
                  </a:cubicBezTo>
                  <a:cubicBezTo>
                    <a:pt x="5" y="2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8" name="Freeform 139"/>
            <p:cNvSpPr/>
            <p:nvPr/>
          </p:nvSpPr>
          <p:spPr bwMode="auto">
            <a:xfrm>
              <a:off x="8123733" y="3865034"/>
              <a:ext cx="33867" cy="148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" y="0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4" y="3"/>
                    <a:pt x="6" y="3"/>
                    <a:pt x="7" y="2"/>
                  </a:cubicBezTo>
                  <a:cubicBezTo>
                    <a:pt x="7" y="1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9" name="Freeform 140"/>
            <p:cNvSpPr/>
            <p:nvPr/>
          </p:nvSpPr>
          <p:spPr bwMode="auto">
            <a:xfrm>
              <a:off x="8187234" y="3890433"/>
              <a:ext cx="21167" cy="105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0" name="Freeform 141"/>
            <p:cNvSpPr/>
            <p:nvPr/>
          </p:nvSpPr>
          <p:spPr bwMode="auto">
            <a:xfrm>
              <a:off x="8077167" y="3820585"/>
              <a:ext cx="50800" cy="29633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2" y="0"/>
                </a:cxn>
                <a:cxn ang="0">
                  <a:pos x="9" y="5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10" y="3"/>
                    <a:pt x="5" y="0"/>
                    <a:pt x="2" y="0"/>
                  </a:cubicBezTo>
                  <a:cubicBezTo>
                    <a:pt x="0" y="0"/>
                    <a:pt x="8" y="6"/>
                    <a:pt x="9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1" name="Freeform 142"/>
            <p:cNvSpPr/>
            <p:nvPr/>
          </p:nvSpPr>
          <p:spPr bwMode="auto">
            <a:xfrm>
              <a:off x="4868301" y="2870200"/>
              <a:ext cx="1481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2"/>
                    <a:pt x="3" y="2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2" name="Freeform 143"/>
            <p:cNvSpPr/>
            <p:nvPr/>
          </p:nvSpPr>
          <p:spPr bwMode="auto">
            <a:xfrm>
              <a:off x="4038567" y="3335867"/>
              <a:ext cx="19051" cy="846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2"/>
                </a:cxn>
                <a:cxn ang="0">
                  <a:pos x="2" y="1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3" name="Freeform 144"/>
            <p:cNvSpPr/>
            <p:nvPr/>
          </p:nvSpPr>
          <p:spPr bwMode="auto">
            <a:xfrm>
              <a:off x="4713784" y="3585633"/>
              <a:ext cx="19051" cy="1058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3" y="2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4" name="Freeform 145"/>
            <p:cNvSpPr/>
            <p:nvPr/>
          </p:nvSpPr>
          <p:spPr bwMode="auto">
            <a:xfrm>
              <a:off x="4677800" y="3644901"/>
              <a:ext cx="10584" cy="63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5" name="Freeform 146"/>
            <p:cNvSpPr/>
            <p:nvPr/>
          </p:nvSpPr>
          <p:spPr bwMode="auto">
            <a:xfrm>
              <a:off x="5763652" y="3744384"/>
              <a:ext cx="14817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6" name="Freeform 147"/>
            <p:cNvSpPr/>
            <p:nvPr/>
          </p:nvSpPr>
          <p:spPr bwMode="auto">
            <a:xfrm>
              <a:off x="5617600" y="3079751"/>
              <a:ext cx="10584" cy="10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2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7" name="Freeform 148"/>
            <p:cNvSpPr/>
            <p:nvPr/>
          </p:nvSpPr>
          <p:spPr bwMode="auto">
            <a:xfrm>
              <a:off x="5492717" y="3920068"/>
              <a:ext cx="25400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8" name="Freeform 149"/>
            <p:cNvSpPr/>
            <p:nvPr/>
          </p:nvSpPr>
          <p:spPr bwMode="auto">
            <a:xfrm>
              <a:off x="3223651" y="3420533"/>
              <a:ext cx="19051" cy="1905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2"/>
                </a:cxn>
                <a:cxn ang="0">
                  <a:pos x="3" y="3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1"/>
                    <a:pt x="1" y="0"/>
                    <a:pt x="1" y="2"/>
                  </a:cubicBezTo>
                  <a:cubicBezTo>
                    <a:pt x="0" y="4"/>
                    <a:pt x="2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89" name="Freeform 150"/>
            <p:cNvSpPr/>
            <p:nvPr/>
          </p:nvSpPr>
          <p:spPr bwMode="auto">
            <a:xfrm>
              <a:off x="7488733" y="2664885"/>
              <a:ext cx="19051" cy="2116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4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0" name="Freeform 151"/>
            <p:cNvSpPr/>
            <p:nvPr/>
          </p:nvSpPr>
          <p:spPr bwMode="auto">
            <a:xfrm>
              <a:off x="7507784" y="2639484"/>
              <a:ext cx="35984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7" y="0"/>
                    <a:pt x="5" y="2"/>
                    <a:pt x="4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2" y="5"/>
                    <a:pt x="7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1" name="Freeform 152"/>
            <p:cNvSpPr/>
            <p:nvPr/>
          </p:nvSpPr>
          <p:spPr bwMode="auto">
            <a:xfrm>
              <a:off x="7552234" y="2620434"/>
              <a:ext cx="21167" cy="148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0" y="3"/>
                    <a:pt x="1" y="3"/>
                  </a:cubicBezTo>
                  <a:cubicBezTo>
                    <a:pt x="2" y="3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2" name="Freeform 153"/>
            <p:cNvSpPr/>
            <p:nvPr/>
          </p:nvSpPr>
          <p:spPr bwMode="auto">
            <a:xfrm>
              <a:off x="7581867" y="2595034"/>
              <a:ext cx="16933" cy="148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3" name="Freeform 154"/>
            <p:cNvSpPr/>
            <p:nvPr/>
          </p:nvSpPr>
          <p:spPr bwMode="auto">
            <a:xfrm>
              <a:off x="7628433" y="2506134"/>
              <a:ext cx="25400" cy="148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2" y="3"/>
                    <a:pt x="5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4" name="Freeform 155"/>
            <p:cNvSpPr/>
            <p:nvPr/>
          </p:nvSpPr>
          <p:spPr bwMode="auto">
            <a:xfrm>
              <a:off x="7617852" y="2550585"/>
              <a:ext cx="4233" cy="423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5" name="Freeform 156"/>
            <p:cNvSpPr/>
            <p:nvPr/>
          </p:nvSpPr>
          <p:spPr bwMode="auto">
            <a:xfrm>
              <a:off x="7143718" y="3130552"/>
              <a:ext cx="4233" cy="4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6" name="Freeform 157"/>
            <p:cNvSpPr/>
            <p:nvPr/>
          </p:nvSpPr>
          <p:spPr bwMode="auto">
            <a:xfrm>
              <a:off x="4883117" y="4665133"/>
              <a:ext cx="44451" cy="5926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2" y="10"/>
                </a:cxn>
              </a:cxnLst>
              <a:rect l="0" t="0" r="r" b="b"/>
              <a:pathLst>
                <a:path w="9" h="12">
                  <a:moveTo>
                    <a:pt x="2" y="10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9" y="3"/>
                    <a:pt x="9" y="1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0" y="8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sp>
        <p:nvSpPr>
          <p:cNvPr id="197" name=" 290"/>
          <p:cNvSpPr/>
          <p:nvPr/>
        </p:nvSpPr>
        <p:spPr>
          <a:xfrm>
            <a:off x="3913505" y="2734945"/>
            <a:ext cx="245110" cy="43243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98" name=" 290"/>
          <p:cNvSpPr/>
          <p:nvPr/>
        </p:nvSpPr>
        <p:spPr>
          <a:xfrm>
            <a:off x="3380740" y="3436620"/>
            <a:ext cx="245110" cy="43243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99" name=" 290"/>
          <p:cNvSpPr/>
          <p:nvPr/>
        </p:nvSpPr>
        <p:spPr>
          <a:xfrm>
            <a:off x="4866005" y="2688590"/>
            <a:ext cx="245110" cy="43243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00" name=" 290"/>
          <p:cNvSpPr/>
          <p:nvPr/>
        </p:nvSpPr>
        <p:spPr>
          <a:xfrm>
            <a:off x="4472940" y="3065145"/>
            <a:ext cx="245110" cy="43243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01" name=" 290"/>
          <p:cNvSpPr/>
          <p:nvPr/>
        </p:nvSpPr>
        <p:spPr>
          <a:xfrm>
            <a:off x="1267460" y="2872105"/>
            <a:ext cx="245110" cy="43243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202" name=" 290"/>
          <p:cNvSpPr/>
          <p:nvPr/>
        </p:nvSpPr>
        <p:spPr>
          <a:xfrm>
            <a:off x="5384165" y="4116705"/>
            <a:ext cx="245110" cy="432435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grpSp>
        <p:nvGrpSpPr>
          <p:cNvPr id="203" name="组合 202"/>
          <p:cNvGrpSpPr/>
          <p:nvPr/>
        </p:nvGrpSpPr>
        <p:grpSpPr>
          <a:xfrm>
            <a:off x="6659880" y="2296160"/>
            <a:ext cx="4715510" cy="1064260"/>
            <a:chOff x="10841" y="2352"/>
            <a:chExt cx="7426" cy="1676"/>
          </a:xfrm>
          <a:noFill/>
        </p:grpSpPr>
        <p:cxnSp>
          <p:nvCxnSpPr>
            <p:cNvPr id="204" name="直接连接符 203"/>
            <p:cNvCxnSpPr/>
            <p:nvPr/>
          </p:nvCxnSpPr>
          <p:spPr>
            <a:xfrm flipV="1">
              <a:off x="10841" y="3934"/>
              <a:ext cx="7426" cy="22"/>
            </a:xfrm>
            <a:prstGeom prst="line">
              <a:avLst/>
            </a:prstGeom>
            <a:grpFill/>
            <a:ln cap="flat">
              <a:solidFill>
                <a:srgbClr val="8ACBE1"/>
              </a:solidFill>
              <a:bevel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组合 204"/>
            <p:cNvGrpSpPr/>
            <p:nvPr/>
          </p:nvGrpSpPr>
          <p:grpSpPr>
            <a:xfrm>
              <a:off x="11212" y="2352"/>
              <a:ext cx="6683" cy="1676"/>
              <a:chOff x="11025" y="3511"/>
              <a:chExt cx="5614" cy="1676"/>
            </a:xfrm>
            <a:grpFill/>
          </p:grpSpPr>
          <p:sp>
            <p:nvSpPr>
              <p:cNvPr id="206" name="矩形 20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  <p:cNvSpPr/>
              <p:nvPr/>
            </p:nvSpPr>
            <p:spPr>
              <a:xfrm>
                <a:off x="11025" y="4065"/>
                <a:ext cx="5614" cy="112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请在此处添加您的文本内容，文本内容简洁明了，每页文字内容不应超过</a:t>
                </a:r>
                <a:r>
                  <a:rPr lang="en-US" alt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200</a:t>
                </a:r>
                <a:r>
                  <a: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字。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altLang="zh-CN" sz="1000" dirty="0">
                  <a:solidFill>
                    <a:srgbClr val="444343"/>
                  </a:solidFill>
                  <a:latin typeface="锐字云字库魏体1.0" panose="02010604000000000000" charset="-122"/>
                  <a:ea typeface="锐字云字库魏体1.0" panose="02010604000000000000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07" name="文本框 206"/>
              <p:cNvSpPr txBox="1"/>
              <p:nvPr/>
            </p:nvSpPr>
            <p:spPr>
              <a:xfrm>
                <a:off x="11025" y="3511"/>
                <a:ext cx="2068" cy="5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添加您的标题</a:t>
                </a:r>
                <a:endParaRPr lang="zh-CN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endParaRPr>
              </a:p>
            </p:txBody>
          </p:sp>
        </p:grpSp>
      </p:grpSp>
      <p:grpSp>
        <p:nvGrpSpPr>
          <p:cNvPr id="208" name="组合 207"/>
          <p:cNvGrpSpPr/>
          <p:nvPr/>
        </p:nvGrpSpPr>
        <p:grpSpPr>
          <a:xfrm>
            <a:off x="6659880" y="4465955"/>
            <a:ext cx="4715510" cy="1067435"/>
            <a:chOff x="10841" y="2338"/>
            <a:chExt cx="7426" cy="1681"/>
          </a:xfrm>
          <a:solidFill>
            <a:srgbClr val="86A33E"/>
          </a:solidFill>
        </p:grpSpPr>
        <p:cxnSp>
          <p:nvCxnSpPr>
            <p:cNvPr id="209" name="直接连接符 208"/>
            <p:cNvCxnSpPr/>
            <p:nvPr/>
          </p:nvCxnSpPr>
          <p:spPr>
            <a:xfrm flipV="1">
              <a:off x="10841" y="3934"/>
              <a:ext cx="7426" cy="22"/>
            </a:xfrm>
            <a:prstGeom prst="line">
              <a:avLst/>
            </a:prstGeom>
            <a:grpFill/>
            <a:ln cap="flat">
              <a:solidFill>
                <a:srgbClr val="8ACBE1"/>
              </a:solidFill>
              <a:bevel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组合 209"/>
            <p:cNvGrpSpPr/>
            <p:nvPr/>
          </p:nvGrpSpPr>
          <p:grpSpPr>
            <a:xfrm>
              <a:off x="11212" y="2338"/>
              <a:ext cx="6683" cy="1681"/>
              <a:chOff x="11025" y="3497"/>
              <a:chExt cx="5614" cy="1681"/>
            </a:xfrm>
            <a:grpFill/>
          </p:grpSpPr>
          <p:sp>
            <p:nvSpPr>
              <p:cNvPr id="211" name="矩形 2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  <p:cNvSpPr/>
              <p:nvPr/>
            </p:nvSpPr>
            <p:spPr>
              <a:xfrm>
                <a:off x="11025" y="4056"/>
                <a:ext cx="5614" cy="1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请在此处添加您的文本内容，文本内容简洁明了，每页文字内容不应超过</a:t>
                </a:r>
                <a:r>
                  <a:rPr lang="en-US" alt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200</a:t>
                </a:r>
                <a:r>
                  <a: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字。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altLang="zh-CN" sz="1000" dirty="0">
                  <a:solidFill>
                    <a:srgbClr val="444343"/>
                  </a:solidFill>
                  <a:latin typeface="锐字云字库魏体1.0" panose="02010604000000000000" charset="-122"/>
                  <a:ea typeface="锐字云字库魏体1.0" panose="02010604000000000000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12" name="文本框 211"/>
              <p:cNvSpPr txBox="1"/>
              <p:nvPr/>
            </p:nvSpPr>
            <p:spPr>
              <a:xfrm>
                <a:off x="11025" y="3497"/>
                <a:ext cx="2068" cy="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添加您的标题</a:t>
                </a:r>
                <a:endParaRPr lang="zh-CN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endParaRPr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6659880" y="3409315"/>
            <a:ext cx="4715510" cy="1068070"/>
            <a:chOff x="10841" y="2365"/>
            <a:chExt cx="7426" cy="1682"/>
          </a:xfrm>
          <a:solidFill>
            <a:srgbClr val="86A33E"/>
          </a:solidFill>
        </p:grpSpPr>
        <p:cxnSp>
          <p:nvCxnSpPr>
            <p:cNvPr id="214" name="直接连接符 213"/>
            <p:cNvCxnSpPr/>
            <p:nvPr/>
          </p:nvCxnSpPr>
          <p:spPr>
            <a:xfrm flipV="1">
              <a:off x="10841" y="3934"/>
              <a:ext cx="7426" cy="22"/>
            </a:xfrm>
            <a:prstGeom prst="line">
              <a:avLst/>
            </a:prstGeom>
            <a:grpFill/>
            <a:ln cap="flat">
              <a:solidFill>
                <a:srgbClr val="8ACBE1"/>
              </a:solidFill>
              <a:bevel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组合 214"/>
            <p:cNvGrpSpPr/>
            <p:nvPr/>
          </p:nvGrpSpPr>
          <p:grpSpPr>
            <a:xfrm>
              <a:off x="11212" y="2365"/>
              <a:ext cx="6683" cy="1682"/>
              <a:chOff x="11025" y="3524"/>
              <a:chExt cx="5614" cy="1682"/>
            </a:xfrm>
            <a:grpFill/>
          </p:grpSpPr>
          <p:sp>
            <p:nvSpPr>
              <p:cNvPr id="216" name="矩形 21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  <p:cNvSpPr/>
              <p:nvPr/>
            </p:nvSpPr>
            <p:spPr>
              <a:xfrm>
                <a:off x="11025" y="4084"/>
                <a:ext cx="5614" cy="1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请在此处添加您的文本内容，文本内容简洁明了，每页文字内容不应超过</a:t>
                </a:r>
                <a:r>
                  <a:rPr lang="en-US" altLang="zh-CN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200</a:t>
                </a:r>
                <a:r>
                  <a: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字。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altLang="zh-CN" sz="1000" dirty="0">
                  <a:solidFill>
                    <a:srgbClr val="444343"/>
                  </a:solidFill>
                  <a:latin typeface="锐字云字库魏体1.0" panose="02010604000000000000" charset="-122"/>
                  <a:ea typeface="锐字云字库魏体1.0" panose="02010604000000000000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217" name="文本框 216"/>
              <p:cNvSpPr txBox="1"/>
              <p:nvPr/>
            </p:nvSpPr>
            <p:spPr>
              <a:xfrm>
                <a:off x="11025" y="3524"/>
                <a:ext cx="2068" cy="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锐字云字库魏体1.0" panose="02010604000000000000" charset="-122"/>
                    <a:ea typeface="锐字云字库魏体1.0" panose="02010604000000000000" charset="-122"/>
                    <a:sym typeface="+mn-ea"/>
                  </a:rPr>
                  <a:t>添加您的标题</a:t>
                </a:r>
                <a:endParaRPr lang="zh-CN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197" grpId="0" bldLvl="0" animBg="1"/>
      <p:bldP spid="198" grpId="0" bldLvl="0" animBg="1"/>
      <p:bldP spid="199" grpId="0" bldLvl="0" animBg="1"/>
      <p:bldP spid="200" grpId="0" bldLvl="0" animBg="1"/>
      <p:bldP spid="201" grpId="0" bldLvl="0" animBg="1"/>
      <p:bldP spid="20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燕尾形箭头"/>
          <p:cNvSpPr/>
          <p:nvPr/>
        </p:nvSpPr>
        <p:spPr>
          <a:xfrm>
            <a:off x="3248660" y="2254885"/>
            <a:ext cx="675640" cy="2041525"/>
          </a:xfrm>
          <a:prstGeom prst="chevron">
            <a:avLst/>
          </a:prstGeom>
          <a:solidFill>
            <a:srgbClr val="8A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75" name="Rectangle 32"/>
          <p:cNvSpPr>
            <a:spLocks noChangeArrowheads="1"/>
          </p:cNvSpPr>
          <p:nvPr/>
        </p:nvSpPr>
        <p:spPr bwMode="auto">
          <a:xfrm>
            <a:off x="675640" y="2800985"/>
            <a:ext cx="257302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输入您的标题</a:t>
            </a:r>
          </a:p>
          <a:p>
            <a:pPr algn="ct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376" name="燕尾形箭头"/>
          <p:cNvSpPr/>
          <p:nvPr/>
        </p:nvSpPr>
        <p:spPr>
          <a:xfrm>
            <a:off x="6826250" y="2254885"/>
            <a:ext cx="675640" cy="2041525"/>
          </a:xfrm>
          <a:prstGeom prst="chevron">
            <a:avLst/>
          </a:prstGeom>
          <a:solidFill>
            <a:srgbClr val="8A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77" name="燕尾形箭头"/>
          <p:cNvSpPr/>
          <p:nvPr/>
        </p:nvSpPr>
        <p:spPr>
          <a:xfrm>
            <a:off x="10391775" y="2254885"/>
            <a:ext cx="675640" cy="2041525"/>
          </a:xfrm>
          <a:prstGeom prst="chevron">
            <a:avLst/>
          </a:prstGeom>
          <a:solidFill>
            <a:srgbClr val="8AC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78" name="Rectangle 32"/>
          <p:cNvSpPr>
            <a:spLocks noChangeArrowheads="1"/>
          </p:cNvSpPr>
          <p:nvPr/>
        </p:nvSpPr>
        <p:spPr bwMode="auto">
          <a:xfrm>
            <a:off x="4253230" y="2800985"/>
            <a:ext cx="257302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输入您的标题</a:t>
            </a:r>
          </a:p>
          <a:p>
            <a:pPr algn="ct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379" name="Rectangle 32"/>
          <p:cNvSpPr>
            <a:spLocks noChangeArrowheads="1"/>
          </p:cNvSpPr>
          <p:nvPr/>
        </p:nvSpPr>
        <p:spPr bwMode="auto">
          <a:xfrm>
            <a:off x="7818755" y="2800985"/>
            <a:ext cx="257302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输入您的标题</a:t>
            </a:r>
          </a:p>
          <a:p>
            <a:pPr algn="ctr">
              <a:lnSpc>
                <a:spcPct val="120000"/>
              </a:lnSpc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380" name="文本框 379"/>
          <p:cNvSpPr txBox="1"/>
          <p:nvPr/>
        </p:nvSpPr>
        <p:spPr>
          <a:xfrm>
            <a:off x="677545" y="4710430"/>
            <a:ext cx="10343515" cy="179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</a:p>
          <a:p>
            <a:pPr algn="just">
              <a:lnSpc>
                <a:spcPct val="100000"/>
              </a:lnSpc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just"/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381" name="锁"/>
          <p:cNvSpPr/>
          <p:nvPr/>
        </p:nvSpPr>
        <p:spPr>
          <a:xfrm>
            <a:off x="7818755" y="2412365"/>
            <a:ext cx="344805" cy="33147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82" name="箱子"/>
          <p:cNvSpPr/>
          <p:nvPr/>
        </p:nvSpPr>
        <p:spPr bwMode="auto">
          <a:xfrm>
            <a:off x="4312285" y="2426970"/>
            <a:ext cx="403225" cy="316865"/>
          </a:xfrm>
          <a:custGeom>
            <a:avLst/>
            <a:gdLst>
              <a:gd name="T0" fmla="*/ 1333062 w 4783"/>
              <a:gd name="T1" fmla="*/ 0 h 4454"/>
              <a:gd name="T2" fmla="*/ 565566 w 4783"/>
              <a:gd name="T3" fmla="*/ 384673 h 4454"/>
              <a:gd name="T4" fmla="*/ 179627 w 4783"/>
              <a:gd name="T5" fmla="*/ 385072 h 4454"/>
              <a:gd name="T6" fmla="*/ 151349 w 4783"/>
              <a:gd name="T7" fmla="*/ 389058 h 4454"/>
              <a:gd name="T8" fmla="*/ 124265 w 4783"/>
              <a:gd name="T9" fmla="*/ 396234 h 4454"/>
              <a:gd name="T10" fmla="*/ 99173 w 4783"/>
              <a:gd name="T11" fmla="*/ 407794 h 4454"/>
              <a:gd name="T12" fmla="*/ 76073 w 4783"/>
              <a:gd name="T13" fmla="*/ 422543 h 4454"/>
              <a:gd name="T14" fmla="*/ 55362 w 4783"/>
              <a:gd name="T15" fmla="*/ 440481 h 4454"/>
              <a:gd name="T16" fmla="*/ 37837 w 4783"/>
              <a:gd name="T17" fmla="*/ 461209 h 4454"/>
              <a:gd name="T18" fmla="*/ 22702 w 4783"/>
              <a:gd name="T19" fmla="*/ 484330 h 4454"/>
              <a:gd name="T20" fmla="*/ 11550 w 4783"/>
              <a:gd name="T21" fmla="*/ 509044 h 4454"/>
              <a:gd name="T22" fmla="*/ 3983 w 4783"/>
              <a:gd name="T23" fmla="*/ 536151 h 4454"/>
              <a:gd name="T24" fmla="*/ 0 w 4783"/>
              <a:gd name="T25" fmla="*/ 564852 h 4454"/>
              <a:gd name="T26" fmla="*/ 0 w 4783"/>
              <a:gd name="T27" fmla="*/ 1585731 h 4454"/>
              <a:gd name="T28" fmla="*/ 1991 w 4783"/>
              <a:gd name="T29" fmla="*/ 1614432 h 4454"/>
              <a:gd name="T30" fmla="*/ 8364 w 4783"/>
              <a:gd name="T31" fmla="*/ 1641938 h 4454"/>
              <a:gd name="T32" fmla="*/ 18719 w 4783"/>
              <a:gd name="T33" fmla="*/ 1667848 h 4454"/>
              <a:gd name="T34" fmla="*/ 32261 w 4783"/>
              <a:gd name="T35" fmla="*/ 1691766 h 4454"/>
              <a:gd name="T36" fmla="*/ 49387 w 4783"/>
              <a:gd name="T37" fmla="*/ 1712893 h 4454"/>
              <a:gd name="T38" fmla="*/ 69302 w 4783"/>
              <a:gd name="T39" fmla="*/ 1731628 h 4454"/>
              <a:gd name="T40" fmla="*/ 91207 w 4783"/>
              <a:gd name="T41" fmla="*/ 1747972 h 4454"/>
              <a:gd name="T42" fmla="*/ 115503 w 4783"/>
              <a:gd name="T43" fmla="*/ 1760329 h 4454"/>
              <a:gd name="T44" fmla="*/ 142188 w 4783"/>
              <a:gd name="T45" fmla="*/ 1769498 h 4454"/>
              <a:gd name="T46" fmla="*/ 170068 w 4783"/>
              <a:gd name="T47" fmla="*/ 1774281 h 4454"/>
              <a:gd name="T48" fmla="*/ 1715416 w 4783"/>
              <a:gd name="T49" fmla="*/ 1775477 h 4454"/>
              <a:gd name="T50" fmla="*/ 1734534 w 4783"/>
              <a:gd name="T51" fmla="*/ 1774281 h 4454"/>
              <a:gd name="T52" fmla="*/ 1762812 w 4783"/>
              <a:gd name="T53" fmla="*/ 1769498 h 4454"/>
              <a:gd name="T54" fmla="*/ 1789099 w 4783"/>
              <a:gd name="T55" fmla="*/ 1760329 h 4454"/>
              <a:gd name="T56" fmla="*/ 1813394 w 4783"/>
              <a:gd name="T57" fmla="*/ 1747972 h 4454"/>
              <a:gd name="T58" fmla="*/ 1835698 w 4783"/>
              <a:gd name="T59" fmla="*/ 1731628 h 4454"/>
              <a:gd name="T60" fmla="*/ 1855613 w 4783"/>
              <a:gd name="T61" fmla="*/ 1712893 h 4454"/>
              <a:gd name="T62" fmla="*/ 1872341 w 4783"/>
              <a:gd name="T63" fmla="*/ 1691766 h 4454"/>
              <a:gd name="T64" fmla="*/ 1885882 w 4783"/>
              <a:gd name="T65" fmla="*/ 1667848 h 4454"/>
              <a:gd name="T66" fmla="*/ 1896238 w 4783"/>
              <a:gd name="T67" fmla="*/ 1641938 h 4454"/>
              <a:gd name="T68" fmla="*/ 1902610 w 4783"/>
              <a:gd name="T69" fmla="*/ 1614432 h 4454"/>
              <a:gd name="T70" fmla="*/ 1905000 w 4783"/>
              <a:gd name="T71" fmla="*/ 1585731 h 4454"/>
              <a:gd name="T72" fmla="*/ 1904602 w 4783"/>
              <a:gd name="T73" fmla="*/ 564852 h 4454"/>
              <a:gd name="T74" fmla="*/ 1900619 w 4783"/>
              <a:gd name="T75" fmla="*/ 536151 h 4454"/>
              <a:gd name="T76" fmla="*/ 1893450 w 4783"/>
              <a:gd name="T77" fmla="*/ 509044 h 4454"/>
              <a:gd name="T78" fmla="*/ 1881899 w 4783"/>
              <a:gd name="T79" fmla="*/ 484330 h 4454"/>
              <a:gd name="T80" fmla="*/ 1867163 w 4783"/>
              <a:gd name="T81" fmla="*/ 461209 h 4454"/>
              <a:gd name="T82" fmla="*/ 1849240 w 4783"/>
              <a:gd name="T83" fmla="*/ 440481 h 4454"/>
              <a:gd name="T84" fmla="*/ 1828529 w 4783"/>
              <a:gd name="T85" fmla="*/ 422543 h 4454"/>
              <a:gd name="T86" fmla="*/ 1805429 w 4783"/>
              <a:gd name="T87" fmla="*/ 407794 h 4454"/>
              <a:gd name="T88" fmla="*/ 1780337 w 4783"/>
              <a:gd name="T89" fmla="*/ 396234 h 4454"/>
              <a:gd name="T90" fmla="*/ 1753651 w 4783"/>
              <a:gd name="T91" fmla="*/ 389058 h 4454"/>
              <a:gd name="T92" fmla="*/ 1724975 w 4783"/>
              <a:gd name="T93" fmla="*/ 385072 h 4454"/>
              <a:gd name="T94" fmla="*/ 752361 w 4783"/>
              <a:gd name="T95" fmla="*/ 186955 h 4454"/>
              <a:gd name="T96" fmla="*/ 1146664 w 4783"/>
              <a:gd name="T97" fmla="*/ 186955 h 4454"/>
              <a:gd name="T98" fmla="*/ 752361 w 4783"/>
              <a:gd name="T99" fmla="*/ 384673 h 44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783" h="4454">
                <a:moveTo>
                  <a:pt x="4307" y="965"/>
                </a:moveTo>
                <a:lnTo>
                  <a:pt x="3347" y="965"/>
                </a:lnTo>
                <a:lnTo>
                  <a:pt x="3347" y="0"/>
                </a:lnTo>
                <a:lnTo>
                  <a:pt x="3114" y="0"/>
                </a:lnTo>
                <a:lnTo>
                  <a:pt x="1420" y="0"/>
                </a:lnTo>
                <a:lnTo>
                  <a:pt x="1420" y="965"/>
                </a:lnTo>
                <a:lnTo>
                  <a:pt x="476" y="965"/>
                </a:lnTo>
                <a:lnTo>
                  <a:pt x="451" y="966"/>
                </a:lnTo>
                <a:lnTo>
                  <a:pt x="427" y="968"/>
                </a:lnTo>
                <a:lnTo>
                  <a:pt x="404" y="971"/>
                </a:lnTo>
                <a:lnTo>
                  <a:pt x="380" y="976"/>
                </a:lnTo>
                <a:lnTo>
                  <a:pt x="357" y="980"/>
                </a:lnTo>
                <a:lnTo>
                  <a:pt x="334" y="987"/>
                </a:lnTo>
                <a:lnTo>
                  <a:pt x="312" y="994"/>
                </a:lnTo>
                <a:lnTo>
                  <a:pt x="290" y="1003"/>
                </a:lnTo>
                <a:lnTo>
                  <a:pt x="270" y="1013"/>
                </a:lnTo>
                <a:lnTo>
                  <a:pt x="249" y="1023"/>
                </a:lnTo>
                <a:lnTo>
                  <a:pt x="229" y="1035"/>
                </a:lnTo>
                <a:lnTo>
                  <a:pt x="209" y="1047"/>
                </a:lnTo>
                <a:lnTo>
                  <a:pt x="191" y="1060"/>
                </a:lnTo>
                <a:lnTo>
                  <a:pt x="174" y="1074"/>
                </a:lnTo>
                <a:lnTo>
                  <a:pt x="156" y="1089"/>
                </a:lnTo>
                <a:lnTo>
                  <a:pt x="139" y="1105"/>
                </a:lnTo>
                <a:lnTo>
                  <a:pt x="124" y="1121"/>
                </a:lnTo>
                <a:lnTo>
                  <a:pt x="109" y="1139"/>
                </a:lnTo>
                <a:lnTo>
                  <a:pt x="95" y="1157"/>
                </a:lnTo>
                <a:lnTo>
                  <a:pt x="81" y="1176"/>
                </a:lnTo>
                <a:lnTo>
                  <a:pt x="69" y="1194"/>
                </a:lnTo>
                <a:lnTo>
                  <a:pt x="57" y="1215"/>
                </a:lnTo>
                <a:lnTo>
                  <a:pt x="47" y="1234"/>
                </a:lnTo>
                <a:lnTo>
                  <a:pt x="37" y="1256"/>
                </a:lnTo>
                <a:lnTo>
                  <a:pt x="29" y="1277"/>
                </a:lnTo>
                <a:lnTo>
                  <a:pt x="21" y="1300"/>
                </a:lnTo>
                <a:lnTo>
                  <a:pt x="15" y="1322"/>
                </a:lnTo>
                <a:lnTo>
                  <a:pt x="10" y="1345"/>
                </a:lnTo>
                <a:lnTo>
                  <a:pt x="5" y="1368"/>
                </a:lnTo>
                <a:lnTo>
                  <a:pt x="3" y="1393"/>
                </a:lnTo>
                <a:lnTo>
                  <a:pt x="0" y="1417"/>
                </a:lnTo>
                <a:lnTo>
                  <a:pt x="0" y="1441"/>
                </a:lnTo>
                <a:lnTo>
                  <a:pt x="0" y="3978"/>
                </a:lnTo>
                <a:lnTo>
                  <a:pt x="0" y="4002"/>
                </a:lnTo>
                <a:lnTo>
                  <a:pt x="3" y="4027"/>
                </a:lnTo>
                <a:lnTo>
                  <a:pt x="5" y="4050"/>
                </a:lnTo>
                <a:lnTo>
                  <a:pt x="10" y="4074"/>
                </a:lnTo>
                <a:lnTo>
                  <a:pt x="15" y="4096"/>
                </a:lnTo>
                <a:lnTo>
                  <a:pt x="21" y="4119"/>
                </a:lnTo>
                <a:lnTo>
                  <a:pt x="29" y="4141"/>
                </a:lnTo>
                <a:lnTo>
                  <a:pt x="37" y="4163"/>
                </a:lnTo>
                <a:lnTo>
                  <a:pt x="47" y="4184"/>
                </a:lnTo>
                <a:lnTo>
                  <a:pt x="57" y="4204"/>
                </a:lnTo>
                <a:lnTo>
                  <a:pt x="69" y="4224"/>
                </a:lnTo>
                <a:lnTo>
                  <a:pt x="81" y="4244"/>
                </a:lnTo>
                <a:lnTo>
                  <a:pt x="95" y="4262"/>
                </a:lnTo>
                <a:lnTo>
                  <a:pt x="109" y="4281"/>
                </a:lnTo>
                <a:lnTo>
                  <a:pt x="124" y="4297"/>
                </a:lnTo>
                <a:lnTo>
                  <a:pt x="139" y="4314"/>
                </a:lnTo>
                <a:lnTo>
                  <a:pt x="156" y="4329"/>
                </a:lnTo>
                <a:lnTo>
                  <a:pt x="174" y="4344"/>
                </a:lnTo>
                <a:lnTo>
                  <a:pt x="191" y="4359"/>
                </a:lnTo>
                <a:lnTo>
                  <a:pt x="209" y="4372"/>
                </a:lnTo>
                <a:lnTo>
                  <a:pt x="229" y="4385"/>
                </a:lnTo>
                <a:lnTo>
                  <a:pt x="249" y="4396"/>
                </a:lnTo>
                <a:lnTo>
                  <a:pt x="270" y="4407"/>
                </a:lnTo>
                <a:lnTo>
                  <a:pt x="290" y="4416"/>
                </a:lnTo>
                <a:lnTo>
                  <a:pt x="312" y="4425"/>
                </a:lnTo>
                <a:lnTo>
                  <a:pt x="334" y="4432"/>
                </a:lnTo>
                <a:lnTo>
                  <a:pt x="357" y="4439"/>
                </a:lnTo>
                <a:lnTo>
                  <a:pt x="380" y="4444"/>
                </a:lnTo>
                <a:lnTo>
                  <a:pt x="404" y="4448"/>
                </a:lnTo>
                <a:lnTo>
                  <a:pt x="427" y="4451"/>
                </a:lnTo>
                <a:lnTo>
                  <a:pt x="451" y="4453"/>
                </a:lnTo>
                <a:lnTo>
                  <a:pt x="476" y="4454"/>
                </a:lnTo>
                <a:lnTo>
                  <a:pt x="4307" y="4454"/>
                </a:lnTo>
                <a:lnTo>
                  <a:pt x="4331" y="4453"/>
                </a:lnTo>
                <a:lnTo>
                  <a:pt x="4355" y="4451"/>
                </a:lnTo>
                <a:lnTo>
                  <a:pt x="4378" y="4448"/>
                </a:lnTo>
                <a:lnTo>
                  <a:pt x="4403" y="4444"/>
                </a:lnTo>
                <a:lnTo>
                  <a:pt x="4426" y="4439"/>
                </a:lnTo>
                <a:lnTo>
                  <a:pt x="4448" y="4432"/>
                </a:lnTo>
                <a:lnTo>
                  <a:pt x="4470" y="4425"/>
                </a:lnTo>
                <a:lnTo>
                  <a:pt x="4492" y="4416"/>
                </a:lnTo>
                <a:lnTo>
                  <a:pt x="4512" y="4407"/>
                </a:lnTo>
                <a:lnTo>
                  <a:pt x="4533" y="4396"/>
                </a:lnTo>
                <a:lnTo>
                  <a:pt x="4553" y="4385"/>
                </a:lnTo>
                <a:lnTo>
                  <a:pt x="4572" y="4372"/>
                </a:lnTo>
                <a:lnTo>
                  <a:pt x="4591" y="4359"/>
                </a:lnTo>
                <a:lnTo>
                  <a:pt x="4609" y="4344"/>
                </a:lnTo>
                <a:lnTo>
                  <a:pt x="4627" y="4329"/>
                </a:lnTo>
                <a:lnTo>
                  <a:pt x="4643" y="4314"/>
                </a:lnTo>
                <a:lnTo>
                  <a:pt x="4659" y="4297"/>
                </a:lnTo>
                <a:lnTo>
                  <a:pt x="4674" y="4281"/>
                </a:lnTo>
                <a:lnTo>
                  <a:pt x="4688" y="4262"/>
                </a:lnTo>
                <a:lnTo>
                  <a:pt x="4701" y="4244"/>
                </a:lnTo>
                <a:lnTo>
                  <a:pt x="4713" y="4224"/>
                </a:lnTo>
                <a:lnTo>
                  <a:pt x="4725" y="4204"/>
                </a:lnTo>
                <a:lnTo>
                  <a:pt x="4735" y="4184"/>
                </a:lnTo>
                <a:lnTo>
                  <a:pt x="4745" y="4163"/>
                </a:lnTo>
                <a:lnTo>
                  <a:pt x="4754" y="4141"/>
                </a:lnTo>
                <a:lnTo>
                  <a:pt x="4761" y="4119"/>
                </a:lnTo>
                <a:lnTo>
                  <a:pt x="4768" y="4096"/>
                </a:lnTo>
                <a:lnTo>
                  <a:pt x="4772" y="4074"/>
                </a:lnTo>
                <a:lnTo>
                  <a:pt x="4777" y="4050"/>
                </a:lnTo>
                <a:lnTo>
                  <a:pt x="4779" y="4027"/>
                </a:lnTo>
                <a:lnTo>
                  <a:pt x="4782" y="4002"/>
                </a:lnTo>
                <a:lnTo>
                  <a:pt x="4783" y="3978"/>
                </a:lnTo>
                <a:lnTo>
                  <a:pt x="4783" y="1441"/>
                </a:lnTo>
                <a:lnTo>
                  <a:pt x="4782" y="1417"/>
                </a:lnTo>
                <a:lnTo>
                  <a:pt x="4779" y="1393"/>
                </a:lnTo>
                <a:lnTo>
                  <a:pt x="4777" y="1368"/>
                </a:lnTo>
                <a:lnTo>
                  <a:pt x="4772" y="1345"/>
                </a:lnTo>
                <a:lnTo>
                  <a:pt x="4768" y="1322"/>
                </a:lnTo>
                <a:lnTo>
                  <a:pt x="4761" y="1300"/>
                </a:lnTo>
                <a:lnTo>
                  <a:pt x="4754" y="1277"/>
                </a:lnTo>
                <a:lnTo>
                  <a:pt x="4745" y="1256"/>
                </a:lnTo>
                <a:lnTo>
                  <a:pt x="4735" y="1234"/>
                </a:lnTo>
                <a:lnTo>
                  <a:pt x="4725" y="1215"/>
                </a:lnTo>
                <a:lnTo>
                  <a:pt x="4713" y="1194"/>
                </a:lnTo>
                <a:lnTo>
                  <a:pt x="4701" y="1176"/>
                </a:lnTo>
                <a:lnTo>
                  <a:pt x="4688" y="1157"/>
                </a:lnTo>
                <a:lnTo>
                  <a:pt x="4674" y="1139"/>
                </a:lnTo>
                <a:lnTo>
                  <a:pt x="4659" y="1121"/>
                </a:lnTo>
                <a:lnTo>
                  <a:pt x="4643" y="1105"/>
                </a:lnTo>
                <a:lnTo>
                  <a:pt x="4627" y="1089"/>
                </a:lnTo>
                <a:lnTo>
                  <a:pt x="4609" y="1074"/>
                </a:lnTo>
                <a:lnTo>
                  <a:pt x="4591" y="1060"/>
                </a:lnTo>
                <a:lnTo>
                  <a:pt x="4572" y="1047"/>
                </a:lnTo>
                <a:lnTo>
                  <a:pt x="4553" y="1035"/>
                </a:lnTo>
                <a:lnTo>
                  <a:pt x="4533" y="1023"/>
                </a:lnTo>
                <a:lnTo>
                  <a:pt x="4512" y="1013"/>
                </a:lnTo>
                <a:lnTo>
                  <a:pt x="4492" y="1003"/>
                </a:lnTo>
                <a:lnTo>
                  <a:pt x="4470" y="994"/>
                </a:lnTo>
                <a:lnTo>
                  <a:pt x="4448" y="987"/>
                </a:lnTo>
                <a:lnTo>
                  <a:pt x="4426" y="980"/>
                </a:lnTo>
                <a:lnTo>
                  <a:pt x="4403" y="976"/>
                </a:lnTo>
                <a:lnTo>
                  <a:pt x="4378" y="971"/>
                </a:lnTo>
                <a:lnTo>
                  <a:pt x="4355" y="968"/>
                </a:lnTo>
                <a:lnTo>
                  <a:pt x="4331" y="966"/>
                </a:lnTo>
                <a:lnTo>
                  <a:pt x="4307" y="965"/>
                </a:lnTo>
                <a:close/>
                <a:moveTo>
                  <a:pt x="1889" y="469"/>
                </a:moveTo>
                <a:lnTo>
                  <a:pt x="1889" y="469"/>
                </a:lnTo>
                <a:lnTo>
                  <a:pt x="2879" y="469"/>
                </a:lnTo>
                <a:lnTo>
                  <a:pt x="2879" y="965"/>
                </a:lnTo>
                <a:lnTo>
                  <a:pt x="1889" y="965"/>
                </a:lnTo>
                <a:lnTo>
                  <a:pt x="1889" y="46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383" name="拉包"/>
          <p:cNvSpPr/>
          <p:nvPr/>
        </p:nvSpPr>
        <p:spPr bwMode="auto">
          <a:xfrm>
            <a:off x="699135" y="2426970"/>
            <a:ext cx="445770" cy="374015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15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bldLvl="0" animBg="1"/>
      <p:bldP spid="375" grpId="0"/>
      <p:bldP spid="375" grpId="1"/>
      <p:bldP spid="376" grpId="0" bldLvl="0" animBg="1"/>
      <p:bldP spid="377" grpId="0" bldLvl="0" animBg="1"/>
      <p:bldP spid="378" grpId="0"/>
      <p:bldP spid="379" grpId="0"/>
      <p:bldP spid="380" grpId="0"/>
      <p:bldP spid="380" grpId="1"/>
      <p:bldP spid="381" grpId="0" bldLvl="0" animBg="1"/>
      <p:bldP spid="382" grpId="0" bldLvl="0" animBg="1"/>
      <p:bldP spid="383" grpId="0" animBg="1"/>
      <p:bldP spid="383" grpId="1" animBg="1"/>
      <p:bldP spid="383" grpId="2" animBg="1"/>
      <p:bldP spid="383" grpId="3" animBg="1"/>
      <p:bldP spid="383" grpId="4" animBg="1"/>
      <p:bldP spid="383" grpId="5" animBg="1"/>
      <p:bldP spid="383" grpId="6" animBg="1"/>
      <p:bldP spid="383" grpId="7" animBg="1"/>
      <p:bldP spid="383" grpId="8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77995" y="1638300"/>
            <a:ext cx="3636000" cy="3636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8ACBE1"/>
            </a:solidFill>
          </a:ln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41645" y="2304415"/>
            <a:ext cx="997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6D9EB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04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393690" y="3228975"/>
            <a:ext cx="1292860" cy="0"/>
          </a:xfrm>
          <a:prstGeom prst="line">
            <a:avLst/>
          </a:prstGeom>
          <a:ln w="15875">
            <a:solidFill>
              <a:srgbClr val="6CD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4427220" y="3310255"/>
            <a:ext cx="33375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请在此处添加文本标题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1622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8548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252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8655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9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9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9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0" grpId="0"/>
      <p:bldP spid="12" grpId="0"/>
      <p:bldP spid="12" grpId="1"/>
      <p:bldP spid="5" grpId="0" bldLvl="0" animBg="1"/>
      <p:bldP spid="6" grpId="0" bldLvl="0" animBg="1"/>
      <p:bldP spid="7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32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7760335" y="2355215"/>
            <a:ext cx="3524250" cy="783590"/>
            <a:chOff x="11568" y="3323"/>
            <a:chExt cx="4128" cy="1234"/>
          </a:xfrm>
        </p:grpSpPr>
        <p:sp>
          <p:nvSpPr>
            <p:cNvPr id="6" name="矩形 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17"/>
              <a:ext cx="4080" cy="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568" y="3323"/>
              <a:ext cx="4073" cy="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36255" y="3590925"/>
            <a:ext cx="3524250" cy="779780"/>
            <a:chOff x="11568" y="3323"/>
            <a:chExt cx="4128" cy="1228"/>
          </a:xfrm>
        </p:grpSpPr>
        <p:sp>
          <p:nvSpPr>
            <p:cNvPr id="18" name="矩形 1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17"/>
              <a:ext cx="4080" cy="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568" y="3323"/>
              <a:ext cx="4073" cy="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33055" y="4952365"/>
            <a:ext cx="3524250" cy="779780"/>
            <a:chOff x="11568" y="3323"/>
            <a:chExt cx="4128" cy="1228"/>
          </a:xfrm>
        </p:grpSpPr>
        <p:sp>
          <p:nvSpPr>
            <p:cNvPr id="40" name="矩形 3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17"/>
              <a:ext cx="4080" cy="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1568" y="3323"/>
              <a:ext cx="4073" cy="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91845" y="2230120"/>
            <a:ext cx="3255645" cy="779780"/>
            <a:chOff x="11568" y="3323"/>
            <a:chExt cx="4128" cy="1228"/>
          </a:xfrm>
        </p:grpSpPr>
        <p:sp>
          <p:nvSpPr>
            <p:cNvPr id="146" name="矩形 14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17"/>
              <a:ext cx="4080" cy="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1568" y="3323"/>
              <a:ext cx="4073" cy="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hangingPunct="1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88010" y="3567430"/>
            <a:ext cx="3255645" cy="779780"/>
            <a:chOff x="11568" y="3323"/>
            <a:chExt cx="4128" cy="1228"/>
          </a:xfrm>
        </p:grpSpPr>
        <p:sp>
          <p:nvSpPr>
            <p:cNvPr id="149" name="矩形 14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17"/>
              <a:ext cx="4080" cy="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11568" y="3323"/>
              <a:ext cx="4073" cy="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hangingPunct="1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814705" y="4952365"/>
            <a:ext cx="3255645" cy="779780"/>
            <a:chOff x="11568" y="3323"/>
            <a:chExt cx="4128" cy="1228"/>
          </a:xfrm>
        </p:grpSpPr>
        <p:sp>
          <p:nvSpPr>
            <p:cNvPr id="152" name="矩形 15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616" y="3717"/>
              <a:ext cx="4080" cy="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  <a:sym typeface="+mn-ea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1568" y="3323"/>
              <a:ext cx="4073" cy="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hangingPunct="1"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</a:t>
              </a:r>
              <a:r>
                <a:rPr 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sp>
        <p:nvSpPr>
          <p:cNvPr id="30" name="弧形 29"/>
          <p:cNvSpPr/>
          <p:nvPr/>
        </p:nvSpPr>
        <p:spPr>
          <a:xfrm rot="2640000">
            <a:off x="4244975" y="2171065"/>
            <a:ext cx="3596005" cy="3596005"/>
          </a:xfrm>
          <a:prstGeom prst="arc">
            <a:avLst>
              <a:gd name="adj1" fmla="val 16200000"/>
              <a:gd name="adj2" fmla="val 10800000"/>
            </a:avLst>
          </a:prstGeom>
          <a:ln w="254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911975" y="2355215"/>
            <a:ext cx="802005" cy="756285"/>
            <a:chOff x="11059" y="2865"/>
            <a:chExt cx="1263" cy="1191"/>
          </a:xfrm>
        </p:grpSpPr>
        <p:sp>
          <p:nvSpPr>
            <p:cNvPr id="89" name="椭圆 88"/>
            <p:cNvSpPr/>
            <p:nvPr/>
          </p:nvSpPr>
          <p:spPr>
            <a:xfrm>
              <a:off x="11059" y="2865"/>
              <a:ext cx="1191" cy="1191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1154" y="3025"/>
              <a:ext cx="11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48855" y="3590925"/>
            <a:ext cx="803910" cy="756285"/>
            <a:chOff x="11747" y="4811"/>
            <a:chExt cx="1266" cy="1191"/>
          </a:xfrm>
        </p:grpSpPr>
        <p:sp>
          <p:nvSpPr>
            <p:cNvPr id="17" name="椭圆 16"/>
            <p:cNvSpPr/>
            <p:nvPr/>
          </p:nvSpPr>
          <p:spPr>
            <a:xfrm>
              <a:off x="11747" y="4811"/>
              <a:ext cx="1191" cy="1191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845" y="4990"/>
              <a:ext cx="1168" cy="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42455" y="4784725"/>
            <a:ext cx="786765" cy="756285"/>
            <a:chOff x="11107" y="6691"/>
            <a:chExt cx="1239" cy="1191"/>
          </a:xfrm>
        </p:grpSpPr>
        <p:sp>
          <p:nvSpPr>
            <p:cNvPr id="14" name="椭圆 13"/>
            <p:cNvSpPr/>
            <p:nvPr/>
          </p:nvSpPr>
          <p:spPr>
            <a:xfrm>
              <a:off x="11107" y="6691"/>
              <a:ext cx="1191" cy="1191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178" y="6866"/>
              <a:ext cx="11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9095" y="4784725"/>
            <a:ext cx="787400" cy="756285"/>
            <a:chOff x="6771" y="6691"/>
            <a:chExt cx="1240" cy="1191"/>
          </a:xfrm>
        </p:grpSpPr>
        <p:sp>
          <p:nvSpPr>
            <p:cNvPr id="28" name="椭圆 27"/>
            <p:cNvSpPr/>
            <p:nvPr/>
          </p:nvSpPr>
          <p:spPr>
            <a:xfrm>
              <a:off x="6771" y="6691"/>
              <a:ext cx="1191" cy="1191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43" y="6866"/>
              <a:ext cx="11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04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85235" y="3562350"/>
            <a:ext cx="756920" cy="756285"/>
            <a:chOff x="6139" y="4811"/>
            <a:chExt cx="1192" cy="1191"/>
          </a:xfrm>
        </p:grpSpPr>
        <p:sp>
          <p:nvSpPr>
            <p:cNvPr id="32" name="椭圆 31"/>
            <p:cNvSpPr/>
            <p:nvPr/>
          </p:nvSpPr>
          <p:spPr>
            <a:xfrm>
              <a:off x="6139" y="4811"/>
              <a:ext cx="1191" cy="1191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3" y="4992"/>
              <a:ext cx="11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05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4189095" y="2355215"/>
            <a:ext cx="756285" cy="756285"/>
            <a:chOff x="6771" y="2865"/>
            <a:chExt cx="1191" cy="1191"/>
          </a:xfrm>
        </p:grpSpPr>
        <p:sp>
          <p:nvSpPr>
            <p:cNvPr id="34" name="椭圆 33"/>
            <p:cNvSpPr/>
            <p:nvPr/>
          </p:nvSpPr>
          <p:spPr>
            <a:xfrm>
              <a:off x="6771" y="2865"/>
              <a:ext cx="1191" cy="1191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771" y="3019"/>
              <a:ext cx="11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06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319395" y="3303270"/>
            <a:ext cx="1332230" cy="1332230"/>
            <a:chOff x="8551" y="5172"/>
            <a:chExt cx="2098" cy="2098"/>
          </a:xfrm>
        </p:grpSpPr>
        <p:sp>
          <p:nvSpPr>
            <p:cNvPr id="184" name=" 184"/>
            <p:cNvSpPr/>
            <p:nvPr/>
          </p:nvSpPr>
          <p:spPr>
            <a:xfrm>
              <a:off x="8551" y="5172"/>
              <a:ext cx="2098" cy="2098"/>
            </a:xfrm>
            <a:prstGeom prst="ellipse">
              <a:avLst/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901" y="5525"/>
              <a:ext cx="1644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输入标题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26915" y="3068955"/>
            <a:ext cx="995045" cy="1924685"/>
            <a:chOff x="7209" y="4803"/>
            <a:chExt cx="1567" cy="3031"/>
          </a:xfrm>
        </p:grpSpPr>
        <p:cxnSp>
          <p:nvCxnSpPr>
            <p:cNvPr id="43" name="直接箭头连接符 42"/>
            <p:cNvCxnSpPr/>
            <p:nvPr/>
          </p:nvCxnSpPr>
          <p:spPr>
            <a:xfrm flipH="1" flipV="1">
              <a:off x="7868" y="4803"/>
              <a:ext cx="880" cy="632"/>
            </a:xfrm>
            <a:prstGeom prst="straightConnector1">
              <a:avLst/>
            </a:prstGeom>
            <a:ln w="25400">
              <a:solidFill>
                <a:srgbClr val="5B9B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endCxn id="33" idx="3"/>
            </p:cNvCxnSpPr>
            <p:nvPr/>
          </p:nvCxnSpPr>
          <p:spPr>
            <a:xfrm flipH="1" flipV="1">
              <a:off x="7209" y="6221"/>
              <a:ext cx="1131" cy="34"/>
            </a:xfrm>
            <a:prstGeom prst="straightConnector1">
              <a:avLst/>
            </a:prstGeom>
            <a:ln w="25400">
              <a:solidFill>
                <a:srgbClr val="5B9B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 flipH="1">
              <a:off x="7963" y="7050"/>
              <a:ext cx="813" cy="784"/>
            </a:xfrm>
            <a:prstGeom prst="straightConnector1">
              <a:avLst/>
            </a:prstGeom>
            <a:ln w="25400">
              <a:solidFill>
                <a:srgbClr val="5B9B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 flipH="1">
            <a:off x="6492933" y="3068955"/>
            <a:ext cx="836237" cy="1924685"/>
            <a:chOff x="7327" y="4803"/>
            <a:chExt cx="1449" cy="3031"/>
          </a:xfrm>
        </p:grpSpPr>
        <p:cxnSp>
          <p:nvCxnSpPr>
            <p:cNvPr id="48" name="直接箭头连接符 47"/>
            <p:cNvCxnSpPr/>
            <p:nvPr/>
          </p:nvCxnSpPr>
          <p:spPr>
            <a:xfrm flipH="1" flipV="1">
              <a:off x="7868" y="4803"/>
              <a:ext cx="880" cy="632"/>
            </a:xfrm>
            <a:prstGeom prst="straightConnector1">
              <a:avLst/>
            </a:prstGeom>
            <a:ln w="25400">
              <a:solidFill>
                <a:srgbClr val="5B9B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H="1" flipV="1">
              <a:off x="7327" y="6221"/>
              <a:ext cx="1131" cy="34"/>
            </a:xfrm>
            <a:prstGeom prst="straightConnector1">
              <a:avLst/>
            </a:prstGeom>
            <a:ln w="25400">
              <a:solidFill>
                <a:srgbClr val="5B9B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>
              <a:off x="7963" y="7050"/>
              <a:ext cx="813" cy="784"/>
            </a:xfrm>
            <a:prstGeom prst="straightConnector1">
              <a:avLst/>
            </a:prstGeom>
            <a:ln w="25400">
              <a:solidFill>
                <a:srgbClr val="5B9B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600"/>
                            </p:stCondLst>
                            <p:childTnLst>
                              <p:par>
                                <p:cTn id="89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0" grpId="0" animBg="1"/>
      <p:bldP spid="30" grpId="1" animBg="1"/>
      <p:bldP spid="30" grpId="2" animBg="1"/>
      <p:bldP spid="30" grpId="3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19580" y="841375"/>
            <a:ext cx="8755380" cy="5147945"/>
          </a:xfrm>
          <a:prstGeom prst="rect">
            <a:avLst/>
          </a:prstGeom>
          <a:solidFill>
            <a:schemeClr val="bg1">
              <a:alpha val="84000"/>
            </a:schemeClr>
          </a:solidFill>
          <a:ln w="139700">
            <a:solidFill>
              <a:schemeClr val="bg1"/>
            </a:solidFill>
          </a:ln>
          <a:effectLst>
            <a:outerShdw blurRad="4064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73930" y="1889125"/>
            <a:ext cx="4331117" cy="792480"/>
            <a:chOff x="8757" y="3735"/>
            <a:chExt cx="6075" cy="1248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0064" y="3735"/>
              <a:ext cx="4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点击添加标题内容</a:t>
              </a:r>
            </a:p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Click on add title content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757" y="3879"/>
              <a:ext cx="955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73930" y="2818130"/>
            <a:ext cx="4331117" cy="792480"/>
            <a:chOff x="8757" y="3735"/>
            <a:chExt cx="6075" cy="1248"/>
          </a:xfrm>
        </p:grpSpPr>
        <p:sp>
          <p:nvSpPr>
            <p:cNvPr id="16" name="文本框 13"/>
            <p:cNvSpPr txBox="1">
              <a:spLocks noChangeArrowheads="1"/>
            </p:cNvSpPr>
            <p:nvPr/>
          </p:nvSpPr>
          <p:spPr bwMode="auto">
            <a:xfrm>
              <a:off x="10064" y="3735"/>
              <a:ext cx="4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点击添加标题内容</a:t>
              </a:r>
            </a:p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Click on add title content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757" y="3879"/>
              <a:ext cx="1069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73930" y="3719830"/>
            <a:ext cx="4331117" cy="792480"/>
            <a:chOff x="8757" y="3735"/>
            <a:chExt cx="6075" cy="1248"/>
          </a:xfrm>
        </p:grpSpPr>
        <p:sp>
          <p:nvSpPr>
            <p:cNvPr id="11" name="文本框 13"/>
            <p:cNvSpPr txBox="1">
              <a:spLocks noChangeArrowheads="1"/>
            </p:cNvSpPr>
            <p:nvPr/>
          </p:nvSpPr>
          <p:spPr bwMode="auto">
            <a:xfrm>
              <a:off x="10064" y="3735"/>
              <a:ext cx="4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点击添加标题内容</a:t>
              </a:r>
            </a:p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Click on add title content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757" y="3879"/>
              <a:ext cx="1068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03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73295" y="4631055"/>
            <a:ext cx="4331117" cy="792480"/>
            <a:chOff x="8757" y="3735"/>
            <a:chExt cx="6075" cy="1248"/>
          </a:xfrm>
        </p:grpSpPr>
        <p:sp>
          <p:nvSpPr>
            <p:cNvPr id="26" name="文本框 13"/>
            <p:cNvSpPr txBox="1">
              <a:spLocks noChangeArrowheads="1"/>
            </p:cNvSpPr>
            <p:nvPr/>
          </p:nvSpPr>
          <p:spPr bwMode="auto">
            <a:xfrm>
              <a:off x="10064" y="3735"/>
              <a:ext cx="4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点击添加标题内容</a:t>
              </a:r>
            </a:p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 Click on add title content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757" y="3879"/>
              <a:ext cx="1069" cy="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04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801495" y="931545"/>
            <a:ext cx="8576945" cy="4993640"/>
          </a:xfrm>
          <a:prstGeom prst="rect">
            <a:avLst/>
          </a:prstGeom>
          <a:noFill/>
          <a:ln>
            <a:solidFill>
              <a:srgbClr val="6D9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22805" y="1516380"/>
            <a:ext cx="1770380" cy="3636645"/>
          </a:xfrm>
          <a:prstGeom prst="rect">
            <a:avLst/>
          </a:prstGeom>
          <a:solidFill>
            <a:srgbClr val="6D9EB0">
              <a:alpha val="62000"/>
            </a:srgbClr>
          </a:solidFill>
          <a:ln w="139700">
            <a:solidFill>
              <a:schemeClr val="bg1"/>
            </a:solidFill>
          </a:ln>
          <a:effectLst>
            <a:outerShdw blurRad="4064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4985" y="2681605"/>
            <a:ext cx="551815" cy="2053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CONTENT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32025" y="2157730"/>
            <a:ext cx="1106170" cy="1795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60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目录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123565" y="1530350"/>
            <a:ext cx="0" cy="3619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9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99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99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99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3" grpId="0" bldLvl="0" animBg="1"/>
      <p:bldP spid="5" grpId="0" bldLvl="0" animBg="1"/>
      <p:bldP spid="2" grpId="0"/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149725" y="2256790"/>
            <a:ext cx="1910080" cy="1475740"/>
            <a:chOff x="6359" y="3180"/>
            <a:chExt cx="3008" cy="2324"/>
          </a:xfrm>
        </p:grpSpPr>
        <p:sp>
          <p:nvSpPr>
            <p:cNvPr id="11" name="对角圆角矩形 10"/>
            <p:cNvSpPr/>
            <p:nvPr/>
          </p:nvSpPr>
          <p:spPr>
            <a:xfrm flipH="1">
              <a:off x="6702" y="3180"/>
              <a:ext cx="2324" cy="2324"/>
            </a:xfrm>
            <a:prstGeom prst="round2DiagRect">
              <a:avLst>
                <a:gd name="adj1" fmla="val 42051"/>
                <a:gd name="adj2" fmla="val 0"/>
              </a:avLst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59" y="3785"/>
              <a:ext cx="3009" cy="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altLang="zh-CN" sz="3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75%</a:t>
              </a:r>
            </a:p>
            <a:p>
              <a:pPr algn="ctr">
                <a:lnSpc>
                  <a:spcPct val="50000"/>
                </a:lnSpc>
              </a:pPr>
              <a:endParaRPr lang="en-US" altLang="zh-CN" sz="3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  <a:p>
              <a:pPr algn="ctr">
                <a:lnSpc>
                  <a:spcPct val="50000"/>
                </a:lnSpc>
              </a:pPr>
              <a:r>
                <a:rPr lang="zh-CN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您的标题</a:t>
              </a:r>
              <a:endParaRPr lang="zh-CN" altLang="zh-CN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43270" y="2256790"/>
            <a:ext cx="1910080" cy="1475740"/>
            <a:chOff x="9026" y="3180"/>
            <a:chExt cx="3008" cy="2324"/>
          </a:xfrm>
        </p:grpSpPr>
        <p:sp>
          <p:nvSpPr>
            <p:cNvPr id="6" name="对角圆角矩形 5"/>
            <p:cNvSpPr/>
            <p:nvPr/>
          </p:nvSpPr>
          <p:spPr>
            <a:xfrm>
              <a:off x="9369" y="3180"/>
              <a:ext cx="2324" cy="2324"/>
            </a:xfrm>
            <a:prstGeom prst="round2DiagRect">
              <a:avLst>
                <a:gd name="adj1" fmla="val 42051"/>
                <a:gd name="adj2" fmla="val 0"/>
              </a:avLst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026" y="3785"/>
              <a:ext cx="3009" cy="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altLang="zh-CN" sz="3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39%</a:t>
              </a:r>
            </a:p>
            <a:p>
              <a:pPr algn="ctr">
                <a:lnSpc>
                  <a:spcPct val="50000"/>
                </a:lnSpc>
              </a:pPr>
              <a:endParaRPr lang="en-US" altLang="zh-CN" sz="3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  <a:p>
              <a:pPr algn="ctr">
                <a:lnSpc>
                  <a:spcPct val="50000"/>
                </a:lnSpc>
              </a:pPr>
              <a:r>
                <a:rPr lang="zh-CN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您的标题</a:t>
              </a:r>
              <a:endParaRPr lang="zh-CN" altLang="zh-CN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49725" y="3907155"/>
            <a:ext cx="1910080" cy="1475740"/>
            <a:chOff x="6359" y="5779"/>
            <a:chExt cx="3008" cy="2324"/>
          </a:xfrm>
        </p:grpSpPr>
        <p:sp>
          <p:nvSpPr>
            <p:cNvPr id="12" name="对角圆角矩形 11"/>
            <p:cNvSpPr/>
            <p:nvPr/>
          </p:nvSpPr>
          <p:spPr>
            <a:xfrm rot="16200000" flipH="1">
              <a:off x="6702" y="5779"/>
              <a:ext cx="2324" cy="2324"/>
            </a:xfrm>
            <a:prstGeom prst="round2DiagRect">
              <a:avLst>
                <a:gd name="adj1" fmla="val 42051"/>
                <a:gd name="adj2" fmla="val 0"/>
              </a:avLst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359" y="6342"/>
              <a:ext cx="3009" cy="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altLang="zh-CN" sz="3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20%</a:t>
              </a:r>
            </a:p>
            <a:p>
              <a:pPr algn="ctr">
                <a:lnSpc>
                  <a:spcPct val="50000"/>
                </a:lnSpc>
              </a:pPr>
              <a:endParaRPr lang="en-US" altLang="zh-CN" sz="3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  <a:p>
              <a:pPr algn="ctr">
                <a:lnSpc>
                  <a:spcPct val="50000"/>
                </a:lnSpc>
              </a:pPr>
              <a:r>
                <a:rPr lang="zh-CN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您的标题</a:t>
              </a:r>
              <a:endParaRPr lang="zh-CN" altLang="zh-CN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43270" y="3907155"/>
            <a:ext cx="1910080" cy="1475740"/>
            <a:chOff x="9026" y="5779"/>
            <a:chExt cx="3008" cy="2324"/>
          </a:xfrm>
        </p:grpSpPr>
        <p:sp>
          <p:nvSpPr>
            <p:cNvPr id="7" name="对角圆角矩形 6"/>
            <p:cNvSpPr/>
            <p:nvPr/>
          </p:nvSpPr>
          <p:spPr>
            <a:xfrm rot="5400000">
              <a:off x="9369" y="5779"/>
              <a:ext cx="2324" cy="2324"/>
            </a:xfrm>
            <a:prstGeom prst="round2DiagRect">
              <a:avLst>
                <a:gd name="adj1" fmla="val 42051"/>
                <a:gd name="adj2" fmla="val 0"/>
              </a:avLst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026" y="6342"/>
              <a:ext cx="3009" cy="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altLang="zh-CN" sz="3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15%</a:t>
              </a:r>
            </a:p>
            <a:p>
              <a:pPr algn="ctr">
                <a:lnSpc>
                  <a:spcPct val="50000"/>
                </a:lnSpc>
              </a:pPr>
              <a:endParaRPr lang="en-US" altLang="zh-CN" sz="3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  <a:p>
              <a:pPr algn="ctr">
                <a:lnSpc>
                  <a:spcPct val="50000"/>
                </a:lnSpc>
              </a:pPr>
              <a:r>
                <a:rPr lang="zh-CN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您的标题</a:t>
              </a:r>
              <a:endParaRPr lang="zh-CN" altLang="zh-CN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7865" y="4197350"/>
            <a:ext cx="3451860" cy="8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点击输入您的标题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7865" y="2546985"/>
            <a:ext cx="3451860" cy="8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点击输入您的标题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6395" y="2546985"/>
            <a:ext cx="3451860" cy="8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点击输入您的标题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86395" y="4197350"/>
            <a:ext cx="3451860" cy="8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点击输入您的标题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19" grpId="0"/>
      <p:bldP spid="20" grpId="0"/>
      <p:bldP spid="28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7481" y="1591310"/>
            <a:ext cx="2511613" cy="2396906"/>
            <a:chOff x="1431" y="4150"/>
            <a:chExt cx="3784" cy="3987"/>
          </a:xfrm>
        </p:grpSpPr>
        <p:sp>
          <p:nvSpPr>
            <p:cNvPr id="6" name="文本框 5"/>
            <p:cNvSpPr txBox="1"/>
            <p:nvPr/>
          </p:nvSpPr>
          <p:spPr>
            <a:xfrm>
              <a:off x="1431" y="4150"/>
              <a:ext cx="3784" cy="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>
                  <a:solidFill>
                    <a:srgbClr val="5B9BD5"/>
                  </a:solidFill>
                  <a:ea typeface="Gungsuh" panose="02030600000101010101" charset="-127"/>
                </a:rPr>
                <a:t>01</a:t>
              </a:r>
              <a:r>
                <a:rPr lang="zh-CN" altLang="en-US" sz="15000" b="1">
                  <a:solidFill>
                    <a:srgbClr val="5B9BD5"/>
                  </a:solidFill>
                  <a:ea typeface="Gungsuh" panose="02030600000101010101" charset="-127"/>
                </a:rPr>
                <a:t> 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1863" y="5952"/>
              <a:ext cx="2861" cy="614"/>
            </a:xfrm>
            <a:prstGeom prst="rect">
              <a:avLst/>
            </a:pr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dirty="0">
                  <a:solidFill>
                    <a:srgbClr val="5B9BD5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设 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32200" y="2121535"/>
            <a:ext cx="2402840" cy="2397125"/>
            <a:chOff x="1431" y="4150"/>
            <a:chExt cx="3784" cy="3775"/>
          </a:xfrm>
        </p:grpSpPr>
        <p:sp>
          <p:nvSpPr>
            <p:cNvPr id="8" name="文本框 7"/>
            <p:cNvSpPr txBox="1"/>
            <p:nvPr/>
          </p:nvSpPr>
          <p:spPr>
            <a:xfrm>
              <a:off x="1431" y="4150"/>
              <a:ext cx="3784" cy="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>
                  <a:solidFill>
                    <a:srgbClr val="8ACBE1"/>
                  </a:solidFill>
                  <a:ea typeface="Gungsuh" panose="02030600000101010101" charset="-127"/>
                </a:rPr>
                <a:t>02</a:t>
              </a:r>
              <a:r>
                <a:rPr lang="zh-CN" altLang="en-US" sz="15000" b="1">
                  <a:solidFill>
                    <a:srgbClr val="8ACBE1"/>
                  </a:solidFill>
                  <a:ea typeface="Gungsuh" panose="02030600000101010101" charset="-127"/>
                </a:rPr>
                <a:t> 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1645" y="5952"/>
              <a:ext cx="3098" cy="581"/>
            </a:xfrm>
            <a:prstGeom prst="rect">
              <a:avLst/>
            </a:pr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dirty="0">
                  <a:solidFill>
                    <a:srgbClr val="8ACBE1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开 发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4540" y="1058545"/>
            <a:ext cx="2402840" cy="2397125"/>
            <a:chOff x="1431" y="4150"/>
            <a:chExt cx="3784" cy="3775"/>
          </a:xfrm>
        </p:grpSpPr>
        <p:sp>
          <p:nvSpPr>
            <p:cNvPr id="12" name="文本框 11"/>
            <p:cNvSpPr txBox="1"/>
            <p:nvPr/>
          </p:nvSpPr>
          <p:spPr>
            <a:xfrm>
              <a:off x="1431" y="4150"/>
              <a:ext cx="3784" cy="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>
                  <a:solidFill>
                    <a:srgbClr val="6D9EB0"/>
                  </a:solidFill>
                  <a:ea typeface="Gungsuh" panose="02030600000101010101" charset="-127"/>
                </a:rPr>
                <a:t>03</a:t>
              </a:r>
              <a:r>
                <a:rPr lang="zh-CN" altLang="en-US" sz="15000" b="1">
                  <a:solidFill>
                    <a:srgbClr val="6D9EB0"/>
                  </a:solidFill>
                  <a:ea typeface="Gungsuh" panose="02030600000101010101" charset="-127"/>
                </a:rPr>
                <a:t> 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731" y="5952"/>
              <a:ext cx="3004" cy="58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zh-CN" sz="2400" dirty="0">
                  <a:solidFill>
                    <a:srgbClr val="6D9EB0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创新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52790" y="1809115"/>
            <a:ext cx="2402840" cy="2397125"/>
            <a:chOff x="1431" y="4150"/>
            <a:chExt cx="3784" cy="3775"/>
          </a:xfrm>
        </p:grpSpPr>
        <p:sp>
          <p:nvSpPr>
            <p:cNvPr id="16" name="文本框 15"/>
            <p:cNvSpPr txBox="1"/>
            <p:nvPr/>
          </p:nvSpPr>
          <p:spPr>
            <a:xfrm>
              <a:off x="1431" y="4150"/>
              <a:ext cx="3784" cy="3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>
                  <a:solidFill>
                    <a:srgbClr val="4A7E9B"/>
                  </a:solidFill>
                  <a:ea typeface="Gungsuh" panose="02030600000101010101" charset="-127"/>
                </a:rPr>
                <a:t>04</a:t>
              </a:r>
              <a:r>
                <a:rPr lang="zh-CN" altLang="en-US" sz="15000" b="1">
                  <a:solidFill>
                    <a:srgbClr val="4A7E9B"/>
                  </a:solidFill>
                  <a:ea typeface="Gungsuh" panose="02030600000101010101" charset="-127"/>
                </a:rPr>
                <a:t> 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1610" y="5952"/>
              <a:ext cx="3409" cy="576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dirty="0">
                  <a:solidFill>
                    <a:srgbClr val="4A7E9B"/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成 果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1180145" y="4582194"/>
            <a:ext cx="180432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277002" y="3964014"/>
            <a:ext cx="1706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931483" y="4863499"/>
            <a:ext cx="180432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980080" y="4282149"/>
            <a:ext cx="1706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6299504" y="4013234"/>
            <a:ext cx="180432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348101" y="3501734"/>
            <a:ext cx="1706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8924605" y="4582194"/>
            <a:ext cx="180432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8924307" y="4070694"/>
            <a:ext cx="170688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661670" y="3637915"/>
            <a:ext cx="11024870" cy="586740"/>
            <a:chOff x="663" y="4937"/>
            <a:chExt cx="17362" cy="924"/>
          </a:xfrm>
          <a:solidFill>
            <a:srgbClr val="80B2D2"/>
          </a:solidFill>
        </p:grpSpPr>
        <p:sp>
          <p:nvSpPr>
            <p:cNvPr id="2050" name="U盘"/>
            <p:cNvSpPr/>
            <p:nvPr/>
          </p:nvSpPr>
          <p:spPr bwMode="auto">
            <a:xfrm rot="16200000">
              <a:off x="751" y="4849"/>
              <a:ext cx="924" cy="1100"/>
            </a:xfrm>
            <a:custGeom>
              <a:avLst/>
              <a:gdLst>
                <a:gd name="T0" fmla="*/ 406458336 w 4459"/>
                <a:gd name="T1" fmla="*/ 0 h 6060"/>
                <a:gd name="T2" fmla="*/ 440009154 w 4459"/>
                <a:gd name="T3" fmla="*/ 198331562 h 6060"/>
                <a:gd name="T4" fmla="*/ 440009154 w 4459"/>
                <a:gd name="T5" fmla="*/ 384212094 h 6060"/>
                <a:gd name="T6" fmla="*/ 438923618 w 4459"/>
                <a:gd name="T7" fmla="*/ 400912594 h 6060"/>
                <a:gd name="T8" fmla="*/ 436653947 w 4459"/>
                <a:gd name="T9" fmla="*/ 417415678 h 6060"/>
                <a:gd name="T10" fmla="*/ 433101541 w 4459"/>
                <a:gd name="T11" fmla="*/ 433424280 h 6060"/>
                <a:gd name="T12" fmla="*/ 428463598 w 4459"/>
                <a:gd name="T13" fmla="*/ 449038050 h 6060"/>
                <a:gd name="T14" fmla="*/ 422641521 w 4459"/>
                <a:gd name="T15" fmla="*/ 464058629 h 6060"/>
                <a:gd name="T16" fmla="*/ 415931420 w 4459"/>
                <a:gd name="T17" fmla="*/ 478684062 h 6060"/>
                <a:gd name="T18" fmla="*/ 408037184 w 4459"/>
                <a:gd name="T19" fmla="*/ 492518574 h 6060"/>
                <a:gd name="T20" fmla="*/ 399254924 w 4459"/>
                <a:gd name="T21" fmla="*/ 505859547 h 6060"/>
                <a:gd name="T22" fmla="*/ 389682927 w 4459"/>
                <a:gd name="T23" fmla="*/ 518508307 h 6060"/>
                <a:gd name="T24" fmla="*/ 379124308 w 4459"/>
                <a:gd name="T25" fmla="*/ 530366775 h 6060"/>
                <a:gd name="T26" fmla="*/ 367776265 w 4459"/>
                <a:gd name="T27" fmla="*/ 541434636 h 6060"/>
                <a:gd name="T28" fmla="*/ 355638798 w 4459"/>
                <a:gd name="T29" fmla="*/ 551711891 h 6060"/>
                <a:gd name="T30" fmla="*/ 342810507 w 4459"/>
                <a:gd name="T31" fmla="*/ 561198540 h 6060"/>
                <a:gd name="T32" fmla="*/ 329291392 w 4459"/>
                <a:gd name="T33" fmla="*/ 569598144 h 6060"/>
                <a:gd name="T34" fmla="*/ 315180366 w 4459"/>
                <a:gd name="T35" fmla="*/ 577009725 h 6060"/>
                <a:gd name="T36" fmla="*/ 300378516 w 4459"/>
                <a:gd name="T37" fmla="*/ 583531993 h 6060"/>
                <a:gd name="T38" fmla="*/ 285181954 w 4459"/>
                <a:gd name="T39" fmla="*/ 588868193 h 6060"/>
                <a:gd name="T40" fmla="*/ 269492081 w 4459"/>
                <a:gd name="T41" fmla="*/ 593216371 h 6060"/>
                <a:gd name="T42" fmla="*/ 253308583 w 4459"/>
                <a:gd name="T43" fmla="*/ 596378483 h 6060"/>
                <a:gd name="T44" fmla="*/ 236829286 w 4459"/>
                <a:gd name="T45" fmla="*/ 598256134 h 6060"/>
                <a:gd name="T46" fmla="*/ 219955277 w 4459"/>
                <a:gd name="T47" fmla="*/ 598849010 h 6060"/>
                <a:gd name="T48" fmla="*/ 214330399 w 4459"/>
                <a:gd name="T49" fmla="*/ 598849010 h 6060"/>
                <a:gd name="T50" fmla="*/ 197554990 w 4459"/>
                <a:gd name="T51" fmla="*/ 597860673 h 6060"/>
                <a:gd name="T52" fmla="*/ 181075693 w 4459"/>
                <a:gd name="T53" fmla="*/ 595489168 h 6060"/>
                <a:gd name="T54" fmla="*/ 165188307 w 4459"/>
                <a:gd name="T55" fmla="*/ 592030304 h 6060"/>
                <a:gd name="T56" fmla="*/ 149597347 w 4459"/>
                <a:gd name="T57" fmla="*/ 587286980 h 6060"/>
                <a:gd name="T58" fmla="*/ 134499385 w 4459"/>
                <a:gd name="T59" fmla="*/ 581456611 h 6060"/>
                <a:gd name="T60" fmla="*/ 119993647 w 4459"/>
                <a:gd name="T61" fmla="*/ 574736928 h 6060"/>
                <a:gd name="T62" fmla="*/ 106079820 w 4459"/>
                <a:gd name="T63" fmla="*/ 566930200 h 6060"/>
                <a:gd name="T64" fmla="*/ 92856818 w 4459"/>
                <a:gd name="T65" fmla="*/ 558135136 h 6060"/>
                <a:gd name="T66" fmla="*/ 80226040 w 4459"/>
                <a:gd name="T67" fmla="*/ 548450757 h 6060"/>
                <a:gd name="T68" fmla="*/ 68384371 w 4459"/>
                <a:gd name="T69" fmla="*/ 537877064 h 6060"/>
                <a:gd name="T70" fmla="*/ 57233841 w 4459"/>
                <a:gd name="T71" fmla="*/ 526512765 h 6060"/>
                <a:gd name="T72" fmla="*/ 47069933 w 4459"/>
                <a:gd name="T73" fmla="*/ 514357859 h 6060"/>
                <a:gd name="T74" fmla="*/ 37596536 w 4459"/>
                <a:gd name="T75" fmla="*/ 501511369 h 6060"/>
                <a:gd name="T76" fmla="*/ 29110389 w 4459"/>
                <a:gd name="T77" fmla="*/ 487972980 h 6060"/>
                <a:gd name="T78" fmla="*/ 21709464 w 4459"/>
                <a:gd name="T79" fmla="*/ 473940423 h 6060"/>
                <a:gd name="T80" fmla="*/ 15196562 w 4459"/>
                <a:gd name="T81" fmla="*/ 459216282 h 6060"/>
                <a:gd name="T82" fmla="*/ 9769196 w 4459"/>
                <a:gd name="T83" fmla="*/ 443800557 h 6060"/>
                <a:gd name="T84" fmla="*/ 5525965 w 4459"/>
                <a:gd name="T85" fmla="*/ 428186787 h 6060"/>
                <a:gd name="T86" fmla="*/ 2466870 w 4459"/>
                <a:gd name="T87" fmla="*/ 411980455 h 6060"/>
                <a:gd name="T88" fmla="*/ 592225 w 4459"/>
                <a:gd name="T89" fmla="*/ 395378663 h 6060"/>
                <a:gd name="T90" fmla="*/ 0 w 4459"/>
                <a:gd name="T91" fmla="*/ 378480433 h 6060"/>
                <a:gd name="T92" fmla="*/ 36807112 w 4459"/>
                <a:gd name="T93" fmla="*/ 27669653 h 6060"/>
                <a:gd name="T94" fmla="*/ 64437253 w 4459"/>
                <a:gd name="T95" fmla="*/ 0 h 6060"/>
                <a:gd name="T96" fmla="*/ 316660614 w 4459"/>
                <a:gd name="T97" fmla="*/ 147143017 h 6060"/>
                <a:gd name="T98" fmla="*/ 253604695 w 4459"/>
                <a:gd name="T99" fmla="*/ 110381861 h 6060"/>
                <a:gd name="T100" fmla="*/ 183838676 w 4459"/>
                <a:gd name="T101" fmla="*/ 147143017 h 6060"/>
                <a:gd name="T102" fmla="*/ 120684157 w 4459"/>
                <a:gd name="T103" fmla="*/ 110381861 h 6060"/>
                <a:gd name="T104" fmla="*/ 351000855 w 4459"/>
                <a:gd name="T105" fmla="*/ 55536723 h 60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9" h="6060">
                  <a:moveTo>
                    <a:pt x="653" y="0"/>
                  </a:moveTo>
                  <a:lnTo>
                    <a:pt x="3838" y="0"/>
                  </a:lnTo>
                  <a:lnTo>
                    <a:pt x="4119" y="0"/>
                  </a:lnTo>
                  <a:lnTo>
                    <a:pt x="4119" y="280"/>
                  </a:lnTo>
                  <a:lnTo>
                    <a:pt x="4119" y="2007"/>
                  </a:lnTo>
                  <a:lnTo>
                    <a:pt x="4459" y="2007"/>
                  </a:lnTo>
                  <a:lnTo>
                    <a:pt x="4459" y="3830"/>
                  </a:lnTo>
                  <a:lnTo>
                    <a:pt x="4459" y="3888"/>
                  </a:lnTo>
                  <a:lnTo>
                    <a:pt x="4457" y="3945"/>
                  </a:lnTo>
                  <a:lnTo>
                    <a:pt x="4452" y="4001"/>
                  </a:lnTo>
                  <a:lnTo>
                    <a:pt x="4448" y="4057"/>
                  </a:lnTo>
                  <a:lnTo>
                    <a:pt x="4442" y="4114"/>
                  </a:lnTo>
                  <a:lnTo>
                    <a:pt x="4433" y="4169"/>
                  </a:lnTo>
                  <a:lnTo>
                    <a:pt x="4425" y="4224"/>
                  </a:lnTo>
                  <a:lnTo>
                    <a:pt x="4414" y="4278"/>
                  </a:lnTo>
                  <a:lnTo>
                    <a:pt x="4402" y="4333"/>
                  </a:lnTo>
                  <a:lnTo>
                    <a:pt x="4389" y="4386"/>
                  </a:lnTo>
                  <a:lnTo>
                    <a:pt x="4374" y="4439"/>
                  </a:lnTo>
                  <a:lnTo>
                    <a:pt x="4358" y="4491"/>
                  </a:lnTo>
                  <a:lnTo>
                    <a:pt x="4342" y="4544"/>
                  </a:lnTo>
                  <a:lnTo>
                    <a:pt x="4324" y="4595"/>
                  </a:lnTo>
                  <a:lnTo>
                    <a:pt x="4303" y="4647"/>
                  </a:lnTo>
                  <a:lnTo>
                    <a:pt x="4283" y="4696"/>
                  </a:lnTo>
                  <a:lnTo>
                    <a:pt x="4262" y="4746"/>
                  </a:lnTo>
                  <a:lnTo>
                    <a:pt x="4238" y="4796"/>
                  </a:lnTo>
                  <a:lnTo>
                    <a:pt x="4215" y="4844"/>
                  </a:lnTo>
                  <a:lnTo>
                    <a:pt x="4189" y="4891"/>
                  </a:lnTo>
                  <a:lnTo>
                    <a:pt x="4163" y="4938"/>
                  </a:lnTo>
                  <a:lnTo>
                    <a:pt x="4135" y="4984"/>
                  </a:lnTo>
                  <a:lnTo>
                    <a:pt x="4106" y="5030"/>
                  </a:lnTo>
                  <a:lnTo>
                    <a:pt x="4077" y="5075"/>
                  </a:lnTo>
                  <a:lnTo>
                    <a:pt x="4046" y="5119"/>
                  </a:lnTo>
                  <a:lnTo>
                    <a:pt x="4015" y="5162"/>
                  </a:lnTo>
                  <a:lnTo>
                    <a:pt x="3982" y="5205"/>
                  </a:lnTo>
                  <a:lnTo>
                    <a:pt x="3949" y="5247"/>
                  </a:lnTo>
                  <a:lnTo>
                    <a:pt x="3913" y="5288"/>
                  </a:lnTo>
                  <a:lnTo>
                    <a:pt x="3878" y="5328"/>
                  </a:lnTo>
                  <a:lnTo>
                    <a:pt x="3842" y="5367"/>
                  </a:lnTo>
                  <a:lnTo>
                    <a:pt x="3804" y="5405"/>
                  </a:lnTo>
                  <a:lnTo>
                    <a:pt x="3765" y="5443"/>
                  </a:lnTo>
                  <a:lnTo>
                    <a:pt x="3727" y="5479"/>
                  </a:lnTo>
                  <a:lnTo>
                    <a:pt x="3686" y="5515"/>
                  </a:lnTo>
                  <a:lnTo>
                    <a:pt x="3645" y="5550"/>
                  </a:lnTo>
                  <a:lnTo>
                    <a:pt x="3604" y="5583"/>
                  </a:lnTo>
                  <a:lnTo>
                    <a:pt x="3561" y="5617"/>
                  </a:lnTo>
                  <a:lnTo>
                    <a:pt x="3518" y="5648"/>
                  </a:lnTo>
                  <a:lnTo>
                    <a:pt x="3474" y="5679"/>
                  </a:lnTo>
                  <a:lnTo>
                    <a:pt x="3429" y="5708"/>
                  </a:lnTo>
                  <a:lnTo>
                    <a:pt x="3383" y="5737"/>
                  </a:lnTo>
                  <a:lnTo>
                    <a:pt x="3337" y="5764"/>
                  </a:lnTo>
                  <a:lnTo>
                    <a:pt x="3290" y="5790"/>
                  </a:lnTo>
                  <a:lnTo>
                    <a:pt x="3243" y="5816"/>
                  </a:lnTo>
                  <a:lnTo>
                    <a:pt x="3194" y="5839"/>
                  </a:lnTo>
                  <a:lnTo>
                    <a:pt x="3145" y="5863"/>
                  </a:lnTo>
                  <a:lnTo>
                    <a:pt x="3095" y="5884"/>
                  </a:lnTo>
                  <a:lnTo>
                    <a:pt x="3044" y="5905"/>
                  </a:lnTo>
                  <a:lnTo>
                    <a:pt x="2994" y="5925"/>
                  </a:lnTo>
                  <a:lnTo>
                    <a:pt x="2942" y="5943"/>
                  </a:lnTo>
                  <a:lnTo>
                    <a:pt x="2890" y="5959"/>
                  </a:lnTo>
                  <a:lnTo>
                    <a:pt x="2837" y="5976"/>
                  </a:lnTo>
                  <a:lnTo>
                    <a:pt x="2785" y="5991"/>
                  </a:lnTo>
                  <a:lnTo>
                    <a:pt x="2731" y="6003"/>
                  </a:lnTo>
                  <a:lnTo>
                    <a:pt x="2677" y="6015"/>
                  </a:lnTo>
                  <a:lnTo>
                    <a:pt x="2623" y="6026"/>
                  </a:lnTo>
                  <a:lnTo>
                    <a:pt x="2567" y="6035"/>
                  </a:lnTo>
                  <a:lnTo>
                    <a:pt x="2512" y="6043"/>
                  </a:lnTo>
                  <a:lnTo>
                    <a:pt x="2456" y="6050"/>
                  </a:lnTo>
                  <a:lnTo>
                    <a:pt x="2400" y="6054"/>
                  </a:lnTo>
                  <a:lnTo>
                    <a:pt x="2343" y="6058"/>
                  </a:lnTo>
                  <a:lnTo>
                    <a:pt x="2287" y="6060"/>
                  </a:lnTo>
                  <a:lnTo>
                    <a:pt x="2229" y="6060"/>
                  </a:lnTo>
                  <a:lnTo>
                    <a:pt x="2172" y="6060"/>
                  </a:lnTo>
                  <a:lnTo>
                    <a:pt x="2115" y="6058"/>
                  </a:lnTo>
                  <a:lnTo>
                    <a:pt x="2058" y="6054"/>
                  </a:lnTo>
                  <a:lnTo>
                    <a:pt x="2002" y="6050"/>
                  </a:lnTo>
                  <a:lnTo>
                    <a:pt x="1946" y="6043"/>
                  </a:lnTo>
                  <a:lnTo>
                    <a:pt x="1891" y="6035"/>
                  </a:lnTo>
                  <a:lnTo>
                    <a:pt x="1835" y="6026"/>
                  </a:lnTo>
                  <a:lnTo>
                    <a:pt x="1781" y="6015"/>
                  </a:lnTo>
                  <a:lnTo>
                    <a:pt x="1727" y="6003"/>
                  </a:lnTo>
                  <a:lnTo>
                    <a:pt x="1674" y="5991"/>
                  </a:lnTo>
                  <a:lnTo>
                    <a:pt x="1620" y="5976"/>
                  </a:lnTo>
                  <a:lnTo>
                    <a:pt x="1567" y="5959"/>
                  </a:lnTo>
                  <a:lnTo>
                    <a:pt x="1516" y="5943"/>
                  </a:lnTo>
                  <a:lnTo>
                    <a:pt x="1465" y="5925"/>
                  </a:lnTo>
                  <a:lnTo>
                    <a:pt x="1413" y="5905"/>
                  </a:lnTo>
                  <a:lnTo>
                    <a:pt x="1363" y="5884"/>
                  </a:lnTo>
                  <a:lnTo>
                    <a:pt x="1314" y="5863"/>
                  </a:lnTo>
                  <a:lnTo>
                    <a:pt x="1264" y="5839"/>
                  </a:lnTo>
                  <a:lnTo>
                    <a:pt x="1216" y="5816"/>
                  </a:lnTo>
                  <a:lnTo>
                    <a:pt x="1169" y="5790"/>
                  </a:lnTo>
                  <a:lnTo>
                    <a:pt x="1122" y="5764"/>
                  </a:lnTo>
                  <a:lnTo>
                    <a:pt x="1075" y="5737"/>
                  </a:lnTo>
                  <a:lnTo>
                    <a:pt x="1030" y="5708"/>
                  </a:lnTo>
                  <a:lnTo>
                    <a:pt x="985" y="5679"/>
                  </a:lnTo>
                  <a:lnTo>
                    <a:pt x="941" y="5648"/>
                  </a:lnTo>
                  <a:lnTo>
                    <a:pt x="897" y="5617"/>
                  </a:lnTo>
                  <a:lnTo>
                    <a:pt x="855" y="5583"/>
                  </a:lnTo>
                  <a:lnTo>
                    <a:pt x="813" y="5550"/>
                  </a:lnTo>
                  <a:lnTo>
                    <a:pt x="772" y="5515"/>
                  </a:lnTo>
                  <a:lnTo>
                    <a:pt x="732" y="5479"/>
                  </a:lnTo>
                  <a:lnTo>
                    <a:pt x="693" y="5443"/>
                  </a:lnTo>
                  <a:lnTo>
                    <a:pt x="654" y="5405"/>
                  </a:lnTo>
                  <a:lnTo>
                    <a:pt x="617" y="5367"/>
                  </a:lnTo>
                  <a:lnTo>
                    <a:pt x="580" y="5328"/>
                  </a:lnTo>
                  <a:lnTo>
                    <a:pt x="545" y="5288"/>
                  </a:lnTo>
                  <a:lnTo>
                    <a:pt x="510" y="5247"/>
                  </a:lnTo>
                  <a:lnTo>
                    <a:pt x="477" y="5205"/>
                  </a:lnTo>
                  <a:lnTo>
                    <a:pt x="443" y="5162"/>
                  </a:lnTo>
                  <a:lnTo>
                    <a:pt x="412" y="5119"/>
                  </a:lnTo>
                  <a:lnTo>
                    <a:pt x="381" y="5075"/>
                  </a:lnTo>
                  <a:lnTo>
                    <a:pt x="351" y="5030"/>
                  </a:lnTo>
                  <a:lnTo>
                    <a:pt x="323" y="4984"/>
                  </a:lnTo>
                  <a:lnTo>
                    <a:pt x="295" y="4938"/>
                  </a:lnTo>
                  <a:lnTo>
                    <a:pt x="270" y="4891"/>
                  </a:lnTo>
                  <a:lnTo>
                    <a:pt x="244" y="4844"/>
                  </a:lnTo>
                  <a:lnTo>
                    <a:pt x="220" y="4796"/>
                  </a:lnTo>
                  <a:lnTo>
                    <a:pt x="197" y="4746"/>
                  </a:lnTo>
                  <a:lnTo>
                    <a:pt x="175" y="4696"/>
                  </a:lnTo>
                  <a:lnTo>
                    <a:pt x="154" y="4647"/>
                  </a:lnTo>
                  <a:lnTo>
                    <a:pt x="135" y="4595"/>
                  </a:lnTo>
                  <a:lnTo>
                    <a:pt x="116" y="4544"/>
                  </a:lnTo>
                  <a:lnTo>
                    <a:pt x="99" y="4491"/>
                  </a:lnTo>
                  <a:lnTo>
                    <a:pt x="84" y="4439"/>
                  </a:lnTo>
                  <a:lnTo>
                    <a:pt x="69" y="4386"/>
                  </a:lnTo>
                  <a:lnTo>
                    <a:pt x="56" y="4333"/>
                  </a:lnTo>
                  <a:lnTo>
                    <a:pt x="45" y="4278"/>
                  </a:lnTo>
                  <a:lnTo>
                    <a:pt x="34" y="4224"/>
                  </a:lnTo>
                  <a:lnTo>
                    <a:pt x="25" y="4169"/>
                  </a:lnTo>
                  <a:lnTo>
                    <a:pt x="17" y="4114"/>
                  </a:lnTo>
                  <a:lnTo>
                    <a:pt x="10" y="4057"/>
                  </a:lnTo>
                  <a:lnTo>
                    <a:pt x="6" y="4001"/>
                  </a:lnTo>
                  <a:lnTo>
                    <a:pt x="2" y="3945"/>
                  </a:lnTo>
                  <a:lnTo>
                    <a:pt x="0" y="3888"/>
                  </a:lnTo>
                  <a:lnTo>
                    <a:pt x="0" y="3830"/>
                  </a:lnTo>
                  <a:lnTo>
                    <a:pt x="0" y="2007"/>
                  </a:lnTo>
                  <a:lnTo>
                    <a:pt x="373" y="2007"/>
                  </a:lnTo>
                  <a:lnTo>
                    <a:pt x="373" y="280"/>
                  </a:lnTo>
                  <a:lnTo>
                    <a:pt x="373" y="0"/>
                  </a:lnTo>
                  <a:lnTo>
                    <a:pt x="653" y="0"/>
                  </a:lnTo>
                  <a:close/>
                  <a:moveTo>
                    <a:pt x="2570" y="1117"/>
                  </a:moveTo>
                  <a:lnTo>
                    <a:pt x="2570" y="1489"/>
                  </a:lnTo>
                  <a:lnTo>
                    <a:pt x="3209" y="1489"/>
                  </a:lnTo>
                  <a:lnTo>
                    <a:pt x="3209" y="1117"/>
                  </a:lnTo>
                  <a:lnTo>
                    <a:pt x="2570" y="1117"/>
                  </a:lnTo>
                  <a:close/>
                  <a:moveTo>
                    <a:pt x="1223" y="1117"/>
                  </a:moveTo>
                  <a:lnTo>
                    <a:pt x="1223" y="1489"/>
                  </a:lnTo>
                  <a:lnTo>
                    <a:pt x="1863" y="1489"/>
                  </a:lnTo>
                  <a:lnTo>
                    <a:pt x="1863" y="1117"/>
                  </a:lnTo>
                  <a:lnTo>
                    <a:pt x="1223" y="1117"/>
                  </a:lnTo>
                  <a:close/>
                  <a:moveTo>
                    <a:pt x="935" y="2007"/>
                  </a:moveTo>
                  <a:lnTo>
                    <a:pt x="3557" y="2007"/>
                  </a:lnTo>
                  <a:lnTo>
                    <a:pt x="3557" y="562"/>
                  </a:lnTo>
                  <a:lnTo>
                    <a:pt x="935" y="562"/>
                  </a:lnTo>
                  <a:lnTo>
                    <a:pt x="935" y="20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tIns="50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H="1" flipV="1">
              <a:off x="1763" y="5382"/>
              <a:ext cx="16262" cy="15"/>
            </a:xfrm>
            <a:prstGeom prst="line">
              <a:avLst/>
            </a:prstGeom>
            <a:grpFill/>
            <a:ln w="25400">
              <a:solidFill>
                <a:srgbClr val="80B2D2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165985" y="3769360"/>
            <a:ext cx="323850" cy="323850"/>
            <a:chOff x="7612" y="3499"/>
            <a:chExt cx="510" cy="510"/>
          </a:xfrm>
        </p:grpSpPr>
        <p:sp>
          <p:nvSpPr>
            <p:cNvPr id="20" name=" 2"/>
            <p:cNvSpPr/>
            <p:nvPr/>
          </p:nvSpPr>
          <p:spPr>
            <a:xfrm>
              <a:off x="7612" y="3499"/>
              <a:ext cx="510" cy="510"/>
            </a:xfrm>
            <a:prstGeom prst="ellipse">
              <a:avLst/>
            </a:prstGeom>
            <a:noFill/>
            <a:ln w="50800">
              <a:solidFill>
                <a:srgbClr val="8AC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1" name=" 3"/>
            <p:cNvSpPr/>
            <p:nvPr/>
          </p:nvSpPr>
          <p:spPr>
            <a:xfrm>
              <a:off x="7725" y="3612"/>
              <a:ext cx="283" cy="283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28415" y="3780155"/>
            <a:ext cx="323850" cy="323850"/>
            <a:chOff x="7612" y="3499"/>
            <a:chExt cx="510" cy="510"/>
          </a:xfrm>
        </p:grpSpPr>
        <p:sp>
          <p:nvSpPr>
            <p:cNvPr id="23" name=" 2"/>
            <p:cNvSpPr/>
            <p:nvPr/>
          </p:nvSpPr>
          <p:spPr>
            <a:xfrm>
              <a:off x="7612" y="3499"/>
              <a:ext cx="510" cy="510"/>
            </a:xfrm>
            <a:prstGeom prst="ellipse">
              <a:avLst/>
            </a:prstGeom>
            <a:noFill/>
            <a:ln w="50800">
              <a:solidFill>
                <a:srgbClr val="4A7E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4" name=" 3"/>
            <p:cNvSpPr/>
            <p:nvPr/>
          </p:nvSpPr>
          <p:spPr>
            <a:xfrm>
              <a:off x="7725" y="3612"/>
              <a:ext cx="283" cy="283"/>
            </a:xfrm>
            <a:prstGeom prst="ellipse">
              <a:avLst/>
            </a:prstGeom>
            <a:solidFill>
              <a:srgbClr val="4A7E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15610" y="3769360"/>
            <a:ext cx="323850" cy="323850"/>
            <a:chOff x="7612" y="3499"/>
            <a:chExt cx="510" cy="510"/>
          </a:xfrm>
        </p:grpSpPr>
        <p:sp>
          <p:nvSpPr>
            <p:cNvPr id="26" name=" 2"/>
            <p:cNvSpPr/>
            <p:nvPr/>
          </p:nvSpPr>
          <p:spPr>
            <a:xfrm>
              <a:off x="7612" y="3499"/>
              <a:ext cx="510" cy="510"/>
            </a:xfrm>
            <a:prstGeom prst="ellipse">
              <a:avLst/>
            </a:prstGeom>
            <a:noFill/>
            <a:ln w="50800">
              <a:solidFill>
                <a:srgbClr val="8AC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7" name=" 3"/>
            <p:cNvSpPr/>
            <p:nvPr/>
          </p:nvSpPr>
          <p:spPr>
            <a:xfrm>
              <a:off x="7725" y="3612"/>
              <a:ext cx="283" cy="283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277100" y="3778885"/>
            <a:ext cx="323850" cy="323850"/>
            <a:chOff x="7612" y="3499"/>
            <a:chExt cx="510" cy="510"/>
          </a:xfrm>
        </p:grpSpPr>
        <p:sp>
          <p:nvSpPr>
            <p:cNvPr id="29" name=" 2"/>
            <p:cNvSpPr/>
            <p:nvPr/>
          </p:nvSpPr>
          <p:spPr>
            <a:xfrm>
              <a:off x="7612" y="3499"/>
              <a:ext cx="510" cy="510"/>
            </a:xfrm>
            <a:prstGeom prst="ellipse">
              <a:avLst/>
            </a:prstGeom>
            <a:noFill/>
            <a:ln w="50800">
              <a:solidFill>
                <a:srgbClr val="6D9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0" name=" 3"/>
            <p:cNvSpPr/>
            <p:nvPr/>
          </p:nvSpPr>
          <p:spPr>
            <a:xfrm>
              <a:off x="7725" y="3612"/>
              <a:ext cx="283" cy="283"/>
            </a:xfrm>
            <a:prstGeom prst="ellipse">
              <a:avLst/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23985" y="3779520"/>
            <a:ext cx="323850" cy="323850"/>
            <a:chOff x="7612" y="3499"/>
            <a:chExt cx="510" cy="510"/>
          </a:xfrm>
        </p:grpSpPr>
        <p:sp>
          <p:nvSpPr>
            <p:cNvPr id="32" name=" 2"/>
            <p:cNvSpPr/>
            <p:nvPr/>
          </p:nvSpPr>
          <p:spPr>
            <a:xfrm>
              <a:off x="7612" y="3499"/>
              <a:ext cx="510" cy="510"/>
            </a:xfrm>
            <a:prstGeom prst="ellipse">
              <a:avLst/>
            </a:prstGeom>
            <a:noFill/>
            <a:ln w="5080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3" name=" 3"/>
            <p:cNvSpPr/>
            <p:nvPr/>
          </p:nvSpPr>
          <p:spPr>
            <a:xfrm>
              <a:off x="7725" y="3612"/>
              <a:ext cx="283" cy="28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26210" y="4392295"/>
            <a:ext cx="1804035" cy="1310640"/>
            <a:chOff x="2314" y="7217"/>
            <a:chExt cx="2841" cy="2064"/>
          </a:xfrm>
        </p:grpSpPr>
        <p:sp>
          <p:nvSpPr>
            <p:cNvPr id="74" name="文本框 73"/>
            <p:cNvSpPr txBox="1"/>
            <p:nvPr/>
          </p:nvSpPr>
          <p:spPr>
            <a:xfrm>
              <a:off x="2314" y="7793"/>
              <a:ext cx="2841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611" y="7217"/>
              <a:ext cx="244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023870" y="2200910"/>
            <a:ext cx="1804035" cy="1364615"/>
            <a:chOff x="4762" y="3466"/>
            <a:chExt cx="2841" cy="2149"/>
          </a:xfrm>
        </p:grpSpPr>
        <p:sp>
          <p:nvSpPr>
            <p:cNvPr id="78" name="文本框 77"/>
            <p:cNvSpPr txBox="1"/>
            <p:nvPr/>
          </p:nvSpPr>
          <p:spPr>
            <a:xfrm>
              <a:off x="4762" y="4127"/>
              <a:ext cx="2841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059" y="3466"/>
              <a:ext cx="244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28210" y="4392295"/>
            <a:ext cx="1804035" cy="1310640"/>
            <a:chOff x="7446" y="7217"/>
            <a:chExt cx="2841" cy="2064"/>
          </a:xfrm>
        </p:grpSpPr>
        <p:sp>
          <p:nvSpPr>
            <p:cNvPr id="80" name="文本框 79"/>
            <p:cNvSpPr txBox="1"/>
            <p:nvPr/>
          </p:nvSpPr>
          <p:spPr>
            <a:xfrm>
              <a:off x="7446" y="7793"/>
              <a:ext cx="2841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716" y="7217"/>
              <a:ext cx="244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360160" y="2200910"/>
            <a:ext cx="1804035" cy="1364615"/>
            <a:chOff x="10016" y="3466"/>
            <a:chExt cx="2841" cy="2149"/>
          </a:xfrm>
        </p:grpSpPr>
        <p:sp>
          <p:nvSpPr>
            <p:cNvPr id="82" name="文本框 81"/>
            <p:cNvSpPr txBox="1"/>
            <p:nvPr/>
          </p:nvSpPr>
          <p:spPr>
            <a:xfrm>
              <a:off x="10016" y="4127"/>
              <a:ext cx="2841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0287" y="3466"/>
              <a:ext cx="244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283575" y="4392295"/>
            <a:ext cx="1804035" cy="1310640"/>
            <a:chOff x="12970" y="7217"/>
            <a:chExt cx="2841" cy="2064"/>
          </a:xfrm>
        </p:grpSpPr>
        <p:sp>
          <p:nvSpPr>
            <p:cNvPr id="84" name="文本框 83"/>
            <p:cNvSpPr txBox="1"/>
            <p:nvPr/>
          </p:nvSpPr>
          <p:spPr>
            <a:xfrm>
              <a:off x="12970" y="7793"/>
              <a:ext cx="2841" cy="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3242" y="7217"/>
              <a:ext cx="2448" cy="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zh-CN" sz="18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0020" y="1882140"/>
            <a:ext cx="720000" cy="720090"/>
          </a:xfrm>
          <a:prstGeom prst="rect">
            <a:avLst/>
          </a:prstGeom>
          <a:noFill/>
          <a:ln w="25400">
            <a:solidFill>
              <a:srgbClr val="6D9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2035" y="5146675"/>
            <a:ext cx="720000" cy="720000"/>
          </a:xfrm>
          <a:prstGeom prst="rect">
            <a:avLst/>
          </a:prstGeom>
          <a:noFill/>
          <a:ln w="25400">
            <a:solidFill>
              <a:srgbClr val="6CD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30020" y="3494405"/>
            <a:ext cx="720000" cy="720090"/>
          </a:xfrm>
          <a:prstGeom prst="rect">
            <a:avLst/>
          </a:prstGeom>
          <a:noFill/>
          <a:ln w="25400">
            <a:solidFill>
              <a:srgbClr val="6CD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2035" y="3494405"/>
            <a:ext cx="720000" cy="720000"/>
          </a:xfrm>
          <a:prstGeom prst="rect">
            <a:avLst/>
          </a:prstGeom>
          <a:noFill/>
          <a:ln w="25400">
            <a:solidFill>
              <a:srgbClr val="6D9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2035" y="1882140"/>
            <a:ext cx="720000" cy="720000"/>
          </a:xfrm>
          <a:prstGeom prst="rect">
            <a:avLst/>
          </a:prstGeom>
          <a:noFill/>
          <a:ln w="25400">
            <a:solidFill>
              <a:srgbClr val="6CD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0020" y="5064760"/>
            <a:ext cx="720000" cy="720090"/>
          </a:xfrm>
          <a:prstGeom prst="rect">
            <a:avLst/>
          </a:prstGeom>
          <a:noFill/>
          <a:ln w="25400">
            <a:solidFill>
              <a:srgbClr val="6D9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11300" y="1963420"/>
            <a:ext cx="720090" cy="720090"/>
            <a:chOff x="4798" y="3411"/>
            <a:chExt cx="1134" cy="1134"/>
          </a:xfrm>
        </p:grpSpPr>
        <p:sp>
          <p:nvSpPr>
            <p:cNvPr id="27" name="矩形 26"/>
            <p:cNvSpPr/>
            <p:nvPr/>
          </p:nvSpPr>
          <p:spPr>
            <a:xfrm>
              <a:off x="4798" y="3411"/>
              <a:ext cx="1134" cy="1134"/>
            </a:xfrm>
            <a:prstGeom prst="rect">
              <a:avLst/>
            </a:prstGeom>
            <a:noFill/>
            <a:ln w="25400">
              <a:solidFill>
                <a:srgbClr val="6D9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87" name="AutoShape 7"/>
            <p:cNvSpPr/>
            <p:nvPr/>
          </p:nvSpPr>
          <p:spPr bwMode="auto">
            <a:xfrm>
              <a:off x="5141" y="3754"/>
              <a:ext cx="448" cy="4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1" y="0"/>
                    <a:pt x="20946" y="159"/>
                    <a:pt x="21208" y="476"/>
                  </a:cubicBezTo>
                  <a:cubicBezTo>
                    <a:pt x="21470" y="796"/>
                    <a:pt x="21600" y="1175"/>
                    <a:pt x="21600" y="1616"/>
                  </a:cubicBezTo>
                  <a:lnTo>
                    <a:pt x="21600" y="19984"/>
                  </a:lnTo>
                  <a:cubicBezTo>
                    <a:pt x="21600" y="20419"/>
                    <a:pt x="21470" y="20804"/>
                    <a:pt x="21208" y="21121"/>
                  </a:cubicBezTo>
                  <a:cubicBezTo>
                    <a:pt x="20946" y="21441"/>
                    <a:pt x="20631" y="21600"/>
                    <a:pt x="20263" y="21600"/>
                  </a:cubicBezTo>
                  <a:lnTo>
                    <a:pt x="1371" y="21600"/>
                  </a:lnTo>
                  <a:cubicBezTo>
                    <a:pt x="1004" y="21600"/>
                    <a:pt x="683" y="21441"/>
                    <a:pt x="411" y="21121"/>
                  </a:cubicBezTo>
                  <a:cubicBezTo>
                    <a:pt x="137" y="20804"/>
                    <a:pt x="0" y="20422"/>
                    <a:pt x="0" y="19984"/>
                  </a:cubicBezTo>
                  <a:lnTo>
                    <a:pt x="0" y="1616"/>
                  </a:lnTo>
                  <a:cubicBezTo>
                    <a:pt x="0" y="1175"/>
                    <a:pt x="137" y="796"/>
                    <a:pt x="411" y="476"/>
                  </a:cubicBezTo>
                  <a:cubicBezTo>
                    <a:pt x="683" y="159"/>
                    <a:pt x="1004" y="0"/>
                    <a:pt x="1371" y="0"/>
                  </a:cubicBezTo>
                  <a:lnTo>
                    <a:pt x="20263" y="0"/>
                  </a:lnTo>
                  <a:close/>
                  <a:moveTo>
                    <a:pt x="19806" y="2161"/>
                  </a:moveTo>
                  <a:lnTo>
                    <a:pt x="1804" y="2161"/>
                  </a:lnTo>
                  <a:lnTo>
                    <a:pt x="1804" y="19432"/>
                  </a:lnTo>
                  <a:lnTo>
                    <a:pt x="19806" y="19432"/>
                  </a:lnTo>
                  <a:lnTo>
                    <a:pt x="19806" y="2161"/>
                  </a:lnTo>
                  <a:close/>
                  <a:moveTo>
                    <a:pt x="5978" y="17887"/>
                  </a:moveTo>
                  <a:lnTo>
                    <a:pt x="3599" y="17887"/>
                  </a:lnTo>
                  <a:lnTo>
                    <a:pt x="3599" y="12784"/>
                  </a:lnTo>
                  <a:lnTo>
                    <a:pt x="5978" y="12784"/>
                  </a:lnTo>
                  <a:lnTo>
                    <a:pt x="5978" y="17887"/>
                  </a:lnTo>
                  <a:close/>
                  <a:moveTo>
                    <a:pt x="9962" y="17887"/>
                  </a:moveTo>
                  <a:lnTo>
                    <a:pt x="7606" y="17887"/>
                  </a:lnTo>
                  <a:lnTo>
                    <a:pt x="7606" y="6974"/>
                  </a:lnTo>
                  <a:lnTo>
                    <a:pt x="9962" y="6974"/>
                  </a:lnTo>
                  <a:lnTo>
                    <a:pt x="9962" y="17887"/>
                  </a:lnTo>
                  <a:close/>
                  <a:moveTo>
                    <a:pt x="14018" y="17887"/>
                  </a:moveTo>
                  <a:lnTo>
                    <a:pt x="11638" y="17887"/>
                  </a:lnTo>
                  <a:lnTo>
                    <a:pt x="11638" y="9562"/>
                  </a:lnTo>
                  <a:lnTo>
                    <a:pt x="14018" y="9562"/>
                  </a:lnTo>
                  <a:lnTo>
                    <a:pt x="14018" y="17887"/>
                  </a:lnTo>
                  <a:close/>
                  <a:moveTo>
                    <a:pt x="18001" y="17887"/>
                  </a:moveTo>
                  <a:lnTo>
                    <a:pt x="15622" y="17887"/>
                  </a:lnTo>
                  <a:lnTo>
                    <a:pt x="15622" y="4920"/>
                  </a:lnTo>
                  <a:lnTo>
                    <a:pt x="18001" y="4920"/>
                  </a:lnTo>
                  <a:lnTo>
                    <a:pt x="18001" y="17887"/>
                  </a:lnTo>
                  <a:close/>
                </a:path>
              </a:pathLst>
            </a:custGeom>
            <a:solidFill>
              <a:srgbClr val="6D9EB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Calibri" panose="020F050202020403020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03315" y="1963420"/>
            <a:ext cx="720090" cy="720090"/>
            <a:chOff x="11323" y="3411"/>
            <a:chExt cx="1134" cy="1134"/>
          </a:xfrm>
        </p:grpSpPr>
        <p:sp>
          <p:nvSpPr>
            <p:cNvPr id="29" name="矩形 28"/>
            <p:cNvSpPr/>
            <p:nvPr/>
          </p:nvSpPr>
          <p:spPr>
            <a:xfrm>
              <a:off x="11323" y="3411"/>
              <a:ext cx="1134" cy="1134"/>
            </a:xfrm>
            <a:prstGeom prst="rect">
              <a:avLst/>
            </a:prstGeom>
            <a:noFill/>
            <a:ln w="25400">
              <a:solidFill>
                <a:srgbClr val="6CD5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0" name="AutoShape 17"/>
            <p:cNvSpPr/>
            <p:nvPr/>
          </p:nvSpPr>
          <p:spPr bwMode="auto">
            <a:xfrm>
              <a:off x="11661" y="3744"/>
              <a:ext cx="458" cy="4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20" y="2580"/>
                    <a:pt x="20794" y="2736"/>
                    <a:pt x="21116" y="3053"/>
                  </a:cubicBezTo>
                  <a:cubicBezTo>
                    <a:pt x="21439" y="3372"/>
                    <a:pt x="21600" y="3744"/>
                    <a:pt x="21600" y="4176"/>
                  </a:cubicBezTo>
                  <a:lnTo>
                    <a:pt x="21600" y="19987"/>
                  </a:lnTo>
                  <a:cubicBezTo>
                    <a:pt x="21600" y="20419"/>
                    <a:pt x="21439" y="20797"/>
                    <a:pt x="21116" y="21116"/>
                  </a:cubicBezTo>
                  <a:cubicBezTo>
                    <a:pt x="20794" y="21439"/>
                    <a:pt x="20420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9"/>
                    <a:pt x="483" y="21116"/>
                  </a:cubicBezTo>
                  <a:cubicBezTo>
                    <a:pt x="161" y="20797"/>
                    <a:pt x="0" y="20419"/>
                    <a:pt x="0" y="19987"/>
                  </a:cubicBezTo>
                  <a:lnTo>
                    <a:pt x="0" y="4176"/>
                  </a:lnTo>
                  <a:cubicBezTo>
                    <a:pt x="0" y="3744"/>
                    <a:pt x="161" y="3372"/>
                    <a:pt x="483" y="3053"/>
                  </a:cubicBezTo>
                  <a:cubicBezTo>
                    <a:pt x="806" y="2736"/>
                    <a:pt x="1180" y="2580"/>
                    <a:pt x="1612" y="2580"/>
                  </a:cubicBezTo>
                  <a:lnTo>
                    <a:pt x="2151" y="2580"/>
                  </a:lnTo>
                  <a:lnTo>
                    <a:pt x="2151" y="2402"/>
                  </a:lnTo>
                  <a:cubicBezTo>
                    <a:pt x="2151" y="2116"/>
                    <a:pt x="2197" y="1829"/>
                    <a:pt x="2289" y="1541"/>
                  </a:cubicBezTo>
                  <a:cubicBezTo>
                    <a:pt x="2381" y="1250"/>
                    <a:pt x="2531" y="990"/>
                    <a:pt x="2738" y="766"/>
                  </a:cubicBezTo>
                  <a:cubicBezTo>
                    <a:pt x="2943" y="542"/>
                    <a:pt x="3216" y="360"/>
                    <a:pt x="3556" y="213"/>
                  </a:cubicBezTo>
                  <a:cubicBezTo>
                    <a:pt x="3896" y="75"/>
                    <a:pt x="4310" y="0"/>
                    <a:pt x="4797" y="0"/>
                  </a:cubicBezTo>
                  <a:cubicBezTo>
                    <a:pt x="5283" y="0"/>
                    <a:pt x="5698" y="75"/>
                    <a:pt x="6038" y="213"/>
                  </a:cubicBezTo>
                  <a:cubicBezTo>
                    <a:pt x="6378" y="360"/>
                    <a:pt x="6651" y="542"/>
                    <a:pt x="6858" y="766"/>
                  </a:cubicBezTo>
                  <a:cubicBezTo>
                    <a:pt x="7063" y="990"/>
                    <a:pt x="7215" y="1256"/>
                    <a:pt x="7313" y="1546"/>
                  </a:cubicBezTo>
                  <a:cubicBezTo>
                    <a:pt x="7411" y="1840"/>
                    <a:pt x="7457" y="2125"/>
                    <a:pt x="7457" y="2402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2"/>
                  </a:lnTo>
                  <a:cubicBezTo>
                    <a:pt x="8133" y="2116"/>
                    <a:pt x="8180" y="1829"/>
                    <a:pt x="8268" y="1541"/>
                  </a:cubicBezTo>
                  <a:cubicBezTo>
                    <a:pt x="8364" y="1250"/>
                    <a:pt x="8511" y="990"/>
                    <a:pt x="8718" y="766"/>
                  </a:cubicBezTo>
                  <a:cubicBezTo>
                    <a:pt x="8926" y="541"/>
                    <a:pt x="9198" y="360"/>
                    <a:pt x="9539" y="213"/>
                  </a:cubicBezTo>
                  <a:cubicBezTo>
                    <a:pt x="9879" y="75"/>
                    <a:pt x="10293" y="0"/>
                    <a:pt x="10780" y="0"/>
                  </a:cubicBezTo>
                  <a:cubicBezTo>
                    <a:pt x="11266" y="0"/>
                    <a:pt x="11678" y="75"/>
                    <a:pt x="12021" y="213"/>
                  </a:cubicBezTo>
                  <a:cubicBezTo>
                    <a:pt x="12361" y="360"/>
                    <a:pt x="12637" y="542"/>
                    <a:pt x="12853" y="766"/>
                  </a:cubicBezTo>
                  <a:cubicBezTo>
                    <a:pt x="13069" y="990"/>
                    <a:pt x="13227" y="1256"/>
                    <a:pt x="13322" y="1546"/>
                  </a:cubicBezTo>
                  <a:cubicBezTo>
                    <a:pt x="13417" y="1840"/>
                    <a:pt x="13469" y="2125"/>
                    <a:pt x="13469" y="2402"/>
                  </a:cubicBezTo>
                  <a:lnTo>
                    <a:pt x="13469" y="2580"/>
                  </a:lnTo>
                  <a:lnTo>
                    <a:pt x="14143" y="2580"/>
                  </a:lnTo>
                  <a:lnTo>
                    <a:pt x="14143" y="2402"/>
                  </a:lnTo>
                  <a:cubicBezTo>
                    <a:pt x="14143" y="2116"/>
                    <a:pt x="14192" y="1829"/>
                    <a:pt x="14287" y="1541"/>
                  </a:cubicBezTo>
                  <a:cubicBezTo>
                    <a:pt x="14385" y="1250"/>
                    <a:pt x="14534" y="990"/>
                    <a:pt x="14742" y="766"/>
                  </a:cubicBezTo>
                  <a:cubicBezTo>
                    <a:pt x="14949" y="541"/>
                    <a:pt x="15220" y="360"/>
                    <a:pt x="15557" y="213"/>
                  </a:cubicBezTo>
                  <a:cubicBezTo>
                    <a:pt x="15890" y="75"/>
                    <a:pt x="16305" y="0"/>
                    <a:pt x="16803" y="0"/>
                  </a:cubicBezTo>
                  <a:cubicBezTo>
                    <a:pt x="17290" y="0"/>
                    <a:pt x="17704" y="75"/>
                    <a:pt x="18044" y="213"/>
                  </a:cubicBezTo>
                  <a:cubicBezTo>
                    <a:pt x="18384" y="360"/>
                    <a:pt x="18657" y="541"/>
                    <a:pt x="18865" y="766"/>
                  </a:cubicBezTo>
                  <a:cubicBezTo>
                    <a:pt x="19069" y="990"/>
                    <a:pt x="19219" y="1256"/>
                    <a:pt x="19311" y="1546"/>
                  </a:cubicBezTo>
                  <a:cubicBezTo>
                    <a:pt x="19402" y="1840"/>
                    <a:pt x="19449" y="2125"/>
                    <a:pt x="19449" y="2402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7" y="7968"/>
                  </a:moveTo>
                  <a:lnTo>
                    <a:pt x="2180" y="7968"/>
                  </a:lnTo>
                  <a:lnTo>
                    <a:pt x="2180" y="11444"/>
                  </a:lnTo>
                  <a:lnTo>
                    <a:pt x="6067" y="11444"/>
                  </a:lnTo>
                  <a:lnTo>
                    <a:pt x="6067" y="7968"/>
                  </a:lnTo>
                  <a:close/>
                  <a:moveTo>
                    <a:pt x="6067" y="11976"/>
                  </a:moveTo>
                  <a:lnTo>
                    <a:pt x="2180" y="11976"/>
                  </a:lnTo>
                  <a:lnTo>
                    <a:pt x="2180" y="15452"/>
                  </a:lnTo>
                  <a:lnTo>
                    <a:pt x="6067" y="15452"/>
                  </a:lnTo>
                  <a:lnTo>
                    <a:pt x="6067" y="11976"/>
                  </a:lnTo>
                  <a:close/>
                  <a:moveTo>
                    <a:pt x="6067" y="15975"/>
                  </a:moveTo>
                  <a:lnTo>
                    <a:pt x="2180" y="15975"/>
                  </a:lnTo>
                  <a:lnTo>
                    <a:pt x="2180" y="19423"/>
                  </a:lnTo>
                  <a:lnTo>
                    <a:pt x="6067" y="19423"/>
                  </a:lnTo>
                  <a:lnTo>
                    <a:pt x="6067" y="15975"/>
                  </a:lnTo>
                  <a:close/>
                  <a:moveTo>
                    <a:pt x="3755" y="5543"/>
                  </a:moveTo>
                  <a:cubicBezTo>
                    <a:pt x="3755" y="6068"/>
                    <a:pt x="4103" y="6324"/>
                    <a:pt x="4800" y="6324"/>
                  </a:cubicBezTo>
                  <a:cubicBezTo>
                    <a:pt x="5499" y="6324"/>
                    <a:pt x="5848" y="6068"/>
                    <a:pt x="5848" y="5543"/>
                  </a:cubicBezTo>
                  <a:lnTo>
                    <a:pt x="5848" y="2399"/>
                  </a:lnTo>
                  <a:cubicBezTo>
                    <a:pt x="5848" y="1878"/>
                    <a:pt x="5499" y="1613"/>
                    <a:pt x="4800" y="1613"/>
                  </a:cubicBezTo>
                  <a:cubicBezTo>
                    <a:pt x="4103" y="1613"/>
                    <a:pt x="3755" y="1878"/>
                    <a:pt x="3755" y="2399"/>
                  </a:cubicBezTo>
                  <a:lnTo>
                    <a:pt x="3755" y="5543"/>
                  </a:lnTo>
                  <a:close/>
                  <a:moveTo>
                    <a:pt x="10535" y="7968"/>
                  </a:moveTo>
                  <a:lnTo>
                    <a:pt x="6608" y="7968"/>
                  </a:lnTo>
                  <a:lnTo>
                    <a:pt x="6608" y="11444"/>
                  </a:lnTo>
                  <a:lnTo>
                    <a:pt x="10535" y="11444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8" y="11976"/>
                  </a:lnTo>
                  <a:lnTo>
                    <a:pt x="6608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5"/>
                  </a:moveTo>
                  <a:lnTo>
                    <a:pt x="6608" y="15975"/>
                  </a:lnTo>
                  <a:lnTo>
                    <a:pt x="6608" y="19423"/>
                  </a:lnTo>
                  <a:lnTo>
                    <a:pt x="10535" y="19423"/>
                  </a:lnTo>
                  <a:lnTo>
                    <a:pt x="10535" y="15975"/>
                  </a:lnTo>
                  <a:close/>
                  <a:moveTo>
                    <a:pt x="9775" y="5543"/>
                  </a:moveTo>
                  <a:cubicBezTo>
                    <a:pt x="9775" y="5826"/>
                    <a:pt x="9850" y="6027"/>
                    <a:pt x="9997" y="6145"/>
                  </a:cubicBezTo>
                  <a:cubicBezTo>
                    <a:pt x="10143" y="6269"/>
                    <a:pt x="10406" y="6324"/>
                    <a:pt x="10783" y="6324"/>
                  </a:cubicBezTo>
                  <a:cubicBezTo>
                    <a:pt x="11160" y="6324"/>
                    <a:pt x="11428" y="6263"/>
                    <a:pt x="11589" y="6140"/>
                  </a:cubicBezTo>
                  <a:cubicBezTo>
                    <a:pt x="11750" y="6016"/>
                    <a:pt x="11831" y="5820"/>
                    <a:pt x="11831" y="5544"/>
                  </a:cubicBezTo>
                  <a:lnTo>
                    <a:pt x="11831" y="2399"/>
                  </a:lnTo>
                  <a:cubicBezTo>
                    <a:pt x="11831" y="2128"/>
                    <a:pt x="11750" y="1933"/>
                    <a:pt x="11589" y="1803"/>
                  </a:cubicBezTo>
                  <a:cubicBezTo>
                    <a:pt x="11428" y="1673"/>
                    <a:pt x="11160" y="1613"/>
                    <a:pt x="10783" y="1613"/>
                  </a:cubicBezTo>
                  <a:cubicBezTo>
                    <a:pt x="10406" y="1613"/>
                    <a:pt x="10143" y="1679"/>
                    <a:pt x="9997" y="1814"/>
                  </a:cubicBezTo>
                  <a:cubicBezTo>
                    <a:pt x="9850" y="1944"/>
                    <a:pt x="9775" y="2140"/>
                    <a:pt x="9775" y="2399"/>
                  </a:cubicBezTo>
                  <a:lnTo>
                    <a:pt x="9775" y="5543"/>
                  </a:lnTo>
                  <a:close/>
                  <a:moveTo>
                    <a:pt x="14986" y="7968"/>
                  </a:moveTo>
                  <a:lnTo>
                    <a:pt x="11074" y="7968"/>
                  </a:lnTo>
                  <a:lnTo>
                    <a:pt x="11074" y="11444"/>
                  </a:lnTo>
                  <a:lnTo>
                    <a:pt x="14986" y="11444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4" y="11976"/>
                  </a:lnTo>
                  <a:lnTo>
                    <a:pt x="11074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5"/>
                  </a:moveTo>
                  <a:lnTo>
                    <a:pt x="11074" y="15975"/>
                  </a:lnTo>
                  <a:lnTo>
                    <a:pt x="11074" y="19423"/>
                  </a:lnTo>
                  <a:lnTo>
                    <a:pt x="14986" y="19423"/>
                  </a:lnTo>
                  <a:lnTo>
                    <a:pt x="14986" y="15975"/>
                  </a:lnTo>
                  <a:close/>
                  <a:moveTo>
                    <a:pt x="19423" y="7968"/>
                  </a:moveTo>
                  <a:lnTo>
                    <a:pt x="15522" y="7968"/>
                  </a:lnTo>
                  <a:lnTo>
                    <a:pt x="15522" y="11444"/>
                  </a:lnTo>
                  <a:lnTo>
                    <a:pt x="19423" y="11444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2" y="11976"/>
                  </a:lnTo>
                  <a:lnTo>
                    <a:pt x="15522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5"/>
                  </a:moveTo>
                  <a:lnTo>
                    <a:pt x="15522" y="15975"/>
                  </a:lnTo>
                  <a:lnTo>
                    <a:pt x="15522" y="19423"/>
                  </a:lnTo>
                  <a:lnTo>
                    <a:pt x="19423" y="19423"/>
                  </a:lnTo>
                  <a:lnTo>
                    <a:pt x="19423" y="15975"/>
                  </a:lnTo>
                  <a:close/>
                  <a:moveTo>
                    <a:pt x="15757" y="5543"/>
                  </a:moveTo>
                  <a:cubicBezTo>
                    <a:pt x="15757" y="6068"/>
                    <a:pt x="16106" y="6324"/>
                    <a:pt x="16806" y="6324"/>
                  </a:cubicBezTo>
                  <a:cubicBezTo>
                    <a:pt x="17503" y="6324"/>
                    <a:pt x="17848" y="6068"/>
                    <a:pt x="17840" y="5543"/>
                  </a:cubicBezTo>
                  <a:lnTo>
                    <a:pt x="17840" y="2399"/>
                  </a:lnTo>
                  <a:cubicBezTo>
                    <a:pt x="17840" y="1878"/>
                    <a:pt x="17494" y="1613"/>
                    <a:pt x="16806" y="1613"/>
                  </a:cubicBezTo>
                  <a:cubicBezTo>
                    <a:pt x="16106" y="1613"/>
                    <a:pt x="15757" y="1878"/>
                    <a:pt x="15757" y="2399"/>
                  </a:cubicBezTo>
                  <a:lnTo>
                    <a:pt x="15757" y="5543"/>
                  </a:lnTo>
                  <a:close/>
                </a:path>
              </a:pathLst>
            </a:custGeom>
            <a:solidFill>
              <a:srgbClr val="6CD5F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Calibri" panose="020F05020202040302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11300" y="3575685"/>
            <a:ext cx="720090" cy="720090"/>
            <a:chOff x="4798" y="6262"/>
            <a:chExt cx="1134" cy="1134"/>
          </a:xfrm>
        </p:grpSpPr>
        <p:sp>
          <p:nvSpPr>
            <p:cNvPr id="31" name="矩形 30"/>
            <p:cNvSpPr/>
            <p:nvPr/>
          </p:nvSpPr>
          <p:spPr>
            <a:xfrm>
              <a:off x="4798" y="6262"/>
              <a:ext cx="1134" cy="1134"/>
            </a:xfrm>
            <a:prstGeom prst="rect">
              <a:avLst/>
            </a:prstGeom>
            <a:noFill/>
            <a:ln w="25400">
              <a:solidFill>
                <a:srgbClr val="6CD5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0" name="AutoShape 82"/>
            <p:cNvSpPr/>
            <p:nvPr/>
          </p:nvSpPr>
          <p:spPr bwMode="auto">
            <a:xfrm>
              <a:off x="5141" y="6636"/>
              <a:ext cx="415" cy="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9" y="0"/>
                  </a:moveTo>
                  <a:cubicBezTo>
                    <a:pt x="16640" y="0"/>
                    <a:pt x="17459" y="155"/>
                    <a:pt x="18185" y="472"/>
                  </a:cubicBezTo>
                  <a:cubicBezTo>
                    <a:pt x="18911" y="788"/>
                    <a:pt x="19527" y="1231"/>
                    <a:pt x="20035" y="1804"/>
                  </a:cubicBezTo>
                  <a:cubicBezTo>
                    <a:pt x="20543" y="2378"/>
                    <a:pt x="20929" y="3078"/>
                    <a:pt x="21199" y="3905"/>
                  </a:cubicBezTo>
                  <a:cubicBezTo>
                    <a:pt x="21465" y="4736"/>
                    <a:pt x="21600" y="5659"/>
                    <a:pt x="21600" y="6676"/>
                  </a:cubicBezTo>
                  <a:cubicBezTo>
                    <a:pt x="21600" y="7271"/>
                    <a:pt x="21527" y="7856"/>
                    <a:pt x="21377" y="8432"/>
                  </a:cubicBezTo>
                  <a:cubicBezTo>
                    <a:pt x="21227" y="9011"/>
                    <a:pt x="21027" y="9573"/>
                    <a:pt x="20766" y="10115"/>
                  </a:cubicBezTo>
                  <a:cubicBezTo>
                    <a:pt x="20506" y="10660"/>
                    <a:pt x="20210" y="11180"/>
                    <a:pt x="19872" y="11671"/>
                  </a:cubicBezTo>
                  <a:cubicBezTo>
                    <a:pt x="19539" y="12163"/>
                    <a:pt x="19189" y="12612"/>
                    <a:pt x="18831" y="13015"/>
                  </a:cubicBezTo>
                  <a:lnTo>
                    <a:pt x="11457" y="21289"/>
                  </a:lnTo>
                  <a:cubicBezTo>
                    <a:pt x="11277" y="21496"/>
                    <a:pt x="11057" y="21600"/>
                    <a:pt x="10799" y="21600"/>
                  </a:cubicBezTo>
                  <a:cubicBezTo>
                    <a:pt x="10553" y="21600"/>
                    <a:pt x="10323" y="21496"/>
                    <a:pt x="10118" y="21289"/>
                  </a:cubicBezTo>
                  <a:lnTo>
                    <a:pt x="2747" y="12990"/>
                  </a:lnTo>
                  <a:cubicBezTo>
                    <a:pt x="2385" y="12583"/>
                    <a:pt x="2038" y="12137"/>
                    <a:pt x="1703" y="11643"/>
                  </a:cubicBezTo>
                  <a:cubicBezTo>
                    <a:pt x="1367" y="11152"/>
                    <a:pt x="1074" y="10640"/>
                    <a:pt x="821" y="10104"/>
                  </a:cubicBezTo>
                  <a:cubicBezTo>
                    <a:pt x="568" y="9570"/>
                    <a:pt x="371" y="9005"/>
                    <a:pt x="223" y="8427"/>
                  </a:cubicBezTo>
                  <a:cubicBezTo>
                    <a:pt x="73" y="7845"/>
                    <a:pt x="0" y="7263"/>
                    <a:pt x="0" y="6676"/>
                  </a:cubicBezTo>
                  <a:cubicBezTo>
                    <a:pt x="0" y="5659"/>
                    <a:pt x="138" y="4733"/>
                    <a:pt x="408" y="3905"/>
                  </a:cubicBezTo>
                  <a:cubicBezTo>
                    <a:pt x="679" y="3078"/>
                    <a:pt x="1072" y="2378"/>
                    <a:pt x="1577" y="1805"/>
                  </a:cubicBezTo>
                  <a:cubicBezTo>
                    <a:pt x="2083" y="1231"/>
                    <a:pt x="2699" y="788"/>
                    <a:pt x="3418" y="472"/>
                  </a:cubicBezTo>
                  <a:cubicBezTo>
                    <a:pt x="4136" y="155"/>
                    <a:pt x="4942" y="0"/>
                    <a:pt x="5839" y="0"/>
                  </a:cubicBezTo>
                  <a:cubicBezTo>
                    <a:pt x="6307" y="0"/>
                    <a:pt x="6778" y="82"/>
                    <a:pt x="7238" y="249"/>
                  </a:cubicBezTo>
                  <a:cubicBezTo>
                    <a:pt x="7702" y="412"/>
                    <a:pt x="8142" y="635"/>
                    <a:pt x="8557" y="904"/>
                  </a:cubicBezTo>
                  <a:cubicBezTo>
                    <a:pt x="8973" y="1175"/>
                    <a:pt x="9369" y="1483"/>
                    <a:pt x="9745" y="1830"/>
                  </a:cubicBezTo>
                  <a:cubicBezTo>
                    <a:pt x="10123" y="2177"/>
                    <a:pt x="10471" y="2528"/>
                    <a:pt x="10799" y="2881"/>
                  </a:cubicBezTo>
                  <a:cubicBezTo>
                    <a:pt x="11109" y="2528"/>
                    <a:pt x="11457" y="2177"/>
                    <a:pt x="11843" y="1830"/>
                  </a:cubicBezTo>
                  <a:cubicBezTo>
                    <a:pt x="12226" y="1483"/>
                    <a:pt x="12626" y="1175"/>
                    <a:pt x="13047" y="904"/>
                  </a:cubicBezTo>
                  <a:cubicBezTo>
                    <a:pt x="13468" y="635"/>
                    <a:pt x="13903" y="412"/>
                    <a:pt x="14352" y="249"/>
                  </a:cubicBezTo>
                  <a:cubicBezTo>
                    <a:pt x="14805" y="85"/>
                    <a:pt x="15268" y="0"/>
                    <a:pt x="15739" y="0"/>
                  </a:cubicBezTo>
                </a:path>
              </a:pathLst>
            </a:custGeom>
            <a:solidFill>
              <a:srgbClr val="6CD5F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03315" y="3575685"/>
            <a:ext cx="720090" cy="720090"/>
            <a:chOff x="11323" y="6262"/>
            <a:chExt cx="1134" cy="1134"/>
          </a:xfrm>
        </p:grpSpPr>
        <p:sp>
          <p:nvSpPr>
            <p:cNvPr id="33" name="矩形 32"/>
            <p:cNvSpPr/>
            <p:nvPr/>
          </p:nvSpPr>
          <p:spPr>
            <a:xfrm>
              <a:off x="11323" y="6262"/>
              <a:ext cx="1134" cy="1134"/>
            </a:xfrm>
            <a:prstGeom prst="rect">
              <a:avLst/>
            </a:prstGeom>
            <a:noFill/>
            <a:ln w="25400">
              <a:solidFill>
                <a:srgbClr val="6D9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30" name="AutoShape 45"/>
            <p:cNvSpPr/>
            <p:nvPr/>
          </p:nvSpPr>
          <p:spPr bwMode="auto">
            <a:xfrm>
              <a:off x="11706" y="6638"/>
              <a:ext cx="413" cy="413"/>
            </a:xfrm>
            <a:custGeom>
              <a:avLst/>
              <a:gdLst>
                <a:gd name="T0" fmla="+- 0 10794 37"/>
                <a:gd name="T1" fmla="*/ T0 w 21514"/>
                <a:gd name="T2" fmla="+- 0 10805 10"/>
                <a:gd name="T3" fmla="*/ 10805 h 21590"/>
                <a:gd name="T4" fmla="+- 0 10794 37"/>
                <a:gd name="T5" fmla="*/ T4 w 21514"/>
                <a:gd name="T6" fmla="+- 0 10805 10"/>
                <a:gd name="T7" fmla="*/ 10805 h 21590"/>
                <a:gd name="T8" fmla="+- 0 10794 37"/>
                <a:gd name="T9" fmla="*/ T8 w 21514"/>
                <a:gd name="T10" fmla="+- 0 10805 10"/>
                <a:gd name="T11" fmla="*/ 10805 h 21590"/>
                <a:gd name="T12" fmla="+- 0 10794 37"/>
                <a:gd name="T13" fmla="*/ T12 w 21514"/>
                <a:gd name="T14" fmla="+- 0 10805 10"/>
                <a:gd name="T15" fmla="*/ 10805 h 215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14" h="21590">
                  <a:moveTo>
                    <a:pt x="21361" y="20641"/>
                  </a:moveTo>
                  <a:cubicBezTo>
                    <a:pt x="21549" y="20867"/>
                    <a:pt x="21562" y="21109"/>
                    <a:pt x="21407" y="21359"/>
                  </a:cubicBezTo>
                  <a:cubicBezTo>
                    <a:pt x="21319" y="21502"/>
                    <a:pt x="21195" y="21578"/>
                    <a:pt x="21038" y="21590"/>
                  </a:cubicBezTo>
                  <a:cubicBezTo>
                    <a:pt x="20962" y="21590"/>
                    <a:pt x="20895" y="21561"/>
                    <a:pt x="20836" y="21507"/>
                  </a:cubicBezTo>
                  <a:lnTo>
                    <a:pt x="15037" y="17553"/>
                  </a:lnTo>
                  <a:cubicBezTo>
                    <a:pt x="14486" y="18272"/>
                    <a:pt x="13903" y="18878"/>
                    <a:pt x="13295" y="19375"/>
                  </a:cubicBezTo>
                  <a:cubicBezTo>
                    <a:pt x="12686" y="19872"/>
                    <a:pt x="12081" y="20235"/>
                    <a:pt x="11482" y="20461"/>
                  </a:cubicBezTo>
                  <a:cubicBezTo>
                    <a:pt x="10887" y="20692"/>
                    <a:pt x="10319" y="20781"/>
                    <a:pt x="9785" y="20726"/>
                  </a:cubicBezTo>
                  <a:cubicBezTo>
                    <a:pt x="9250" y="20670"/>
                    <a:pt x="8774" y="20461"/>
                    <a:pt x="8354" y="20091"/>
                  </a:cubicBezTo>
                  <a:cubicBezTo>
                    <a:pt x="7787" y="19595"/>
                    <a:pt x="7431" y="18884"/>
                    <a:pt x="7292" y="17948"/>
                  </a:cubicBezTo>
                  <a:cubicBezTo>
                    <a:pt x="7149" y="17018"/>
                    <a:pt x="7182" y="15993"/>
                    <a:pt x="7393" y="14862"/>
                  </a:cubicBezTo>
                  <a:lnTo>
                    <a:pt x="3996" y="11855"/>
                  </a:lnTo>
                  <a:cubicBezTo>
                    <a:pt x="3427" y="12152"/>
                    <a:pt x="2884" y="12295"/>
                    <a:pt x="2366" y="12284"/>
                  </a:cubicBezTo>
                  <a:cubicBezTo>
                    <a:pt x="1844" y="12278"/>
                    <a:pt x="1387" y="12098"/>
                    <a:pt x="991" y="11745"/>
                  </a:cubicBezTo>
                  <a:cubicBezTo>
                    <a:pt x="609" y="11394"/>
                    <a:pt x="340" y="10924"/>
                    <a:pt x="178" y="10336"/>
                  </a:cubicBezTo>
                  <a:cubicBezTo>
                    <a:pt x="17" y="9745"/>
                    <a:pt x="-37" y="9085"/>
                    <a:pt x="26" y="8346"/>
                  </a:cubicBezTo>
                  <a:cubicBezTo>
                    <a:pt x="87" y="7607"/>
                    <a:pt x="253" y="6832"/>
                    <a:pt x="532" y="6022"/>
                  </a:cubicBezTo>
                  <a:cubicBezTo>
                    <a:pt x="809" y="5213"/>
                    <a:pt x="1181" y="4417"/>
                    <a:pt x="1654" y="3647"/>
                  </a:cubicBezTo>
                  <a:cubicBezTo>
                    <a:pt x="2125" y="2869"/>
                    <a:pt x="2645" y="2209"/>
                    <a:pt x="3214" y="1653"/>
                  </a:cubicBezTo>
                  <a:cubicBezTo>
                    <a:pt x="3781" y="1100"/>
                    <a:pt x="4347" y="683"/>
                    <a:pt x="4919" y="401"/>
                  </a:cubicBezTo>
                  <a:cubicBezTo>
                    <a:pt x="5486" y="127"/>
                    <a:pt x="6032" y="-10"/>
                    <a:pt x="6549" y="0"/>
                  </a:cubicBezTo>
                  <a:cubicBezTo>
                    <a:pt x="7069" y="6"/>
                    <a:pt x="7524" y="186"/>
                    <a:pt x="7913" y="539"/>
                  </a:cubicBezTo>
                  <a:cubicBezTo>
                    <a:pt x="8308" y="909"/>
                    <a:pt x="8582" y="1394"/>
                    <a:pt x="8736" y="1989"/>
                  </a:cubicBezTo>
                  <a:cubicBezTo>
                    <a:pt x="8888" y="2590"/>
                    <a:pt x="8935" y="3255"/>
                    <a:pt x="8877" y="3994"/>
                  </a:cubicBezTo>
                  <a:lnTo>
                    <a:pt x="12252" y="7035"/>
                  </a:lnTo>
                  <a:cubicBezTo>
                    <a:pt x="13081" y="6468"/>
                    <a:pt x="13884" y="6138"/>
                    <a:pt x="14663" y="6048"/>
                  </a:cubicBezTo>
                  <a:cubicBezTo>
                    <a:pt x="15439" y="5960"/>
                    <a:pt x="16112" y="6169"/>
                    <a:pt x="16678" y="6682"/>
                  </a:cubicBezTo>
                  <a:cubicBezTo>
                    <a:pt x="17091" y="7052"/>
                    <a:pt x="17391" y="7543"/>
                    <a:pt x="17584" y="8149"/>
                  </a:cubicBezTo>
                  <a:cubicBezTo>
                    <a:pt x="17773" y="8753"/>
                    <a:pt x="17859" y="9432"/>
                    <a:pt x="17846" y="10180"/>
                  </a:cubicBezTo>
                  <a:cubicBezTo>
                    <a:pt x="17828" y="10930"/>
                    <a:pt x="17717" y="11723"/>
                    <a:pt x="17504" y="12572"/>
                  </a:cubicBezTo>
                  <a:cubicBezTo>
                    <a:pt x="17290" y="13415"/>
                    <a:pt x="16978" y="14264"/>
                    <a:pt x="16569" y="15111"/>
                  </a:cubicBezTo>
                  <a:lnTo>
                    <a:pt x="21361" y="20641"/>
                  </a:lnTo>
                  <a:close/>
                  <a:moveTo>
                    <a:pt x="2087" y="9948"/>
                  </a:moveTo>
                  <a:cubicBezTo>
                    <a:pt x="2244" y="10075"/>
                    <a:pt x="2432" y="10143"/>
                    <a:pt x="2650" y="10143"/>
                  </a:cubicBezTo>
                  <a:cubicBezTo>
                    <a:pt x="2881" y="10143"/>
                    <a:pt x="3125" y="10059"/>
                    <a:pt x="3383" y="9906"/>
                  </a:cubicBezTo>
                  <a:cubicBezTo>
                    <a:pt x="3638" y="9745"/>
                    <a:pt x="3907" y="9538"/>
                    <a:pt x="4184" y="9283"/>
                  </a:cubicBezTo>
                  <a:cubicBezTo>
                    <a:pt x="4460" y="9023"/>
                    <a:pt x="4731" y="8727"/>
                    <a:pt x="4998" y="8386"/>
                  </a:cubicBezTo>
                  <a:cubicBezTo>
                    <a:pt x="5263" y="8042"/>
                    <a:pt x="5512" y="7684"/>
                    <a:pt x="5744" y="7317"/>
                  </a:cubicBezTo>
                  <a:cubicBezTo>
                    <a:pt x="5814" y="7190"/>
                    <a:pt x="5844" y="7052"/>
                    <a:pt x="5821" y="6902"/>
                  </a:cubicBezTo>
                  <a:cubicBezTo>
                    <a:pt x="5797" y="6758"/>
                    <a:pt x="5744" y="6637"/>
                    <a:pt x="5652" y="6550"/>
                  </a:cubicBezTo>
                  <a:cubicBezTo>
                    <a:pt x="5549" y="6457"/>
                    <a:pt x="5434" y="6417"/>
                    <a:pt x="5310" y="6434"/>
                  </a:cubicBezTo>
                  <a:cubicBezTo>
                    <a:pt x="5186" y="6445"/>
                    <a:pt x="5083" y="6521"/>
                    <a:pt x="5001" y="6654"/>
                  </a:cubicBezTo>
                  <a:cubicBezTo>
                    <a:pt x="4418" y="7590"/>
                    <a:pt x="3903" y="8237"/>
                    <a:pt x="3455" y="8589"/>
                  </a:cubicBezTo>
                  <a:cubicBezTo>
                    <a:pt x="3006" y="8936"/>
                    <a:pt x="2736" y="9094"/>
                    <a:pt x="2647" y="9057"/>
                  </a:cubicBezTo>
                  <a:cubicBezTo>
                    <a:pt x="2542" y="8970"/>
                    <a:pt x="2425" y="8936"/>
                    <a:pt x="2298" y="8964"/>
                  </a:cubicBezTo>
                  <a:cubicBezTo>
                    <a:pt x="2172" y="8989"/>
                    <a:pt x="2071" y="9057"/>
                    <a:pt x="1996" y="9167"/>
                  </a:cubicBezTo>
                  <a:cubicBezTo>
                    <a:pt x="1923" y="9295"/>
                    <a:pt x="1895" y="9432"/>
                    <a:pt x="1919" y="9579"/>
                  </a:cubicBezTo>
                  <a:cubicBezTo>
                    <a:pt x="1942" y="9728"/>
                    <a:pt x="1998" y="9850"/>
                    <a:pt x="2087" y="9948"/>
                  </a:cubicBezTo>
                  <a:moveTo>
                    <a:pt x="9299" y="14648"/>
                  </a:moveTo>
                  <a:cubicBezTo>
                    <a:pt x="9357" y="14721"/>
                    <a:pt x="9444" y="14758"/>
                    <a:pt x="9553" y="14758"/>
                  </a:cubicBezTo>
                  <a:cubicBezTo>
                    <a:pt x="9703" y="14758"/>
                    <a:pt x="9828" y="14681"/>
                    <a:pt x="9923" y="14526"/>
                  </a:cubicBezTo>
                  <a:cubicBezTo>
                    <a:pt x="9999" y="14399"/>
                    <a:pt x="10029" y="14268"/>
                    <a:pt x="10010" y="14132"/>
                  </a:cubicBezTo>
                  <a:cubicBezTo>
                    <a:pt x="9999" y="13993"/>
                    <a:pt x="9940" y="13878"/>
                    <a:pt x="9834" y="13784"/>
                  </a:cubicBezTo>
                  <a:lnTo>
                    <a:pt x="5945" y="10302"/>
                  </a:lnTo>
                  <a:cubicBezTo>
                    <a:pt x="5825" y="10428"/>
                    <a:pt x="5701" y="10549"/>
                    <a:pt x="5580" y="10671"/>
                  </a:cubicBezTo>
                  <a:cubicBezTo>
                    <a:pt x="5457" y="10792"/>
                    <a:pt x="5334" y="10902"/>
                    <a:pt x="5216" y="10989"/>
                  </a:cubicBezTo>
                  <a:lnTo>
                    <a:pt x="9299" y="14648"/>
                  </a:lnTo>
                  <a:close/>
                  <a:moveTo>
                    <a:pt x="14353" y="15028"/>
                  </a:moveTo>
                  <a:cubicBezTo>
                    <a:pt x="14429" y="14918"/>
                    <a:pt x="14459" y="14791"/>
                    <a:pt x="14445" y="14642"/>
                  </a:cubicBezTo>
                  <a:cubicBezTo>
                    <a:pt x="14429" y="14495"/>
                    <a:pt x="14369" y="14374"/>
                    <a:pt x="14265" y="14285"/>
                  </a:cubicBezTo>
                  <a:cubicBezTo>
                    <a:pt x="14176" y="14196"/>
                    <a:pt x="14067" y="14157"/>
                    <a:pt x="13944" y="14174"/>
                  </a:cubicBezTo>
                  <a:cubicBezTo>
                    <a:pt x="13822" y="14196"/>
                    <a:pt x="13718" y="14268"/>
                    <a:pt x="13648" y="14394"/>
                  </a:cubicBezTo>
                  <a:cubicBezTo>
                    <a:pt x="13266" y="15006"/>
                    <a:pt x="12882" y="15531"/>
                    <a:pt x="12498" y="15959"/>
                  </a:cubicBezTo>
                  <a:cubicBezTo>
                    <a:pt x="12114" y="16388"/>
                    <a:pt x="11757" y="16732"/>
                    <a:pt x="11427" y="16977"/>
                  </a:cubicBezTo>
                  <a:cubicBezTo>
                    <a:pt x="11097" y="17225"/>
                    <a:pt x="10806" y="17387"/>
                    <a:pt x="10555" y="17462"/>
                  </a:cubicBezTo>
                  <a:cubicBezTo>
                    <a:pt x="10299" y="17541"/>
                    <a:pt x="10119" y="17519"/>
                    <a:pt x="10013" y="17404"/>
                  </a:cubicBezTo>
                  <a:cubicBezTo>
                    <a:pt x="9910" y="17316"/>
                    <a:pt x="9800" y="17282"/>
                    <a:pt x="9686" y="17310"/>
                  </a:cubicBezTo>
                  <a:cubicBezTo>
                    <a:pt x="9567" y="17336"/>
                    <a:pt x="9471" y="17421"/>
                    <a:pt x="9400" y="17553"/>
                  </a:cubicBezTo>
                  <a:cubicBezTo>
                    <a:pt x="9324" y="17664"/>
                    <a:pt x="9291" y="17790"/>
                    <a:pt x="9304" y="17936"/>
                  </a:cubicBezTo>
                  <a:cubicBezTo>
                    <a:pt x="9315" y="18086"/>
                    <a:pt x="9376" y="18208"/>
                    <a:pt x="9488" y="18294"/>
                  </a:cubicBezTo>
                  <a:cubicBezTo>
                    <a:pt x="9706" y="18503"/>
                    <a:pt x="9961" y="18605"/>
                    <a:pt x="10261" y="18605"/>
                  </a:cubicBezTo>
                  <a:cubicBezTo>
                    <a:pt x="10569" y="18605"/>
                    <a:pt x="10899" y="18509"/>
                    <a:pt x="11255" y="18317"/>
                  </a:cubicBezTo>
                  <a:cubicBezTo>
                    <a:pt x="11610" y="18125"/>
                    <a:pt x="11964" y="17866"/>
                    <a:pt x="12324" y="17541"/>
                  </a:cubicBezTo>
                  <a:cubicBezTo>
                    <a:pt x="12683" y="17214"/>
                    <a:pt x="13034" y="16836"/>
                    <a:pt x="13378" y="16399"/>
                  </a:cubicBezTo>
                  <a:cubicBezTo>
                    <a:pt x="13721" y="15959"/>
                    <a:pt x="14047" y="15502"/>
                    <a:pt x="14353" y="15028"/>
                  </a:cubicBezTo>
                </a:path>
              </a:pathLst>
            </a:custGeom>
            <a:solidFill>
              <a:srgbClr val="6D9EB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Calibri" panose="020F050202020403020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511300" y="5146040"/>
            <a:ext cx="720090" cy="720090"/>
            <a:chOff x="4798" y="8735"/>
            <a:chExt cx="1134" cy="1134"/>
          </a:xfrm>
        </p:grpSpPr>
        <p:sp>
          <p:nvSpPr>
            <p:cNvPr id="35" name="矩形 34"/>
            <p:cNvSpPr/>
            <p:nvPr/>
          </p:nvSpPr>
          <p:spPr>
            <a:xfrm>
              <a:off x="4798" y="8735"/>
              <a:ext cx="1134" cy="1134"/>
            </a:xfrm>
            <a:prstGeom prst="rect">
              <a:avLst/>
            </a:prstGeom>
            <a:noFill/>
            <a:ln w="25400">
              <a:solidFill>
                <a:srgbClr val="6D9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25" name="AutoShape 88"/>
            <p:cNvSpPr/>
            <p:nvPr/>
          </p:nvSpPr>
          <p:spPr bwMode="auto">
            <a:xfrm>
              <a:off x="5141" y="9103"/>
              <a:ext cx="399" cy="399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5" y="3049"/>
                    <a:pt x="21422" y="4387"/>
                  </a:cubicBezTo>
                  <a:cubicBezTo>
                    <a:pt x="21546" y="5723"/>
                    <a:pt x="21482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7"/>
                    <a:pt x="9505" y="20407"/>
                  </a:cubicBezTo>
                  <a:cubicBezTo>
                    <a:pt x="8354" y="20407"/>
                    <a:pt x="7208" y="20166"/>
                    <a:pt x="6064" y="19683"/>
                  </a:cubicBezTo>
                  <a:cubicBezTo>
                    <a:pt x="5892" y="19609"/>
                    <a:pt x="5725" y="19519"/>
                    <a:pt x="5557" y="19412"/>
                  </a:cubicBezTo>
                  <a:cubicBezTo>
                    <a:pt x="5388" y="19302"/>
                    <a:pt x="5221" y="19191"/>
                    <a:pt x="5058" y="19076"/>
                  </a:cubicBezTo>
                  <a:cubicBezTo>
                    <a:pt x="4840" y="18929"/>
                    <a:pt x="4624" y="18790"/>
                    <a:pt x="4415" y="18661"/>
                  </a:cubicBezTo>
                  <a:cubicBezTo>
                    <a:pt x="4199" y="18528"/>
                    <a:pt x="4016" y="18466"/>
                    <a:pt x="3858" y="18466"/>
                  </a:cubicBezTo>
                  <a:cubicBezTo>
                    <a:pt x="3785" y="18486"/>
                    <a:pt x="3699" y="18562"/>
                    <a:pt x="3597" y="18700"/>
                  </a:cubicBezTo>
                  <a:cubicBezTo>
                    <a:pt x="3497" y="18841"/>
                    <a:pt x="3391" y="18997"/>
                    <a:pt x="3287" y="19175"/>
                  </a:cubicBezTo>
                  <a:cubicBezTo>
                    <a:pt x="3184" y="19350"/>
                    <a:pt x="3085" y="19536"/>
                    <a:pt x="2990" y="19728"/>
                  </a:cubicBezTo>
                  <a:cubicBezTo>
                    <a:pt x="2898" y="19923"/>
                    <a:pt x="2820" y="20073"/>
                    <a:pt x="2760" y="20180"/>
                  </a:cubicBezTo>
                  <a:cubicBezTo>
                    <a:pt x="2654" y="20389"/>
                    <a:pt x="2557" y="20575"/>
                    <a:pt x="2464" y="20742"/>
                  </a:cubicBezTo>
                  <a:cubicBezTo>
                    <a:pt x="2371" y="20908"/>
                    <a:pt x="2285" y="21055"/>
                    <a:pt x="2212" y="21182"/>
                  </a:cubicBezTo>
                  <a:cubicBezTo>
                    <a:pt x="2025" y="21462"/>
                    <a:pt x="1786" y="21600"/>
                    <a:pt x="1495" y="21600"/>
                  </a:cubicBezTo>
                  <a:lnTo>
                    <a:pt x="1449" y="21600"/>
                  </a:lnTo>
                  <a:cubicBezTo>
                    <a:pt x="1234" y="21583"/>
                    <a:pt x="1049" y="21527"/>
                    <a:pt x="895" y="21433"/>
                  </a:cubicBezTo>
                  <a:cubicBezTo>
                    <a:pt x="743" y="21335"/>
                    <a:pt x="616" y="21224"/>
                    <a:pt x="521" y="21097"/>
                  </a:cubicBezTo>
                  <a:cubicBezTo>
                    <a:pt x="425" y="20976"/>
                    <a:pt x="347" y="20846"/>
                    <a:pt x="291" y="20716"/>
                  </a:cubicBezTo>
                  <a:cubicBezTo>
                    <a:pt x="235" y="20586"/>
                    <a:pt x="198" y="20485"/>
                    <a:pt x="184" y="20407"/>
                  </a:cubicBezTo>
                  <a:cubicBezTo>
                    <a:pt x="-18" y="20077"/>
                    <a:pt x="-54" y="19725"/>
                    <a:pt x="74" y="19355"/>
                  </a:cubicBezTo>
                  <a:cubicBezTo>
                    <a:pt x="221" y="18877"/>
                    <a:pt x="429" y="18480"/>
                    <a:pt x="698" y="18152"/>
                  </a:cubicBezTo>
                  <a:cubicBezTo>
                    <a:pt x="970" y="17827"/>
                    <a:pt x="1234" y="17537"/>
                    <a:pt x="1495" y="17277"/>
                  </a:cubicBezTo>
                  <a:cubicBezTo>
                    <a:pt x="1711" y="17068"/>
                    <a:pt x="1901" y="16873"/>
                    <a:pt x="2060" y="16693"/>
                  </a:cubicBezTo>
                  <a:cubicBezTo>
                    <a:pt x="2222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7" y="15611"/>
                  </a:cubicBezTo>
                  <a:cubicBezTo>
                    <a:pt x="2212" y="15504"/>
                    <a:pt x="2168" y="15380"/>
                    <a:pt x="2128" y="15241"/>
                  </a:cubicBezTo>
                  <a:cubicBezTo>
                    <a:pt x="2087" y="15100"/>
                    <a:pt x="2052" y="14942"/>
                    <a:pt x="2020" y="14761"/>
                  </a:cubicBezTo>
                  <a:cubicBezTo>
                    <a:pt x="1835" y="13321"/>
                    <a:pt x="1882" y="11989"/>
                    <a:pt x="2166" y="10774"/>
                  </a:cubicBezTo>
                  <a:cubicBezTo>
                    <a:pt x="2449" y="9557"/>
                    <a:pt x="2898" y="8465"/>
                    <a:pt x="3509" y="7494"/>
                  </a:cubicBezTo>
                  <a:cubicBezTo>
                    <a:pt x="4121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6" y="3351"/>
                  </a:cubicBezTo>
                  <a:cubicBezTo>
                    <a:pt x="8939" y="3092"/>
                    <a:pt x="9611" y="2939"/>
                    <a:pt x="10336" y="2894"/>
                  </a:cubicBezTo>
                  <a:cubicBezTo>
                    <a:pt x="11066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7" y="2773"/>
                  </a:cubicBezTo>
                  <a:cubicBezTo>
                    <a:pt x="14532" y="2753"/>
                    <a:pt x="15008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2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0" y="757"/>
                    <a:pt x="18404" y="596"/>
                    <a:pt x="18548" y="460"/>
                  </a:cubicBezTo>
                  <a:cubicBezTo>
                    <a:pt x="18695" y="325"/>
                    <a:pt x="18854" y="215"/>
                    <a:pt x="19028" y="130"/>
                  </a:cubicBezTo>
                  <a:cubicBezTo>
                    <a:pt x="19205" y="42"/>
                    <a:pt x="19424" y="0"/>
                    <a:pt x="19688" y="0"/>
                  </a:cubicBezTo>
                  <a:cubicBezTo>
                    <a:pt x="19856" y="0"/>
                    <a:pt x="20015" y="51"/>
                    <a:pt x="20162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5" y="10017"/>
                    <a:pt x="15811" y="9927"/>
                    <a:pt x="15993" y="9713"/>
                  </a:cubicBezTo>
                  <a:cubicBezTo>
                    <a:pt x="16178" y="9504"/>
                    <a:pt x="16277" y="9249"/>
                    <a:pt x="16290" y="8953"/>
                  </a:cubicBezTo>
                  <a:cubicBezTo>
                    <a:pt x="16305" y="8637"/>
                    <a:pt x="16230" y="8373"/>
                    <a:pt x="16064" y="8160"/>
                  </a:cubicBezTo>
                  <a:cubicBezTo>
                    <a:pt x="15892" y="7948"/>
                    <a:pt x="15679" y="7832"/>
                    <a:pt x="15417" y="7815"/>
                  </a:cubicBezTo>
                  <a:cubicBezTo>
                    <a:pt x="14320" y="7762"/>
                    <a:pt x="13285" y="7835"/>
                    <a:pt x="12315" y="8038"/>
                  </a:cubicBezTo>
                  <a:cubicBezTo>
                    <a:pt x="11344" y="8241"/>
                    <a:pt x="10424" y="8572"/>
                    <a:pt x="9550" y="9032"/>
                  </a:cubicBezTo>
                  <a:cubicBezTo>
                    <a:pt x="8673" y="9492"/>
                    <a:pt x="7842" y="10091"/>
                    <a:pt x="7046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0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899" y="15196"/>
                    <a:pt x="6087" y="14953"/>
                  </a:cubicBezTo>
                  <a:cubicBezTo>
                    <a:pt x="6758" y="14035"/>
                    <a:pt x="7435" y="13245"/>
                    <a:pt x="8116" y="12587"/>
                  </a:cubicBezTo>
                  <a:cubicBezTo>
                    <a:pt x="8794" y="11929"/>
                    <a:pt x="9510" y="11401"/>
                    <a:pt x="10258" y="11006"/>
                  </a:cubicBezTo>
                  <a:cubicBezTo>
                    <a:pt x="11009" y="10610"/>
                    <a:pt x="11801" y="10331"/>
                    <a:pt x="12635" y="10167"/>
                  </a:cubicBezTo>
                  <a:cubicBezTo>
                    <a:pt x="13466" y="10003"/>
                    <a:pt x="14372" y="9938"/>
                    <a:pt x="15350" y="9978"/>
                  </a:cubicBezTo>
                </a:path>
              </a:pathLst>
            </a:custGeom>
            <a:solidFill>
              <a:srgbClr val="6D9EB0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Calibri" panose="020F05020202040302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03315" y="5232400"/>
            <a:ext cx="720090" cy="720090"/>
            <a:chOff x="11323" y="8871"/>
            <a:chExt cx="1134" cy="1134"/>
          </a:xfrm>
        </p:grpSpPr>
        <p:sp>
          <p:nvSpPr>
            <p:cNvPr id="18" name="矩形 17"/>
            <p:cNvSpPr/>
            <p:nvPr/>
          </p:nvSpPr>
          <p:spPr>
            <a:xfrm>
              <a:off x="11323" y="8871"/>
              <a:ext cx="1134" cy="1134"/>
            </a:xfrm>
            <a:prstGeom prst="rect">
              <a:avLst/>
            </a:prstGeom>
            <a:noFill/>
            <a:ln w="25400">
              <a:solidFill>
                <a:srgbClr val="6CD5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15" name="AutoShape 73"/>
            <p:cNvSpPr/>
            <p:nvPr/>
          </p:nvSpPr>
          <p:spPr bwMode="auto">
            <a:xfrm>
              <a:off x="11706" y="9185"/>
              <a:ext cx="507" cy="5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3" y="0"/>
                    <a:pt x="13697" y="343"/>
                    <a:pt x="15005" y="1019"/>
                  </a:cubicBezTo>
                  <a:cubicBezTo>
                    <a:pt x="16315" y="1699"/>
                    <a:pt x="17460" y="2629"/>
                    <a:pt x="18442" y="3806"/>
                  </a:cubicBezTo>
                  <a:cubicBezTo>
                    <a:pt x="19421" y="4981"/>
                    <a:pt x="20194" y="6355"/>
                    <a:pt x="20755" y="7923"/>
                  </a:cubicBezTo>
                  <a:cubicBezTo>
                    <a:pt x="21319" y="9498"/>
                    <a:pt x="21600" y="11174"/>
                    <a:pt x="21600" y="12957"/>
                  </a:cubicBezTo>
                  <a:cubicBezTo>
                    <a:pt x="21600" y="13674"/>
                    <a:pt x="21545" y="14402"/>
                    <a:pt x="21434" y="15148"/>
                  </a:cubicBezTo>
                  <a:cubicBezTo>
                    <a:pt x="21322" y="15892"/>
                    <a:pt x="21161" y="16625"/>
                    <a:pt x="20952" y="17339"/>
                  </a:cubicBezTo>
                  <a:cubicBezTo>
                    <a:pt x="20741" y="18059"/>
                    <a:pt x="20477" y="18744"/>
                    <a:pt x="20162" y="19402"/>
                  </a:cubicBezTo>
                  <a:cubicBezTo>
                    <a:pt x="19850" y="20057"/>
                    <a:pt x="19498" y="20656"/>
                    <a:pt x="19106" y="21200"/>
                  </a:cubicBezTo>
                  <a:cubicBezTo>
                    <a:pt x="18931" y="21468"/>
                    <a:pt x="18703" y="21600"/>
                    <a:pt x="18430" y="21600"/>
                  </a:cubicBezTo>
                  <a:lnTo>
                    <a:pt x="3170" y="21600"/>
                  </a:lnTo>
                  <a:cubicBezTo>
                    <a:pt x="2887" y="21600"/>
                    <a:pt x="2662" y="21468"/>
                    <a:pt x="2494" y="21200"/>
                  </a:cubicBezTo>
                  <a:cubicBezTo>
                    <a:pt x="2088" y="20656"/>
                    <a:pt x="1730" y="20057"/>
                    <a:pt x="1426" y="19402"/>
                  </a:cubicBezTo>
                  <a:cubicBezTo>
                    <a:pt x="1117" y="18744"/>
                    <a:pt x="859" y="18059"/>
                    <a:pt x="650" y="17339"/>
                  </a:cubicBezTo>
                  <a:cubicBezTo>
                    <a:pt x="439" y="16625"/>
                    <a:pt x="278" y="15892"/>
                    <a:pt x="166" y="15148"/>
                  </a:cubicBezTo>
                  <a:cubicBezTo>
                    <a:pt x="55" y="14402"/>
                    <a:pt x="0" y="13673"/>
                    <a:pt x="0" y="12957"/>
                  </a:cubicBezTo>
                  <a:cubicBezTo>
                    <a:pt x="0" y="11163"/>
                    <a:pt x="281" y="9487"/>
                    <a:pt x="845" y="7918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9"/>
                    <a:pt x="5285" y="1699"/>
                    <a:pt x="6595" y="1019"/>
                  </a:cubicBezTo>
                  <a:cubicBezTo>
                    <a:pt x="7903" y="343"/>
                    <a:pt x="9305" y="0"/>
                    <a:pt x="10800" y="0"/>
                  </a:cubicBezTo>
                  <a:moveTo>
                    <a:pt x="3149" y="14572"/>
                  </a:moveTo>
                  <a:cubicBezTo>
                    <a:pt x="3523" y="14572"/>
                    <a:pt x="3841" y="14414"/>
                    <a:pt x="4102" y="14100"/>
                  </a:cubicBezTo>
                  <a:cubicBezTo>
                    <a:pt x="4361" y="13792"/>
                    <a:pt x="4493" y="13409"/>
                    <a:pt x="4493" y="12957"/>
                  </a:cubicBezTo>
                  <a:cubicBezTo>
                    <a:pt x="4493" y="12508"/>
                    <a:pt x="4361" y="12128"/>
                    <a:pt x="4096" y="11822"/>
                  </a:cubicBezTo>
                  <a:cubicBezTo>
                    <a:pt x="3833" y="11512"/>
                    <a:pt x="3516" y="11359"/>
                    <a:pt x="3149" y="11359"/>
                  </a:cubicBezTo>
                  <a:cubicBezTo>
                    <a:pt x="2772" y="11359"/>
                    <a:pt x="2455" y="11511"/>
                    <a:pt x="2201" y="11822"/>
                  </a:cubicBezTo>
                  <a:cubicBezTo>
                    <a:pt x="1944" y="12128"/>
                    <a:pt x="1814" y="12508"/>
                    <a:pt x="1814" y="12957"/>
                  </a:cubicBezTo>
                  <a:cubicBezTo>
                    <a:pt x="1814" y="13409"/>
                    <a:pt x="1944" y="13792"/>
                    <a:pt x="2201" y="14100"/>
                  </a:cubicBezTo>
                  <a:cubicBezTo>
                    <a:pt x="2455" y="14414"/>
                    <a:pt x="2772" y="14572"/>
                    <a:pt x="3149" y="14572"/>
                  </a:cubicBezTo>
                  <a:moveTo>
                    <a:pt x="5388" y="8105"/>
                  </a:moveTo>
                  <a:cubicBezTo>
                    <a:pt x="5762" y="8105"/>
                    <a:pt x="6086" y="7944"/>
                    <a:pt x="6353" y="7621"/>
                  </a:cubicBezTo>
                  <a:cubicBezTo>
                    <a:pt x="6622" y="7302"/>
                    <a:pt x="6756" y="6916"/>
                    <a:pt x="6756" y="6467"/>
                  </a:cubicBezTo>
                  <a:cubicBezTo>
                    <a:pt x="6756" y="6015"/>
                    <a:pt x="6622" y="5635"/>
                    <a:pt x="6353" y="5327"/>
                  </a:cubicBezTo>
                  <a:cubicBezTo>
                    <a:pt x="6086" y="5021"/>
                    <a:pt x="5762" y="4866"/>
                    <a:pt x="5388" y="4866"/>
                  </a:cubicBezTo>
                  <a:cubicBezTo>
                    <a:pt x="5028" y="4866"/>
                    <a:pt x="4714" y="5021"/>
                    <a:pt x="4447" y="5327"/>
                  </a:cubicBezTo>
                  <a:cubicBezTo>
                    <a:pt x="4178" y="5635"/>
                    <a:pt x="4044" y="6015"/>
                    <a:pt x="4044" y="6467"/>
                  </a:cubicBezTo>
                  <a:cubicBezTo>
                    <a:pt x="4044" y="6916"/>
                    <a:pt x="4178" y="7302"/>
                    <a:pt x="4447" y="7621"/>
                  </a:cubicBezTo>
                  <a:cubicBezTo>
                    <a:pt x="4714" y="7944"/>
                    <a:pt x="5028" y="8105"/>
                    <a:pt x="5388" y="8105"/>
                  </a:cubicBezTo>
                  <a:moveTo>
                    <a:pt x="11995" y="15053"/>
                  </a:moveTo>
                  <a:cubicBezTo>
                    <a:pt x="12026" y="14923"/>
                    <a:pt x="12084" y="14673"/>
                    <a:pt x="12173" y="14293"/>
                  </a:cubicBezTo>
                  <a:cubicBezTo>
                    <a:pt x="12262" y="13918"/>
                    <a:pt x="12365" y="13478"/>
                    <a:pt x="12482" y="12977"/>
                  </a:cubicBezTo>
                  <a:cubicBezTo>
                    <a:pt x="12600" y="12476"/>
                    <a:pt x="12727" y="11955"/>
                    <a:pt x="12862" y="11405"/>
                  </a:cubicBezTo>
                  <a:cubicBezTo>
                    <a:pt x="12996" y="10861"/>
                    <a:pt x="13114" y="10351"/>
                    <a:pt x="13212" y="9882"/>
                  </a:cubicBezTo>
                  <a:cubicBezTo>
                    <a:pt x="13313" y="9415"/>
                    <a:pt x="13399" y="9009"/>
                    <a:pt x="13471" y="8670"/>
                  </a:cubicBezTo>
                  <a:cubicBezTo>
                    <a:pt x="13543" y="8330"/>
                    <a:pt x="13579" y="8131"/>
                    <a:pt x="13579" y="8076"/>
                  </a:cubicBezTo>
                  <a:cubicBezTo>
                    <a:pt x="13579" y="7869"/>
                    <a:pt x="13512" y="7682"/>
                    <a:pt x="13380" y="7527"/>
                  </a:cubicBezTo>
                  <a:cubicBezTo>
                    <a:pt x="13246" y="7371"/>
                    <a:pt x="13090" y="7293"/>
                    <a:pt x="12914" y="7293"/>
                  </a:cubicBezTo>
                  <a:cubicBezTo>
                    <a:pt x="12761" y="7293"/>
                    <a:pt x="12624" y="7345"/>
                    <a:pt x="12506" y="7458"/>
                  </a:cubicBezTo>
                  <a:cubicBezTo>
                    <a:pt x="12386" y="7567"/>
                    <a:pt x="12305" y="7711"/>
                    <a:pt x="12259" y="7886"/>
                  </a:cubicBezTo>
                  <a:lnTo>
                    <a:pt x="10706" y="14598"/>
                  </a:lnTo>
                  <a:cubicBezTo>
                    <a:pt x="10409" y="14618"/>
                    <a:pt x="10126" y="14696"/>
                    <a:pt x="9857" y="14840"/>
                  </a:cubicBezTo>
                  <a:cubicBezTo>
                    <a:pt x="9590" y="14984"/>
                    <a:pt x="9358" y="15174"/>
                    <a:pt x="9163" y="15419"/>
                  </a:cubicBezTo>
                  <a:cubicBezTo>
                    <a:pt x="8966" y="15663"/>
                    <a:pt x="8813" y="15945"/>
                    <a:pt x="8702" y="16265"/>
                  </a:cubicBezTo>
                  <a:cubicBezTo>
                    <a:pt x="8592" y="16588"/>
                    <a:pt x="8537" y="16927"/>
                    <a:pt x="8537" y="17284"/>
                  </a:cubicBezTo>
                  <a:cubicBezTo>
                    <a:pt x="8537" y="18039"/>
                    <a:pt x="8755" y="18678"/>
                    <a:pt x="9197" y="19199"/>
                  </a:cubicBezTo>
                  <a:cubicBezTo>
                    <a:pt x="9638" y="19726"/>
                    <a:pt x="10171" y="19987"/>
                    <a:pt x="10800" y="19987"/>
                  </a:cubicBezTo>
                  <a:cubicBezTo>
                    <a:pt x="11429" y="19987"/>
                    <a:pt x="11962" y="19726"/>
                    <a:pt x="12403" y="19199"/>
                  </a:cubicBezTo>
                  <a:cubicBezTo>
                    <a:pt x="12842" y="18678"/>
                    <a:pt x="13063" y="18039"/>
                    <a:pt x="13063" y="17284"/>
                  </a:cubicBezTo>
                  <a:cubicBezTo>
                    <a:pt x="13063" y="16835"/>
                    <a:pt x="12962" y="16417"/>
                    <a:pt x="12763" y="16032"/>
                  </a:cubicBezTo>
                  <a:cubicBezTo>
                    <a:pt x="12564" y="15645"/>
                    <a:pt x="12307" y="15321"/>
                    <a:pt x="11995" y="15053"/>
                  </a:cubicBezTo>
                  <a:moveTo>
                    <a:pt x="10800" y="2177"/>
                  </a:moveTo>
                  <a:cubicBezTo>
                    <a:pt x="10426" y="2177"/>
                    <a:pt x="10106" y="2335"/>
                    <a:pt x="9847" y="2646"/>
                  </a:cubicBezTo>
                  <a:cubicBezTo>
                    <a:pt x="9586" y="2960"/>
                    <a:pt x="9456" y="3343"/>
                    <a:pt x="9456" y="3792"/>
                  </a:cubicBezTo>
                  <a:cubicBezTo>
                    <a:pt x="9456" y="4241"/>
                    <a:pt x="9586" y="4621"/>
                    <a:pt x="9847" y="4927"/>
                  </a:cubicBezTo>
                  <a:cubicBezTo>
                    <a:pt x="10106" y="5237"/>
                    <a:pt x="10426" y="5390"/>
                    <a:pt x="10800" y="5390"/>
                  </a:cubicBezTo>
                  <a:cubicBezTo>
                    <a:pt x="11174" y="5390"/>
                    <a:pt x="11494" y="5238"/>
                    <a:pt x="11753" y="4927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3" y="2646"/>
                  </a:cubicBezTo>
                  <a:cubicBezTo>
                    <a:pt x="11494" y="2335"/>
                    <a:pt x="11174" y="2177"/>
                    <a:pt x="10800" y="2177"/>
                  </a:cubicBezTo>
                  <a:moveTo>
                    <a:pt x="14844" y="6467"/>
                  </a:moveTo>
                  <a:cubicBezTo>
                    <a:pt x="14844" y="6916"/>
                    <a:pt x="14978" y="7299"/>
                    <a:pt x="15247" y="7610"/>
                  </a:cubicBezTo>
                  <a:cubicBezTo>
                    <a:pt x="15514" y="7921"/>
                    <a:pt x="15835" y="8076"/>
                    <a:pt x="16212" y="8076"/>
                  </a:cubicBezTo>
                  <a:cubicBezTo>
                    <a:pt x="16586" y="8076"/>
                    <a:pt x="16903" y="7921"/>
                    <a:pt x="17165" y="7610"/>
                  </a:cubicBezTo>
                  <a:cubicBezTo>
                    <a:pt x="17426" y="7299"/>
                    <a:pt x="17556" y="6916"/>
                    <a:pt x="17556" y="6467"/>
                  </a:cubicBezTo>
                  <a:cubicBezTo>
                    <a:pt x="17556" y="6015"/>
                    <a:pt x="17426" y="5635"/>
                    <a:pt x="17165" y="5327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4" y="5022"/>
                    <a:pt x="15247" y="5327"/>
                  </a:cubicBezTo>
                  <a:cubicBezTo>
                    <a:pt x="14978" y="5635"/>
                    <a:pt x="14844" y="6015"/>
                    <a:pt x="14844" y="6467"/>
                  </a:cubicBezTo>
                  <a:moveTo>
                    <a:pt x="18451" y="14572"/>
                  </a:moveTo>
                  <a:cubicBezTo>
                    <a:pt x="18828" y="14572"/>
                    <a:pt x="19142" y="14414"/>
                    <a:pt x="19399" y="14100"/>
                  </a:cubicBezTo>
                  <a:cubicBezTo>
                    <a:pt x="19656" y="13792"/>
                    <a:pt x="19786" y="13409"/>
                    <a:pt x="19786" y="12957"/>
                  </a:cubicBezTo>
                  <a:cubicBezTo>
                    <a:pt x="19786" y="12508"/>
                    <a:pt x="19656" y="12128"/>
                    <a:pt x="19399" y="11822"/>
                  </a:cubicBezTo>
                  <a:cubicBezTo>
                    <a:pt x="19142" y="11512"/>
                    <a:pt x="18828" y="11359"/>
                    <a:pt x="18451" y="11359"/>
                  </a:cubicBezTo>
                  <a:cubicBezTo>
                    <a:pt x="18077" y="11359"/>
                    <a:pt x="17758" y="11511"/>
                    <a:pt x="17497" y="11822"/>
                  </a:cubicBezTo>
                  <a:cubicBezTo>
                    <a:pt x="17237" y="12128"/>
                    <a:pt x="17107" y="12508"/>
                    <a:pt x="17107" y="12957"/>
                  </a:cubicBezTo>
                  <a:cubicBezTo>
                    <a:pt x="17107" y="13409"/>
                    <a:pt x="17237" y="13792"/>
                    <a:pt x="17497" y="14100"/>
                  </a:cubicBezTo>
                  <a:cubicBezTo>
                    <a:pt x="17758" y="14414"/>
                    <a:pt x="18077" y="14572"/>
                    <a:pt x="18451" y="14572"/>
                  </a:cubicBezTo>
                </a:path>
              </a:pathLst>
            </a:custGeom>
            <a:solidFill>
              <a:srgbClr val="6CD5F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Calibri" panose="020F050202020403020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468245" y="1799590"/>
            <a:ext cx="3568700" cy="1139825"/>
            <a:chOff x="3006" y="3199"/>
            <a:chExt cx="6793" cy="1795"/>
          </a:xfrm>
        </p:grpSpPr>
        <p:sp>
          <p:nvSpPr>
            <p:cNvPr id="89" name="矩形 8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006" y="3199"/>
              <a:ext cx="4073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57745" y="1799590"/>
            <a:ext cx="3568700" cy="1139825"/>
            <a:chOff x="3006" y="3199"/>
            <a:chExt cx="6793" cy="1795"/>
          </a:xfrm>
        </p:grpSpPr>
        <p:sp>
          <p:nvSpPr>
            <p:cNvPr id="39" name="矩形 3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06" y="3199"/>
              <a:ext cx="4073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68245" y="3494405"/>
            <a:ext cx="3568700" cy="1139825"/>
            <a:chOff x="3006" y="3199"/>
            <a:chExt cx="6793" cy="1795"/>
          </a:xfrm>
        </p:grpSpPr>
        <p:sp>
          <p:nvSpPr>
            <p:cNvPr id="42" name="矩形 4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06" y="3199"/>
              <a:ext cx="4073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57745" y="3494405"/>
            <a:ext cx="3568700" cy="1139825"/>
            <a:chOff x="3006" y="3199"/>
            <a:chExt cx="6793" cy="1795"/>
          </a:xfrm>
        </p:grpSpPr>
        <p:sp>
          <p:nvSpPr>
            <p:cNvPr id="45" name="矩形 4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006" y="3199"/>
              <a:ext cx="4073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68245" y="4940935"/>
            <a:ext cx="3568700" cy="1139825"/>
            <a:chOff x="3006" y="3199"/>
            <a:chExt cx="6793" cy="1795"/>
          </a:xfrm>
        </p:grpSpPr>
        <p:sp>
          <p:nvSpPr>
            <p:cNvPr id="48" name="矩形 4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006" y="3199"/>
              <a:ext cx="4073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57745" y="4941570"/>
            <a:ext cx="3568700" cy="1139825"/>
            <a:chOff x="3006" y="3199"/>
            <a:chExt cx="6793" cy="1795"/>
          </a:xfrm>
        </p:grpSpPr>
        <p:sp>
          <p:nvSpPr>
            <p:cNvPr id="51" name="矩形 5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006" y="3698"/>
              <a:ext cx="6793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r>
                <a:rPr 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请在此处添加您的文本内容，文本内容简洁明了，每页文字内容不应超过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200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字。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1000" dirty="0">
                <a:solidFill>
                  <a:srgbClr val="444343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Segoe UI" panose="020B0502040204020203" pitchFamily="34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3006" y="3199"/>
              <a:ext cx="4073" cy="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ts val="1500"/>
                </a:lnSpc>
              </a:pPr>
              <a:r>
                <a:rPr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您的文本标题</a:t>
              </a:r>
              <a:endPara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6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animBg="1"/>
      <p:bldP spid="3" grpId="1" bldLvl="0" animBg="1"/>
      <p:bldP spid="16" grpId="0" bldLvl="0" animBg="1"/>
      <p:bldP spid="17" grpId="0" bldLvl="0" animBg="1"/>
      <p:bldP spid="6" grpId="0" bldLvl="0" animBg="1"/>
      <p:bldP spid="13" grpId="0" bldLvl="0" animBg="1"/>
      <p:bldP spid="1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昼夜 - 樱花草 (钢琴版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33255" y="1642110"/>
            <a:ext cx="619125" cy="619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98725" y="2017395"/>
            <a:ext cx="7271385" cy="3080385"/>
          </a:xfrm>
          <a:prstGeom prst="rect">
            <a:avLst/>
          </a:prstGeom>
          <a:solidFill>
            <a:srgbClr val="6D9EB0">
              <a:alpha val="62000"/>
            </a:srgbClr>
          </a:solidFill>
          <a:ln w="139700">
            <a:solidFill>
              <a:schemeClr val="bg1"/>
            </a:solidFill>
          </a:ln>
          <a:effectLst>
            <a:outerShdw blurRad="4064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60925" y="2359025"/>
            <a:ext cx="24720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THANK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72155" y="2965450"/>
            <a:ext cx="56502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rPr>
              <a:t>感谢您的聆听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74820" y="4250690"/>
            <a:ext cx="3381375" cy="396240"/>
            <a:chOff x="4649044" y="4011159"/>
            <a:chExt cx="3381341" cy="396130"/>
          </a:xfrm>
        </p:grpSpPr>
        <p:sp>
          <p:nvSpPr>
            <p:cNvPr id="14" name="矩形: 圆角 14"/>
            <p:cNvSpPr/>
            <p:nvPr/>
          </p:nvSpPr>
          <p:spPr>
            <a:xfrm>
              <a:off x="4649044" y="4011159"/>
              <a:ext cx="1927841" cy="39613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汇报人：</a:t>
              </a:r>
              <a:r>
                <a:rPr lang="en-US" altLang="zh-CN" sz="16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xiazaii</a:t>
              </a:r>
              <a:endParaRPr lang="zh-CN" altLang="en-US" sz="1600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6470207" y="4011159"/>
              <a:ext cx="1560178" cy="39613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部门：市场部</a:t>
              </a:r>
            </a:p>
          </p:txBody>
        </p:sp>
      </p:grpSp>
      <p:sp>
        <p:nvSpPr>
          <p:cNvPr id="16" name="文本占位符 2"/>
          <p:cNvSpPr txBox="1"/>
          <p:nvPr/>
        </p:nvSpPr>
        <p:spPr>
          <a:xfrm>
            <a:off x="3748405" y="3874135"/>
            <a:ext cx="4653280" cy="3987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0">
                <a:solidFill>
                  <a:schemeClr val="bg1"/>
                </a:solidFill>
                <a:effectLst/>
                <a:latin typeface="锐字云字库魏体1.0" panose="02010604000000000000" charset="-122"/>
                <a:ea typeface="锐字云字库魏体1.0" panose="02010604000000000000" charset="-122"/>
                <a:sym typeface="+mn-lt"/>
              </a:rPr>
              <a:t>Thank you for your listening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59990" y="3589655"/>
            <a:ext cx="7310120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99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9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99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9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3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bldLvl="0" animBg="1"/>
      <p:bldP spid="11" grpId="0"/>
      <p:bldP spid="12" grpId="0"/>
      <p:bldP spid="12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77995" y="1638300"/>
            <a:ext cx="3636000" cy="3636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8ACBE1"/>
            </a:solidFill>
          </a:ln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41645" y="2304415"/>
            <a:ext cx="99758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6D9EB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393690" y="3228975"/>
            <a:ext cx="1292860" cy="0"/>
          </a:xfrm>
          <a:prstGeom prst="line">
            <a:avLst/>
          </a:prstGeom>
          <a:ln w="15875">
            <a:solidFill>
              <a:srgbClr val="6CD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4427220" y="3310255"/>
            <a:ext cx="33375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请在此处添加文本标题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1622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8548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252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8655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9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9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9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0" grpId="0"/>
      <p:bldP spid="12" grpId="0"/>
      <p:bldP spid="12" grpId="1"/>
      <p:bldP spid="5" grpId="0" bldLvl="0" animBg="1"/>
      <p:bldP spid="6" grpId="0" bldLvl="0" animBg="1"/>
      <p:bldP spid="7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6525" y="2306320"/>
            <a:ext cx="11919585" cy="2728595"/>
          </a:xfrm>
          <a:prstGeom prst="rect">
            <a:avLst/>
          </a:prstGeom>
          <a:solidFill>
            <a:srgbClr val="5B9BD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718685" y="3007995"/>
            <a:ext cx="6675120" cy="13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</a:p>
          <a:p>
            <a:pPr algn="l">
              <a:spcBef>
                <a:spcPts val="450"/>
              </a:spcBef>
            </a:pPr>
            <a:r>
              <a:rPr lang="zh-CN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600" dirty="0">
              <a:solidFill>
                <a:schemeClr val="bg1"/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6684010" y="5531485"/>
            <a:ext cx="159512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输入您的标题</a:t>
            </a: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685915" y="6265545"/>
            <a:ext cx="159321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输入您的标题</a:t>
            </a: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9307195" y="5531485"/>
            <a:ext cx="153860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输入您的标题</a:t>
            </a: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9307196" y="6276234"/>
            <a:ext cx="23960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输入您的标题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611870" y="5425440"/>
            <a:ext cx="467360" cy="467360"/>
            <a:chOff x="13747" y="7078"/>
            <a:chExt cx="736" cy="736"/>
          </a:xfrm>
        </p:grpSpPr>
        <p:sp>
          <p:nvSpPr>
            <p:cNvPr id="33" name=" 184"/>
            <p:cNvSpPr/>
            <p:nvPr/>
          </p:nvSpPr>
          <p:spPr>
            <a:xfrm>
              <a:off x="13747" y="7078"/>
              <a:ext cx="737" cy="737"/>
            </a:xfrm>
            <a:prstGeom prst="ellipse">
              <a:avLst/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4" name="放大镜"/>
            <p:cNvSpPr/>
            <p:nvPr/>
          </p:nvSpPr>
          <p:spPr>
            <a:xfrm>
              <a:off x="13953" y="7220"/>
              <a:ext cx="325" cy="45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11870" y="6170930"/>
            <a:ext cx="467360" cy="467360"/>
            <a:chOff x="13747" y="9051"/>
            <a:chExt cx="736" cy="736"/>
          </a:xfrm>
        </p:grpSpPr>
        <p:sp>
          <p:nvSpPr>
            <p:cNvPr id="37" name=" 184"/>
            <p:cNvSpPr/>
            <p:nvPr/>
          </p:nvSpPr>
          <p:spPr>
            <a:xfrm>
              <a:off x="13747" y="9051"/>
              <a:ext cx="737" cy="737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8" name="灯泡"/>
            <p:cNvSpPr/>
            <p:nvPr/>
          </p:nvSpPr>
          <p:spPr>
            <a:xfrm>
              <a:off x="13978" y="9200"/>
              <a:ext cx="275" cy="439"/>
            </a:xfrm>
            <a:custGeom>
              <a:avLst/>
              <a:gdLst>
                <a:gd name="connsiteX0" fmla="*/ 588566 w 1536700"/>
                <a:gd name="connsiteY0" fmla="*/ 2172931 h 2555648"/>
                <a:gd name="connsiteX1" fmla="*/ 588566 w 1536700"/>
                <a:gd name="connsiteY1" fmla="*/ 2232462 h 2555648"/>
                <a:gd name="connsiteX2" fmla="*/ 948135 w 1536700"/>
                <a:gd name="connsiteY2" fmla="*/ 2232462 h 2555648"/>
                <a:gd name="connsiteX3" fmla="*/ 948135 w 1536700"/>
                <a:gd name="connsiteY3" fmla="*/ 2172931 h 2555648"/>
                <a:gd name="connsiteX4" fmla="*/ 588566 w 1536700"/>
                <a:gd name="connsiteY4" fmla="*/ 2014319 h 2555648"/>
                <a:gd name="connsiteX5" fmla="*/ 588566 w 1536700"/>
                <a:gd name="connsiteY5" fmla="*/ 2073850 h 2555648"/>
                <a:gd name="connsiteX6" fmla="*/ 948135 w 1536700"/>
                <a:gd name="connsiteY6" fmla="*/ 2073850 h 2555648"/>
                <a:gd name="connsiteX7" fmla="*/ 948135 w 1536700"/>
                <a:gd name="connsiteY7" fmla="*/ 2014319 h 2555648"/>
                <a:gd name="connsiteX8" fmla="*/ 439655 w 1536700"/>
                <a:gd name="connsiteY8" fmla="*/ 1865655 h 2555648"/>
                <a:gd name="connsiteX9" fmla="*/ 1097045 w 1536700"/>
                <a:gd name="connsiteY9" fmla="*/ 1865655 h 2555648"/>
                <a:gd name="connsiteX10" fmla="*/ 1189236 w 1536700"/>
                <a:gd name="connsiteY10" fmla="*/ 1953225 h 2555648"/>
                <a:gd name="connsiteX11" fmla="*/ 1097045 w 1536700"/>
                <a:gd name="connsiteY11" fmla="*/ 2040795 h 2555648"/>
                <a:gd name="connsiteX12" fmla="*/ 1189236 w 1536700"/>
                <a:gd name="connsiteY12" fmla="*/ 2128365 h 2555648"/>
                <a:gd name="connsiteX13" fmla="*/ 1097045 w 1536700"/>
                <a:gd name="connsiteY13" fmla="*/ 2215935 h 2555648"/>
                <a:gd name="connsiteX14" fmla="*/ 1189236 w 1536700"/>
                <a:gd name="connsiteY14" fmla="*/ 2303505 h 2555648"/>
                <a:gd name="connsiteX15" fmla="*/ 1097045 w 1536700"/>
                <a:gd name="connsiteY15" fmla="*/ 2391075 h 2555648"/>
                <a:gd name="connsiteX16" fmla="*/ 948071 w 1536700"/>
                <a:gd name="connsiteY16" fmla="*/ 2391075 h 2555648"/>
                <a:gd name="connsiteX17" fmla="*/ 937297 w 1536700"/>
                <a:gd name="connsiteY17" fmla="*/ 2444188 h 2555648"/>
                <a:gd name="connsiteX18" fmla="*/ 768350 w 1536700"/>
                <a:gd name="connsiteY18" fmla="*/ 2555648 h 2555648"/>
                <a:gd name="connsiteX19" fmla="*/ 599403 w 1536700"/>
                <a:gd name="connsiteY19" fmla="*/ 2444188 h 2555648"/>
                <a:gd name="connsiteX20" fmla="*/ 588630 w 1536700"/>
                <a:gd name="connsiteY20" fmla="*/ 2391075 h 2555648"/>
                <a:gd name="connsiteX21" fmla="*/ 439655 w 1536700"/>
                <a:gd name="connsiteY21" fmla="*/ 2391075 h 2555648"/>
                <a:gd name="connsiteX22" fmla="*/ 347464 w 1536700"/>
                <a:gd name="connsiteY22" fmla="*/ 2303505 h 2555648"/>
                <a:gd name="connsiteX23" fmla="*/ 439655 w 1536700"/>
                <a:gd name="connsiteY23" fmla="*/ 2215935 h 2555648"/>
                <a:gd name="connsiteX24" fmla="*/ 347464 w 1536700"/>
                <a:gd name="connsiteY24" fmla="*/ 2128365 h 2555648"/>
                <a:gd name="connsiteX25" fmla="*/ 439655 w 1536700"/>
                <a:gd name="connsiteY25" fmla="*/ 2040795 h 2555648"/>
                <a:gd name="connsiteX26" fmla="*/ 347464 w 1536700"/>
                <a:gd name="connsiteY26" fmla="*/ 1953225 h 2555648"/>
                <a:gd name="connsiteX27" fmla="*/ 439655 w 1536700"/>
                <a:gd name="connsiteY27" fmla="*/ 1865655 h 2555648"/>
                <a:gd name="connsiteX28" fmla="*/ 768350 w 1536700"/>
                <a:gd name="connsiteY28" fmla="*/ 0 h 2555648"/>
                <a:gd name="connsiteX29" fmla="*/ 1536700 w 1536700"/>
                <a:gd name="connsiteY29" fmla="*/ 770343 h 2555648"/>
                <a:gd name="connsiteX30" fmla="*/ 1521090 w 1536700"/>
                <a:gd name="connsiteY30" fmla="*/ 925594 h 2555648"/>
                <a:gd name="connsiteX31" fmla="*/ 1491688 w 1536700"/>
                <a:gd name="connsiteY31" fmla="*/ 1020556 h 2555648"/>
                <a:gd name="connsiteX32" fmla="*/ 1491950 w 1536700"/>
                <a:gd name="connsiteY32" fmla="*/ 1020556 h 2555648"/>
                <a:gd name="connsiteX33" fmla="*/ 1140478 w 1536700"/>
                <a:gd name="connsiteY33" fmla="*/ 1823920 h 2555648"/>
                <a:gd name="connsiteX34" fmla="*/ 396222 w 1536700"/>
                <a:gd name="connsiteY34" fmla="*/ 1823920 h 2555648"/>
                <a:gd name="connsiteX35" fmla="*/ 44750 w 1536700"/>
                <a:gd name="connsiteY35" fmla="*/ 1020556 h 2555648"/>
                <a:gd name="connsiteX36" fmla="*/ 45012 w 1536700"/>
                <a:gd name="connsiteY36" fmla="*/ 1020556 h 2555648"/>
                <a:gd name="connsiteX37" fmla="*/ 15610 w 1536700"/>
                <a:gd name="connsiteY37" fmla="*/ 925594 h 2555648"/>
                <a:gd name="connsiteX38" fmla="*/ 0 w 1536700"/>
                <a:gd name="connsiteY38" fmla="*/ 770343 h 2555648"/>
                <a:gd name="connsiteX39" fmla="*/ 768350 w 1536700"/>
                <a:gd name="connsiteY39" fmla="*/ 0 h 255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6700" h="2555648">
                  <a:moveTo>
                    <a:pt x="588566" y="2172931"/>
                  </a:moveTo>
                  <a:lnTo>
                    <a:pt x="588566" y="2232462"/>
                  </a:lnTo>
                  <a:lnTo>
                    <a:pt x="948135" y="2232462"/>
                  </a:lnTo>
                  <a:lnTo>
                    <a:pt x="948135" y="2172931"/>
                  </a:lnTo>
                  <a:close/>
                  <a:moveTo>
                    <a:pt x="588566" y="2014319"/>
                  </a:moveTo>
                  <a:lnTo>
                    <a:pt x="588566" y="2073850"/>
                  </a:lnTo>
                  <a:lnTo>
                    <a:pt x="948135" y="2073850"/>
                  </a:lnTo>
                  <a:lnTo>
                    <a:pt x="948135" y="2014319"/>
                  </a:lnTo>
                  <a:close/>
                  <a:moveTo>
                    <a:pt x="439655" y="1865655"/>
                  </a:moveTo>
                  <a:lnTo>
                    <a:pt x="1097045" y="1865655"/>
                  </a:lnTo>
                  <a:cubicBezTo>
                    <a:pt x="1147961" y="1865655"/>
                    <a:pt x="1189236" y="1904861"/>
                    <a:pt x="1189236" y="1953225"/>
                  </a:cubicBezTo>
                  <a:cubicBezTo>
                    <a:pt x="1189236" y="2001589"/>
                    <a:pt x="1147961" y="2040795"/>
                    <a:pt x="1097045" y="2040795"/>
                  </a:cubicBezTo>
                  <a:cubicBezTo>
                    <a:pt x="1147961" y="2040795"/>
                    <a:pt x="1189236" y="2080001"/>
                    <a:pt x="1189236" y="2128365"/>
                  </a:cubicBezTo>
                  <a:cubicBezTo>
                    <a:pt x="1189236" y="2176729"/>
                    <a:pt x="1147961" y="2215935"/>
                    <a:pt x="1097045" y="2215935"/>
                  </a:cubicBezTo>
                  <a:cubicBezTo>
                    <a:pt x="1147961" y="2215935"/>
                    <a:pt x="1189236" y="2255141"/>
                    <a:pt x="1189236" y="2303505"/>
                  </a:cubicBezTo>
                  <a:cubicBezTo>
                    <a:pt x="1189236" y="2351869"/>
                    <a:pt x="1147961" y="2391075"/>
                    <a:pt x="1097045" y="2391075"/>
                  </a:cubicBezTo>
                  <a:lnTo>
                    <a:pt x="948071" y="2391075"/>
                  </a:lnTo>
                  <a:lnTo>
                    <a:pt x="937297" y="2444188"/>
                  </a:lnTo>
                  <a:cubicBezTo>
                    <a:pt x="909462" y="2509689"/>
                    <a:pt x="844299" y="2555648"/>
                    <a:pt x="768350" y="2555648"/>
                  </a:cubicBezTo>
                  <a:cubicBezTo>
                    <a:pt x="692402" y="2555648"/>
                    <a:pt x="627238" y="2509689"/>
                    <a:pt x="599403" y="2444188"/>
                  </a:cubicBezTo>
                  <a:lnTo>
                    <a:pt x="588630" y="2391075"/>
                  </a:lnTo>
                  <a:lnTo>
                    <a:pt x="439655" y="2391075"/>
                  </a:lnTo>
                  <a:cubicBezTo>
                    <a:pt x="388739" y="2391075"/>
                    <a:pt x="347464" y="2351869"/>
                    <a:pt x="347464" y="2303505"/>
                  </a:cubicBezTo>
                  <a:cubicBezTo>
                    <a:pt x="347464" y="2255141"/>
                    <a:pt x="388739" y="2215935"/>
                    <a:pt x="439655" y="2215935"/>
                  </a:cubicBezTo>
                  <a:cubicBezTo>
                    <a:pt x="388739" y="2215935"/>
                    <a:pt x="347464" y="2176729"/>
                    <a:pt x="347464" y="2128365"/>
                  </a:cubicBezTo>
                  <a:cubicBezTo>
                    <a:pt x="347464" y="2080001"/>
                    <a:pt x="388739" y="2040795"/>
                    <a:pt x="439655" y="2040795"/>
                  </a:cubicBezTo>
                  <a:cubicBezTo>
                    <a:pt x="388739" y="2040795"/>
                    <a:pt x="347464" y="2001589"/>
                    <a:pt x="347464" y="1953225"/>
                  </a:cubicBezTo>
                  <a:cubicBezTo>
                    <a:pt x="347464" y="1904861"/>
                    <a:pt x="388739" y="1865655"/>
                    <a:pt x="439655" y="1865655"/>
                  </a:cubicBezTo>
                  <a:close/>
                  <a:moveTo>
                    <a:pt x="768350" y="0"/>
                  </a:moveTo>
                  <a:cubicBezTo>
                    <a:pt x="1192698" y="0"/>
                    <a:pt x="1536700" y="344894"/>
                    <a:pt x="1536700" y="770343"/>
                  </a:cubicBezTo>
                  <a:cubicBezTo>
                    <a:pt x="1536700" y="823524"/>
                    <a:pt x="1531325" y="875447"/>
                    <a:pt x="1521090" y="925594"/>
                  </a:cubicBezTo>
                  <a:lnTo>
                    <a:pt x="1491688" y="1020556"/>
                  </a:lnTo>
                  <a:lnTo>
                    <a:pt x="1491950" y="1020556"/>
                  </a:lnTo>
                  <a:lnTo>
                    <a:pt x="1140478" y="1823920"/>
                  </a:lnTo>
                  <a:lnTo>
                    <a:pt x="396222" y="1823920"/>
                  </a:lnTo>
                  <a:lnTo>
                    <a:pt x="44750" y="1020556"/>
                  </a:lnTo>
                  <a:lnTo>
                    <a:pt x="45012" y="1020556"/>
                  </a:lnTo>
                  <a:lnTo>
                    <a:pt x="15610" y="925594"/>
                  </a:lnTo>
                  <a:cubicBezTo>
                    <a:pt x="5375" y="875447"/>
                    <a:pt x="0" y="823524"/>
                    <a:pt x="0" y="770343"/>
                  </a:cubicBezTo>
                  <a:cubicBezTo>
                    <a:pt x="0" y="344894"/>
                    <a:pt x="344002" y="0"/>
                    <a:pt x="7683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9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73445" y="5481955"/>
            <a:ext cx="467360" cy="467360"/>
            <a:chOff x="8473" y="7077"/>
            <a:chExt cx="736" cy="736"/>
          </a:xfrm>
        </p:grpSpPr>
        <p:sp>
          <p:nvSpPr>
            <p:cNvPr id="40" name=" 184"/>
            <p:cNvSpPr/>
            <p:nvPr/>
          </p:nvSpPr>
          <p:spPr>
            <a:xfrm>
              <a:off x="8473" y="7077"/>
              <a:ext cx="737" cy="737"/>
            </a:xfrm>
            <a:prstGeom prst="ellipse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50" name="学士帽"/>
            <p:cNvSpPr/>
            <p:nvPr/>
          </p:nvSpPr>
          <p:spPr bwMode="auto">
            <a:xfrm>
              <a:off x="8617" y="7295"/>
              <a:ext cx="450" cy="300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973445" y="6170295"/>
            <a:ext cx="467995" cy="467995"/>
            <a:chOff x="8473" y="9066"/>
            <a:chExt cx="737" cy="737"/>
          </a:xfrm>
        </p:grpSpPr>
        <p:sp>
          <p:nvSpPr>
            <p:cNvPr id="42" name=" 184"/>
            <p:cNvSpPr/>
            <p:nvPr/>
          </p:nvSpPr>
          <p:spPr>
            <a:xfrm>
              <a:off x="8473" y="9066"/>
              <a:ext cx="737" cy="737"/>
            </a:xfrm>
            <a:prstGeom prst="ellipse">
              <a:avLst/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47" name="购物车"/>
            <p:cNvSpPr/>
            <p:nvPr/>
          </p:nvSpPr>
          <p:spPr>
            <a:xfrm>
              <a:off x="8663" y="9278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2100462" h="1726264">
                  <a:moveTo>
                    <a:pt x="1169148" y="1434056"/>
                  </a:moveTo>
                  <a:cubicBezTo>
                    <a:pt x="1249839" y="1434056"/>
                    <a:pt x="1315252" y="1499469"/>
                    <a:pt x="1315252" y="1580160"/>
                  </a:cubicBezTo>
                  <a:cubicBezTo>
                    <a:pt x="1315252" y="1660851"/>
                    <a:pt x="1249839" y="1726264"/>
                    <a:pt x="1169148" y="1726264"/>
                  </a:cubicBezTo>
                  <a:cubicBezTo>
                    <a:pt x="1088457" y="1726264"/>
                    <a:pt x="1023044" y="1660851"/>
                    <a:pt x="1023044" y="1580160"/>
                  </a:cubicBezTo>
                  <a:cubicBezTo>
                    <a:pt x="1023044" y="1499469"/>
                    <a:pt x="1088457" y="1434056"/>
                    <a:pt x="1169148" y="1434056"/>
                  </a:cubicBezTo>
                  <a:close/>
                  <a:moveTo>
                    <a:pt x="561082" y="1434056"/>
                  </a:moveTo>
                  <a:cubicBezTo>
                    <a:pt x="641773" y="1434056"/>
                    <a:pt x="707186" y="1499469"/>
                    <a:pt x="707186" y="1580160"/>
                  </a:cubicBezTo>
                  <a:cubicBezTo>
                    <a:pt x="707186" y="1660851"/>
                    <a:pt x="641773" y="1726264"/>
                    <a:pt x="561082" y="1726264"/>
                  </a:cubicBezTo>
                  <a:cubicBezTo>
                    <a:pt x="480391" y="1726264"/>
                    <a:pt x="414978" y="1660851"/>
                    <a:pt x="414978" y="1580160"/>
                  </a:cubicBezTo>
                  <a:cubicBezTo>
                    <a:pt x="414978" y="1499469"/>
                    <a:pt x="480391" y="1434056"/>
                    <a:pt x="561082" y="1434056"/>
                  </a:cubicBezTo>
                  <a:close/>
                  <a:moveTo>
                    <a:pt x="1382881" y="785189"/>
                  </a:moveTo>
                  <a:cubicBezTo>
                    <a:pt x="1348673" y="785189"/>
                    <a:pt x="1320942" y="812920"/>
                    <a:pt x="1320942" y="847128"/>
                  </a:cubicBezTo>
                  <a:cubicBezTo>
                    <a:pt x="1320942" y="881336"/>
                    <a:pt x="1348673" y="909067"/>
                    <a:pt x="1382881" y="909067"/>
                  </a:cubicBezTo>
                  <a:cubicBezTo>
                    <a:pt x="1417089" y="909067"/>
                    <a:pt x="1444820" y="881336"/>
                    <a:pt x="1444820" y="847128"/>
                  </a:cubicBezTo>
                  <a:cubicBezTo>
                    <a:pt x="1444820" y="812920"/>
                    <a:pt x="1417089" y="785189"/>
                    <a:pt x="1382881" y="785189"/>
                  </a:cubicBezTo>
                  <a:close/>
                  <a:moveTo>
                    <a:pt x="1210442" y="785189"/>
                  </a:moveTo>
                  <a:cubicBezTo>
                    <a:pt x="1176234" y="785189"/>
                    <a:pt x="1148503" y="812920"/>
                    <a:pt x="1148503" y="847128"/>
                  </a:cubicBezTo>
                  <a:cubicBezTo>
                    <a:pt x="1148503" y="881336"/>
                    <a:pt x="1176234" y="909067"/>
                    <a:pt x="1210442" y="909067"/>
                  </a:cubicBezTo>
                  <a:cubicBezTo>
                    <a:pt x="1244650" y="909067"/>
                    <a:pt x="1272381" y="881336"/>
                    <a:pt x="1272381" y="847128"/>
                  </a:cubicBezTo>
                  <a:cubicBezTo>
                    <a:pt x="1272381" y="812920"/>
                    <a:pt x="1244650" y="785189"/>
                    <a:pt x="1210442" y="785189"/>
                  </a:cubicBezTo>
                  <a:close/>
                  <a:moveTo>
                    <a:pt x="1038003" y="785189"/>
                  </a:moveTo>
                  <a:cubicBezTo>
                    <a:pt x="1003795" y="785189"/>
                    <a:pt x="976064" y="812920"/>
                    <a:pt x="976064" y="847128"/>
                  </a:cubicBezTo>
                  <a:cubicBezTo>
                    <a:pt x="976064" y="881336"/>
                    <a:pt x="1003795" y="909067"/>
                    <a:pt x="1038003" y="909067"/>
                  </a:cubicBezTo>
                  <a:cubicBezTo>
                    <a:pt x="1072211" y="909067"/>
                    <a:pt x="1099942" y="881336"/>
                    <a:pt x="1099942" y="847128"/>
                  </a:cubicBezTo>
                  <a:cubicBezTo>
                    <a:pt x="1099942" y="812920"/>
                    <a:pt x="1072211" y="785189"/>
                    <a:pt x="1038003" y="785189"/>
                  </a:cubicBezTo>
                  <a:close/>
                  <a:moveTo>
                    <a:pt x="865564" y="785189"/>
                  </a:moveTo>
                  <a:cubicBezTo>
                    <a:pt x="831356" y="785189"/>
                    <a:pt x="803625" y="812920"/>
                    <a:pt x="803625" y="847128"/>
                  </a:cubicBezTo>
                  <a:cubicBezTo>
                    <a:pt x="803625" y="881336"/>
                    <a:pt x="831356" y="909067"/>
                    <a:pt x="865564" y="909067"/>
                  </a:cubicBezTo>
                  <a:cubicBezTo>
                    <a:pt x="899772" y="909067"/>
                    <a:pt x="927503" y="881336"/>
                    <a:pt x="927503" y="847128"/>
                  </a:cubicBezTo>
                  <a:cubicBezTo>
                    <a:pt x="927503" y="812920"/>
                    <a:pt x="899772" y="785189"/>
                    <a:pt x="865564" y="785189"/>
                  </a:cubicBezTo>
                  <a:close/>
                  <a:moveTo>
                    <a:pt x="693125" y="785189"/>
                  </a:moveTo>
                  <a:cubicBezTo>
                    <a:pt x="658917" y="785189"/>
                    <a:pt x="631186" y="812920"/>
                    <a:pt x="631186" y="847128"/>
                  </a:cubicBezTo>
                  <a:cubicBezTo>
                    <a:pt x="631186" y="881336"/>
                    <a:pt x="658917" y="909067"/>
                    <a:pt x="693125" y="909067"/>
                  </a:cubicBezTo>
                  <a:cubicBezTo>
                    <a:pt x="727333" y="909067"/>
                    <a:pt x="755064" y="881336"/>
                    <a:pt x="755064" y="847128"/>
                  </a:cubicBezTo>
                  <a:cubicBezTo>
                    <a:pt x="755064" y="812920"/>
                    <a:pt x="727333" y="785189"/>
                    <a:pt x="693125" y="785189"/>
                  </a:cubicBezTo>
                  <a:close/>
                  <a:moveTo>
                    <a:pt x="520686" y="785189"/>
                  </a:moveTo>
                  <a:cubicBezTo>
                    <a:pt x="486478" y="785189"/>
                    <a:pt x="458747" y="812920"/>
                    <a:pt x="458747" y="847128"/>
                  </a:cubicBezTo>
                  <a:cubicBezTo>
                    <a:pt x="458747" y="881336"/>
                    <a:pt x="486478" y="909067"/>
                    <a:pt x="520686" y="909067"/>
                  </a:cubicBezTo>
                  <a:cubicBezTo>
                    <a:pt x="554894" y="909067"/>
                    <a:pt x="582625" y="881336"/>
                    <a:pt x="582625" y="847128"/>
                  </a:cubicBezTo>
                  <a:cubicBezTo>
                    <a:pt x="582625" y="812920"/>
                    <a:pt x="554894" y="785189"/>
                    <a:pt x="520686" y="785189"/>
                  </a:cubicBezTo>
                  <a:close/>
                  <a:moveTo>
                    <a:pt x="348247" y="785189"/>
                  </a:moveTo>
                  <a:cubicBezTo>
                    <a:pt x="314039" y="785189"/>
                    <a:pt x="286308" y="812920"/>
                    <a:pt x="286308" y="847128"/>
                  </a:cubicBezTo>
                  <a:cubicBezTo>
                    <a:pt x="286308" y="881336"/>
                    <a:pt x="314039" y="909067"/>
                    <a:pt x="348247" y="909067"/>
                  </a:cubicBezTo>
                  <a:cubicBezTo>
                    <a:pt x="382455" y="909067"/>
                    <a:pt x="410186" y="881336"/>
                    <a:pt x="410186" y="847128"/>
                  </a:cubicBezTo>
                  <a:cubicBezTo>
                    <a:pt x="410186" y="812920"/>
                    <a:pt x="382455" y="785189"/>
                    <a:pt x="348247" y="785189"/>
                  </a:cubicBezTo>
                  <a:close/>
                  <a:moveTo>
                    <a:pt x="1382881" y="525228"/>
                  </a:moveTo>
                  <a:cubicBezTo>
                    <a:pt x="1348673" y="525228"/>
                    <a:pt x="1320942" y="552959"/>
                    <a:pt x="1320942" y="587167"/>
                  </a:cubicBezTo>
                  <a:cubicBezTo>
                    <a:pt x="1320942" y="621375"/>
                    <a:pt x="1348673" y="649106"/>
                    <a:pt x="1382881" y="649106"/>
                  </a:cubicBezTo>
                  <a:cubicBezTo>
                    <a:pt x="1417089" y="649106"/>
                    <a:pt x="1444820" y="621375"/>
                    <a:pt x="1444820" y="587167"/>
                  </a:cubicBezTo>
                  <a:cubicBezTo>
                    <a:pt x="1444820" y="552959"/>
                    <a:pt x="1417089" y="525228"/>
                    <a:pt x="1382881" y="525228"/>
                  </a:cubicBezTo>
                  <a:close/>
                  <a:moveTo>
                    <a:pt x="1210442" y="525228"/>
                  </a:moveTo>
                  <a:cubicBezTo>
                    <a:pt x="1176234" y="525228"/>
                    <a:pt x="1148503" y="552959"/>
                    <a:pt x="1148503" y="587167"/>
                  </a:cubicBezTo>
                  <a:cubicBezTo>
                    <a:pt x="1148503" y="621375"/>
                    <a:pt x="1176234" y="649106"/>
                    <a:pt x="1210442" y="649106"/>
                  </a:cubicBezTo>
                  <a:cubicBezTo>
                    <a:pt x="1244650" y="649106"/>
                    <a:pt x="1272381" y="621375"/>
                    <a:pt x="1272381" y="587167"/>
                  </a:cubicBezTo>
                  <a:cubicBezTo>
                    <a:pt x="1272381" y="552959"/>
                    <a:pt x="1244650" y="525228"/>
                    <a:pt x="1210442" y="525228"/>
                  </a:cubicBezTo>
                  <a:close/>
                  <a:moveTo>
                    <a:pt x="1038003" y="525228"/>
                  </a:moveTo>
                  <a:cubicBezTo>
                    <a:pt x="1003795" y="525228"/>
                    <a:pt x="976064" y="552959"/>
                    <a:pt x="976064" y="587167"/>
                  </a:cubicBezTo>
                  <a:cubicBezTo>
                    <a:pt x="976064" y="621375"/>
                    <a:pt x="1003795" y="649106"/>
                    <a:pt x="1038003" y="649106"/>
                  </a:cubicBezTo>
                  <a:cubicBezTo>
                    <a:pt x="1072211" y="649106"/>
                    <a:pt x="1099942" y="621375"/>
                    <a:pt x="1099942" y="587167"/>
                  </a:cubicBezTo>
                  <a:cubicBezTo>
                    <a:pt x="1099942" y="552959"/>
                    <a:pt x="1072211" y="525228"/>
                    <a:pt x="1038003" y="525228"/>
                  </a:cubicBezTo>
                  <a:close/>
                  <a:moveTo>
                    <a:pt x="865564" y="525228"/>
                  </a:moveTo>
                  <a:cubicBezTo>
                    <a:pt x="831356" y="525228"/>
                    <a:pt x="803625" y="552959"/>
                    <a:pt x="803625" y="587167"/>
                  </a:cubicBezTo>
                  <a:cubicBezTo>
                    <a:pt x="803625" y="621375"/>
                    <a:pt x="831356" y="649106"/>
                    <a:pt x="865564" y="649106"/>
                  </a:cubicBezTo>
                  <a:cubicBezTo>
                    <a:pt x="899772" y="649106"/>
                    <a:pt x="927503" y="621375"/>
                    <a:pt x="927503" y="587167"/>
                  </a:cubicBezTo>
                  <a:cubicBezTo>
                    <a:pt x="927503" y="552959"/>
                    <a:pt x="899772" y="525228"/>
                    <a:pt x="865564" y="525228"/>
                  </a:cubicBezTo>
                  <a:close/>
                  <a:moveTo>
                    <a:pt x="693125" y="525228"/>
                  </a:moveTo>
                  <a:cubicBezTo>
                    <a:pt x="658917" y="525228"/>
                    <a:pt x="631186" y="552959"/>
                    <a:pt x="631186" y="587167"/>
                  </a:cubicBezTo>
                  <a:cubicBezTo>
                    <a:pt x="631186" y="621375"/>
                    <a:pt x="658917" y="649106"/>
                    <a:pt x="693125" y="649106"/>
                  </a:cubicBezTo>
                  <a:cubicBezTo>
                    <a:pt x="727333" y="649106"/>
                    <a:pt x="755064" y="621375"/>
                    <a:pt x="755064" y="587167"/>
                  </a:cubicBezTo>
                  <a:cubicBezTo>
                    <a:pt x="755064" y="552959"/>
                    <a:pt x="727333" y="525228"/>
                    <a:pt x="693125" y="525228"/>
                  </a:cubicBezTo>
                  <a:close/>
                  <a:moveTo>
                    <a:pt x="520686" y="525228"/>
                  </a:moveTo>
                  <a:cubicBezTo>
                    <a:pt x="486478" y="525228"/>
                    <a:pt x="458747" y="552959"/>
                    <a:pt x="458747" y="587167"/>
                  </a:cubicBezTo>
                  <a:cubicBezTo>
                    <a:pt x="458747" y="621375"/>
                    <a:pt x="486478" y="649106"/>
                    <a:pt x="520686" y="649106"/>
                  </a:cubicBezTo>
                  <a:cubicBezTo>
                    <a:pt x="554894" y="649106"/>
                    <a:pt x="582625" y="621375"/>
                    <a:pt x="582625" y="587167"/>
                  </a:cubicBezTo>
                  <a:cubicBezTo>
                    <a:pt x="582625" y="552959"/>
                    <a:pt x="554894" y="525228"/>
                    <a:pt x="520686" y="525228"/>
                  </a:cubicBezTo>
                  <a:close/>
                  <a:moveTo>
                    <a:pt x="348247" y="525228"/>
                  </a:moveTo>
                  <a:cubicBezTo>
                    <a:pt x="314039" y="525228"/>
                    <a:pt x="286308" y="552959"/>
                    <a:pt x="286308" y="587167"/>
                  </a:cubicBezTo>
                  <a:cubicBezTo>
                    <a:pt x="286308" y="621375"/>
                    <a:pt x="314039" y="649106"/>
                    <a:pt x="348247" y="649106"/>
                  </a:cubicBezTo>
                  <a:cubicBezTo>
                    <a:pt x="382455" y="649106"/>
                    <a:pt x="410186" y="621375"/>
                    <a:pt x="410186" y="587167"/>
                  </a:cubicBezTo>
                  <a:cubicBezTo>
                    <a:pt x="410186" y="552959"/>
                    <a:pt x="382455" y="525228"/>
                    <a:pt x="348247" y="525228"/>
                  </a:cubicBezTo>
                  <a:close/>
                  <a:moveTo>
                    <a:pt x="1682783" y="0"/>
                  </a:moveTo>
                  <a:lnTo>
                    <a:pt x="1683253" y="0"/>
                  </a:lnTo>
                  <a:lnTo>
                    <a:pt x="1792389" y="0"/>
                  </a:lnTo>
                  <a:lnTo>
                    <a:pt x="2100462" y="0"/>
                  </a:lnTo>
                  <a:lnTo>
                    <a:pt x="2100462" y="93967"/>
                  </a:lnTo>
                  <a:lnTo>
                    <a:pt x="1768897" y="93967"/>
                  </a:lnTo>
                  <a:lnTo>
                    <a:pt x="1660768" y="526483"/>
                  </a:lnTo>
                  <a:lnTo>
                    <a:pt x="1506783" y="1221203"/>
                  </a:lnTo>
                  <a:lnTo>
                    <a:pt x="1399131" y="1221203"/>
                  </a:lnTo>
                  <a:lnTo>
                    <a:pt x="1352302" y="1408516"/>
                  </a:lnTo>
                  <a:lnTo>
                    <a:pt x="1250787" y="1408516"/>
                  </a:lnTo>
                  <a:lnTo>
                    <a:pt x="1243167" y="1408516"/>
                  </a:lnTo>
                  <a:lnTo>
                    <a:pt x="299178" y="1408516"/>
                  </a:lnTo>
                  <a:lnTo>
                    <a:pt x="276953" y="1319616"/>
                  </a:lnTo>
                  <a:lnTo>
                    <a:pt x="1265392" y="1319616"/>
                  </a:lnTo>
                  <a:lnTo>
                    <a:pt x="1289995" y="1221203"/>
                  </a:lnTo>
                  <a:lnTo>
                    <a:pt x="223448" y="1221203"/>
                  </a:lnTo>
                  <a:lnTo>
                    <a:pt x="0" y="213091"/>
                  </a:lnTo>
                  <a:lnTo>
                    <a:pt x="1629980" y="213091"/>
                  </a:lnTo>
                  <a:lnTo>
                    <a:pt x="1682783" y="18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3085" y="2880995"/>
            <a:ext cx="3707765" cy="2572385"/>
            <a:chOff x="888" y="4557"/>
            <a:chExt cx="5839" cy="4051"/>
          </a:xfrm>
        </p:grpSpPr>
        <p:grpSp>
          <p:nvGrpSpPr>
            <p:cNvPr id="68" name="Group 5"/>
            <p:cNvGrpSpPr/>
            <p:nvPr/>
          </p:nvGrpSpPr>
          <p:grpSpPr bwMode="auto">
            <a:xfrm>
              <a:off x="888" y="4557"/>
              <a:ext cx="5839" cy="4051"/>
              <a:chOff x="3243" y="1030"/>
              <a:chExt cx="2132" cy="1567"/>
            </a:xfrm>
          </p:grpSpPr>
          <p:sp>
            <p:nvSpPr>
              <p:cNvPr id="74" name="Oval 6"/>
              <p:cNvSpPr>
                <a:spLocks noChangeArrowheads="1"/>
              </p:cNvSpPr>
              <p:nvPr/>
            </p:nvSpPr>
            <p:spPr bwMode="auto">
              <a:xfrm>
                <a:off x="3243" y="2555"/>
                <a:ext cx="2132" cy="42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pic>
            <p:nvPicPr>
              <p:cNvPr id="76" name="Picture 7" descr="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2" y="1030"/>
                <a:ext cx="2025" cy="1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矩形 43"/>
            <p:cNvSpPr/>
            <p:nvPr/>
          </p:nvSpPr>
          <p:spPr>
            <a:xfrm>
              <a:off x="1322" y="4738"/>
              <a:ext cx="5116" cy="2818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3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8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3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3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8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bldLvl="0" animBg="1"/>
      <p:bldP spid="82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782310" y="2451100"/>
            <a:ext cx="659130" cy="1247140"/>
            <a:chOff x="5130" y="5042"/>
            <a:chExt cx="1038" cy="1964"/>
          </a:xfrm>
        </p:grpSpPr>
        <p:sp>
          <p:nvSpPr>
            <p:cNvPr id="374" name="燕尾形箭头"/>
            <p:cNvSpPr/>
            <p:nvPr/>
          </p:nvSpPr>
          <p:spPr>
            <a:xfrm>
              <a:off x="5130" y="5042"/>
              <a:ext cx="1038" cy="1965"/>
            </a:xfrm>
            <a:prstGeom prst="chevron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6" name="燕尾形箭头"/>
            <p:cNvSpPr/>
            <p:nvPr/>
          </p:nvSpPr>
          <p:spPr>
            <a:xfrm>
              <a:off x="5130" y="5405"/>
              <a:ext cx="564" cy="1240"/>
            </a:xfrm>
            <a:prstGeom prst="chevron">
              <a:avLst/>
            </a:prstGeom>
            <a:solidFill>
              <a:srgbClr val="8ACBE1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6200000">
            <a:off x="5766435" y="3720465"/>
            <a:ext cx="659130" cy="1247140"/>
            <a:chOff x="5130" y="5042"/>
            <a:chExt cx="1038" cy="1964"/>
          </a:xfrm>
        </p:grpSpPr>
        <p:sp>
          <p:nvSpPr>
            <p:cNvPr id="8" name="燕尾形箭头"/>
            <p:cNvSpPr/>
            <p:nvPr/>
          </p:nvSpPr>
          <p:spPr>
            <a:xfrm>
              <a:off x="5130" y="5042"/>
              <a:ext cx="1038" cy="1965"/>
            </a:xfrm>
            <a:prstGeom prst="chevron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" name="燕尾形箭头"/>
            <p:cNvSpPr/>
            <p:nvPr/>
          </p:nvSpPr>
          <p:spPr>
            <a:xfrm>
              <a:off x="5130" y="5405"/>
              <a:ext cx="564" cy="1240"/>
            </a:xfrm>
            <a:prstGeom prst="chevron">
              <a:avLst/>
            </a:prstGeom>
            <a:solidFill>
              <a:srgbClr val="8ACBE1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29530" y="3103245"/>
            <a:ext cx="659130" cy="1247140"/>
            <a:chOff x="5130" y="5042"/>
            <a:chExt cx="1038" cy="1964"/>
          </a:xfrm>
        </p:grpSpPr>
        <p:sp>
          <p:nvSpPr>
            <p:cNvPr id="13" name="燕尾形箭头"/>
            <p:cNvSpPr/>
            <p:nvPr/>
          </p:nvSpPr>
          <p:spPr>
            <a:xfrm>
              <a:off x="5130" y="5042"/>
              <a:ext cx="1038" cy="1965"/>
            </a:xfrm>
            <a:prstGeom prst="chevron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4" name="燕尾形箭头"/>
            <p:cNvSpPr/>
            <p:nvPr/>
          </p:nvSpPr>
          <p:spPr>
            <a:xfrm>
              <a:off x="5130" y="5405"/>
              <a:ext cx="564" cy="1240"/>
            </a:xfrm>
            <a:prstGeom prst="chevron">
              <a:avLst/>
            </a:prstGeom>
            <a:solidFill>
              <a:srgbClr val="8ACBE1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6434455" y="3104515"/>
            <a:ext cx="659130" cy="1247140"/>
            <a:chOff x="5130" y="5042"/>
            <a:chExt cx="1038" cy="1964"/>
          </a:xfrm>
        </p:grpSpPr>
        <p:sp>
          <p:nvSpPr>
            <p:cNvPr id="16" name="燕尾形箭头"/>
            <p:cNvSpPr/>
            <p:nvPr/>
          </p:nvSpPr>
          <p:spPr>
            <a:xfrm>
              <a:off x="5130" y="5042"/>
              <a:ext cx="1038" cy="1965"/>
            </a:xfrm>
            <a:prstGeom prst="chevron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7" name="燕尾形箭头"/>
            <p:cNvSpPr/>
            <p:nvPr/>
          </p:nvSpPr>
          <p:spPr>
            <a:xfrm>
              <a:off x="5130" y="5405"/>
              <a:ext cx="564" cy="1240"/>
            </a:xfrm>
            <a:prstGeom prst="chevron">
              <a:avLst/>
            </a:prstGeom>
            <a:solidFill>
              <a:srgbClr val="8ACBE1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sp>
        <p:nvSpPr>
          <p:cNvPr id="2050" name="电脑"/>
          <p:cNvSpPr/>
          <p:nvPr/>
        </p:nvSpPr>
        <p:spPr bwMode="auto">
          <a:xfrm>
            <a:off x="5808980" y="3521710"/>
            <a:ext cx="603250" cy="41275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4424680" y="1586865"/>
            <a:ext cx="3532505" cy="9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</a:p>
          <a:p>
            <a:pPr algn="ctr">
              <a:lnSpc>
                <a:spcPct val="150000"/>
              </a:lnSpc>
            </a:pPr>
            <a:r>
              <a:rPr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7378065" y="3260725"/>
            <a:ext cx="3532505" cy="9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</a:p>
          <a:p>
            <a:pPr algn="ctr">
              <a:lnSpc>
                <a:spcPct val="150000"/>
              </a:lnSpc>
            </a:pPr>
            <a:r>
              <a:rPr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0" name="Text Box 65"/>
          <p:cNvSpPr txBox="1">
            <a:spLocks noChangeArrowheads="1"/>
          </p:cNvSpPr>
          <p:nvPr/>
        </p:nvSpPr>
        <p:spPr bwMode="auto">
          <a:xfrm>
            <a:off x="4330065" y="4871720"/>
            <a:ext cx="3532505" cy="9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</a:p>
          <a:p>
            <a:pPr algn="ctr">
              <a:lnSpc>
                <a:spcPct val="150000"/>
              </a:lnSpc>
            </a:pPr>
            <a:r>
              <a:rPr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1297940" y="3260725"/>
            <a:ext cx="3532505" cy="9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cs typeface="Arial" panose="020B0604020202020204" pitchFamily="34" charset="0"/>
                <a:sym typeface="+mn-ea"/>
              </a:rPr>
              <a:t>点击输入您的标题</a:t>
            </a:r>
          </a:p>
          <a:p>
            <a:pPr algn="ctr">
              <a:lnSpc>
                <a:spcPct val="150000"/>
              </a:lnSpc>
            </a:pPr>
            <a:r>
              <a:rPr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6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6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1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2050" grpId="0" animBg="1"/>
      <p:bldP spid="2050" grpId="1" animBg="1"/>
      <p:bldP spid="2050" grpId="2" animBg="1"/>
      <p:bldP spid="2050" grpId="3" animBg="1"/>
      <p:bldP spid="2050" grpId="4" animBg="1"/>
      <p:bldP spid="2050" grpId="5" animBg="1"/>
      <p:bldP spid="2050" grpId="6" animBg="1"/>
      <p:bldP spid="2050" grpId="7" bldLvl="0" animBg="1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0175" y="94615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48790" y="1971675"/>
            <a:ext cx="8742680" cy="1614170"/>
            <a:chOff x="2754" y="3105"/>
            <a:chExt cx="13768" cy="2542"/>
          </a:xfrm>
        </p:grpSpPr>
        <p:grpSp>
          <p:nvGrpSpPr>
            <p:cNvPr id="10" name="组合 9"/>
            <p:cNvGrpSpPr/>
            <p:nvPr/>
          </p:nvGrpSpPr>
          <p:grpSpPr>
            <a:xfrm>
              <a:off x="2754" y="3105"/>
              <a:ext cx="2542" cy="2542"/>
              <a:chOff x="2754" y="3105"/>
              <a:chExt cx="2542" cy="254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754" y="3105"/>
                <a:ext cx="2543" cy="2543"/>
              </a:xfrm>
              <a:prstGeom prst="ellipse">
                <a:avLst/>
              </a:prstGeom>
              <a:solidFill>
                <a:srgbClr val="8AC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16" name="卫星接收器"/>
              <p:cNvSpPr/>
              <p:nvPr/>
            </p:nvSpPr>
            <p:spPr>
              <a:xfrm>
                <a:off x="3361" y="3712"/>
                <a:ext cx="1330" cy="1330"/>
              </a:xfrm>
              <a:custGeom>
                <a:avLst/>
                <a:gdLst>
                  <a:gd name="connsiteX0" fmla="*/ 788546 w 4295694"/>
                  <a:gd name="connsiteY0" fmla="*/ 3262602 h 4602950"/>
                  <a:gd name="connsiteX1" fmla="*/ 722065 w 4295694"/>
                  <a:gd name="connsiteY1" fmla="*/ 3276024 h 4602950"/>
                  <a:gd name="connsiteX2" fmla="*/ 703443 w 4295694"/>
                  <a:gd name="connsiteY2" fmla="*/ 3286707 h 4602950"/>
                  <a:gd name="connsiteX3" fmla="*/ 667154 w 4295694"/>
                  <a:gd name="connsiteY3" fmla="*/ 3311174 h 4602950"/>
                  <a:gd name="connsiteX4" fmla="*/ 650940 w 4295694"/>
                  <a:gd name="connsiteY4" fmla="*/ 3329902 h 4602950"/>
                  <a:gd name="connsiteX5" fmla="*/ 628475 w 4295694"/>
                  <a:gd name="connsiteY5" fmla="*/ 3363222 h 4602950"/>
                  <a:gd name="connsiteX6" fmla="*/ 611251 w 4295694"/>
                  <a:gd name="connsiteY6" fmla="*/ 3407093 h 4602950"/>
                  <a:gd name="connsiteX7" fmla="*/ 611248 w 4295694"/>
                  <a:gd name="connsiteY7" fmla="*/ 3407104 h 4602950"/>
                  <a:gd name="connsiteX8" fmla="*/ 607571 w 4295694"/>
                  <a:gd name="connsiteY8" fmla="*/ 3443577 h 4602950"/>
                  <a:gd name="connsiteX9" fmla="*/ 788546 w 4295694"/>
                  <a:gd name="connsiteY9" fmla="*/ 3624552 h 4602950"/>
                  <a:gd name="connsiteX10" fmla="*/ 969521 w 4295694"/>
                  <a:gd name="connsiteY10" fmla="*/ 3443577 h 4602950"/>
                  <a:gd name="connsiteX11" fmla="*/ 965845 w 4295694"/>
                  <a:gd name="connsiteY11" fmla="*/ 3407104 h 4602950"/>
                  <a:gd name="connsiteX12" fmla="*/ 962750 w 4295694"/>
                  <a:gd name="connsiteY12" fmla="*/ 3397135 h 4602950"/>
                  <a:gd name="connsiteX13" fmla="*/ 962749 w 4295694"/>
                  <a:gd name="connsiteY13" fmla="*/ 3397136 h 4602950"/>
                  <a:gd name="connsiteX14" fmla="*/ 955298 w 4295694"/>
                  <a:gd name="connsiteY14" fmla="*/ 3373133 h 4602950"/>
                  <a:gd name="connsiteX15" fmla="*/ 955291 w 4295694"/>
                  <a:gd name="connsiteY15" fmla="*/ 3373121 h 4602950"/>
                  <a:gd name="connsiteX16" fmla="*/ 920412 w 4295694"/>
                  <a:gd name="connsiteY16" fmla="*/ 3321388 h 4602950"/>
                  <a:gd name="connsiteX17" fmla="*/ 906965 w 4295694"/>
                  <a:gd name="connsiteY17" fmla="*/ 3309169 h 4602950"/>
                  <a:gd name="connsiteX18" fmla="*/ 868849 w 4295694"/>
                  <a:gd name="connsiteY18" fmla="*/ 3283471 h 4602950"/>
                  <a:gd name="connsiteX19" fmla="*/ 852148 w 4295694"/>
                  <a:gd name="connsiteY19" fmla="*/ 3275443 h 4602950"/>
                  <a:gd name="connsiteX20" fmla="*/ 3704648 w 4295694"/>
                  <a:gd name="connsiteY20" fmla="*/ 908397 h 4602950"/>
                  <a:gd name="connsiteX21" fmla="*/ 2413156 w 4295694"/>
                  <a:gd name="connsiteY21" fmla="*/ 1136122 h 4602950"/>
                  <a:gd name="connsiteX22" fmla="*/ 3048940 w 4295694"/>
                  <a:gd name="connsiteY22" fmla="*/ 2044116 h 4602950"/>
                  <a:gd name="connsiteX23" fmla="*/ 1220089 w 4295694"/>
                  <a:gd name="connsiteY23" fmla="*/ 619236 h 4602950"/>
                  <a:gd name="connsiteX24" fmla="*/ 1204000 w 4295694"/>
                  <a:gd name="connsiteY24" fmla="*/ 653307 h 4602950"/>
                  <a:gd name="connsiteX25" fmla="*/ 1404665 w 4295694"/>
                  <a:gd name="connsiteY25" fmla="*/ 2518863 h 4602950"/>
                  <a:gd name="connsiteX26" fmla="*/ 3089083 w 4295694"/>
                  <a:gd name="connsiteY26" fmla="*/ 3345485 h 4602950"/>
                  <a:gd name="connsiteX27" fmla="*/ 3126598 w 4295694"/>
                  <a:gd name="connsiteY27" fmla="*/ 3342019 h 4602950"/>
                  <a:gd name="connsiteX28" fmla="*/ 3126489 w 4295694"/>
                  <a:gd name="connsiteY28" fmla="*/ 3342009 h 4602950"/>
                  <a:gd name="connsiteX29" fmla="*/ 1575619 w 4295694"/>
                  <a:gd name="connsiteY29" fmla="*/ 2399160 h 4602950"/>
                  <a:gd name="connsiteX30" fmla="*/ 1220060 w 4295694"/>
                  <a:gd name="connsiteY30" fmla="*/ 619347 h 4602950"/>
                  <a:gd name="connsiteX31" fmla="*/ 1617635 w 4295694"/>
                  <a:gd name="connsiteY31" fmla="*/ 0 h 4602950"/>
                  <a:gd name="connsiteX32" fmla="*/ 2292594 w 4295694"/>
                  <a:gd name="connsiteY32" fmla="*/ 963942 h 4602950"/>
                  <a:gd name="connsiteX33" fmla="*/ 3658628 w 4295694"/>
                  <a:gd name="connsiteY33" fmla="*/ 723073 h 4602950"/>
                  <a:gd name="connsiteX34" fmla="*/ 3663439 w 4295694"/>
                  <a:gd name="connsiteY34" fmla="*/ 662289 h 4602950"/>
                  <a:gd name="connsiteX35" fmla="*/ 3794430 w 4295694"/>
                  <a:gd name="connsiteY35" fmla="*/ 456674 h 4602950"/>
                  <a:gd name="connsiteX36" fmla="*/ 4238061 w 4295694"/>
                  <a:gd name="connsiteY36" fmla="*/ 534898 h 4602950"/>
                  <a:gd name="connsiteX37" fmla="*/ 4159837 w 4295694"/>
                  <a:gd name="connsiteY37" fmla="*/ 978529 h 4602950"/>
                  <a:gd name="connsiteX38" fmla="*/ 3921820 w 4295694"/>
                  <a:gd name="connsiteY38" fmla="*/ 1031296 h 4602950"/>
                  <a:gd name="connsiteX39" fmla="*/ 3863056 w 4295694"/>
                  <a:gd name="connsiteY39" fmla="*/ 1015027 h 4602950"/>
                  <a:gd name="connsiteX40" fmla="*/ 3169503 w 4295694"/>
                  <a:gd name="connsiteY40" fmla="*/ 2216297 h 4602950"/>
                  <a:gd name="connsiteX41" fmla="*/ 3844461 w 4295694"/>
                  <a:gd name="connsiteY41" fmla="*/ 3180237 h 4602950"/>
                  <a:gd name="connsiteX42" fmla="*/ 3708278 w 4295694"/>
                  <a:gd name="connsiteY42" fmla="*/ 3265695 h 4602950"/>
                  <a:gd name="connsiteX43" fmla="*/ 1410024 w 4295694"/>
                  <a:gd name="connsiteY43" fmla="*/ 2964151 h 4602950"/>
                  <a:gd name="connsiteX44" fmla="*/ 1376409 w 4295694"/>
                  <a:gd name="connsiteY44" fmla="*/ 2928277 h 4602950"/>
                  <a:gd name="connsiteX45" fmla="*/ 1156105 w 4295694"/>
                  <a:gd name="connsiteY45" fmla="*/ 3177978 h 4602950"/>
                  <a:gd name="connsiteX46" fmla="*/ 1202745 w 4295694"/>
                  <a:gd name="connsiteY46" fmla="*/ 3230084 h 4602950"/>
                  <a:gd name="connsiteX47" fmla="*/ 1236231 w 4295694"/>
                  <a:gd name="connsiteY47" fmla="*/ 3297943 h 4602950"/>
                  <a:gd name="connsiteX48" fmla="*/ 1246620 w 4295694"/>
                  <a:gd name="connsiteY48" fmla="*/ 3361214 h 4602950"/>
                  <a:gd name="connsiteX49" fmla="*/ 1138418 w 4295694"/>
                  <a:gd name="connsiteY49" fmla="*/ 3948390 h 4602950"/>
                  <a:gd name="connsiteX50" fmla="*/ 1183839 w 4295694"/>
                  <a:gd name="connsiteY50" fmla="*/ 3969580 h 4602950"/>
                  <a:gd name="connsiteX51" fmla="*/ 1566559 w 4295694"/>
                  <a:gd name="connsiteY51" fmla="*/ 4498463 h 4602950"/>
                  <a:gd name="connsiteX52" fmla="*/ 1577092 w 4295694"/>
                  <a:gd name="connsiteY52" fmla="*/ 4602950 h 4602950"/>
                  <a:gd name="connsiteX53" fmla="*/ 0 w 4295694"/>
                  <a:gd name="connsiteY53" fmla="*/ 4602950 h 4602950"/>
                  <a:gd name="connsiteX54" fmla="*/ 10534 w 4295694"/>
                  <a:gd name="connsiteY54" fmla="*/ 4498463 h 4602950"/>
                  <a:gd name="connsiteX55" fmla="*/ 393255 w 4295694"/>
                  <a:gd name="connsiteY55" fmla="*/ 3969580 h 4602950"/>
                  <a:gd name="connsiteX56" fmla="*/ 438675 w 4295694"/>
                  <a:gd name="connsiteY56" fmla="*/ 3948390 h 4602950"/>
                  <a:gd name="connsiteX57" fmla="*/ 330473 w 4295694"/>
                  <a:gd name="connsiteY57" fmla="*/ 3361214 h 4602950"/>
                  <a:gd name="connsiteX58" fmla="*/ 340862 w 4295694"/>
                  <a:gd name="connsiteY58" fmla="*/ 3297943 h 4602950"/>
                  <a:gd name="connsiteX59" fmla="*/ 374348 w 4295694"/>
                  <a:gd name="connsiteY59" fmla="*/ 3230084 h 4602950"/>
                  <a:gd name="connsiteX60" fmla="*/ 400339 w 4295694"/>
                  <a:gd name="connsiteY60" fmla="*/ 3201047 h 4602950"/>
                  <a:gd name="connsiteX61" fmla="*/ 322880 w 4295694"/>
                  <a:gd name="connsiteY61" fmla="*/ 3110756 h 4602950"/>
                  <a:gd name="connsiteX62" fmla="*/ 353773 w 4295694"/>
                  <a:gd name="connsiteY62" fmla="*/ 2837154 h 4602950"/>
                  <a:gd name="connsiteX63" fmla="*/ 405273 w 4295694"/>
                  <a:gd name="connsiteY63" fmla="*/ 2780511 h 4602950"/>
                  <a:gd name="connsiteX64" fmla="*/ 1005359 w 4295694"/>
                  <a:gd name="connsiteY64" fmla="*/ 2395676 h 4602950"/>
                  <a:gd name="connsiteX65" fmla="*/ 988063 w 4295694"/>
                  <a:gd name="connsiteY65" fmla="*/ 2361529 h 4602950"/>
                  <a:gd name="connsiteX66" fmla="*/ 1490754 w 4295694"/>
                  <a:gd name="connsiteY66" fmla="*/ 98742 h 460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4295694" h="4602950">
                    <a:moveTo>
                      <a:pt x="788546" y="3262602"/>
                    </a:moveTo>
                    <a:lnTo>
                      <a:pt x="722065" y="3276024"/>
                    </a:lnTo>
                    <a:lnTo>
                      <a:pt x="703443" y="3286707"/>
                    </a:lnTo>
                    <a:lnTo>
                      <a:pt x="667154" y="3311174"/>
                    </a:lnTo>
                    <a:lnTo>
                      <a:pt x="650940" y="3329902"/>
                    </a:lnTo>
                    <a:lnTo>
                      <a:pt x="628475" y="3363222"/>
                    </a:lnTo>
                    <a:lnTo>
                      <a:pt x="611251" y="3407093"/>
                    </a:lnTo>
                    <a:lnTo>
                      <a:pt x="611248" y="3407104"/>
                    </a:lnTo>
                    <a:cubicBezTo>
                      <a:pt x="608837" y="3418885"/>
                      <a:pt x="607571" y="3431083"/>
                      <a:pt x="607571" y="3443577"/>
                    </a:cubicBezTo>
                    <a:cubicBezTo>
                      <a:pt x="607571" y="3543527"/>
                      <a:pt x="688596" y="3624552"/>
                      <a:pt x="788546" y="3624552"/>
                    </a:cubicBezTo>
                    <a:cubicBezTo>
                      <a:pt x="888496" y="3624552"/>
                      <a:pt x="969521" y="3543527"/>
                      <a:pt x="969521" y="3443577"/>
                    </a:cubicBezTo>
                    <a:cubicBezTo>
                      <a:pt x="969521" y="3431083"/>
                      <a:pt x="968255" y="3418885"/>
                      <a:pt x="965845" y="3407104"/>
                    </a:cubicBezTo>
                    <a:lnTo>
                      <a:pt x="962750" y="3397135"/>
                    </a:lnTo>
                    <a:lnTo>
                      <a:pt x="962749" y="3397136"/>
                    </a:lnTo>
                    <a:lnTo>
                      <a:pt x="955298" y="3373133"/>
                    </a:lnTo>
                    <a:lnTo>
                      <a:pt x="955291" y="3373121"/>
                    </a:lnTo>
                    <a:lnTo>
                      <a:pt x="920412" y="3321388"/>
                    </a:lnTo>
                    <a:lnTo>
                      <a:pt x="906965" y="3309169"/>
                    </a:lnTo>
                    <a:lnTo>
                      <a:pt x="868849" y="3283471"/>
                    </a:lnTo>
                    <a:lnTo>
                      <a:pt x="852148" y="3275443"/>
                    </a:lnTo>
                    <a:close/>
                    <a:moveTo>
                      <a:pt x="3704648" y="908397"/>
                    </a:moveTo>
                    <a:lnTo>
                      <a:pt x="2413156" y="1136122"/>
                    </a:lnTo>
                    <a:lnTo>
                      <a:pt x="3048940" y="2044116"/>
                    </a:lnTo>
                    <a:close/>
                    <a:moveTo>
                      <a:pt x="1220089" y="619236"/>
                    </a:moveTo>
                    <a:lnTo>
                      <a:pt x="1204000" y="653307"/>
                    </a:lnTo>
                    <a:cubicBezTo>
                      <a:pt x="955662" y="1247544"/>
                      <a:pt x="1007937" y="1952277"/>
                      <a:pt x="1404665" y="2518863"/>
                    </a:cubicBezTo>
                    <a:cubicBezTo>
                      <a:pt x="1801394" y="3085450"/>
                      <a:pt x="2445746" y="3375605"/>
                      <a:pt x="3089083" y="3345485"/>
                    </a:cubicBezTo>
                    <a:lnTo>
                      <a:pt x="3126598" y="3342019"/>
                    </a:lnTo>
                    <a:lnTo>
                      <a:pt x="3126489" y="3342009"/>
                    </a:lnTo>
                    <a:cubicBezTo>
                      <a:pt x="2522425" y="3261313"/>
                      <a:pt x="1952730" y="2937731"/>
                      <a:pt x="1575619" y="2399160"/>
                    </a:cubicBezTo>
                    <a:cubicBezTo>
                      <a:pt x="1198508" y="1860590"/>
                      <a:pt x="1089288" y="1214580"/>
                      <a:pt x="1220060" y="619347"/>
                    </a:cubicBezTo>
                    <a:close/>
                    <a:moveTo>
                      <a:pt x="1617635" y="0"/>
                    </a:moveTo>
                    <a:lnTo>
                      <a:pt x="2292594" y="963942"/>
                    </a:lnTo>
                    <a:lnTo>
                      <a:pt x="3658628" y="723073"/>
                    </a:lnTo>
                    <a:lnTo>
                      <a:pt x="3663439" y="662289"/>
                    </a:lnTo>
                    <a:cubicBezTo>
                      <a:pt x="3677595" y="582007"/>
                      <a:pt x="3722377" y="507126"/>
                      <a:pt x="3794430" y="456674"/>
                    </a:cubicBezTo>
                    <a:cubicBezTo>
                      <a:pt x="3938536" y="355769"/>
                      <a:pt x="4137157" y="390792"/>
                      <a:pt x="4238061" y="534898"/>
                    </a:cubicBezTo>
                    <a:cubicBezTo>
                      <a:pt x="4338965" y="679004"/>
                      <a:pt x="4303943" y="877625"/>
                      <a:pt x="4159837" y="978529"/>
                    </a:cubicBezTo>
                    <a:cubicBezTo>
                      <a:pt x="4087784" y="1028981"/>
                      <a:pt x="4002102" y="1045452"/>
                      <a:pt x="3921820" y="1031296"/>
                    </a:cubicBezTo>
                    <a:lnTo>
                      <a:pt x="3863056" y="1015027"/>
                    </a:lnTo>
                    <a:lnTo>
                      <a:pt x="3169503" y="2216297"/>
                    </a:lnTo>
                    <a:lnTo>
                      <a:pt x="3844461" y="3180237"/>
                    </a:lnTo>
                    <a:lnTo>
                      <a:pt x="3708278" y="3265695"/>
                    </a:lnTo>
                    <a:cubicBezTo>
                      <a:pt x="2956045" y="3686124"/>
                      <a:pt x="2019093" y="3555481"/>
                      <a:pt x="1410024" y="2964151"/>
                    </a:cubicBezTo>
                    <a:lnTo>
                      <a:pt x="1376409" y="2928277"/>
                    </a:lnTo>
                    <a:lnTo>
                      <a:pt x="1156105" y="3177978"/>
                    </a:lnTo>
                    <a:lnTo>
                      <a:pt x="1202745" y="3230084"/>
                    </a:lnTo>
                    <a:cubicBezTo>
                      <a:pt x="1216415" y="3250449"/>
                      <a:pt x="1227745" y="3273276"/>
                      <a:pt x="1236231" y="3297943"/>
                    </a:cubicBezTo>
                    <a:lnTo>
                      <a:pt x="1246620" y="3361214"/>
                    </a:lnTo>
                    <a:lnTo>
                      <a:pt x="1138418" y="3948390"/>
                    </a:lnTo>
                    <a:lnTo>
                      <a:pt x="1183839" y="3969580"/>
                    </a:lnTo>
                    <a:cubicBezTo>
                      <a:pt x="1377847" y="4081138"/>
                      <a:pt x="1520277" y="4272289"/>
                      <a:pt x="1566559" y="4498463"/>
                    </a:cubicBezTo>
                    <a:lnTo>
                      <a:pt x="1577092" y="4602950"/>
                    </a:lnTo>
                    <a:lnTo>
                      <a:pt x="0" y="4602950"/>
                    </a:lnTo>
                    <a:lnTo>
                      <a:pt x="10534" y="4498463"/>
                    </a:lnTo>
                    <a:cubicBezTo>
                      <a:pt x="56816" y="4272289"/>
                      <a:pt x="199246" y="4081138"/>
                      <a:pt x="393255" y="3969580"/>
                    </a:cubicBezTo>
                    <a:lnTo>
                      <a:pt x="438675" y="3948390"/>
                    </a:lnTo>
                    <a:lnTo>
                      <a:pt x="330473" y="3361214"/>
                    </a:lnTo>
                    <a:lnTo>
                      <a:pt x="340862" y="3297943"/>
                    </a:lnTo>
                    <a:cubicBezTo>
                      <a:pt x="349348" y="3273276"/>
                      <a:pt x="360679" y="3250449"/>
                      <a:pt x="374348" y="3230084"/>
                    </a:cubicBezTo>
                    <a:lnTo>
                      <a:pt x="400339" y="3201047"/>
                    </a:lnTo>
                    <a:lnTo>
                      <a:pt x="322880" y="3110756"/>
                    </a:lnTo>
                    <a:cubicBezTo>
                      <a:pt x="267986" y="3046768"/>
                      <a:pt x="283977" y="2937741"/>
                      <a:pt x="353773" y="2837154"/>
                    </a:cubicBezTo>
                    <a:lnTo>
                      <a:pt x="405273" y="2780511"/>
                    </a:lnTo>
                    <a:lnTo>
                      <a:pt x="1005359" y="2395676"/>
                    </a:lnTo>
                    <a:lnTo>
                      <a:pt x="988063" y="2361529"/>
                    </a:lnTo>
                    <a:cubicBezTo>
                      <a:pt x="640709" y="1586944"/>
                      <a:pt x="838400" y="661814"/>
                      <a:pt x="1490754" y="987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96" y="3105"/>
              <a:ext cx="2542" cy="2542"/>
              <a:chOff x="6496" y="3105"/>
              <a:chExt cx="2542" cy="254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496" y="3105"/>
                <a:ext cx="2543" cy="2543"/>
              </a:xfrm>
              <a:prstGeom prst="ellipse">
                <a:avLst/>
              </a:prstGeom>
              <a:solidFill>
                <a:srgbClr val="6D9E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050" name="头"/>
              <p:cNvSpPr/>
              <p:nvPr/>
            </p:nvSpPr>
            <p:spPr bwMode="auto">
              <a:xfrm>
                <a:off x="7261" y="3795"/>
                <a:ext cx="1014" cy="1163"/>
              </a:xfrm>
              <a:custGeom>
                <a:avLst/>
                <a:gdLst>
                  <a:gd name="T0" fmla="*/ 863428 w 1966913"/>
                  <a:gd name="T1" fmla="*/ 1097231 h 2327275"/>
                  <a:gd name="T2" fmla="*/ 770330 w 1966913"/>
                  <a:gd name="T3" fmla="*/ 995043 h 2327275"/>
                  <a:gd name="T4" fmla="*/ 745648 w 1966913"/>
                  <a:gd name="T5" fmla="*/ 1036395 h 2327275"/>
                  <a:gd name="T6" fmla="*/ 941803 w 1966913"/>
                  <a:gd name="T7" fmla="*/ 1041158 h 2327275"/>
                  <a:gd name="T8" fmla="*/ 925565 w 1966913"/>
                  <a:gd name="T9" fmla="*/ 995692 h 2327275"/>
                  <a:gd name="T10" fmla="*/ 742401 w 1966913"/>
                  <a:gd name="T11" fmla="*/ 955423 h 2327275"/>
                  <a:gd name="T12" fmla="*/ 933359 w 1966913"/>
                  <a:gd name="T13" fmla="*/ 977073 h 2327275"/>
                  <a:gd name="T14" fmla="*/ 935741 w 1966913"/>
                  <a:gd name="T15" fmla="*/ 929226 h 2327275"/>
                  <a:gd name="T16" fmla="*/ 1130380 w 1966913"/>
                  <a:gd name="T17" fmla="*/ 825521 h 2327275"/>
                  <a:gd name="T18" fmla="*/ 1164155 w 1966913"/>
                  <a:gd name="T19" fmla="*/ 788284 h 2327275"/>
                  <a:gd name="T20" fmla="*/ 528276 w 1966913"/>
                  <a:gd name="T21" fmla="*/ 810367 h 2327275"/>
                  <a:gd name="T22" fmla="*/ 619858 w 1966913"/>
                  <a:gd name="T23" fmla="*/ 753210 h 2327275"/>
                  <a:gd name="T24" fmla="*/ 1277172 w 1966913"/>
                  <a:gd name="T25" fmla="*/ 526532 h 2327275"/>
                  <a:gd name="T26" fmla="*/ 1265264 w 1966913"/>
                  <a:gd name="T27" fmla="*/ 477819 h 2327275"/>
                  <a:gd name="T28" fmla="*/ 404434 w 1966913"/>
                  <a:gd name="T29" fmla="*/ 505748 h 2327275"/>
                  <a:gd name="T30" fmla="*/ 536286 w 1966913"/>
                  <a:gd name="T31" fmla="*/ 497088 h 2327275"/>
                  <a:gd name="T32" fmla="*/ 858564 w 1966913"/>
                  <a:gd name="T33" fmla="*/ 336617 h 2327275"/>
                  <a:gd name="T34" fmla="*/ 795736 w 1966913"/>
                  <a:gd name="T35" fmla="*/ 369597 h 2327275"/>
                  <a:gd name="T36" fmla="*/ 713261 w 1966913"/>
                  <a:gd name="T37" fmla="*/ 442280 h 2327275"/>
                  <a:gd name="T38" fmla="*/ 683897 w 1966913"/>
                  <a:gd name="T39" fmla="*/ 539265 h 2327275"/>
                  <a:gd name="T40" fmla="*/ 636830 w 1966913"/>
                  <a:gd name="T41" fmla="*/ 517134 h 2327275"/>
                  <a:gd name="T42" fmla="*/ 684113 w 1966913"/>
                  <a:gd name="T43" fmla="*/ 373285 h 2327275"/>
                  <a:gd name="T44" fmla="*/ 827258 w 1966913"/>
                  <a:gd name="T45" fmla="*/ 304072 h 2327275"/>
                  <a:gd name="T46" fmla="*/ 691089 w 1966913"/>
                  <a:gd name="T47" fmla="*/ 297690 h 2327275"/>
                  <a:gd name="T48" fmla="*/ 580021 w 1966913"/>
                  <a:gd name="T49" fmla="*/ 473490 h 2327275"/>
                  <a:gd name="T50" fmla="*/ 598856 w 1966913"/>
                  <a:gd name="T51" fmla="*/ 635866 h 2327275"/>
                  <a:gd name="T52" fmla="*/ 697151 w 1966913"/>
                  <a:gd name="T53" fmla="*/ 768365 h 2327275"/>
                  <a:gd name="T54" fmla="*/ 708409 w 1966913"/>
                  <a:gd name="T55" fmla="*/ 863626 h 2327275"/>
                  <a:gd name="T56" fmla="*/ 756473 w 1966913"/>
                  <a:gd name="T57" fmla="*/ 905195 h 2327275"/>
                  <a:gd name="T58" fmla="*/ 966701 w 1966913"/>
                  <a:gd name="T59" fmla="*/ 887225 h 2327275"/>
                  <a:gd name="T60" fmla="*/ 985970 w 1966913"/>
                  <a:gd name="T61" fmla="*/ 829202 h 2327275"/>
                  <a:gd name="T62" fmla="*/ 1060665 w 1966913"/>
                  <a:gd name="T63" fmla="*/ 688043 h 2327275"/>
                  <a:gd name="T64" fmla="*/ 1113926 w 1966913"/>
                  <a:gd name="T65" fmla="*/ 528914 h 2327275"/>
                  <a:gd name="T66" fmla="*/ 1035334 w 1966913"/>
                  <a:gd name="T67" fmla="*/ 327784 h 2327275"/>
                  <a:gd name="T68" fmla="*/ 879666 w 1966913"/>
                  <a:gd name="T69" fmla="*/ 250926 h 2327275"/>
                  <a:gd name="T70" fmla="*/ 1047675 w 1966913"/>
                  <a:gd name="T71" fmla="*/ 272143 h 2327275"/>
                  <a:gd name="T72" fmla="*/ 1162207 w 1966913"/>
                  <a:gd name="T73" fmla="*/ 201347 h 2327275"/>
                  <a:gd name="T74" fmla="*/ 531523 w 1966913"/>
                  <a:gd name="T75" fmla="*/ 196584 h 2327275"/>
                  <a:gd name="T76" fmla="*/ 632199 w 1966913"/>
                  <a:gd name="T77" fmla="*/ 282318 h 2327275"/>
                  <a:gd name="T78" fmla="*/ 824240 w 1966913"/>
                  <a:gd name="T79" fmla="*/ 73827 h 2327275"/>
                  <a:gd name="T80" fmla="*/ 874470 w 1966913"/>
                  <a:gd name="T81" fmla="*/ 91581 h 2327275"/>
                  <a:gd name="T82" fmla="*/ 916689 w 1966913"/>
                  <a:gd name="T83" fmla="*/ 5412 h 2327275"/>
                  <a:gd name="T84" fmla="*/ 1319823 w 1966913"/>
                  <a:gd name="T85" fmla="*/ 138129 h 2327275"/>
                  <a:gd name="T86" fmla="*/ 1480255 w 1966913"/>
                  <a:gd name="T87" fmla="*/ 287732 h 2327275"/>
                  <a:gd name="T88" fmla="*/ 1575085 w 1966913"/>
                  <a:gd name="T89" fmla="*/ 471758 h 2327275"/>
                  <a:gd name="T90" fmla="*/ 1609725 w 1966913"/>
                  <a:gd name="T91" fmla="*/ 701466 h 2327275"/>
                  <a:gd name="T92" fmla="*/ 1577249 w 1966913"/>
                  <a:gd name="T93" fmla="*/ 943082 h 2327275"/>
                  <a:gd name="T94" fmla="*/ 1389538 w 1966913"/>
                  <a:gd name="T95" fmla="*/ 1273897 h 2327275"/>
                  <a:gd name="T96" fmla="*/ 574392 w 1966913"/>
                  <a:gd name="T97" fmla="*/ 1716860 h 2327275"/>
                  <a:gd name="T98" fmla="*/ 319997 w 1966913"/>
                  <a:gd name="T99" fmla="*/ 1770336 h 2327275"/>
                  <a:gd name="T100" fmla="*/ 227115 w 1966913"/>
                  <a:gd name="T101" fmla="*/ 1688498 h 2327275"/>
                  <a:gd name="T102" fmla="*/ 235343 w 1966913"/>
                  <a:gd name="T103" fmla="*/ 1565308 h 2327275"/>
                  <a:gd name="T104" fmla="*/ 148956 w 1966913"/>
                  <a:gd name="T105" fmla="*/ 1440603 h 2327275"/>
                  <a:gd name="T106" fmla="*/ 177535 w 1966913"/>
                  <a:gd name="T107" fmla="*/ 1387994 h 2327275"/>
                  <a:gd name="T108" fmla="*/ 89417 w 1966913"/>
                  <a:gd name="T109" fmla="*/ 1305723 h 2327275"/>
                  <a:gd name="T110" fmla="*/ 115398 w 1966913"/>
                  <a:gd name="T111" fmla="*/ 1257876 h 2327275"/>
                  <a:gd name="T112" fmla="*/ 45033 w 1966913"/>
                  <a:gd name="T113" fmla="*/ 1226483 h 2327275"/>
                  <a:gd name="T114" fmla="*/ 0 w 1966913"/>
                  <a:gd name="T115" fmla="*/ 1162615 h 2327275"/>
                  <a:gd name="T116" fmla="*/ 121460 w 1966913"/>
                  <a:gd name="T117" fmla="*/ 855183 h 2327275"/>
                  <a:gd name="T118" fmla="*/ 120811 w 1966913"/>
                  <a:gd name="T119" fmla="*/ 727879 h 2327275"/>
                  <a:gd name="T120" fmla="*/ 196371 w 1966913"/>
                  <a:gd name="T121" fmla="*/ 372816 h 2327275"/>
                  <a:gd name="T122" fmla="*/ 421754 w 1966913"/>
                  <a:gd name="T123" fmla="*/ 110849 h 2327275"/>
                  <a:gd name="T124" fmla="*/ 768598 w 1966913"/>
                  <a:gd name="T125" fmla="*/ 866 h 23272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66913" h="2327275">
                    <a:moveTo>
                      <a:pt x="954753" y="1302893"/>
                    </a:moveTo>
                    <a:lnTo>
                      <a:pt x="954489" y="1306067"/>
                    </a:lnTo>
                    <a:lnTo>
                      <a:pt x="954753" y="1309506"/>
                    </a:lnTo>
                    <a:lnTo>
                      <a:pt x="955547" y="1313209"/>
                    </a:lnTo>
                    <a:lnTo>
                      <a:pt x="957134" y="1316118"/>
                    </a:lnTo>
                    <a:lnTo>
                      <a:pt x="959251" y="1319292"/>
                    </a:lnTo>
                    <a:lnTo>
                      <a:pt x="961896" y="1322466"/>
                    </a:lnTo>
                    <a:lnTo>
                      <a:pt x="965071" y="1325111"/>
                    </a:lnTo>
                    <a:lnTo>
                      <a:pt x="968510" y="1328020"/>
                    </a:lnTo>
                    <a:lnTo>
                      <a:pt x="972478" y="1330136"/>
                    </a:lnTo>
                    <a:lnTo>
                      <a:pt x="976182" y="1332517"/>
                    </a:lnTo>
                    <a:lnTo>
                      <a:pt x="980679" y="1334368"/>
                    </a:lnTo>
                    <a:lnTo>
                      <a:pt x="985176" y="1336219"/>
                    </a:lnTo>
                    <a:lnTo>
                      <a:pt x="990467" y="1337542"/>
                    </a:lnTo>
                    <a:lnTo>
                      <a:pt x="995229" y="1338864"/>
                    </a:lnTo>
                    <a:lnTo>
                      <a:pt x="1000255" y="1339658"/>
                    </a:lnTo>
                    <a:lnTo>
                      <a:pt x="1005282" y="1339922"/>
                    </a:lnTo>
                    <a:lnTo>
                      <a:pt x="1010308" y="1340451"/>
                    </a:lnTo>
                    <a:lnTo>
                      <a:pt x="1015335" y="1340451"/>
                    </a:lnTo>
                    <a:lnTo>
                      <a:pt x="1050255" y="1340451"/>
                    </a:lnTo>
                    <a:lnTo>
                      <a:pt x="1055017" y="1340451"/>
                    </a:lnTo>
                    <a:lnTo>
                      <a:pt x="1060043" y="1339922"/>
                    </a:lnTo>
                    <a:lnTo>
                      <a:pt x="1065070" y="1339658"/>
                    </a:lnTo>
                    <a:lnTo>
                      <a:pt x="1070096" y="1338864"/>
                    </a:lnTo>
                    <a:lnTo>
                      <a:pt x="1075123" y="1337542"/>
                    </a:lnTo>
                    <a:lnTo>
                      <a:pt x="1079884" y="1336219"/>
                    </a:lnTo>
                    <a:lnTo>
                      <a:pt x="1084646" y="1334368"/>
                    </a:lnTo>
                    <a:lnTo>
                      <a:pt x="1088879" y="1332517"/>
                    </a:lnTo>
                    <a:lnTo>
                      <a:pt x="1093112" y="1330136"/>
                    </a:lnTo>
                    <a:lnTo>
                      <a:pt x="1097080" y="1328020"/>
                    </a:lnTo>
                    <a:lnTo>
                      <a:pt x="1100519" y="1325111"/>
                    </a:lnTo>
                    <a:lnTo>
                      <a:pt x="1103429" y="1322466"/>
                    </a:lnTo>
                    <a:lnTo>
                      <a:pt x="1106075" y="1319292"/>
                    </a:lnTo>
                    <a:lnTo>
                      <a:pt x="1108191" y="1316118"/>
                    </a:lnTo>
                    <a:lnTo>
                      <a:pt x="1109778" y="1313209"/>
                    </a:lnTo>
                    <a:lnTo>
                      <a:pt x="1110836" y="1309506"/>
                    </a:lnTo>
                    <a:lnTo>
                      <a:pt x="1111101" y="1306067"/>
                    </a:lnTo>
                    <a:lnTo>
                      <a:pt x="1110836" y="1302893"/>
                    </a:lnTo>
                    <a:lnTo>
                      <a:pt x="1048668" y="1302893"/>
                    </a:lnTo>
                    <a:lnTo>
                      <a:pt x="1016657" y="1302893"/>
                    </a:lnTo>
                    <a:lnTo>
                      <a:pt x="954753" y="1302893"/>
                    </a:lnTo>
                    <a:close/>
                    <a:moveTo>
                      <a:pt x="941261" y="1215611"/>
                    </a:moveTo>
                    <a:lnTo>
                      <a:pt x="937822" y="1215875"/>
                    </a:lnTo>
                    <a:lnTo>
                      <a:pt x="934383" y="1216404"/>
                    </a:lnTo>
                    <a:lnTo>
                      <a:pt x="931208" y="1217462"/>
                    </a:lnTo>
                    <a:lnTo>
                      <a:pt x="928034" y="1218520"/>
                    </a:lnTo>
                    <a:lnTo>
                      <a:pt x="924859" y="1219842"/>
                    </a:lnTo>
                    <a:lnTo>
                      <a:pt x="922214" y="1221694"/>
                    </a:lnTo>
                    <a:lnTo>
                      <a:pt x="919568" y="1223545"/>
                    </a:lnTo>
                    <a:lnTo>
                      <a:pt x="916923" y="1225661"/>
                    </a:lnTo>
                    <a:lnTo>
                      <a:pt x="914806" y="1228306"/>
                    </a:lnTo>
                    <a:lnTo>
                      <a:pt x="912955" y="1230951"/>
                    </a:lnTo>
                    <a:lnTo>
                      <a:pt x="911103" y="1233596"/>
                    </a:lnTo>
                    <a:lnTo>
                      <a:pt x="909780" y="1236770"/>
                    </a:lnTo>
                    <a:lnTo>
                      <a:pt x="908722" y="1239944"/>
                    </a:lnTo>
                    <a:lnTo>
                      <a:pt x="907664" y="1243118"/>
                    </a:lnTo>
                    <a:lnTo>
                      <a:pt x="907135" y="1246556"/>
                    </a:lnTo>
                    <a:lnTo>
                      <a:pt x="906870" y="1249995"/>
                    </a:lnTo>
                    <a:lnTo>
                      <a:pt x="907135" y="1253698"/>
                    </a:lnTo>
                    <a:lnTo>
                      <a:pt x="907664" y="1256872"/>
                    </a:lnTo>
                    <a:lnTo>
                      <a:pt x="908722" y="1260310"/>
                    </a:lnTo>
                    <a:lnTo>
                      <a:pt x="909780" y="1263484"/>
                    </a:lnTo>
                    <a:lnTo>
                      <a:pt x="911103" y="1266129"/>
                    </a:lnTo>
                    <a:lnTo>
                      <a:pt x="912955" y="1269303"/>
                    </a:lnTo>
                    <a:lnTo>
                      <a:pt x="914806" y="1271948"/>
                    </a:lnTo>
                    <a:lnTo>
                      <a:pt x="916923" y="1274328"/>
                    </a:lnTo>
                    <a:lnTo>
                      <a:pt x="919568" y="1276444"/>
                    </a:lnTo>
                    <a:lnTo>
                      <a:pt x="922214" y="1278560"/>
                    </a:lnTo>
                    <a:lnTo>
                      <a:pt x="924859" y="1280147"/>
                    </a:lnTo>
                    <a:lnTo>
                      <a:pt x="928034" y="1281734"/>
                    </a:lnTo>
                    <a:lnTo>
                      <a:pt x="931208" y="1282792"/>
                    </a:lnTo>
                    <a:lnTo>
                      <a:pt x="934383" y="1283585"/>
                    </a:lnTo>
                    <a:lnTo>
                      <a:pt x="937822" y="1284114"/>
                    </a:lnTo>
                    <a:lnTo>
                      <a:pt x="941261" y="1284114"/>
                    </a:lnTo>
                    <a:lnTo>
                      <a:pt x="1124064" y="1284114"/>
                    </a:lnTo>
                    <a:lnTo>
                      <a:pt x="1127768" y="1284114"/>
                    </a:lnTo>
                    <a:lnTo>
                      <a:pt x="1130942" y="1283585"/>
                    </a:lnTo>
                    <a:lnTo>
                      <a:pt x="1134381" y="1282792"/>
                    </a:lnTo>
                    <a:lnTo>
                      <a:pt x="1137556" y="1281734"/>
                    </a:lnTo>
                    <a:lnTo>
                      <a:pt x="1140466" y="1280147"/>
                    </a:lnTo>
                    <a:lnTo>
                      <a:pt x="1143376" y="1278560"/>
                    </a:lnTo>
                    <a:lnTo>
                      <a:pt x="1146021" y="1276444"/>
                    </a:lnTo>
                    <a:lnTo>
                      <a:pt x="1148402" y="1274328"/>
                    </a:lnTo>
                    <a:lnTo>
                      <a:pt x="1150783" y="1271948"/>
                    </a:lnTo>
                    <a:lnTo>
                      <a:pt x="1152635" y="1269303"/>
                    </a:lnTo>
                    <a:lnTo>
                      <a:pt x="1154222" y="1266129"/>
                    </a:lnTo>
                    <a:lnTo>
                      <a:pt x="1155810" y="1263484"/>
                    </a:lnTo>
                    <a:lnTo>
                      <a:pt x="1156868" y="1260310"/>
                    </a:lnTo>
                    <a:lnTo>
                      <a:pt x="1157661" y="1256872"/>
                    </a:lnTo>
                    <a:lnTo>
                      <a:pt x="1158191" y="1253698"/>
                    </a:lnTo>
                    <a:lnTo>
                      <a:pt x="1158191" y="1249995"/>
                    </a:lnTo>
                    <a:lnTo>
                      <a:pt x="1158191" y="1246556"/>
                    </a:lnTo>
                    <a:lnTo>
                      <a:pt x="1157661" y="1243118"/>
                    </a:lnTo>
                    <a:lnTo>
                      <a:pt x="1156868" y="1239944"/>
                    </a:lnTo>
                    <a:lnTo>
                      <a:pt x="1155810" y="1236770"/>
                    </a:lnTo>
                    <a:lnTo>
                      <a:pt x="1154222" y="1233596"/>
                    </a:lnTo>
                    <a:lnTo>
                      <a:pt x="1152635" y="1230951"/>
                    </a:lnTo>
                    <a:lnTo>
                      <a:pt x="1150783" y="1228306"/>
                    </a:lnTo>
                    <a:lnTo>
                      <a:pt x="1148402" y="1225661"/>
                    </a:lnTo>
                    <a:lnTo>
                      <a:pt x="1146021" y="1223545"/>
                    </a:lnTo>
                    <a:lnTo>
                      <a:pt x="1143376" y="1221694"/>
                    </a:lnTo>
                    <a:lnTo>
                      <a:pt x="1140466" y="1219842"/>
                    </a:lnTo>
                    <a:lnTo>
                      <a:pt x="1137556" y="1218520"/>
                    </a:lnTo>
                    <a:lnTo>
                      <a:pt x="1134381" y="1217462"/>
                    </a:lnTo>
                    <a:lnTo>
                      <a:pt x="1130942" y="1216404"/>
                    </a:lnTo>
                    <a:lnTo>
                      <a:pt x="1127768" y="1215875"/>
                    </a:lnTo>
                    <a:lnTo>
                      <a:pt x="1124064" y="1215611"/>
                    </a:lnTo>
                    <a:lnTo>
                      <a:pt x="941261" y="1215611"/>
                    </a:lnTo>
                    <a:close/>
                    <a:moveTo>
                      <a:pt x="941261" y="1129121"/>
                    </a:moveTo>
                    <a:lnTo>
                      <a:pt x="937822" y="1129386"/>
                    </a:lnTo>
                    <a:lnTo>
                      <a:pt x="934383" y="1130179"/>
                    </a:lnTo>
                    <a:lnTo>
                      <a:pt x="931208" y="1130973"/>
                    </a:lnTo>
                    <a:lnTo>
                      <a:pt x="928034" y="1132031"/>
                    </a:lnTo>
                    <a:lnTo>
                      <a:pt x="924859" y="1133353"/>
                    </a:lnTo>
                    <a:lnTo>
                      <a:pt x="922214" y="1135205"/>
                    </a:lnTo>
                    <a:lnTo>
                      <a:pt x="919568" y="1137056"/>
                    </a:lnTo>
                    <a:lnTo>
                      <a:pt x="916923" y="1139437"/>
                    </a:lnTo>
                    <a:lnTo>
                      <a:pt x="914806" y="1141817"/>
                    </a:lnTo>
                    <a:lnTo>
                      <a:pt x="912955" y="1144462"/>
                    </a:lnTo>
                    <a:lnTo>
                      <a:pt x="911103" y="1147107"/>
                    </a:lnTo>
                    <a:lnTo>
                      <a:pt x="909780" y="1150281"/>
                    </a:lnTo>
                    <a:lnTo>
                      <a:pt x="908722" y="1153455"/>
                    </a:lnTo>
                    <a:lnTo>
                      <a:pt x="907664" y="1156629"/>
                    </a:lnTo>
                    <a:lnTo>
                      <a:pt x="907135" y="1160067"/>
                    </a:lnTo>
                    <a:lnTo>
                      <a:pt x="906870" y="1163505"/>
                    </a:lnTo>
                    <a:lnTo>
                      <a:pt x="907135" y="1167208"/>
                    </a:lnTo>
                    <a:lnTo>
                      <a:pt x="907664" y="1170382"/>
                    </a:lnTo>
                    <a:lnTo>
                      <a:pt x="908722" y="1173821"/>
                    </a:lnTo>
                    <a:lnTo>
                      <a:pt x="909780" y="1176995"/>
                    </a:lnTo>
                    <a:lnTo>
                      <a:pt x="911103" y="1179640"/>
                    </a:lnTo>
                    <a:lnTo>
                      <a:pt x="912955" y="1182813"/>
                    </a:lnTo>
                    <a:lnTo>
                      <a:pt x="914806" y="1185458"/>
                    </a:lnTo>
                    <a:lnTo>
                      <a:pt x="916923" y="1187839"/>
                    </a:lnTo>
                    <a:lnTo>
                      <a:pt x="919568" y="1189955"/>
                    </a:lnTo>
                    <a:lnTo>
                      <a:pt x="922214" y="1191806"/>
                    </a:lnTo>
                    <a:lnTo>
                      <a:pt x="924859" y="1193658"/>
                    </a:lnTo>
                    <a:lnTo>
                      <a:pt x="928034" y="1195245"/>
                    </a:lnTo>
                    <a:lnTo>
                      <a:pt x="931208" y="1196303"/>
                    </a:lnTo>
                    <a:lnTo>
                      <a:pt x="934383" y="1197096"/>
                    </a:lnTo>
                    <a:lnTo>
                      <a:pt x="937822" y="1197625"/>
                    </a:lnTo>
                    <a:lnTo>
                      <a:pt x="941261" y="1197625"/>
                    </a:lnTo>
                    <a:lnTo>
                      <a:pt x="1124064" y="1197625"/>
                    </a:lnTo>
                    <a:lnTo>
                      <a:pt x="1127768" y="1197625"/>
                    </a:lnTo>
                    <a:lnTo>
                      <a:pt x="1130942" y="1197096"/>
                    </a:lnTo>
                    <a:lnTo>
                      <a:pt x="1134381" y="1196303"/>
                    </a:lnTo>
                    <a:lnTo>
                      <a:pt x="1137556" y="1195245"/>
                    </a:lnTo>
                    <a:lnTo>
                      <a:pt x="1140466" y="1193658"/>
                    </a:lnTo>
                    <a:lnTo>
                      <a:pt x="1143376" y="1191806"/>
                    </a:lnTo>
                    <a:lnTo>
                      <a:pt x="1146021" y="1189955"/>
                    </a:lnTo>
                    <a:lnTo>
                      <a:pt x="1148402" y="1187839"/>
                    </a:lnTo>
                    <a:lnTo>
                      <a:pt x="1150783" y="1185458"/>
                    </a:lnTo>
                    <a:lnTo>
                      <a:pt x="1152635" y="1182813"/>
                    </a:lnTo>
                    <a:lnTo>
                      <a:pt x="1154222" y="1179640"/>
                    </a:lnTo>
                    <a:lnTo>
                      <a:pt x="1155810" y="1176995"/>
                    </a:lnTo>
                    <a:lnTo>
                      <a:pt x="1156868" y="1173821"/>
                    </a:lnTo>
                    <a:lnTo>
                      <a:pt x="1157661" y="1170382"/>
                    </a:lnTo>
                    <a:lnTo>
                      <a:pt x="1158191" y="1167208"/>
                    </a:lnTo>
                    <a:lnTo>
                      <a:pt x="1158191" y="1163505"/>
                    </a:lnTo>
                    <a:lnTo>
                      <a:pt x="1158191" y="1160067"/>
                    </a:lnTo>
                    <a:lnTo>
                      <a:pt x="1157661" y="1156629"/>
                    </a:lnTo>
                    <a:lnTo>
                      <a:pt x="1156868" y="1153455"/>
                    </a:lnTo>
                    <a:lnTo>
                      <a:pt x="1155810" y="1150281"/>
                    </a:lnTo>
                    <a:lnTo>
                      <a:pt x="1154222" y="1147107"/>
                    </a:lnTo>
                    <a:lnTo>
                      <a:pt x="1152635" y="1144462"/>
                    </a:lnTo>
                    <a:lnTo>
                      <a:pt x="1150783" y="1141817"/>
                    </a:lnTo>
                    <a:lnTo>
                      <a:pt x="1148402" y="1139437"/>
                    </a:lnTo>
                    <a:lnTo>
                      <a:pt x="1146021" y="1137056"/>
                    </a:lnTo>
                    <a:lnTo>
                      <a:pt x="1143376" y="1135205"/>
                    </a:lnTo>
                    <a:lnTo>
                      <a:pt x="1140466" y="1133353"/>
                    </a:lnTo>
                    <a:lnTo>
                      <a:pt x="1137556" y="1132031"/>
                    </a:lnTo>
                    <a:lnTo>
                      <a:pt x="1134381" y="1130973"/>
                    </a:lnTo>
                    <a:lnTo>
                      <a:pt x="1130942" y="1130179"/>
                    </a:lnTo>
                    <a:lnTo>
                      <a:pt x="1127768" y="1129386"/>
                    </a:lnTo>
                    <a:lnTo>
                      <a:pt x="1124064" y="1129121"/>
                    </a:lnTo>
                    <a:lnTo>
                      <a:pt x="941261" y="1129121"/>
                    </a:lnTo>
                    <a:close/>
                    <a:moveTo>
                      <a:pt x="1341787" y="876266"/>
                    </a:moveTo>
                    <a:lnTo>
                      <a:pt x="1336231" y="884201"/>
                    </a:lnTo>
                    <a:lnTo>
                      <a:pt x="1330676" y="891871"/>
                    </a:lnTo>
                    <a:lnTo>
                      <a:pt x="1325120" y="899277"/>
                    </a:lnTo>
                    <a:lnTo>
                      <a:pt x="1319565" y="906418"/>
                    </a:lnTo>
                    <a:lnTo>
                      <a:pt x="1308189" y="920172"/>
                    </a:lnTo>
                    <a:lnTo>
                      <a:pt x="1297078" y="932867"/>
                    </a:lnTo>
                    <a:lnTo>
                      <a:pt x="1362686" y="998726"/>
                    </a:lnTo>
                    <a:lnTo>
                      <a:pt x="1365596" y="1001107"/>
                    </a:lnTo>
                    <a:lnTo>
                      <a:pt x="1368241" y="1003223"/>
                    </a:lnTo>
                    <a:lnTo>
                      <a:pt x="1371416" y="1005074"/>
                    </a:lnTo>
                    <a:lnTo>
                      <a:pt x="1374591" y="1006396"/>
                    </a:lnTo>
                    <a:lnTo>
                      <a:pt x="1377765" y="1007719"/>
                    </a:lnTo>
                    <a:lnTo>
                      <a:pt x="1381204" y="1008512"/>
                    </a:lnTo>
                    <a:lnTo>
                      <a:pt x="1384643" y="1009041"/>
                    </a:lnTo>
                    <a:lnTo>
                      <a:pt x="1388083" y="1009041"/>
                    </a:lnTo>
                    <a:lnTo>
                      <a:pt x="1391522" y="1009041"/>
                    </a:lnTo>
                    <a:lnTo>
                      <a:pt x="1394961" y="1008512"/>
                    </a:lnTo>
                    <a:lnTo>
                      <a:pt x="1398400" y="1007719"/>
                    </a:lnTo>
                    <a:lnTo>
                      <a:pt x="1401839" y="1006396"/>
                    </a:lnTo>
                    <a:lnTo>
                      <a:pt x="1404749" y="1005074"/>
                    </a:lnTo>
                    <a:lnTo>
                      <a:pt x="1407924" y="1003223"/>
                    </a:lnTo>
                    <a:lnTo>
                      <a:pt x="1410834" y="1001107"/>
                    </a:lnTo>
                    <a:lnTo>
                      <a:pt x="1413479" y="998726"/>
                    </a:lnTo>
                    <a:lnTo>
                      <a:pt x="1416125" y="995817"/>
                    </a:lnTo>
                    <a:lnTo>
                      <a:pt x="1417976" y="993172"/>
                    </a:lnTo>
                    <a:lnTo>
                      <a:pt x="1420093" y="989998"/>
                    </a:lnTo>
                    <a:lnTo>
                      <a:pt x="1421416" y="986824"/>
                    </a:lnTo>
                    <a:lnTo>
                      <a:pt x="1422474" y="983386"/>
                    </a:lnTo>
                    <a:lnTo>
                      <a:pt x="1423267" y="980212"/>
                    </a:lnTo>
                    <a:lnTo>
                      <a:pt x="1423797" y="976773"/>
                    </a:lnTo>
                    <a:lnTo>
                      <a:pt x="1423797" y="973335"/>
                    </a:lnTo>
                    <a:lnTo>
                      <a:pt x="1423797" y="969632"/>
                    </a:lnTo>
                    <a:lnTo>
                      <a:pt x="1423267" y="966458"/>
                    </a:lnTo>
                    <a:lnTo>
                      <a:pt x="1422474" y="963020"/>
                    </a:lnTo>
                    <a:lnTo>
                      <a:pt x="1421416" y="959581"/>
                    </a:lnTo>
                    <a:lnTo>
                      <a:pt x="1420093" y="956672"/>
                    </a:lnTo>
                    <a:lnTo>
                      <a:pt x="1417976" y="953498"/>
                    </a:lnTo>
                    <a:lnTo>
                      <a:pt x="1416125" y="950588"/>
                    </a:lnTo>
                    <a:lnTo>
                      <a:pt x="1413479" y="947944"/>
                    </a:lnTo>
                    <a:lnTo>
                      <a:pt x="1341787" y="876266"/>
                    </a:lnTo>
                    <a:close/>
                    <a:moveTo>
                      <a:pt x="723538" y="876266"/>
                    </a:moveTo>
                    <a:lnTo>
                      <a:pt x="651846" y="947944"/>
                    </a:lnTo>
                    <a:lnTo>
                      <a:pt x="649465" y="950588"/>
                    </a:lnTo>
                    <a:lnTo>
                      <a:pt x="647084" y="953498"/>
                    </a:lnTo>
                    <a:lnTo>
                      <a:pt x="645497" y="956672"/>
                    </a:lnTo>
                    <a:lnTo>
                      <a:pt x="644174" y="959581"/>
                    </a:lnTo>
                    <a:lnTo>
                      <a:pt x="642587" y="963020"/>
                    </a:lnTo>
                    <a:lnTo>
                      <a:pt x="642058" y="966458"/>
                    </a:lnTo>
                    <a:lnTo>
                      <a:pt x="641529" y="969632"/>
                    </a:lnTo>
                    <a:lnTo>
                      <a:pt x="641264" y="973335"/>
                    </a:lnTo>
                    <a:lnTo>
                      <a:pt x="641529" y="976773"/>
                    </a:lnTo>
                    <a:lnTo>
                      <a:pt x="642058" y="980212"/>
                    </a:lnTo>
                    <a:lnTo>
                      <a:pt x="642587" y="983386"/>
                    </a:lnTo>
                    <a:lnTo>
                      <a:pt x="644174" y="986824"/>
                    </a:lnTo>
                    <a:lnTo>
                      <a:pt x="645497" y="989998"/>
                    </a:lnTo>
                    <a:lnTo>
                      <a:pt x="647084" y="993172"/>
                    </a:lnTo>
                    <a:lnTo>
                      <a:pt x="649465" y="995817"/>
                    </a:lnTo>
                    <a:lnTo>
                      <a:pt x="651846" y="998726"/>
                    </a:lnTo>
                    <a:lnTo>
                      <a:pt x="654491" y="1001107"/>
                    </a:lnTo>
                    <a:lnTo>
                      <a:pt x="657666" y="1003223"/>
                    </a:lnTo>
                    <a:lnTo>
                      <a:pt x="660576" y="1005074"/>
                    </a:lnTo>
                    <a:lnTo>
                      <a:pt x="663751" y="1006396"/>
                    </a:lnTo>
                    <a:lnTo>
                      <a:pt x="667190" y="1007719"/>
                    </a:lnTo>
                    <a:lnTo>
                      <a:pt x="670629" y="1008512"/>
                    </a:lnTo>
                    <a:lnTo>
                      <a:pt x="673803" y="1009041"/>
                    </a:lnTo>
                    <a:lnTo>
                      <a:pt x="677243" y="1009041"/>
                    </a:lnTo>
                    <a:lnTo>
                      <a:pt x="680682" y="1009041"/>
                    </a:lnTo>
                    <a:lnTo>
                      <a:pt x="683856" y="1008512"/>
                    </a:lnTo>
                    <a:lnTo>
                      <a:pt x="687295" y="1007719"/>
                    </a:lnTo>
                    <a:lnTo>
                      <a:pt x="690734" y="1006396"/>
                    </a:lnTo>
                    <a:lnTo>
                      <a:pt x="694174" y="1005074"/>
                    </a:lnTo>
                    <a:lnTo>
                      <a:pt x="696819" y="1003223"/>
                    </a:lnTo>
                    <a:lnTo>
                      <a:pt x="699994" y="1001107"/>
                    </a:lnTo>
                    <a:lnTo>
                      <a:pt x="702639" y="998726"/>
                    </a:lnTo>
                    <a:lnTo>
                      <a:pt x="768512" y="932867"/>
                    </a:lnTo>
                    <a:lnTo>
                      <a:pt x="757401" y="920172"/>
                    </a:lnTo>
                    <a:lnTo>
                      <a:pt x="745760" y="906418"/>
                    </a:lnTo>
                    <a:lnTo>
                      <a:pt x="740205" y="899277"/>
                    </a:lnTo>
                    <a:lnTo>
                      <a:pt x="734649" y="891606"/>
                    </a:lnTo>
                    <a:lnTo>
                      <a:pt x="728829" y="884201"/>
                    </a:lnTo>
                    <a:lnTo>
                      <a:pt x="723538" y="876266"/>
                    </a:lnTo>
                    <a:close/>
                    <a:moveTo>
                      <a:pt x="1407659" y="582150"/>
                    </a:moveTo>
                    <a:lnTo>
                      <a:pt x="1408982" y="594581"/>
                    </a:lnTo>
                    <a:lnTo>
                      <a:pt x="1410040" y="607276"/>
                    </a:lnTo>
                    <a:lnTo>
                      <a:pt x="1411098" y="620237"/>
                    </a:lnTo>
                    <a:lnTo>
                      <a:pt x="1411098" y="633197"/>
                    </a:lnTo>
                    <a:lnTo>
                      <a:pt x="1411098" y="643512"/>
                    </a:lnTo>
                    <a:lnTo>
                      <a:pt x="1410834" y="653827"/>
                    </a:lnTo>
                    <a:lnTo>
                      <a:pt x="1535436" y="653827"/>
                    </a:lnTo>
                    <a:lnTo>
                      <a:pt x="1539139" y="653563"/>
                    </a:lnTo>
                    <a:lnTo>
                      <a:pt x="1542314" y="653034"/>
                    </a:lnTo>
                    <a:lnTo>
                      <a:pt x="1546018" y="652240"/>
                    </a:lnTo>
                    <a:lnTo>
                      <a:pt x="1549192" y="651182"/>
                    </a:lnTo>
                    <a:lnTo>
                      <a:pt x="1552631" y="649331"/>
                    </a:lnTo>
                    <a:lnTo>
                      <a:pt x="1555277" y="647744"/>
                    </a:lnTo>
                    <a:lnTo>
                      <a:pt x="1558187" y="645628"/>
                    </a:lnTo>
                    <a:lnTo>
                      <a:pt x="1560568" y="643247"/>
                    </a:lnTo>
                    <a:lnTo>
                      <a:pt x="1562949" y="640603"/>
                    </a:lnTo>
                    <a:lnTo>
                      <a:pt x="1565065" y="637958"/>
                    </a:lnTo>
                    <a:lnTo>
                      <a:pt x="1566917" y="635048"/>
                    </a:lnTo>
                    <a:lnTo>
                      <a:pt x="1568504" y="631874"/>
                    </a:lnTo>
                    <a:lnTo>
                      <a:pt x="1569562" y="628700"/>
                    </a:lnTo>
                    <a:lnTo>
                      <a:pt x="1570356" y="625262"/>
                    </a:lnTo>
                    <a:lnTo>
                      <a:pt x="1571150" y="621559"/>
                    </a:lnTo>
                    <a:lnTo>
                      <a:pt x="1571414" y="617856"/>
                    </a:lnTo>
                    <a:lnTo>
                      <a:pt x="1571150" y="614418"/>
                    </a:lnTo>
                    <a:lnTo>
                      <a:pt x="1570356" y="610715"/>
                    </a:lnTo>
                    <a:lnTo>
                      <a:pt x="1569562" y="607276"/>
                    </a:lnTo>
                    <a:lnTo>
                      <a:pt x="1568504" y="603838"/>
                    </a:lnTo>
                    <a:lnTo>
                      <a:pt x="1566917" y="600929"/>
                    </a:lnTo>
                    <a:lnTo>
                      <a:pt x="1565065" y="598019"/>
                    </a:lnTo>
                    <a:lnTo>
                      <a:pt x="1562949" y="595110"/>
                    </a:lnTo>
                    <a:lnTo>
                      <a:pt x="1560568" y="592729"/>
                    </a:lnTo>
                    <a:lnTo>
                      <a:pt x="1558187" y="590084"/>
                    </a:lnTo>
                    <a:lnTo>
                      <a:pt x="1555277" y="588233"/>
                    </a:lnTo>
                    <a:lnTo>
                      <a:pt x="1552631" y="586646"/>
                    </a:lnTo>
                    <a:lnTo>
                      <a:pt x="1549192" y="584794"/>
                    </a:lnTo>
                    <a:lnTo>
                      <a:pt x="1546018" y="583736"/>
                    </a:lnTo>
                    <a:lnTo>
                      <a:pt x="1542314" y="582943"/>
                    </a:lnTo>
                    <a:lnTo>
                      <a:pt x="1539139" y="582414"/>
                    </a:lnTo>
                    <a:lnTo>
                      <a:pt x="1535436" y="582150"/>
                    </a:lnTo>
                    <a:lnTo>
                      <a:pt x="1407659" y="582150"/>
                    </a:lnTo>
                    <a:close/>
                    <a:moveTo>
                      <a:pt x="530154" y="582150"/>
                    </a:moveTo>
                    <a:lnTo>
                      <a:pt x="526450" y="582414"/>
                    </a:lnTo>
                    <a:lnTo>
                      <a:pt x="522747" y="582943"/>
                    </a:lnTo>
                    <a:lnTo>
                      <a:pt x="519308" y="583736"/>
                    </a:lnTo>
                    <a:lnTo>
                      <a:pt x="516133" y="584794"/>
                    </a:lnTo>
                    <a:lnTo>
                      <a:pt x="512958" y="586646"/>
                    </a:lnTo>
                    <a:lnTo>
                      <a:pt x="509784" y="588233"/>
                    </a:lnTo>
                    <a:lnTo>
                      <a:pt x="507403" y="590084"/>
                    </a:lnTo>
                    <a:lnTo>
                      <a:pt x="504493" y="592729"/>
                    </a:lnTo>
                    <a:lnTo>
                      <a:pt x="502376" y="595110"/>
                    </a:lnTo>
                    <a:lnTo>
                      <a:pt x="500260" y="598019"/>
                    </a:lnTo>
                    <a:lnTo>
                      <a:pt x="498408" y="600929"/>
                    </a:lnTo>
                    <a:lnTo>
                      <a:pt x="497085" y="603838"/>
                    </a:lnTo>
                    <a:lnTo>
                      <a:pt x="495763" y="607276"/>
                    </a:lnTo>
                    <a:lnTo>
                      <a:pt x="494969" y="610715"/>
                    </a:lnTo>
                    <a:lnTo>
                      <a:pt x="494440" y="614418"/>
                    </a:lnTo>
                    <a:lnTo>
                      <a:pt x="494175" y="617856"/>
                    </a:lnTo>
                    <a:lnTo>
                      <a:pt x="494440" y="621559"/>
                    </a:lnTo>
                    <a:lnTo>
                      <a:pt x="494969" y="625262"/>
                    </a:lnTo>
                    <a:lnTo>
                      <a:pt x="495763" y="628700"/>
                    </a:lnTo>
                    <a:lnTo>
                      <a:pt x="497085" y="631874"/>
                    </a:lnTo>
                    <a:lnTo>
                      <a:pt x="498408" y="635048"/>
                    </a:lnTo>
                    <a:lnTo>
                      <a:pt x="500260" y="637958"/>
                    </a:lnTo>
                    <a:lnTo>
                      <a:pt x="502376" y="640603"/>
                    </a:lnTo>
                    <a:lnTo>
                      <a:pt x="504493" y="643247"/>
                    </a:lnTo>
                    <a:lnTo>
                      <a:pt x="507403" y="645628"/>
                    </a:lnTo>
                    <a:lnTo>
                      <a:pt x="509784" y="647744"/>
                    </a:lnTo>
                    <a:lnTo>
                      <a:pt x="512958" y="649331"/>
                    </a:lnTo>
                    <a:lnTo>
                      <a:pt x="516133" y="651182"/>
                    </a:lnTo>
                    <a:lnTo>
                      <a:pt x="519308" y="652240"/>
                    </a:lnTo>
                    <a:lnTo>
                      <a:pt x="522747" y="653034"/>
                    </a:lnTo>
                    <a:lnTo>
                      <a:pt x="526450" y="653563"/>
                    </a:lnTo>
                    <a:lnTo>
                      <a:pt x="530154" y="653827"/>
                    </a:lnTo>
                    <a:lnTo>
                      <a:pt x="654756" y="653827"/>
                    </a:lnTo>
                    <a:lnTo>
                      <a:pt x="654491" y="643512"/>
                    </a:lnTo>
                    <a:lnTo>
                      <a:pt x="654227" y="633197"/>
                    </a:lnTo>
                    <a:lnTo>
                      <a:pt x="654491" y="620237"/>
                    </a:lnTo>
                    <a:lnTo>
                      <a:pt x="655285" y="607276"/>
                    </a:lnTo>
                    <a:lnTo>
                      <a:pt x="656079" y="594581"/>
                    </a:lnTo>
                    <a:lnTo>
                      <a:pt x="657666" y="582150"/>
                    </a:lnTo>
                    <a:lnTo>
                      <a:pt x="530154" y="582150"/>
                    </a:lnTo>
                    <a:close/>
                    <a:moveTo>
                      <a:pt x="1010822" y="371475"/>
                    </a:moveTo>
                    <a:lnTo>
                      <a:pt x="1014779" y="372005"/>
                    </a:lnTo>
                    <a:lnTo>
                      <a:pt x="1018472" y="372270"/>
                    </a:lnTo>
                    <a:lnTo>
                      <a:pt x="1021902" y="373065"/>
                    </a:lnTo>
                    <a:lnTo>
                      <a:pt x="1025331" y="374126"/>
                    </a:lnTo>
                    <a:lnTo>
                      <a:pt x="1028497" y="375451"/>
                    </a:lnTo>
                    <a:lnTo>
                      <a:pt x="1031927" y="377306"/>
                    </a:lnTo>
                    <a:lnTo>
                      <a:pt x="1034565" y="379427"/>
                    </a:lnTo>
                    <a:lnTo>
                      <a:pt x="1037467" y="381813"/>
                    </a:lnTo>
                    <a:lnTo>
                      <a:pt x="1039841" y="384198"/>
                    </a:lnTo>
                    <a:lnTo>
                      <a:pt x="1041951" y="387114"/>
                    </a:lnTo>
                    <a:lnTo>
                      <a:pt x="1043798" y="389764"/>
                    </a:lnTo>
                    <a:lnTo>
                      <a:pt x="1045645" y="393210"/>
                    </a:lnTo>
                    <a:lnTo>
                      <a:pt x="1046964" y="396656"/>
                    </a:lnTo>
                    <a:lnTo>
                      <a:pt x="1048019" y="400102"/>
                    </a:lnTo>
                    <a:lnTo>
                      <a:pt x="1048547" y="403548"/>
                    </a:lnTo>
                    <a:lnTo>
                      <a:pt x="1049338" y="407523"/>
                    </a:lnTo>
                    <a:lnTo>
                      <a:pt x="1049074" y="411234"/>
                    </a:lnTo>
                    <a:lnTo>
                      <a:pt x="1048547" y="414945"/>
                    </a:lnTo>
                    <a:lnTo>
                      <a:pt x="1047755" y="418656"/>
                    </a:lnTo>
                    <a:lnTo>
                      <a:pt x="1046700" y="421837"/>
                    </a:lnTo>
                    <a:lnTo>
                      <a:pt x="1045381" y="425283"/>
                    </a:lnTo>
                    <a:lnTo>
                      <a:pt x="1043534" y="428463"/>
                    </a:lnTo>
                    <a:lnTo>
                      <a:pt x="1041424" y="431644"/>
                    </a:lnTo>
                    <a:lnTo>
                      <a:pt x="1039049" y="434030"/>
                    </a:lnTo>
                    <a:lnTo>
                      <a:pt x="1036675" y="436680"/>
                    </a:lnTo>
                    <a:lnTo>
                      <a:pt x="1033773" y="438801"/>
                    </a:lnTo>
                    <a:lnTo>
                      <a:pt x="1031135" y="440921"/>
                    </a:lnTo>
                    <a:lnTo>
                      <a:pt x="1027706" y="442512"/>
                    </a:lnTo>
                    <a:lnTo>
                      <a:pt x="1024276" y="443837"/>
                    </a:lnTo>
                    <a:lnTo>
                      <a:pt x="1020846" y="445162"/>
                    </a:lnTo>
                    <a:lnTo>
                      <a:pt x="1017417" y="445692"/>
                    </a:lnTo>
                    <a:lnTo>
                      <a:pt x="1013460" y="445957"/>
                    </a:lnTo>
                    <a:lnTo>
                      <a:pt x="1005809" y="446487"/>
                    </a:lnTo>
                    <a:lnTo>
                      <a:pt x="998422" y="447018"/>
                    </a:lnTo>
                    <a:lnTo>
                      <a:pt x="991563" y="447813"/>
                    </a:lnTo>
                    <a:lnTo>
                      <a:pt x="984704" y="448873"/>
                    </a:lnTo>
                    <a:lnTo>
                      <a:pt x="978373" y="450198"/>
                    </a:lnTo>
                    <a:lnTo>
                      <a:pt x="972305" y="451524"/>
                    </a:lnTo>
                    <a:lnTo>
                      <a:pt x="965973" y="453114"/>
                    </a:lnTo>
                    <a:lnTo>
                      <a:pt x="960433" y="454969"/>
                    </a:lnTo>
                    <a:lnTo>
                      <a:pt x="954893" y="456825"/>
                    </a:lnTo>
                    <a:lnTo>
                      <a:pt x="949881" y="458945"/>
                    </a:lnTo>
                    <a:lnTo>
                      <a:pt x="944868" y="461066"/>
                    </a:lnTo>
                    <a:lnTo>
                      <a:pt x="939856" y="463716"/>
                    </a:lnTo>
                    <a:lnTo>
                      <a:pt x="935371" y="466102"/>
                    </a:lnTo>
                    <a:lnTo>
                      <a:pt x="930886" y="468753"/>
                    </a:lnTo>
                    <a:lnTo>
                      <a:pt x="926665" y="471403"/>
                    </a:lnTo>
                    <a:lnTo>
                      <a:pt x="922444" y="474319"/>
                    </a:lnTo>
                    <a:lnTo>
                      <a:pt x="918487" y="477235"/>
                    </a:lnTo>
                    <a:lnTo>
                      <a:pt x="914530" y="480150"/>
                    </a:lnTo>
                    <a:lnTo>
                      <a:pt x="910837" y="483331"/>
                    </a:lnTo>
                    <a:lnTo>
                      <a:pt x="907671" y="486777"/>
                    </a:lnTo>
                    <a:lnTo>
                      <a:pt x="900812" y="493403"/>
                    </a:lnTo>
                    <a:lnTo>
                      <a:pt x="894744" y="500825"/>
                    </a:lnTo>
                    <a:lnTo>
                      <a:pt x="888940" y="508247"/>
                    </a:lnTo>
                    <a:lnTo>
                      <a:pt x="883928" y="516199"/>
                    </a:lnTo>
                    <a:lnTo>
                      <a:pt x="879443" y="524150"/>
                    </a:lnTo>
                    <a:lnTo>
                      <a:pt x="874958" y="532367"/>
                    </a:lnTo>
                    <a:lnTo>
                      <a:pt x="871529" y="540319"/>
                    </a:lnTo>
                    <a:lnTo>
                      <a:pt x="868099" y="548801"/>
                    </a:lnTo>
                    <a:lnTo>
                      <a:pt x="864933" y="557018"/>
                    </a:lnTo>
                    <a:lnTo>
                      <a:pt x="862559" y="565235"/>
                    </a:lnTo>
                    <a:lnTo>
                      <a:pt x="860185" y="573452"/>
                    </a:lnTo>
                    <a:lnTo>
                      <a:pt x="858338" y="580874"/>
                    </a:lnTo>
                    <a:lnTo>
                      <a:pt x="856491" y="588295"/>
                    </a:lnTo>
                    <a:lnTo>
                      <a:pt x="855436" y="595187"/>
                    </a:lnTo>
                    <a:lnTo>
                      <a:pt x="853589" y="607645"/>
                    </a:lnTo>
                    <a:lnTo>
                      <a:pt x="852270" y="617717"/>
                    </a:lnTo>
                    <a:lnTo>
                      <a:pt x="852006" y="624874"/>
                    </a:lnTo>
                    <a:lnTo>
                      <a:pt x="851743" y="627789"/>
                    </a:lnTo>
                    <a:lnTo>
                      <a:pt x="851743" y="631765"/>
                    </a:lnTo>
                    <a:lnTo>
                      <a:pt x="851215" y="635476"/>
                    </a:lnTo>
                    <a:lnTo>
                      <a:pt x="850160" y="638922"/>
                    </a:lnTo>
                    <a:lnTo>
                      <a:pt x="849104" y="642633"/>
                    </a:lnTo>
                    <a:lnTo>
                      <a:pt x="847258" y="645549"/>
                    </a:lnTo>
                    <a:lnTo>
                      <a:pt x="845675" y="648729"/>
                    </a:lnTo>
                    <a:lnTo>
                      <a:pt x="843301" y="651645"/>
                    </a:lnTo>
                    <a:lnTo>
                      <a:pt x="841190" y="654296"/>
                    </a:lnTo>
                    <a:lnTo>
                      <a:pt x="838288" y="656681"/>
                    </a:lnTo>
                    <a:lnTo>
                      <a:pt x="835650" y="658802"/>
                    </a:lnTo>
                    <a:lnTo>
                      <a:pt x="832484" y="660657"/>
                    </a:lnTo>
                    <a:lnTo>
                      <a:pt x="829319" y="662247"/>
                    </a:lnTo>
                    <a:lnTo>
                      <a:pt x="826153" y="663308"/>
                    </a:lnTo>
                    <a:lnTo>
                      <a:pt x="822459" y="664103"/>
                    </a:lnTo>
                    <a:lnTo>
                      <a:pt x="818766" y="664898"/>
                    </a:lnTo>
                    <a:lnTo>
                      <a:pt x="814809" y="665163"/>
                    </a:lnTo>
                    <a:lnTo>
                      <a:pt x="811115" y="664898"/>
                    </a:lnTo>
                    <a:lnTo>
                      <a:pt x="807686" y="664103"/>
                    </a:lnTo>
                    <a:lnTo>
                      <a:pt x="803993" y="663308"/>
                    </a:lnTo>
                    <a:lnTo>
                      <a:pt x="800563" y="662247"/>
                    </a:lnTo>
                    <a:lnTo>
                      <a:pt x="797133" y="660657"/>
                    </a:lnTo>
                    <a:lnTo>
                      <a:pt x="794495" y="658802"/>
                    </a:lnTo>
                    <a:lnTo>
                      <a:pt x="791330" y="656681"/>
                    </a:lnTo>
                    <a:lnTo>
                      <a:pt x="788691" y="654296"/>
                    </a:lnTo>
                    <a:lnTo>
                      <a:pt x="786317" y="651645"/>
                    </a:lnTo>
                    <a:lnTo>
                      <a:pt x="784207" y="648729"/>
                    </a:lnTo>
                    <a:lnTo>
                      <a:pt x="782360" y="645549"/>
                    </a:lnTo>
                    <a:lnTo>
                      <a:pt x="781041" y="642633"/>
                    </a:lnTo>
                    <a:lnTo>
                      <a:pt x="779458" y="638922"/>
                    </a:lnTo>
                    <a:lnTo>
                      <a:pt x="778667" y="635476"/>
                    </a:lnTo>
                    <a:lnTo>
                      <a:pt x="778139" y="631765"/>
                    </a:lnTo>
                    <a:lnTo>
                      <a:pt x="777875" y="627789"/>
                    </a:lnTo>
                    <a:lnTo>
                      <a:pt x="778139" y="623814"/>
                    </a:lnTo>
                    <a:lnTo>
                      <a:pt x="778667" y="613741"/>
                    </a:lnTo>
                    <a:lnTo>
                      <a:pt x="779194" y="606850"/>
                    </a:lnTo>
                    <a:lnTo>
                      <a:pt x="780249" y="598898"/>
                    </a:lnTo>
                    <a:lnTo>
                      <a:pt x="781305" y="590151"/>
                    </a:lnTo>
                    <a:lnTo>
                      <a:pt x="782888" y="580343"/>
                    </a:lnTo>
                    <a:lnTo>
                      <a:pt x="785262" y="569741"/>
                    </a:lnTo>
                    <a:lnTo>
                      <a:pt x="787636" y="558343"/>
                    </a:lnTo>
                    <a:lnTo>
                      <a:pt x="790802" y="546681"/>
                    </a:lnTo>
                    <a:lnTo>
                      <a:pt x="794759" y="534223"/>
                    </a:lnTo>
                    <a:lnTo>
                      <a:pt x="799508" y="521500"/>
                    </a:lnTo>
                    <a:lnTo>
                      <a:pt x="801882" y="515138"/>
                    </a:lnTo>
                    <a:lnTo>
                      <a:pt x="804784" y="508247"/>
                    </a:lnTo>
                    <a:lnTo>
                      <a:pt x="807950" y="501885"/>
                    </a:lnTo>
                    <a:lnTo>
                      <a:pt x="810852" y="495524"/>
                    </a:lnTo>
                    <a:lnTo>
                      <a:pt x="814545" y="488632"/>
                    </a:lnTo>
                    <a:lnTo>
                      <a:pt x="818238" y="482271"/>
                    </a:lnTo>
                    <a:lnTo>
                      <a:pt x="823515" y="473259"/>
                    </a:lnTo>
                    <a:lnTo>
                      <a:pt x="829319" y="464512"/>
                    </a:lnTo>
                    <a:lnTo>
                      <a:pt x="835914" y="456030"/>
                    </a:lnTo>
                    <a:lnTo>
                      <a:pt x="842773" y="447548"/>
                    </a:lnTo>
                    <a:lnTo>
                      <a:pt x="850160" y="439331"/>
                    </a:lnTo>
                    <a:lnTo>
                      <a:pt x="858338" y="431379"/>
                    </a:lnTo>
                    <a:lnTo>
                      <a:pt x="867044" y="423692"/>
                    </a:lnTo>
                    <a:lnTo>
                      <a:pt x="876013" y="416270"/>
                    </a:lnTo>
                    <a:lnTo>
                      <a:pt x="882345" y="411499"/>
                    </a:lnTo>
                    <a:lnTo>
                      <a:pt x="888940" y="406993"/>
                    </a:lnTo>
                    <a:lnTo>
                      <a:pt x="896063" y="402752"/>
                    </a:lnTo>
                    <a:lnTo>
                      <a:pt x="903450" y="398776"/>
                    </a:lnTo>
                    <a:lnTo>
                      <a:pt x="910837" y="395066"/>
                    </a:lnTo>
                    <a:lnTo>
                      <a:pt x="918751" y="391620"/>
                    </a:lnTo>
                    <a:lnTo>
                      <a:pt x="926929" y="388174"/>
                    </a:lnTo>
                    <a:lnTo>
                      <a:pt x="935371" y="384993"/>
                    </a:lnTo>
                    <a:lnTo>
                      <a:pt x="943549" y="382343"/>
                    </a:lnTo>
                    <a:lnTo>
                      <a:pt x="952519" y="379957"/>
                    </a:lnTo>
                    <a:lnTo>
                      <a:pt x="961489" y="377837"/>
                    </a:lnTo>
                    <a:lnTo>
                      <a:pt x="970986" y="375716"/>
                    </a:lnTo>
                    <a:lnTo>
                      <a:pt x="980747" y="374391"/>
                    </a:lnTo>
                    <a:lnTo>
                      <a:pt x="990508" y="373065"/>
                    </a:lnTo>
                    <a:lnTo>
                      <a:pt x="1000533" y="372270"/>
                    </a:lnTo>
                    <a:lnTo>
                      <a:pt x="1010822" y="371475"/>
                    </a:lnTo>
                    <a:close/>
                    <a:moveTo>
                      <a:pt x="1024065" y="303903"/>
                    </a:moveTo>
                    <a:lnTo>
                      <a:pt x="1016128" y="304432"/>
                    </a:lnTo>
                    <a:lnTo>
                      <a:pt x="1001049" y="305490"/>
                    </a:lnTo>
                    <a:lnTo>
                      <a:pt x="997875" y="305754"/>
                    </a:lnTo>
                    <a:lnTo>
                      <a:pt x="990467" y="306548"/>
                    </a:lnTo>
                    <a:lnTo>
                      <a:pt x="983060" y="307606"/>
                    </a:lnTo>
                    <a:lnTo>
                      <a:pt x="975388" y="308928"/>
                    </a:lnTo>
                    <a:lnTo>
                      <a:pt x="968245" y="310251"/>
                    </a:lnTo>
                    <a:lnTo>
                      <a:pt x="960838" y="311573"/>
                    </a:lnTo>
                    <a:lnTo>
                      <a:pt x="953430" y="313424"/>
                    </a:lnTo>
                    <a:lnTo>
                      <a:pt x="946288" y="315276"/>
                    </a:lnTo>
                    <a:lnTo>
                      <a:pt x="938880" y="317392"/>
                    </a:lnTo>
                    <a:lnTo>
                      <a:pt x="915071" y="324269"/>
                    </a:lnTo>
                    <a:lnTo>
                      <a:pt x="915336" y="325591"/>
                    </a:lnTo>
                    <a:lnTo>
                      <a:pt x="904754" y="330088"/>
                    </a:lnTo>
                    <a:lnTo>
                      <a:pt x="893907" y="334584"/>
                    </a:lnTo>
                    <a:lnTo>
                      <a:pt x="883590" y="340138"/>
                    </a:lnTo>
                    <a:lnTo>
                      <a:pt x="873537" y="345428"/>
                    </a:lnTo>
                    <a:lnTo>
                      <a:pt x="863749" y="350983"/>
                    </a:lnTo>
                    <a:lnTo>
                      <a:pt x="853961" y="357066"/>
                    </a:lnTo>
                    <a:lnTo>
                      <a:pt x="844437" y="363678"/>
                    </a:lnTo>
                    <a:lnTo>
                      <a:pt x="835178" y="370291"/>
                    </a:lnTo>
                    <a:lnTo>
                      <a:pt x="826183" y="377432"/>
                    </a:lnTo>
                    <a:lnTo>
                      <a:pt x="817453" y="384573"/>
                    </a:lnTo>
                    <a:lnTo>
                      <a:pt x="808987" y="392508"/>
                    </a:lnTo>
                    <a:lnTo>
                      <a:pt x="800522" y="400443"/>
                    </a:lnTo>
                    <a:lnTo>
                      <a:pt x="792585" y="408642"/>
                    </a:lnTo>
                    <a:lnTo>
                      <a:pt x="785178" y="416841"/>
                    </a:lnTo>
                    <a:lnTo>
                      <a:pt x="777771" y="425570"/>
                    </a:lnTo>
                    <a:lnTo>
                      <a:pt x="770363" y="434562"/>
                    </a:lnTo>
                    <a:lnTo>
                      <a:pt x="762956" y="445407"/>
                    </a:lnTo>
                    <a:lnTo>
                      <a:pt x="755813" y="455986"/>
                    </a:lnTo>
                    <a:lnTo>
                      <a:pt x="748935" y="467095"/>
                    </a:lnTo>
                    <a:lnTo>
                      <a:pt x="742586" y="478468"/>
                    </a:lnTo>
                    <a:lnTo>
                      <a:pt x="736766" y="490106"/>
                    </a:lnTo>
                    <a:lnTo>
                      <a:pt x="731210" y="502008"/>
                    </a:lnTo>
                    <a:lnTo>
                      <a:pt x="726184" y="514439"/>
                    </a:lnTo>
                    <a:lnTo>
                      <a:pt x="721687" y="526606"/>
                    </a:lnTo>
                    <a:lnTo>
                      <a:pt x="717718" y="539302"/>
                    </a:lnTo>
                    <a:lnTo>
                      <a:pt x="714015" y="552262"/>
                    </a:lnTo>
                    <a:lnTo>
                      <a:pt x="710840" y="565222"/>
                    </a:lnTo>
                    <a:lnTo>
                      <a:pt x="708724" y="578447"/>
                    </a:lnTo>
                    <a:lnTo>
                      <a:pt x="706607" y="591936"/>
                    </a:lnTo>
                    <a:lnTo>
                      <a:pt x="705285" y="605689"/>
                    </a:lnTo>
                    <a:lnTo>
                      <a:pt x="704491" y="619443"/>
                    </a:lnTo>
                    <a:lnTo>
                      <a:pt x="704226" y="633197"/>
                    </a:lnTo>
                    <a:lnTo>
                      <a:pt x="704226" y="642983"/>
                    </a:lnTo>
                    <a:lnTo>
                      <a:pt x="704491" y="652769"/>
                    </a:lnTo>
                    <a:lnTo>
                      <a:pt x="705020" y="662026"/>
                    </a:lnTo>
                    <a:lnTo>
                      <a:pt x="705549" y="671284"/>
                    </a:lnTo>
                    <a:lnTo>
                      <a:pt x="706607" y="680541"/>
                    </a:lnTo>
                    <a:lnTo>
                      <a:pt x="707930" y="689269"/>
                    </a:lnTo>
                    <a:lnTo>
                      <a:pt x="708988" y="697998"/>
                    </a:lnTo>
                    <a:lnTo>
                      <a:pt x="710311" y="706461"/>
                    </a:lnTo>
                    <a:lnTo>
                      <a:pt x="712163" y="714661"/>
                    </a:lnTo>
                    <a:lnTo>
                      <a:pt x="713750" y="722595"/>
                    </a:lnTo>
                    <a:lnTo>
                      <a:pt x="715602" y="730266"/>
                    </a:lnTo>
                    <a:lnTo>
                      <a:pt x="717983" y="738200"/>
                    </a:lnTo>
                    <a:lnTo>
                      <a:pt x="720099" y="745342"/>
                    </a:lnTo>
                    <a:lnTo>
                      <a:pt x="722480" y="752748"/>
                    </a:lnTo>
                    <a:lnTo>
                      <a:pt x="724861" y="759624"/>
                    </a:lnTo>
                    <a:lnTo>
                      <a:pt x="727507" y="766766"/>
                    </a:lnTo>
                    <a:lnTo>
                      <a:pt x="731739" y="776816"/>
                    </a:lnTo>
                    <a:lnTo>
                      <a:pt x="736237" y="786338"/>
                    </a:lnTo>
                    <a:lnTo>
                      <a:pt x="740734" y="795595"/>
                    </a:lnTo>
                    <a:lnTo>
                      <a:pt x="745760" y="804324"/>
                    </a:lnTo>
                    <a:lnTo>
                      <a:pt x="750522" y="812788"/>
                    </a:lnTo>
                    <a:lnTo>
                      <a:pt x="755549" y="820987"/>
                    </a:lnTo>
                    <a:lnTo>
                      <a:pt x="760840" y="828922"/>
                    </a:lnTo>
                    <a:lnTo>
                      <a:pt x="766131" y="836327"/>
                    </a:lnTo>
                    <a:lnTo>
                      <a:pt x="771686" y="843469"/>
                    </a:lnTo>
                    <a:lnTo>
                      <a:pt x="776977" y="850346"/>
                    </a:lnTo>
                    <a:lnTo>
                      <a:pt x="782268" y="856958"/>
                    </a:lnTo>
                    <a:lnTo>
                      <a:pt x="787824" y="863041"/>
                    </a:lnTo>
                    <a:lnTo>
                      <a:pt x="798141" y="875208"/>
                    </a:lnTo>
                    <a:lnTo>
                      <a:pt x="808458" y="885788"/>
                    </a:lnTo>
                    <a:lnTo>
                      <a:pt x="826977" y="905096"/>
                    </a:lnTo>
                    <a:lnTo>
                      <a:pt x="834649" y="913824"/>
                    </a:lnTo>
                    <a:lnTo>
                      <a:pt x="841262" y="921759"/>
                    </a:lnTo>
                    <a:lnTo>
                      <a:pt x="844172" y="925726"/>
                    </a:lnTo>
                    <a:lnTo>
                      <a:pt x="846553" y="929165"/>
                    </a:lnTo>
                    <a:lnTo>
                      <a:pt x="848934" y="932338"/>
                    </a:lnTo>
                    <a:lnTo>
                      <a:pt x="850521" y="935512"/>
                    </a:lnTo>
                    <a:lnTo>
                      <a:pt x="851844" y="938686"/>
                    </a:lnTo>
                    <a:lnTo>
                      <a:pt x="852902" y="941067"/>
                    </a:lnTo>
                    <a:lnTo>
                      <a:pt x="853961" y="943976"/>
                    </a:lnTo>
                    <a:lnTo>
                      <a:pt x="854490" y="946092"/>
                    </a:lnTo>
                    <a:lnTo>
                      <a:pt x="856341" y="957994"/>
                    </a:lnTo>
                    <a:lnTo>
                      <a:pt x="857929" y="969896"/>
                    </a:lnTo>
                    <a:lnTo>
                      <a:pt x="858987" y="981799"/>
                    </a:lnTo>
                    <a:lnTo>
                      <a:pt x="859781" y="993436"/>
                    </a:lnTo>
                    <a:lnTo>
                      <a:pt x="860310" y="1003752"/>
                    </a:lnTo>
                    <a:lnTo>
                      <a:pt x="860574" y="1012744"/>
                    </a:lnTo>
                    <a:lnTo>
                      <a:pt x="860574" y="1025176"/>
                    </a:lnTo>
                    <a:lnTo>
                      <a:pt x="860574" y="1026762"/>
                    </a:lnTo>
                    <a:lnTo>
                      <a:pt x="860574" y="1027291"/>
                    </a:lnTo>
                    <a:lnTo>
                      <a:pt x="860574" y="1027556"/>
                    </a:lnTo>
                    <a:lnTo>
                      <a:pt x="860574" y="1027820"/>
                    </a:lnTo>
                    <a:lnTo>
                      <a:pt x="860839" y="1031788"/>
                    </a:lnTo>
                    <a:lnTo>
                      <a:pt x="861103" y="1036020"/>
                    </a:lnTo>
                    <a:lnTo>
                      <a:pt x="861632" y="1039987"/>
                    </a:lnTo>
                    <a:lnTo>
                      <a:pt x="862161" y="1043955"/>
                    </a:lnTo>
                    <a:lnTo>
                      <a:pt x="863220" y="1047922"/>
                    </a:lnTo>
                    <a:lnTo>
                      <a:pt x="864278" y="1051360"/>
                    </a:lnTo>
                    <a:lnTo>
                      <a:pt x="865601" y="1055063"/>
                    </a:lnTo>
                    <a:lnTo>
                      <a:pt x="867188" y="1058766"/>
                    </a:lnTo>
                    <a:lnTo>
                      <a:pt x="868511" y="1062469"/>
                    </a:lnTo>
                    <a:lnTo>
                      <a:pt x="870362" y="1065643"/>
                    </a:lnTo>
                    <a:lnTo>
                      <a:pt x="872479" y="1069081"/>
                    </a:lnTo>
                    <a:lnTo>
                      <a:pt x="874331" y="1072255"/>
                    </a:lnTo>
                    <a:lnTo>
                      <a:pt x="876712" y="1075694"/>
                    </a:lnTo>
                    <a:lnTo>
                      <a:pt x="878828" y="1078339"/>
                    </a:lnTo>
                    <a:lnTo>
                      <a:pt x="881473" y="1081513"/>
                    </a:lnTo>
                    <a:lnTo>
                      <a:pt x="884119" y="1083893"/>
                    </a:lnTo>
                    <a:lnTo>
                      <a:pt x="887029" y="1086802"/>
                    </a:lnTo>
                    <a:lnTo>
                      <a:pt x="889939" y="1089447"/>
                    </a:lnTo>
                    <a:lnTo>
                      <a:pt x="892849" y="1091563"/>
                    </a:lnTo>
                    <a:lnTo>
                      <a:pt x="896024" y="1093944"/>
                    </a:lnTo>
                    <a:lnTo>
                      <a:pt x="899198" y="1095795"/>
                    </a:lnTo>
                    <a:lnTo>
                      <a:pt x="902373" y="1097647"/>
                    </a:lnTo>
                    <a:lnTo>
                      <a:pt x="905812" y="1099763"/>
                    </a:lnTo>
                    <a:lnTo>
                      <a:pt x="909516" y="1101085"/>
                    </a:lnTo>
                    <a:lnTo>
                      <a:pt x="913219" y="1102408"/>
                    </a:lnTo>
                    <a:lnTo>
                      <a:pt x="916658" y="1103994"/>
                    </a:lnTo>
                    <a:lnTo>
                      <a:pt x="920627" y="1105052"/>
                    </a:lnTo>
                    <a:lnTo>
                      <a:pt x="924330" y="1105846"/>
                    </a:lnTo>
                    <a:lnTo>
                      <a:pt x="928298" y="1106375"/>
                    </a:lnTo>
                    <a:lnTo>
                      <a:pt x="932267" y="1106904"/>
                    </a:lnTo>
                    <a:lnTo>
                      <a:pt x="936499" y="1107433"/>
                    </a:lnTo>
                    <a:lnTo>
                      <a:pt x="940468" y="1107697"/>
                    </a:lnTo>
                    <a:lnTo>
                      <a:pt x="1124857" y="1107697"/>
                    </a:lnTo>
                    <a:lnTo>
                      <a:pt x="1129090" y="1107433"/>
                    </a:lnTo>
                    <a:lnTo>
                      <a:pt x="1133058" y="1106904"/>
                    </a:lnTo>
                    <a:lnTo>
                      <a:pt x="1137027" y="1106375"/>
                    </a:lnTo>
                    <a:lnTo>
                      <a:pt x="1140730" y="1105846"/>
                    </a:lnTo>
                    <a:lnTo>
                      <a:pt x="1144699" y="1105052"/>
                    </a:lnTo>
                    <a:lnTo>
                      <a:pt x="1148667" y="1103994"/>
                    </a:lnTo>
                    <a:lnTo>
                      <a:pt x="1152370" y="1102408"/>
                    </a:lnTo>
                    <a:lnTo>
                      <a:pt x="1156074" y="1101085"/>
                    </a:lnTo>
                    <a:lnTo>
                      <a:pt x="1159513" y="1099763"/>
                    </a:lnTo>
                    <a:lnTo>
                      <a:pt x="1162688" y="1097647"/>
                    </a:lnTo>
                    <a:lnTo>
                      <a:pt x="1166127" y="1095795"/>
                    </a:lnTo>
                    <a:lnTo>
                      <a:pt x="1169566" y="1093944"/>
                    </a:lnTo>
                    <a:lnTo>
                      <a:pt x="1172476" y="1091563"/>
                    </a:lnTo>
                    <a:lnTo>
                      <a:pt x="1175651" y="1089447"/>
                    </a:lnTo>
                    <a:lnTo>
                      <a:pt x="1178561" y="1086802"/>
                    </a:lnTo>
                    <a:lnTo>
                      <a:pt x="1181206" y="1083893"/>
                    </a:lnTo>
                    <a:lnTo>
                      <a:pt x="1183852" y="1081248"/>
                    </a:lnTo>
                    <a:lnTo>
                      <a:pt x="1186233" y="1078339"/>
                    </a:lnTo>
                    <a:lnTo>
                      <a:pt x="1188878" y="1075429"/>
                    </a:lnTo>
                    <a:lnTo>
                      <a:pt x="1190994" y="1072255"/>
                    </a:lnTo>
                    <a:lnTo>
                      <a:pt x="1193111" y="1069081"/>
                    </a:lnTo>
                    <a:lnTo>
                      <a:pt x="1194963" y="1065643"/>
                    </a:lnTo>
                    <a:lnTo>
                      <a:pt x="1196814" y="1062469"/>
                    </a:lnTo>
                    <a:lnTo>
                      <a:pt x="1198402" y="1058766"/>
                    </a:lnTo>
                    <a:lnTo>
                      <a:pt x="1199725" y="1055063"/>
                    </a:lnTo>
                    <a:lnTo>
                      <a:pt x="1201047" y="1051360"/>
                    </a:lnTo>
                    <a:lnTo>
                      <a:pt x="1202105" y="1047922"/>
                    </a:lnTo>
                    <a:lnTo>
                      <a:pt x="1202899" y="1043955"/>
                    </a:lnTo>
                    <a:lnTo>
                      <a:pt x="1203693" y="1039987"/>
                    </a:lnTo>
                    <a:lnTo>
                      <a:pt x="1204222" y="1036020"/>
                    </a:lnTo>
                    <a:lnTo>
                      <a:pt x="1204486" y="1031788"/>
                    </a:lnTo>
                    <a:lnTo>
                      <a:pt x="1204486" y="1027820"/>
                    </a:lnTo>
                    <a:lnTo>
                      <a:pt x="1204486" y="1027556"/>
                    </a:lnTo>
                    <a:lnTo>
                      <a:pt x="1204486" y="1027291"/>
                    </a:lnTo>
                    <a:lnTo>
                      <a:pt x="1204486" y="1026762"/>
                    </a:lnTo>
                    <a:lnTo>
                      <a:pt x="1204486" y="1025176"/>
                    </a:lnTo>
                    <a:lnTo>
                      <a:pt x="1204751" y="1013009"/>
                    </a:lnTo>
                    <a:lnTo>
                      <a:pt x="1205280" y="1004016"/>
                    </a:lnTo>
                    <a:lnTo>
                      <a:pt x="1205809" y="993701"/>
                    </a:lnTo>
                    <a:lnTo>
                      <a:pt x="1206338" y="982063"/>
                    </a:lnTo>
                    <a:lnTo>
                      <a:pt x="1207661" y="969896"/>
                    </a:lnTo>
                    <a:lnTo>
                      <a:pt x="1208984" y="957994"/>
                    </a:lnTo>
                    <a:lnTo>
                      <a:pt x="1211100" y="946092"/>
                    </a:lnTo>
                    <a:lnTo>
                      <a:pt x="1211894" y="943183"/>
                    </a:lnTo>
                    <a:lnTo>
                      <a:pt x="1212952" y="939480"/>
                    </a:lnTo>
                    <a:lnTo>
                      <a:pt x="1215068" y="935512"/>
                    </a:lnTo>
                    <a:lnTo>
                      <a:pt x="1217185" y="931280"/>
                    </a:lnTo>
                    <a:lnTo>
                      <a:pt x="1220095" y="927313"/>
                    </a:lnTo>
                    <a:lnTo>
                      <a:pt x="1223005" y="923081"/>
                    </a:lnTo>
                    <a:lnTo>
                      <a:pt x="1226708" y="918585"/>
                    </a:lnTo>
                    <a:lnTo>
                      <a:pt x="1230677" y="913824"/>
                    </a:lnTo>
                    <a:lnTo>
                      <a:pt x="1239936" y="903773"/>
                    </a:lnTo>
                    <a:lnTo>
                      <a:pt x="1250253" y="892929"/>
                    </a:lnTo>
                    <a:lnTo>
                      <a:pt x="1258719" y="883936"/>
                    </a:lnTo>
                    <a:lnTo>
                      <a:pt x="1267713" y="873885"/>
                    </a:lnTo>
                    <a:lnTo>
                      <a:pt x="1276972" y="863570"/>
                    </a:lnTo>
                    <a:lnTo>
                      <a:pt x="1286496" y="852461"/>
                    </a:lnTo>
                    <a:lnTo>
                      <a:pt x="1296020" y="840559"/>
                    </a:lnTo>
                    <a:lnTo>
                      <a:pt x="1300517" y="834211"/>
                    </a:lnTo>
                    <a:lnTo>
                      <a:pt x="1305279" y="827335"/>
                    </a:lnTo>
                    <a:lnTo>
                      <a:pt x="1309776" y="820722"/>
                    </a:lnTo>
                    <a:lnTo>
                      <a:pt x="1314274" y="813581"/>
                    </a:lnTo>
                    <a:lnTo>
                      <a:pt x="1318506" y="806175"/>
                    </a:lnTo>
                    <a:lnTo>
                      <a:pt x="1322739" y="798505"/>
                    </a:lnTo>
                    <a:lnTo>
                      <a:pt x="1326972" y="790570"/>
                    </a:lnTo>
                    <a:lnTo>
                      <a:pt x="1330940" y="782371"/>
                    </a:lnTo>
                    <a:lnTo>
                      <a:pt x="1334908" y="773907"/>
                    </a:lnTo>
                    <a:lnTo>
                      <a:pt x="1338612" y="765179"/>
                    </a:lnTo>
                    <a:lnTo>
                      <a:pt x="1341787" y="755922"/>
                    </a:lnTo>
                    <a:lnTo>
                      <a:pt x="1344961" y="746135"/>
                    </a:lnTo>
                    <a:lnTo>
                      <a:pt x="1347871" y="736614"/>
                    </a:lnTo>
                    <a:lnTo>
                      <a:pt x="1350517" y="726563"/>
                    </a:lnTo>
                    <a:lnTo>
                      <a:pt x="1352898" y="715983"/>
                    </a:lnTo>
                    <a:lnTo>
                      <a:pt x="1355014" y="705403"/>
                    </a:lnTo>
                    <a:lnTo>
                      <a:pt x="1357130" y="694030"/>
                    </a:lnTo>
                    <a:lnTo>
                      <a:pt x="1358453" y="682657"/>
                    </a:lnTo>
                    <a:lnTo>
                      <a:pt x="1359511" y="670755"/>
                    </a:lnTo>
                    <a:lnTo>
                      <a:pt x="1360834" y="658588"/>
                    </a:lnTo>
                    <a:lnTo>
                      <a:pt x="1361099" y="646157"/>
                    </a:lnTo>
                    <a:lnTo>
                      <a:pt x="1361363" y="633197"/>
                    </a:lnTo>
                    <a:lnTo>
                      <a:pt x="1361099" y="619443"/>
                    </a:lnTo>
                    <a:lnTo>
                      <a:pt x="1360041" y="605689"/>
                    </a:lnTo>
                    <a:lnTo>
                      <a:pt x="1358718" y="591936"/>
                    </a:lnTo>
                    <a:lnTo>
                      <a:pt x="1356866" y="578447"/>
                    </a:lnTo>
                    <a:lnTo>
                      <a:pt x="1354220" y="565222"/>
                    </a:lnTo>
                    <a:lnTo>
                      <a:pt x="1351046" y="552262"/>
                    </a:lnTo>
                    <a:lnTo>
                      <a:pt x="1347871" y="539302"/>
                    </a:lnTo>
                    <a:lnTo>
                      <a:pt x="1343639" y="526606"/>
                    </a:lnTo>
                    <a:lnTo>
                      <a:pt x="1339141" y="514439"/>
                    </a:lnTo>
                    <a:lnTo>
                      <a:pt x="1334115" y="502008"/>
                    </a:lnTo>
                    <a:lnTo>
                      <a:pt x="1328824" y="490106"/>
                    </a:lnTo>
                    <a:lnTo>
                      <a:pt x="1322739" y="478468"/>
                    </a:lnTo>
                    <a:lnTo>
                      <a:pt x="1316390" y="467095"/>
                    </a:lnTo>
                    <a:lnTo>
                      <a:pt x="1309512" y="455986"/>
                    </a:lnTo>
                    <a:lnTo>
                      <a:pt x="1302369" y="445407"/>
                    </a:lnTo>
                    <a:lnTo>
                      <a:pt x="1294697" y="434562"/>
                    </a:lnTo>
                    <a:lnTo>
                      <a:pt x="1287819" y="425570"/>
                    </a:lnTo>
                    <a:lnTo>
                      <a:pt x="1280412" y="416841"/>
                    </a:lnTo>
                    <a:lnTo>
                      <a:pt x="1272740" y="408642"/>
                    </a:lnTo>
                    <a:lnTo>
                      <a:pt x="1265068" y="400443"/>
                    </a:lnTo>
                    <a:lnTo>
                      <a:pt x="1256867" y="392508"/>
                    </a:lnTo>
                    <a:lnTo>
                      <a:pt x="1248401" y="384838"/>
                    </a:lnTo>
                    <a:lnTo>
                      <a:pt x="1239671" y="377696"/>
                    </a:lnTo>
                    <a:lnTo>
                      <a:pt x="1230677" y="370555"/>
                    </a:lnTo>
                    <a:lnTo>
                      <a:pt x="1221417" y="363943"/>
                    </a:lnTo>
                    <a:lnTo>
                      <a:pt x="1211894" y="357330"/>
                    </a:lnTo>
                    <a:lnTo>
                      <a:pt x="1202370" y="351247"/>
                    </a:lnTo>
                    <a:lnTo>
                      <a:pt x="1192317" y="345693"/>
                    </a:lnTo>
                    <a:lnTo>
                      <a:pt x="1182000" y="340403"/>
                    </a:lnTo>
                    <a:lnTo>
                      <a:pt x="1171947" y="334848"/>
                    </a:lnTo>
                    <a:lnTo>
                      <a:pt x="1161365" y="330352"/>
                    </a:lnTo>
                    <a:lnTo>
                      <a:pt x="1150783" y="325856"/>
                    </a:lnTo>
                    <a:lnTo>
                      <a:pt x="1151048" y="324269"/>
                    </a:lnTo>
                    <a:lnTo>
                      <a:pt x="1126180" y="317392"/>
                    </a:lnTo>
                    <a:lnTo>
                      <a:pt x="1119302" y="315276"/>
                    </a:lnTo>
                    <a:lnTo>
                      <a:pt x="1111895" y="313424"/>
                    </a:lnTo>
                    <a:lnTo>
                      <a:pt x="1104752" y="311573"/>
                    </a:lnTo>
                    <a:lnTo>
                      <a:pt x="1097345" y="310251"/>
                    </a:lnTo>
                    <a:lnTo>
                      <a:pt x="1089673" y="308928"/>
                    </a:lnTo>
                    <a:lnTo>
                      <a:pt x="1082530" y="307606"/>
                    </a:lnTo>
                    <a:lnTo>
                      <a:pt x="1074858" y="306548"/>
                    </a:lnTo>
                    <a:lnTo>
                      <a:pt x="1067186" y="305754"/>
                    </a:lnTo>
                    <a:lnTo>
                      <a:pt x="1064541" y="305490"/>
                    </a:lnTo>
                    <a:lnTo>
                      <a:pt x="1064276" y="305490"/>
                    </a:lnTo>
                    <a:lnTo>
                      <a:pt x="1049197" y="304432"/>
                    </a:lnTo>
                    <a:lnTo>
                      <a:pt x="1041525" y="303903"/>
                    </a:lnTo>
                    <a:lnTo>
                      <a:pt x="1033588" y="303903"/>
                    </a:lnTo>
                    <a:lnTo>
                      <a:pt x="1032795" y="303903"/>
                    </a:lnTo>
                    <a:lnTo>
                      <a:pt x="1032530" y="303903"/>
                    </a:lnTo>
                    <a:lnTo>
                      <a:pt x="1032001" y="303903"/>
                    </a:lnTo>
                    <a:lnTo>
                      <a:pt x="1024065" y="303903"/>
                    </a:lnTo>
                    <a:close/>
                    <a:moveTo>
                      <a:pt x="1388083" y="226671"/>
                    </a:moveTo>
                    <a:lnTo>
                      <a:pt x="1384643" y="226935"/>
                    </a:lnTo>
                    <a:lnTo>
                      <a:pt x="1381204" y="227464"/>
                    </a:lnTo>
                    <a:lnTo>
                      <a:pt x="1377765" y="228258"/>
                    </a:lnTo>
                    <a:lnTo>
                      <a:pt x="1374591" y="229316"/>
                    </a:lnTo>
                    <a:lnTo>
                      <a:pt x="1371416" y="230903"/>
                    </a:lnTo>
                    <a:lnTo>
                      <a:pt x="1368241" y="232490"/>
                    </a:lnTo>
                    <a:lnTo>
                      <a:pt x="1365596" y="234606"/>
                    </a:lnTo>
                    <a:lnTo>
                      <a:pt x="1362686" y="237250"/>
                    </a:lnTo>
                    <a:lnTo>
                      <a:pt x="1273269" y="326649"/>
                    </a:lnTo>
                    <a:lnTo>
                      <a:pt x="1280147" y="332468"/>
                    </a:lnTo>
                    <a:lnTo>
                      <a:pt x="1286496" y="338551"/>
                    </a:lnTo>
                    <a:lnTo>
                      <a:pt x="1293110" y="344899"/>
                    </a:lnTo>
                    <a:lnTo>
                      <a:pt x="1299195" y="351247"/>
                    </a:lnTo>
                    <a:lnTo>
                      <a:pt x="1305279" y="357859"/>
                    </a:lnTo>
                    <a:lnTo>
                      <a:pt x="1311364" y="364736"/>
                    </a:lnTo>
                    <a:lnTo>
                      <a:pt x="1317184" y="371348"/>
                    </a:lnTo>
                    <a:lnTo>
                      <a:pt x="1322739" y="378490"/>
                    </a:lnTo>
                    <a:lnTo>
                      <a:pt x="1413479" y="288033"/>
                    </a:lnTo>
                    <a:lnTo>
                      <a:pt x="1416125" y="285388"/>
                    </a:lnTo>
                    <a:lnTo>
                      <a:pt x="1417976" y="282479"/>
                    </a:lnTo>
                    <a:lnTo>
                      <a:pt x="1420093" y="279305"/>
                    </a:lnTo>
                    <a:lnTo>
                      <a:pt x="1421416" y="276131"/>
                    </a:lnTo>
                    <a:lnTo>
                      <a:pt x="1422474" y="272957"/>
                    </a:lnTo>
                    <a:lnTo>
                      <a:pt x="1423267" y="269519"/>
                    </a:lnTo>
                    <a:lnTo>
                      <a:pt x="1423797" y="266080"/>
                    </a:lnTo>
                    <a:lnTo>
                      <a:pt x="1423797" y="262642"/>
                    </a:lnTo>
                    <a:lnTo>
                      <a:pt x="1423797" y="259203"/>
                    </a:lnTo>
                    <a:lnTo>
                      <a:pt x="1423267" y="255765"/>
                    </a:lnTo>
                    <a:lnTo>
                      <a:pt x="1422474" y="252327"/>
                    </a:lnTo>
                    <a:lnTo>
                      <a:pt x="1421416" y="249153"/>
                    </a:lnTo>
                    <a:lnTo>
                      <a:pt x="1420093" y="245979"/>
                    </a:lnTo>
                    <a:lnTo>
                      <a:pt x="1417976" y="242805"/>
                    </a:lnTo>
                    <a:lnTo>
                      <a:pt x="1416125" y="240160"/>
                    </a:lnTo>
                    <a:lnTo>
                      <a:pt x="1413479" y="237250"/>
                    </a:lnTo>
                    <a:lnTo>
                      <a:pt x="1410834" y="234606"/>
                    </a:lnTo>
                    <a:lnTo>
                      <a:pt x="1407924" y="232490"/>
                    </a:lnTo>
                    <a:lnTo>
                      <a:pt x="1404749" y="230903"/>
                    </a:lnTo>
                    <a:lnTo>
                      <a:pt x="1401839" y="229316"/>
                    </a:lnTo>
                    <a:lnTo>
                      <a:pt x="1398400" y="228258"/>
                    </a:lnTo>
                    <a:lnTo>
                      <a:pt x="1394961" y="227464"/>
                    </a:lnTo>
                    <a:lnTo>
                      <a:pt x="1391522" y="226935"/>
                    </a:lnTo>
                    <a:lnTo>
                      <a:pt x="1388083" y="226671"/>
                    </a:lnTo>
                    <a:close/>
                    <a:moveTo>
                      <a:pt x="677243" y="226671"/>
                    </a:moveTo>
                    <a:lnTo>
                      <a:pt x="673803" y="226935"/>
                    </a:lnTo>
                    <a:lnTo>
                      <a:pt x="670629" y="227464"/>
                    </a:lnTo>
                    <a:lnTo>
                      <a:pt x="667190" y="228258"/>
                    </a:lnTo>
                    <a:lnTo>
                      <a:pt x="663751" y="229316"/>
                    </a:lnTo>
                    <a:lnTo>
                      <a:pt x="660576" y="230903"/>
                    </a:lnTo>
                    <a:lnTo>
                      <a:pt x="657666" y="232490"/>
                    </a:lnTo>
                    <a:lnTo>
                      <a:pt x="654491" y="234606"/>
                    </a:lnTo>
                    <a:lnTo>
                      <a:pt x="651846" y="237250"/>
                    </a:lnTo>
                    <a:lnTo>
                      <a:pt x="649465" y="240160"/>
                    </a:lnTo>
                    <a:lnTo>
                      <a:pt x="647084" y="242805"/>
                    </a:lnTo>
                    <a:lnTo>
                      <a:pt x="645497" y="245979"/>
                    </a:lnTo>
                    <a:lnTo>
                      <a:pt x="644174" y="249153"/>
                    </a:lnTo>
                    <a:lnTo>
                      <a:pt x="642587" y="252327"/>
                    </a:lnTo>
                    <a:lnTo>
                      <a:pt x="642058" y="255765"/>
                    </a:lnTo>
                    <a:lnTo>
                      <a:pt x="641529" y="259203"/>
                    </a:lnTo>
                    <a:lnTo>
                      <a:pt x="641264" y="262642"/>
                    </a:lnTo>
                    <a:lnTo>
                      <a:pt x="641529" y="266080"/>
                    </a:lnTo>
                    <a:lnTo>
                      <a:pt x="642058" y="269519"/>
                    </a:lnTo>
                    <a:lnTo>
                      <a:pt x="642587" y="272957"/>
                    </a:lnTo>
                    <a:lnTo>
                      <a:pt x="644174" y="276131"/>
                    </a:lnTo>
                    <a:lnTo>
                      <a:pt x="645497" y="279305"/>
                    </a:lnTo>
                    <a:lnTo>
                      <a:pt x="647084" y="282479"/>
                    </a:lnTo>
                    <a:lnTo>
                      <a:pt x="649465" y="285388"/>
                    </a:lnTo>
                    <a:lnTo>
                      <a:pt x="651846" y="288033"/>
                    </a:lnTo>
                    <a:lnTo>
                      <a:pt x="742321" y="378490"/>
                    </a:lnTo>
                    <a:lnTo>
                      <a:pt x="748406" y="371348"/>
                    </a:lnTo>
                    <a:lnTo>
                      <a:pt x="753961" y="364736"/>
                    </a:lnTo>
                    <a:lnTo>
                      <a:pt x="760046" y="357859"/>
                    </a:lnTo>
                    <a:lnTo>
                      <a:pt x="765866" y="351247"/>
                    </a:lnTo>
                    <a:lnTo>
                      <a:pt x="772480" y="344899"/>
                    </a:lnTo>
                    <a:lnTo>
                      <a:pt x="778564" y="338551"/>
                    </a:lnTo>
                    <a:lnTo>
                      <a:pt x="785443" y="332468"/>
                    </a:lnTo>
                    <a:lnTo>
                      <a:pt x="791792" y="326649"/>
                    </a:lnTo>
                    <a:lnTo>
                      <a:pt x="702639" y="237250"/>
                    </a:lnTo>
                    <a:lnTo>
                      <a:pt x="699994" y="234606"/>
                    </a:lnTo>
                    <a:lnTo>
                      <a:pt x="696819" y="232490"/>
                    </a:lnTo>
                    <a:lnTo>
                      <a:pt x="694174" y="230903"/>
                    </a:lnTo>
                    <a:lnTo>
                      <a:pt x="690734" y="229316"/>
                    </a:lnTo>
                    <a:lnTo>
                      <a:pt x="687295" y="228258"/>
                    </a:lnTo>
                    <a:lnTo>
                      <a:pt x="683856" y="227464"/>
                    </a:lnTo>
                    <a:lnTo>
                      <a:pt x="680682" y="226935"/>
                    </a:lnTo>
                    <a:lnTo>
                      <a:pt x="677243" y="226671"/>
                    </a:lnTo>
                    <a:close/>
                    <a:moveTo>
                      <a:pt x="1032795" y="79348"/>
                    </a:moveTo>
                    <a:lnTo>
                      <a:pt x="1029091" y="79877"/>
                    </a:lnTo>
                    <a:lnTo>
                      <a:pt x="1025387" y="80406"/>
                    </a:lnTo>
                    <a:lnTo>
                      <a:pt x="1021948" y="81200"/>
                    </a:lnTo>
                    <a:lnTo>
                      <a:pt x="1018774" y="82257"/>
                    </a:lnTo>
                    <a:lnTo>
                      <a:pt x="1015599" y="83844"/>
                    </a:lnTo>
                    <a:lnTo>
                      <a:pt x="1012425" y="85696"/>
                    </a:lnTo>
                    <a:lnTo>
                      <a:pt x="1010044" y="87547"/>
                    </a:lnTo>
                    <a:lnTo>
                      <a:pt x="1007134" y="90192"/>
                    </a:lnTo>
                    <a:lnTo>
                      <a:pt x="1005017" y="92573"/>
                    </a:lnTo>
                    <a:lnTo>
                      <a:pt x="1002901" y="95482"/>
                    </a:lnTo>
                    <a:lnTo>
                      <a:pt x="1001049" y="98392"/>
                    </a:lnTo>
                    <a:lnTo>
                      <a:pt x="999726" y="101301"/>
                    </a:lnTo>
                    <a:lnTo>
                      <a:pt x="998404" y="104739"/>
                    </a:lnTo>
                    <a:lnTo>
                      <a:pt x="997610" y="108178"/>
                    </a:lnTo>
                    <a:lnTo>
                      <a:pt x="997081" y="111881"/>
                    </a:lnTo>
                    <a:lnTo>
                      <a:pt x="996816" y="115319"/>
                    </a:lnTo>
                    <a:lnTo>
                      <a:pt x="996816" y="236986"/>
                    </a:lnTo>
                    <a:lnTo>
                      <a:pt x="1005546" y="236192"/>
                    </a:lnTo>
                    <a:lnTo>
                      <a:pt x="1014276" y="235664"/>
                    </a:lnTo>
                    <a:lnTo>
                      <a:pt x="1023007" y="235399"/>
                    </a:lnTo>
                    <a:lnTo>
                      <a:pt x="1031737" y="235135"/>
                    </a:lnTo>
                    <a:lnTo>
                      <a:pt x="1032795" y="235135"/>
                    </a:lnTo>
                    <a:lnTo>
                      <a:pt x="1033588" y="235135"/>
                    </a:lnTo>
                    <a:lnTo>
                      <a:pt x="1042583" y="235399"/>
                    </a:lnTo>
                    <a:lnTo>
                      <a:pt x="1051313" y="235664"/>
                    </a:lnTo>
                    <a:lnTo>
                      <a:pt x="1060043" y="236192"/>
                    </a:lnTo>
                    <a:lnTo>
                      <a:pt x="1068773" y="236986"/>
                    </a:lnTo>
                    <a:lnTo>
                      <a:pt x="1068773" y="115319"/>
                    </a:lnTo>
                    <a:lnTo>
                      <a:pt x="1068509" y="111881"/>
                    </a:lnTo>
                    <a:lnTo>
                      <a:pt x="1067715" y="108178"/>
                    </a:lnTo>
                    <a:lnTo>
                      <a:pt x="1066922" y="104739"/>
                    </a:lnTo>
                    <a:lnTo>
                      <a:pt x="1065863" y="101301"/>
                    </a:lnTo>
                    <a:lnTo>
                      <a:pt x="1064276" y="98392"/>
                    </a:lnTo>
                    <a:lnTo>
                      <a:pt x="1062424" y="95482"/>
                    </a:lnTo>
                    <a:lnTo>
                      <a:pt x="1060308" y="92573"/>
                    </a:lnTo>
                    <a:lnTo>
                      <a:pt x="1057927" y="90192"/>
                    </a:lnTo>
                    <a:lnTo>
                      <a:pt x="1055546" y="87547"/>
                    </a:lnTo>
                    <a:lnTo>
                      <a:pt x="1052636" y="85696"/>
                    </a:lnTo>
                    <a:lnTo>
                      <a:pt x="1049990" y="83844"/>
                    </a:lnTo>
                    <a:lnTo>
                      <a:pt x="1046816" y="82257"/>
                    </a:lnTo>
                    <a:lnTo>
                      <a:pt x="1043377" y="81200"/>
                    </a:lnTo>
                    <a:lnTo>
                      <a:pt x="1039938" y="80406"/>
                    </a:lnTo>
                    <a:lnTo>
                      <a:pt x="1036498" y="79877"/>
                    </a:lnTo>
                    <a:lnTo>
                      <a:pt x="1032795" y="79348"/>
                    </a:lnTo>
                    <a:close/>
                    <a:moveTo>
                      <a:pt x="986234" y="0"/>
                    </a:moveTo>
                    <a:lnTo>
                      <a:pt x="1012954" y="265"/>
                    </a:lnTo>
                    <a:lnTo>
                      <a:pt x="1039938" y="1058"/>
                    </a:lnTo>
                    <a:lnTo>
                      <a:pt x="1066922" y="2381"/>
                    </a:lnTo>
                    <a:lnTo>
                      <a:pt x="1093641" y="4232"/>
                    </a:lnTo>
                    <a:lnTo>
                      <a:pt x="1120096" y="6612"/>
                    </a:lnTo>
                    <a:lnTo>
                      <a:pt x="1146286" y="8993"/>
                    </a:lnTo>
                    <a:lnTo>
                      <a:pt x="1172212" y="12431"/>
                    </a:lnTo>
                    <a:lnTo>
                      <a:pt x="1198137" y="16134"/>
                    </a:lnTo>
                    <a:lnTo>
                      <a:pt x="1223798" y="20366"/>
                    </a:lnTo>
                    <a:lnTo>
                      <a:pt x="1248930" y="25127"/>
                    </a:lnTo>
                    <a:lnTo>
                      <a:pt x="1274327" y="30417"/>
                    </a:lnTo>
                    <a:lnTo>
                      <a:pt x="1298930" y="35971"/>
                    </a:lnTo>
                    <a:lnTo>
                      <a:pt x="1323268" y="42055"/>
                    </a:lnTo>
                    <a:lnTo>
                      <a:pt x="1347871" y="48931"/>
                    </a:lnTo>
                    <a:lnTo>
                      <a:pt x="1371681" y="56073"/>
                    </a:lnTo>
                    <a:lnTo>
                      <a:pt x="1395225" y="64007"/>
                    </a:lnTo>
                    <a:lnTo>
                      <a:pt x="1418506" y="72207"/>
                    </a:lnTo>
                    <a:lnTo>
                      <a:pt x="1441521" y="80935"/>
                    </a:lnTo>
                    <a:lnTo>
                      <a:pt x="1464272" y="90192"/>
                    </a:lnTo>
                    <a:lnTo>
                      <a:pt x="1486494" y="99979"/>
                    </a:lnTo>
                    <a:lnTo>
                      <a:pt x="1508716" y="110029"/>
                    </a:lnTo>
                    <a:lnTo>
                      <a:pt x="1530145" y="120873"/>
                    </a:lnTo>
                    <a:lnTo>
                      <a:pt x="1551309" y="131982"/>
                    </a:lnTo>
                    <a:lnTo>
                      <a:pt x="1572208" y="143884"/>
                    </a:lnTo>
                    <a:lnTo>
                      <a:pt x="1592313" y="156051"/>
                    </a:lnTo>
                    <a:lnTo>
                      <a:pt x="1612684" y="168747"/>
                    </a:lnTo>
                    <a:lnTo>
                      <a:pt x="1631996" y="181971"/>
                    </a:lnTo>
                    <a:lnTo>
                      <a:pt x="1651043" y="195725"/>
                    </a:lnTo>
                    <a:lnTo>
                      <a:pt x="1660567" y="202602"/>
                    </a:lnTo>
                    <a:lnTo>
                      <a:pt x="1669826" y="210008"/>
                    </a:lnTo>
                    <a:lnTo>
                      <a:pt x="1678821" y="217413"/>
                    </a:lnTo>
                    <a:lnTo>
                      <a:pt x="1687815" y="224819"/>
                    </a:lnTo>
                    <a:lnTo>
                      <a:pt x="1696810" y="232225"/>
                    </a:lnTo>
                    <a:lnTo>
                      <a:pt x="1705804" y="240160"/>
                    </a:lnTo>
                    <a:lnTo>
                      <a:pt x="1714535" y="247830"/>
                    </a:lnTo>
                    <a:lnTo>
                      <a:pt x="1723000" y="255765"/>
                    </a:lnTo>
                    <a:lnTo>
                      <a:pt x="1731466" y="263964"/>
                    </a:lnTo>
                    <a:lnTo>
                      <a:pt x="1739931" y="272164"/>
                    </a:lnTo>
                    <a:lnTo>
                      <a:pt x="1747868" y="280098"/>
                    </a:lnTo>
                    <a:lnTo>
                      <a:pt x="1756069" y="288827"/>
                    </a:lnTo>
                    <a:lnTo>
                      <a:pt x="1764005" y="297290"/>
                    </a:lnTo>
                    <a:lnTo>
                      <a:pt x="1771941" y="306019"/>
                    </a:lnTo>
                    <a:lnTo>
                      <a:pt x="1779349" y="314747"/>
                    </a:lnTo>
                    <a:lnTo>
                      <a:pt x="1787021" y="323740"/>
                    </a:lnTo>
                    <a:lnTo>
                      <a:pt x="1794163" y="332997"/>
                    </a:lnTo>
                    <a:lnTo>
                      <a:pt x="1801571" y="341990"/>
                    </a:lnTo>
                    <a:lnTo>
                      <a:pt x="1808714" y="351512"/>
                    </a:lnTo>
                    <a:lnTo>
                      <a:pt x="1815592" y="360769"/>
                    </a:lnTo>
                    <a:lnTo>
                      <a:pt x="1822735" y="370291"/>
                    </a:lnTo>
                    <a:lnTo>
                      <a:pt x="1829348" y="380077"/>
                    </a:lnTo>
                    <a:lnTo>
                      <a:pt x="1835962" y="389863"/>
                    </a:lnTo>
                    <a:lnTo>
                      <a:pt x="1842311" y="399914"/>
                    </a:lnTo>
                    <a:lnTo>
                      <a:pt x="1848396" y="409964"/>
                    </a:lnTo>
                    <a:lnTo>
                      <a:pt x="1854745" y="420280"/>
                    </a:lnTo>
                    <a:lnTo>
                      <a:pt x="1860830" y="430330"/>
                    </a:lnTo>
                    <a:lnTo>
                      <a:pt x="1866385" y="441175"/>
                    </a:lnTo>
                    <a:lnTo>
                      <a:pt x="1872470" y="451490"/>
                    </a:lnTo>
                    <a:lnTo>
                      <a:pt x="1877761" y="462070"/>
                    </a:lnTo>
                    <a:lnTo>
                      <a:pt x="1883316" y="473178"/>
                    </a:lnTo>
                    <a:lnTo>
                      <a:pt x="1888342" y="484023"/>
                    </a:lnTo>
                    <a:lnTo>
                      <a:pt x="1893369" y="495396"/>
                    </a:lnTo>
                    <a:lnTo>
                      <a:pt x="1898395" y="506240"/>
                    </a:lnTo>
                    <a:lnTo>
                      <a:pt x="1903157" y="517613"/>
                    </a:lnTo>
                    <a:lnTo>
                      <a:pt x="1907654" y="529251"/>
                    </a:lnTo>
                    <a:lnTo>
                      <a:pt x="1912152" y="540624"/>
                    </a:lnTo>
                    <a:lnTo>
                      <a:pt x="1916385" y="552526"/>
                    </a:lnTo>
                    <a:lnTo>
                      <a:pt x="1920617" y="564428"/>
                    </a:lnTo>
                    <a:lnTo>
                      <a:pt x="1924586" y="576331"/>
                    </a:lnTo>
                    <a:lnTo>
                      <a:pt x="1928289" y="588497"/>
                    </a:lnTo>
                    <a:lnTo>
                      <a:pt x="1931993" y="600664"/>
                    </a:lnTo>
                    <a:lnTo>
                      <a:pt x="1935432" y="612831"/>
                    </a:lnTo>
                    <a:lnTo>
                      <a:pt x="1938607" y="625526"/>
                    </a:lnTo>
                    <a:lnTo>
                      <a:pt x="1941781" y="637958"/>
                    </a:lnTo>
                    <a:lnTo>
                      <a:pt x="1944691" y="650918"/>
                    </a:lnTo>
                    <a:lnTo>
                      <a:pt x="1947337" y="663613"/>
                    </a:lnTo>
                    <a:lnTo>
                      <a:pt x="1950247" y="676574"/>
                    </a:lnTo>
                    <a:lnTo>
                      <a:pt x="1952363" y="689798"/>
                    </a:lnTo>
                    <a:lnTo>
                      <a:pt x="1954744" y="703023"/>
                    </a:lnTo>
                    <a:lnTo>
                      <a:pt x="1956596" y="716248"/>
                    </a:lnTo>
                    <a:lnTo>
                      <a:pt x="1958448" y="729737"/>
                    </a:lnTo>
                    <a:lnTo>
                      <a:pt x="1960299" y="743490"/>
                    </a:lnTo>
                    <a:lnTo>
                      <a:pt x="1961622" y="757244"/>
                    </a:lnTo>
                    <a:lnTo>
                      <a:pt x="1962945" y="770998"/>
                    </a:lnTo>
                    <a:lnTo>
                      <a:pt x="1964268" y="785016"/>
                    </a:lnTo>
                    <a:lnTo>
                      <a:pt x="1965061" y="799034"/>
                    </a:lnTo>
                    <a:lnTo>
                      <a:pt x="1965855" y="813317"/>
                    </a:lnTo>
                    <a:lnTo>
                      <a:pt x="1966384" y="827599"/>
                    </a:lnTo>
                    <a:lnTo>
                      <a:pt x="1966649" y="842411"/>
                    </a:lnTo>
                    <a:lnTo>
                      <a:pt x="1966913" y="856958"/>
                    </a:lnTo>
                    <a:lnTo>
                      <a:pt x="1966913" y="871769"/>
                    </a:lnTo>
                    <a:lnTo>
                      <a:pt x="1966649" y="886581"/>
                    </a:lnTo>
                    <a:lnTo>
                      <a:pt x="1966120" y="901393"/>
                    </a:lnTo>
                    <a:lnTo>
                      <a:pt x="1965590" y="916733"/>
                    </a:lnTo>
                    <a:lnTo>
                      <a:pt x="1964797" y="931809"/>
                    </a:lnTo>
                    <a:lnTo>
                      <a:pt x="1964003" y="947150"/>
                    </a:lnTo>
                    <a:lnTo>
                      <a:pt x="1962416" y="962755"/>
                    </a:lnTo>
                    <a:lnTo>
                      <a:pt x="1961093" y="978360"/>
                    </a:lnTo>
                    <a:lnTo>
                      <a:pt x="1959506" y="994230"/>
                    </a:lnTo>
                    <a:lnTo>
                      <a:pt x="1957654" y="1010099"/>
                    </a:lnTo>
                    <a:lnTo>
                      <a:pt x="1955802" y="1026233"/>
                    </a:lnTo>
                    <a:lnTo>
                      <a:pt x="1953950" y="1038929"/>
                    </a:lnTo>
                    <a:lnTo>
                      <a:pt x="1952363" y="1051360"/>
                    </a:lnTo>
                    <a:lnTo>
                      <a:pt x="1950247" y="1064056"/>
                    </a:lnTo>
                    <a:lnTo>
                      <a:pt x="1947866" y="1076752"/>
                    </a:lnTo>
                    <a:lnTo>
                      <a:pt x="1944956" y="1089447"/>
                    </a:lnTo>
                    <a:lnTo>
                      <a:pt x="1942046" y="1101879"/>
                    </a:lnTo>
                    <a:lnTo>
                      <a:pt x="1938607" y="1114574"/>
                    </a:lnTo>
                    <a:lnTo>
                      <a:pt x="1935167" y="1127005"/>
                    </a:lnTo>
                    <a:lnTo>
                      <a:pt x="1931199" y="1139701"/>
                    </a:lnTo>
                    <a:lnTo>
                      <a:pt x="1927231" y="1152132"/>
                    </a:lnTo>
                    <a:lnTo>
                      <a:pt x="1922998" y="1164828"/>
                    </a:lnTo>
                    <a:lnTo>
                      <a:pt x="1918501" y="1177524"/>
                    </a:lnTo>
                    <a:lnTo>
                      <a:pt x="1913210" y="1189955"/>
                    </a:lnTo>
                    <a:lnTo>
                      <a:pt x="1908448" y="1202386"/>
                    </a:lnTo>
                    <a:lnTo>
                      <a:pt x="1903157" y="1214817"/>
                    </a:lnTo>
                    <a:lnTo>
                      <a:pt x="1897866" y="1227513"/>
                    </a:lnTo>
                    <a:lnTo>
                      <a:pt x="1892311" y="1239944"/>
                    </a:lnTo>
                    <a:lnTo>
                      <a:pt x="1886491" y="1252111"/>
                    </a:lnTo>
                    <a:lnTo>
                      <a:pt x="1880142" y="1264806"/>
                    </a:lnTo>
                    <a:lnTo>
                      <a:pt x="1874321" y="1276973"/>
                    </a:lnTo>
                    <a:lnTo>
                      <a:pt x="1861359" y="1301571"/>
                    </a:lnTo>
                    <a:lnTo>
                      <a:pt x="1847867" y="1325904"/>
                    </a:lnTo>
                    <a:lnTo>
                      <a:pt x="1834110" y="1350238"/>
                    </a:lnTo>
                    <a:lnTo>
                      <a:pt x="1819825" y="1374306"/>
                    </a:lnTo>
                    <a:lnTo>
                      <a:pt x="1805274" y="1397846"/>
                    </a:lnTo>
                    <a:lnTo>
                      <a:pt x="1790195" y="1421386"/>
                    </a:lnTo>
                    <a:lnTo>
                      <a:pt x="1774851" y="1444662"/>
                    </a:lnTo>
                    <a:lnTo>
                      <a:pt x="1759772" y="1467673"/>
                    </a:lnTo>
                    <a:lnTo>
                      <a:pt x="1744164" y="1490154"/>
                    </a:lnTo>
                    <a:lnTo>
                      <a:pt x="1728820" y="1512636"/>
                    </a:lnTo>
                    <a:lnTo>
                      <a:pt x="1697868" y="1556278"/>
                    </a:lnTo>
                    <a:lnTo>
                      <a:pt x="1667974" y="1598332"/>
                    </a:lnTo>
                    <a:lnTo>
                      <a:pt x="1639403" y="1638535"/>
                    </a:lnTo>
                    <a:lnTo>
                      <a:pt x="1625647" y="1658108"/>
                    </a:lnTo>
                    <a:lnTo>
                      <a:pt x="1612419" y="1676887"/>
                    </a:lnTo>
                    <a:lnTo>
                      <a:pt x="1599985" y="1695401"/>
                    </a:lnTo>
                    <a:lnTo>
                      <a:pt x="1587816" y="1713387"/>
                    </a:lnTo>
                    <a:lnTo>
                      <a:pt x="1576705" y="1730843"/>
                    </a:lnTo>
                    <a:lnTo>
                      <a:pt x="1566388" y="1748035"/>
                    </a:lnTo>
                    <a:lnTo>
                      <a:pt x="1607393" y="2062253"/>
                    </a:lnTo>
                    <a:lnTo>
                      <a:pt x="1556070" y="2077329"/>
                    </a:lnTo>
                    <a:lnTo>
                      <a:pt x="1479087" y="2100605"/>
                    </a:lnTo>
                    <a:lnTo>
                      <a:pt x="1371681" y="2133931"/>
                    </a:lnTo>
                    <a:lnTo>
                      <a:pt x="1245491" y="2173076"/>
                    </a:lnTo>
                    <a:lnTo>
                      <a:pt x="1113217" y="2214601"/>
                    </a:lnTo>
                    <a:lnTo>
                      <a:pt x="986499" y="2254804"/>
                    </a:lnTo>
                    <a:lnTo>
                      <a:pt x="877241" y="2289188"/>
                    </a:lnTo>
                    <a:lnTo>
                      <a:pt x="797347" y="2314844"/>
                    </a:lnTo>
                    <a:lnTo>
                      <a:pt x="772480" y="2323043"/>
                    </a:lnTo>
                    <a:lnTo>
                      <a:pt x="759252" y="2327275"/>
                    </a:lnTo>
                    <a:lnTo>
                      <a:pt x="710046" y="2094521"/>
                    </a:lnTo>
                    <a:lnTo>
                      <a:pt x="701846" y="2097431"/>
                    </a:lnTo>
                    <a:lnTo>
                      <a:pt x="680153" y="2105630"/>
                    </a:lnTo>
                    <a:lnTo>
                      <a:pt x="664544" y="2110920"/>
                    </a:lnTo>
                    <a:lnTo>
                      <a:pt x="646820" y="2117003"/>
                    </a:lnTo>
                    <a:lnTo>
                      <a:pt x="626978" y="2123351"/>
                    </a:lnTo>
                    <a:lnTo>
                      <a:pt x="605550" y="2129699"/>
                    </a:lnTo>
                    <a:lnTo>
                      <a:pt x="582799" y="2136576"/>
                    </a:lnTo>
                    <a:lnTo>
                      <a:pt x="559254" y="2142923"/>
                    </a:lnTo>
                    <a:lnTo>
                      <a:pt x="535180" y="2149007"/>
                    </a:lnTo>
                    <a:lnTo>
                      <a:pt x="523011" y="2151652"/>
                    </a:lnTo>
                    <a:lnTo>
                      <a:pt x="511107" y="2154297"/>
                    </a:lnTo>
                    <a:lnTo>
                      <a:pt x="498937" y="2156413"/>
                    </a:lnTo>
                    <a:lnTo>
                      <a:pt x="486768" y="2158793"/>
                    </a:lnTo>
                    <a:lnTo>
                      <a:pt x="475128" y="2160644"/>
                    </a:lnTo>
                    <a:lnTo>
                      <a:pt x="463488" y="2162496"/>
                    </a:lnTo>
                    <a:lnTo>
                      <a:pt x="452112" y="2163554"/>
                    </a:lnTo>
                    <a:lnTo>
                      <a:pt x="441001" y="2164612"/>
                    </a:lnTo>
                    <a:lnTo>
                      <a:pt x="430419" y="2165141"/>
                    </a:lnTo>
                    <a:lnTo>
                      <a:pt x="420102" y="2165141"/>
                    </a:lnTo>
                    <a:lnTo>
                      <a:pt x="410049" y="2164876"/>
                    </a:lnTo>
                    <a:lnTo>
                      <a:pt x="400261" y="2164083"/>
                    </a:lnTo>
                    <a:lnTo>
                      <a:pt x="391002" y="2162760"/>
                    </a:lnTo>
                    <a:lnTo>
                      <a:pt x="382272" y="2160644"/>
                    </a:lnTo>
                    <a:lnTo>
                      <a:pt x="373806" y="2158264"/>
                    </a:lnTo>
                    <a:lnTo>
                      <a:pt x="365870" y="2155355"/>
                    </a:lnTo>
                    <a:lnTo>
                      <a:pt x="357933" y="2151916"/>
                    </a:lnTo>
                    <a:lnTo>
                      <a:pt x="350790" y="2148213"/>
                    </a:lnTo>
                    <a:lnTo>
                      <a:pt x="343648" y="2144246"/>
                    </a:lnTo>
                    <a:lnTo>
                      <a:pt x="337034" y="2139749"/>
                    </a:lnTo>
                    <a:lnTo>
                      <a:pt x="330685" y="2135253"/>
                    </a:lnTo>
                    <a:lnTo>
                      <a:pt x="324600" y="2129963"/>
                    </a:lnTo>
                    <a:lnTo>
                      <a:pt x="319045" y="2124938"/>
                    </a:lnTo>
                    <a:lnTo>
                      <a:pt x="313489" y="2119384"/>
                    </a:lnTo>
                    <a:lnTo>
                      <a:pt x="308463" y="2114094"/>
                    </a:lnTo>
                    <a:lnTo>
                      <a:pt x="303966" y="2108539"/>
                    </a:lnTo>
                    <a:lnTo>
                      <a:pt x="299468" y="2102456"/>
                    </a:lnTo>
                    <a:lnTo>
                      <a:pt x="295500" y="2096902"/>
                    </a:lnTo>
                    <a:lnTo>
                      <a:pt x="291796" y="2091083"/>
                    </a:lnTo>
                    <a:lnTo>
                      <a:pt x="288357" y="2085264"/>
                    </a:lnTo>
                    <a:lnTo>
                      <a:pt x="285183" y="2079445"/>
                    </a:lnTo>
                    <a:lnTo>
                      <a:pt x="282537" y="2073891"/>
                    </a:lnTo>
                    <a:lnTo>
                      <a:pt x="279892" y="2068336"/>
                    </a:lnTo>
                    <a:lnTo>
                      <a:pt x="277511" y="2062782"/>
                    </a:lnTo>
                    <a:lnTo>
                      <a:pt x="275394" y="2057757"/>
                    </a:lnTo>
                    <a:lnTo>
                      <a:pt x="273807" y="2052467"/>
                    </a:lnTo>
                    <a:lnTo>
                      <a:pt x="272220" y="2047706"/>
                    </a:lnTo>
                    <a:lnTo>
                      <a:pt x="271162" y="2042945"/>
                    </a:lnTo>
                    <a:lnTo>
                      <a:pt x="270103" y="2038713"/>
                    </a:lnTo>
                    <a:lnTo>
                      <a:pt x="269574" y="2035275"/>
                    </a:lnTo>
                    <a:lnTo>
                      <a:pt x="269310" y="2031572"/>
                    </a:lnTo>
                    <a:lnTo>
                      <a:pt x="269045" y="2028398"/>
                    </a:lnTo>
                    <a:lnTo>
                      <a:pt x="269045" y="2025489"/>
                    </a:lnTo>
                    <a:lnTo>
                      <a:pt x="269310" y="2022050"/>
                    </a:lnTo>
                    <a:lnTo>
                      <a:pt x="270632" y="2013851"/>
                    </a:lnTo>
                    <a:lnTo>
                      <a:pt x="272484" y="2004329"/>
                    </a:lnTo>
                    <a:lnTo>
                      <a:pt x="274865" y="1993749"/>
                    </a:lnTo>
                    <a:lnTo>
                      <a:pt x="280156" y="1969680"/>
                    </a:lnTo>
                    <a:lnTo>
                      <a:pt x="282802" y="1957249"/>
                    </a:lnTo>
                    <a:lnTo>
                      <a:pt x="284918" y="1944289"/>
                    </a:lnTo>
                    <a:lnTo>
                      <a:pt x="285712" y="1937677"/>
                    </a:lnTo>
                    <a:lnTo>
                      <a:pt x="286770" y="1931329"/>
                    </a:lnTo>
                    <a:lnTo>
                      <a:pt x="287034" y="1924981"/>
                    </a:lnTo>
                    <a:lnTo>
                      <a:pt x="287299" y="1918633"/>
                    </a:lnTo>
                    <a:lnTo>
                      <a:pt x="287564" y="1912285"/>
                    </a:lnTo>
                    <a:lnTo>
                      <a:pt x="287299" y="1906202"/>
                    </a:lnTo>
                    <a:lnTo>
                      <a:pt x="286770" y="1900383"/>
                    </a:lnTo>
                    <a:lnTo>
                      <a:pt x="285712" y="1894564"/>
                    </a:lnTo>
                    <a:lnTo>
                      <a:pt x="284654" y="1889010"/>
                    </a:lnTo>
                    <a:lnTo>
                      <a:pt x="283066" y="1883985"/>
                    </a:lnTo>
                    <a:lnTo>
                      <a:pt x="280950" y="1878695"/>
                    </a:lnTo>
                    <a:lnTo>
                      <a:pt x="278569" y="1873934"/>
                    </a:lnTo>
                    <a:lnTo>
                      <a:pt x="275659" y="1869438"/>
                    </a:lnTo>
                    <a:lnTo>
                      <a:pt x="272220" y="1865735"/>
                    </a:lnTo>
                    <a:lnTo>
                      <a:pt x="268781" y="1862032"/>
                    </a:lnTo>
                    <a:lnTo>
                      <a:pt x="264283" y="1858593"/>
                    </a:lnTo>
                    <a:lnTo>
                      <a:pt x="235712" y="1840343"/>
                    </a:lnTo>
                    <a:lnTo>
                      <a:pt x="215077" y="1826854"/>
                    </a:lnTo>
                    <a:lnTo>
                      <a:pt x="198146" y="1816274"/>
                    </a:lnTo>
                    <a:lnTo>
                      <a:pt x="194443" y="1807017"/>
                    </a:lnTo>
                    <a:lnTo>
                      <a:pt x="191004" y="1797231"/>
                    </a:lnTo>
                    <a:lnTo>
                      <a:pt x="187300" y="1785064"/>
                    </a:lnTo>
                    <a:lnTo>
                      <a:pt x="185448" y="1778981"/>
                    </a:lnTo>
                    <a:lnTo>
                      <a:pt x="184125" y="1772369"/>
                    </a:lnTo>
                    <a:lnTo>
                      <a:pt x="182803" y="1766285"/>
                    </a:lnTo>
                    <a:lnTo>
                      <a:pt x="182009" y="1759937"/>
                    </a:lnTo>
                    <a:lnTo>
                      <a:pt x="181744" y="1754383"/>
                    </a:lnTo>
                    <a:lnTo>
                      <a:pt x="181744" y="1749093"/>
                    </a:lnTo>
                    <a:lnTo>
                      <a:pt x="182009" y="1746977"/>
                    </a:lnTo>
                    <a:lnTo>
                      <a:pt x="182538" y="1744597"/>
                    </a:lnTo>
                    <a:lnTo>
                      <a:pt x="183067" y="1742745"/>
                    </a:lnTo>
                    <a:lnTo>
                      <a:pt x="183861" y="1740629"/>
                    </a:lnTo>
                    <a:lnTo>
                      <a:pt x="186242" y="1737191"/>
                    </a:lnTo>
                    <a:lnTo>
                      <a:pt x="188623" y="1734017"/>
                    </a:lnTo>
                    <a:lnTo>
                      <a:pt x="191797" y="1730579"/>
                    </a:lnTo>
                    <a:lnTo>
                      <a:pt x="194707" y="1727140"/>
                    </a:lnTo>
                    <a:lnTo>
                      <a:pt x="201586" y="1720792"/>
                    </a:lnTo>
                    <a:lnTo>
                      <a:pt x="208199" y="1714445"/>
                    </a:lnTo>
                    <a:lnTo>
                      <a:pt x="214548" y="1709155"/>
                    </a:lnTo>
                    <a:lnTo>
                      <a:pt x="219310" y="1704394"/>
                    </a:lnTo>
                    <a:lnTo>
                      <a:pt x="220897" y="1702542"/>
                    </a:lnTo>
                    <a:lnTo>
                      <a:pt x="221691" y="1700691"/>
                    </a:lnTo>
                    <a:lnTo>
                      <a:pt x="222220" y="1699369"/>
                    </a:lnTo>
                    <a:lnTo>
                      <a:pt x="221956" y="1698840"/>
                    </a:lnTo>
                    <a:lnTo>
                      <a:pt x="221691" y="1698311"/>
                    </a:lnTo>
                    <a:lnTo>
                      <a:pt x="220104" y="1697253"/>
                    </a:lnTo>
                    <a:lnTo>
                      <a:pt x="216929" y="1695666"/>
                    </a:lnTo>
                    <a:lnTo>
                      <a:pt x="207141" y="1691169"/>
                    </a:lnTo>
                    <a:lnTo>
                      <a:pt x="193914" y="1686144"/>
                    </a:lnTo>
                    <a:lnTo>
                      <a:pt x="178834" y="1680061"/>
                    </a:lnTo>
                    <a:lnTo>
                      <a:pt x="163491" y="1674242"/>
                    </a:lnTo>
                    <a:lnTo>
                      <a:pt x="148940" y="1668158"/>
                    </a:lnTo>
                    <a:lnTo>
                      <a:pt x="137300" y="1663133"/>
                    </a:lnTo>
                    <a:lnTo>
                      <a:pt x="132803" y="1661282"/>
                    </a:lnTo>
                    <a:lnTo>
                      <a:pt x="129628" y="1659166"/>
                    </a:lnTo>
                    <a:lnTo>
                      <a:pt x="128570" y="1658372"/>
                    </a:lnTo>
                    <a:lnTo>
                      <a:pt x="127248" y="1657314"/>
                    </a:lnTo>
                    <a:lnTo>
                      <a:pt x="124602" y="1654140"/>
                    </a:lnTo>
                    <a:lnTo>
                      <a:pt x="122221" y="1649908"/>
                    </a:lnTo>
                    <a:lnTo>
                      <a:pt x="119576" y="1645147"/>
                    </a:lnTo>
                    <a:lnTo>
                      <a:pt x="116930" y="1639593"/>
                    </a:lnTo>
                    <a:lnTo>
                      <a:pt x="115078" y="1633774"/>
                    </a:lnTo>
                    <a:lnTo>
                      <a:pt x="112697" y="1627162"/>
                    </a:lnTo>
                    <a:lnTo>
                      <a:pt x="111375" y="1620814"/>
                    </a:lnTo>
                    <a:lnTo>
                      <a:pt x="110052" y="1613937"/>
                    </a:lnTo>
                    <a:lnTo>
                      <a:pt x="109258" y="1607589"/>
                    </a:lnTo>
                    <a:lnTo>
                      <a:pt x="108994" y="1601506"/>
                    </a:lnTo>
                    <a:lnTo>
                      <a:pt x="109258" y="1595158"/>
                    </a:lnTo>
                    <a:lnTo>
                      <a:pt x="109523" y="1592513"/>
                    </a:lnTo>
                    <a:lnTo>
                      <a:pt x="110052" y="1589868"/>
                    </a:lnTo>
                    <a:lnTo>
                      <a:pt x="110846" y="1587488"/>
                    </a:lnTo>
                    <a:lnTo>
                      <a:pt x="111639" y="1585107"/>
                    </a:lnTo>
                    <a:lnTo>
                      <a:pt x="112697" y="1582992"/>
                    </a:lnTo>
                    <a:lnTo>
                      <a:pt x="114285" y="1581140"/>
                    </a:lnTo>
                    <a:lnTo>
                      <a:pt x="115607" y="1579553"/>
                    </a:lnTo>
                    <a:lnTo>
                      <a:pt x="117195" y="1578231"/>
                    </a:lnTo>
                    <a:lnTo>
                      <a:pt x="120898" y="1575321"/>
                    </a:lnTo>
                    <a:lnTo>
                      <a:pt x="124338" y="1572412"/>
                    </a:lnTo>
                    <a:lnTo>
                      <a:pt x="127512" y="1569502"/>
                    </a:lnTo>
                    <a:lnTo>
                      <a:pt x="130158" y="1566328"/>
                    </a:lnTo>
                    <a:lnTo>
                      <a:pt x="132803" y="1563155"/>
                    </a:lnTo>
                    <a:lnTo>
                      <a:pt x="134655" y="1560245"/>
                    </a:lnTo>
                    <a:lnTo>
                      <a:pt x="136771" y="1556807"/>
                    </a:lnTo>
                    <a:lnTo>
                      <a:pt x="138094" y="1553368"/>
                    </a:lnTo>
                    <a:lnTo>
                      <a:pt x="139417" y="1549930"/>
                    </a:lnTo>
                    <a:lnTo>
                      <a:pt x="140475" y="1546756"/>
                    </a:lnTo>
                    <a:lnTo>
                      <a:pt x="141004" y="1543318"/>
                    </a:lnTo>
                    <a:lnTo>
                      <a:pt x="141004" y="1539879"/>
                    </a:lnTo>
                    <a:lnTo>
                      <a:pt x="141004" y="1536705"/>
                    </a:lnTo>
                    <a:lnTo>
                      <a:pt x="140475" y="1533531"/>
                    </a:lnTo>
                    <a:lnTo>
                      <a:pt x="139417" y="1530093"/>
                    </a:lnTo>
                    <a:lnTo>
                      <a:pt x="138359" y="1526919"/>
                    </a:lnTo>
                    <a:lnTo>
                      <a:pt x="136771" y="1524010"/>
                    </a:lnTo>
                    <a:lnTo>
                      <a:pt x="134655" y="1521100"/>
                    </a:lnTo>
                    <a:lnTo>
                      <a:pt x="132539" y="1518455"/>
                    </a:lnTo>
                    <a:lnTo>
                      <a:pt x="129628" y="1515546"/>
                    </a:lnTo>
                    <a:lnTo>
                      <a:pt x="126718" y="1512901"/>
                    </a:lnTo>
                    <a:lnTo>
                      <a:pt x="123279" y="1510520"/>
                    </a:lnTo>
                    <a:lnTo>
                      <a:pt x="119576" y="1508404"/>
                    </a:lnTo>
                    <a:lnTo>
                      <a:pt x="115343" y="1506289"/>
                    </a:lnTo>
                    <a:lnTo>
                      <a:pt x="110581" y="1504702"/>
                    </a:lnTo>
                    <a:lnTo>
                      <a:pt x="105555" y="1502850"/>
                    </a:lnTo>
                    <a:lnTo>
                      <a:pt x="100264" y="1501792"/>
                    </a:lnTo>
                    <a:lnTo>
                      <a:pt x="94179" y="1500734"/>
                    </a:lnTo>
                    <a:lnTo>
                      <a:pt x="88094" y="1499676"/>
                    </a:lnTo>
                    <a:lnTo>
                      <a:pt x="81481" y="1499147"/>
                    </a:lnTo>
                    <a:lnTo>
                      <a:pt x="74338" y="1498883"/>
                    </a:lnTo>
                    <a:lnTo>
                      <a:pt x="66666" y="1498883"/>
                    </a:lnTo>
                    <a:lnTo>
                      <a:pt x="60846" y="1498883"/>
                    </a:lnTo>
                    <a:lnTo>
                      <a:pt x="55026" y="1498354"/>
                    </a:lnTo>
                    <a:lnTo>
                      <a:pt x="49735" y="1497560"/>
                    </a:lnTo>
                    <a:lnTo>
                      <a:pt x="44709" y="1496238"/>
                    </a:lnTo>
                    <a:lnTo>
                      <a:pt x="39947" y="1494386"/>
                    </a:lnTo>
                    <a:lnTo>
                      <a:pt x="35449" y="1492270"/>
                    </a:lnTo>
                    <a:lnTo>
                      <a:pt x="31217" y="1489625"/>
                    </a:lnTo>
                    <a:lnTo>
                      <a:pt x="27248" y="1486981"/>
                    </a:lnTo>
                    <a:lnTo>
                      <a:pt x="23545" y="1483807"/>
                    </a:lnTo>
                    <a:lnTo>
                      <a:pt x="20106" y="1480368"/>
                    </a:lnTo>
                    <a:lnTo>
                      <a:pt x="17196" y="1476665"/>
                    </a:lnTo>
                    <a:lnTo>
                      <a:pt x="14286" y="1472962"/>
                    </a:lnTo>
                    <a:lnTo>
                      <a:pt x="11640" y="1468995"/>
                    </a:lnTo>
                    <a:lnTo>
                      <a:pt x="9524" y="1464499"/>
                    </a:lnTo>
                    <a:lnTo>
                      <a:pt x="7407" y="1460002"/>
                    </a:lnTo>
                    <a:lnTo>
                      <a:pt x="5820" y="1455506"/>
                    </a:lnTo>
                    <a:lnTo>
                      <a:pt x="4233" y="1450745"/>
                    </a:lnTo>
                    <a:lnTo>
                      <a:pt x="2910" y="1445720"/>
                    </a:lnTo>
                    <a:lnTo>
                      <a:pt x="1852" y="1440959"/>
                    </a:lnTo>
                    <a:lnTo>
                      <a:pt x="1058" y="1435669"/>
                    </a:lnTo>
                    <a:lnTo>
                      <a:pt x="529" y="1430643"/>
                    </a:lnTo>
                    <a:lnTo>
                      <a:pt x="265" y="1425354"/>
                    </a:lnTo>
                    <a:lnTo>
                      <a:pt x="0" y="1420328"/>
                    </a:lnTo>
                    <a:lnTo>
                      <a:pt x="0" y="1415303"/>
                    </a:lnTo>
                    <a:lnTo>
                      <a:pt x="265" y="1410278"/>
                    </a:lnTo>
                    <a:lnTo>
                      <a:pt x="794" y="1405252"/>
                    </a:lnTo>
                    <a:lnTo>
                      <a:pt x="1323" y="1400227"/>
                    </a:lnTo>
                    <a:lnTo>
                      <a:pt x="2116" y="1395466"/>
                    </a:lnTo>
                    <a:lnTo>
                      <a:pt x="2910" y="1390705"/>
                    </a:lnTo>
                    <a:lnTo>
                      <a:pt x="4233" y="1386209"/>
                    </a:lnTo>
                    <a:lnTo>
                      <a:pt x="5556" y="1381977"/>
                    </a:lnTo>
                    <a:lnTo>
                      <a:pt x="6878" y="1377745"/>
                    </a:lnTo>
                    <a:lnTo>
                      <a:pt x="11640" y="1365843"/>
                    </a:lnTo>
                    <a:lnTo>
                      <a:pt x="19048" y="1349444"/>
                    </a:lnTo>
                    <a:lnTo>
                      <a:pt x="39947" y="1303687"/>
                    </a:lnTo>
                    <a:lnTo>
                      <a:pt x="65608" y="1245763"/>
                    </a:lnTo>
                    <a:lnTo>
                      <a:pt x="79629" y="1214288"/>
                    </a:lnTo>
                    <a:lnTo>
                      <a:pt x="93650" y="1182020"/>
                    </a:lnTo>
                    <a:lnTo>
                      <a:pt x="107406" y="1149487"/>
                    </a:lnTo>
                    <a:lnTo>
                      <a:pt x="120634" y="1117484"/>
                    </a:lnTo>
                    <a:lnTo>
                      <a:pt x="133068" y="1086802"/>
                    </a:lnTo>
                    <a:lnTo>
                      <a:pt x="138623" y="1072255"/>
                    </a:lnTo>
                    <a:lnTo>
                      <a:pt x="143914" y="1057973"/>
                    </a:lnTo>
                    <a:lnTo>
                      <a:pt x="148411" y="1044748"/>
                    </a:lnTo>
                    <a:lnTo>
                      <a:pt x="152909" y="1031788"/>
                    </a:lnTo>
                    <a:lnTo>
                      <a:pt x="156612" y="1019886"/>
                    </a:lnTo>
                    <a:lnTo>
                      <a:pt x="159787" y="1009041"/>
                    </a:lnTo>
                    <a:lnTo>
                      <a:pt x="162168" y="999255"/>
                    </a:lnTo>
                    <a:lnTo>
                      <a:pt x="164020" y="990527"/>
                    </a:lnTo>
                    <a:lnTo>
                      <a:pt x="164813" y="982857"/>
                    </a:lnTo>
                    <a:lnTo>
                      <a:pt x="165078" y="979683"/>
                    </a:lnTo>
                    <a:lnTo>
                      <a:pt x="165078" y="976509"/>
                    </a:lnTo>
                    <a:lnTo>
                      <a:pt x="164549" y="965929"/>
                    </a:lnTo>
                    <a:lnTo>
                      <a:pt x="163755" y="956143"/>
                    </a:lnTo>
                    <a:lnTo>
                      <a:pt x="162697" y="947944"/>
                    </a:lnTo>
                    <a:lnTo>
                      <a:pt x="161374" y="940273"/>
                    </a:lnTo>
                    <a:lnTo>
                      <a:pt x="160051" y="933396"/>
                    </a:lnTo>
                    <a:lnTo>
                      <a:pt x="158729" y="927578"/>
                    </a:lnTo>
                    <a:lnTo>
                      <a:pt x="157141" y="922288"/>
                    </a:lnTo>
                    <a:lnTo>
                      <a:pt x="155554" y="917527"/>
                    </a:lnTo>
                    <a:lnTo>
                      <a:pt x="152380" y="908799"/>
                    </a:lnTo>
                    <a:lnTo>
                      <a:pt x="149999" y="900864"/>
                    </a:lnTo>
                    <a:lnTo>
                      <a:pt x="148940" y="897425"/>
                    </a:lnTo>
                    <a:lnTo>
                      <a:pt x="148147" y="893458"/>
                    </a:lnTo>
                    <a:lnTo>
                      <a:pt x="147618" y="889226"/>
                    </a:lnTo>
                    <a:lnTo>
                      <a:pt x="147353" y="884730"/>
                    </a:lnTo>
                    <a:lnTo>
                      <a:pt x="147618" y="861190"/>
                    </a:lnTo>
                    <a:lnTo>
                      <a:pt x="148411" y="837385"/>
                    </a:lnTo>
                    <a:lnTo>
                      <a:pt x="149734" y="814374"/>
                    </a:lnTo>
                    <a:lnTo>
                      <a:pt x="151321" y="791364"/>
                    </a:lnTo>
                    <a:lnTo>
                      <a:pt x="153438" y="768617"/>
                    </a:lnTo>
                    <a:lnTo>
                      <a:pt x="156083" y="745871"/>
                    </a:lnTo>
                    <a:lnTo>
                      <a:pt x="159258" y="723653"/>
                    </a:lnTo>
                    <a:lnTo>
                      <a:pt x="162697" y="701700"/>
                    </a:lnTo>
                    <a:lnTo>
                      <a:pt x="166665" y="679747"/>
                    </a:lnTo>
                    <a:lnTo>
                      <a:pt x="171163" y="657795"/>
                    </a:lnTo>
                    <a:lnTo>
                      <a:pt x="176189" y="636371"/>
                    </a:lnTo>
                    <a:lnTo>
                      <a:pt x="181744" y="615476"/>
                    </a:lnTo>
                    <a:lnTo>
                      <a:pt x="187300" y="594316"/>
                    </a:lnTo>
                    <a:lnTo>
                      <a:pt x="193649" y="573686"/>
                    </a:lnTo>
                    <a:lnTo>
                      <a:pt x="200263" y="553320"/>
                    </a:lnTo>
                    <a:lnTo>
                      <a:pt x="207406" y="533218"/>
                    </a:lnTo>
                    <a:lnTo>
                      <a:pt x="215077" y="513117"/>
                    </a:lnTo>
                    <a:lnTo>
                      <a:pt x="223014" y="493809"/>
                    </a:lnTo>
                    <a:lnTo>
                      <a:pt x="231215" y="474501"/>
                    </a:lnTo>
                    <a:lnTo>
                      <a:pt x="239945" y="455457"/>
                    </a:lnTo>
                    <a:lnTo>
                      <a:pt x="249204" y="436943"/>
                    </a:lnTo>
                    <a:lnTo>
                      <a:pt x="259257" y="418428"/>
                    </a:lnTo>
                    <a:lnTo>
                      <a:pt x="269045" y="400443"/>
                    </a:lnTo>
                    <a:lnTo>
                      <a:pt x="279627" y="382722"/>
                    </a:lnTo>
                    <a:lnTo>
                      <a:pt x="290209" y="365265"/>
                    </a:lnTo>
                    <a:lnTo>
                      <a:pt x="301585" y="348073"/>
                    </a:lnTo>
                    <a:lnTo>
                      <a:pt x="313225" y="331410"/>
                    </a:lnTo>
                    <a:lnTo>
                      <a:pt x="325394" y="315011"/>
                    </a:lnTo>
                    <a:lnTo>
                      <a:pt x="337828" y="299142"/>
                    </a:lnTo>
                    <a:lnTo>
                      <a:pt x="350261" y="283272"/>
                    </a:lnTo>
                    <a:lnTo>
                      <a:pt x="363489" y="267932"/>
                    </a:lnTo>
                    <a:lnTo>
                      <a:pt x="376981" y="252856"/>
                    </a:lnTo>
                    <a:lnTo>
                      <a:pt x="391002" y="238044"/>
                    </a:lnTo>
                    <a:lnTo>
                      <a:pt x="405552" y="224026"/>
                    </a:lnTo>
                    <a:lnTo>
                      <a:pt x="420102" y="210008"/>
                    </a:lnTo>
                    <a:lnTo>
                      <a:pt x="434917" y="196519"/>
                    </a:lnTo>
                    <a:lnTo>
                      <a:pt x="450261" y="183558"/>
                    </a:lnTo>
                    <a:lnTo>
                      <a:pt x="466133" y="171127"/>
                    </a:lnTo>
                    <a:lnTo>
                      <a:pt x="482006" y="158696"/>
                    </a:lnTo>
                    <a:lnTo>
                      <a:pt x="498673" y="146794"/>
                    </a:lnTo>
                    <a:lnTo>
                      <a:pt x="515339" y="135421"/>
                    </a:lnTo>
                    <a:lnTo>
                      <a:pt x="532270" y="124312"/>
                    </a:lnTo>
                    <a:lnTo>
                      <a:pt x="549731" y="113732"/>
                    </a:lnTo>
                    <a:lnTo>
                      <a:pt x="567455" y="103681"/>
                    </a:lnTo>
                    <a:lnTo>
                      <a:pt x="585709" y="93895"/>
                    </a:lnTo>
                    <a:lnTo>
                      <a:pt x="603963" y="84638"/>
                    </a:lnTo>
                    <a:lnTo>
                      <a:pt x="622746" y="75645"/>
                    </a:lnTo>
                    <a:lnTo>
                      <a:pt x="641793" y="67446"/>
                    </a:lnTo>
                    <a:lnTo>
                      <a:pt x="661105" y="59247"/>
                    </a:lnTo>
                    <a:lnTo>
                      <a:pt x="680946" y="51841"/>
                    </a:lnTo>
                    <a:lnTo>
                      <a:pt x="700787" y="44964"/>
                    </a:lnTo>
                    <a:lnTo>
                      <a:pt x="721157" y="38616"/>
                    </a:lnTo>
                    <a:lnTo>
                      <a:pt x="741528" y="32533"/>
                    </a:lnTo>
                    <a:lnTo>
                      <a:pt x="762427" y="26978"/>
                    </a:lnTo>
                    <a:lnTo>
                      <a:pt x="783326" y="21953"/>
                    </a:lnTo>
                    <a:lnTo>
                      <a:pt x="805019" y="17457"/>
                    </a:lnTo>
                    <a:lnTo>
                      <a:pt x="826712" y="13489"/>
                    </a:lnTo>
                    <a:lnTo>
                      <a:pt x="848405" y="9786"/>
                    </a:lnTo>
                    <a:lnTo>
                      <a:pt x="870627" y="7141"/>
                    </a:lnTo>
                    <a:lnTo>
                      <a:pt x="893378" y="4497"/>
                    </a:lnTo>
                    <a:lnTo>
                      <a:pt x="916129" y="2645"/>
                    </a:lnTo>
                    <a:lnTo>
                      <a:pt x="939145" y="1058"/>
                    </a:lnTo>
                    <a:lnTo>
                      <a:pt x="962425" y="265"/>
                    </a:lnTo>
                    <a:lnTo>
                      <a:pt x="98623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238" y="3105"/>
              <a:ext cx="2542" cy="2542"/>
              <a:chOff x="10238" y="3105"/>
              <a:chExt cx="2542" cy="254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0238" y="3105"/>
                <a:ext cx="2543" cy="2543"/>
              </a:xfrm>
              <a:prstGeom prst="ellipse">
                <a:avLst/>
              </a:prstGeom>
              <a:solidFill>
                <a:srgbClr val="8AC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28" name="摄影机"/>
              <p:cNvSpPr/>
              <p:nvPr/>
            </p:nvSpPr>
            <p:spPr bwMode="auto">
              <a:xfrm>
                <a:off x="11028" y="3895"/>
                <a:ext cx="964" cy="964"/>
              </a:xfrm>
              <a:custGeom>
                <a:avLst/>
                <a:gdLst>
                  <a:gd name="T0" fmla="*/ 293283150 w 6361"/>
                  <a:gd name="T1" fmla="*/ 212252054 h 5554"/>
                  <a:gd name="T2" fmla="*/ 271937028 w 6361"/>
                  <a:gd name="T3" fmla="*/ 183646839 h 5554"/>
                  <a:gd name="T4" fmla="*/ 259380679 w 6361"/>
                  <a:gd name="T5" fmla="*/ 149392412 h 5554"/>
                  <a:gd name="T6" fmla="*/ 257228008 w 6361"/>
                  <a:gd name="T7" fmla="*/ 114868989 h 5554"/>
                  <a:gd name="T8" fmla="*/ 265569159 w 6361"/>
                  <a:gd name="T9" fmla="*/ 78731292 h 5554"/>
                  <a:gd name="T10" fmla="*/ 283417341 w 6361"/>
                  <a:gd name="T11" fmla="*/ 47615549 h 5554"/>
                  <a:gd name="T12" fmla="*/ 306825990 w 6361"/>
                  <a:gd name="T13" fmla="*/ 24749410 h 5554"/>
                  <a:gd name="T14" fmla="*/ 338486246 w 6361"/>
                  <a:gd name="T15" fmla="*/ 7532481 h 5554"/>
                  <a:gd name="T16" fmla="*/ 374810322 w 6361"/>
                  <a:gd name="T17" fmla="*/ 179430 h 5554"/>
                  <a:gd name="T18" fmla="*/ 409250961 w 6361"/>
                  <a:gd name="T19" fmla="*/ 3228249 h 5554"/>
                  <a:gd name="T20" fmla="*/ 443063588 w 6361"/>
                  <a:gd name="T21" fmla="*/ 16499507 h 5554"/>
                  <a:gd name="T22" fmla="*/ 469163077 w 6361"/>
                  <a:gd name="T23" fmla="*/ 36496258 h 5554"/>
                  <a:gd name="T24" fmla="*/ 490509199 w 6361"/>
                  <a:gd name="T25" fmla="*/ 65101474 h 5554"/>
                  <a:gd name="T26" fmla="*/ 502976003 w 6361"/>
                  <a:gd name="T27" fmla="*/ 99266035 h 5554"/>
                  <a:gd name="T28" fmla="*/ 505128374 w 6361"/>
                  <a:gd name="T29" fmla="*/ 133968888 h 5554"/>
                  <a:gd name="T30" fmla="*/ 496877068 w 6361"/>
                  <a:gd name="T31" fmla="*/ 169927155 h 5554"/>
                  <a:gd name="T32" fmla="*/ 478939341 w 6361"/>
                  <a:gd name="T33" fmla="*/ 201132763 h 5554"/>
                  <a:gd name="T34" fmla="*/ 445395648 w 6361"/>
                  <a:gd name="T35" fmla="*/ 230903827 h 5554"/>
                  <a:gd name="T36" fmla="*/ 493737906 w 6361"/>
                  <a:gd name="T37" fmla="*/ 469160405 h 5554"/>
                  <a:gd name="T38" fmla="*/ 488894696 w 6361"/>
                  <a:gd name="T39" fmla="*/ 485211485 h 5554"/>
                  <a:gd name="T40" fmla="*/ 476069113 w 6361"/>
                  <a:gd name="T41" fmla="*/ 495792785 h 5554"/>
                  <a:gd name="T42" fmla="*/ 139825083 w 6361"/>
                  <a:gd name="T43" fmla="*/ 497945051 h 5554"/>
                  <a:gd name="T44" fmla="*/ 124398507 w 6361"/>
                  <a:gd name="T45" fmla="*/ 491488553 h 5554"/>
                  <a:gd name="T46" fmla="*/ 115070865 w 6361"/>
                  <a:gd name="T47" fmla="*/ 477679303 h 5554"/>
                  <a:gd name="T48" fmla="*/ 40539574 w 6361"/>
                  <a:gd name="T49" fmla="*/ 287755397 h 5554"/>
                  <a:gd name="T50" fmla="*/ 116954601 w 6361"/>
                  <a:gd name="T51" fmla="*/ 251617700 h 5554"/>
                  <a:gd name="T52" fmla="*/ 113187427 w 6361"/>
                  <a:gd name="T53" fmla="*/ 235566620 h 5554"/>
                  <a:gd name="T54" fmla="*/ 79912968 w 6361"/>
                  <a:gd name="T55" fmla="*/ 200774202 h 5554"/>
                  <a:gd name="T56" fmla="*/ 68881278 w 6361"/>
                  <a:gd name="T57" fmla="*/ 161767117 h 5554"/>
                  <a:gd name="T58" fmla="*/ 71661362 w 6361"/>
                  <a:gd name="T59" fmla="*/ 134237884 h 5554"/>
                  <a:gd name="T60" fmla="*/ 95608479 w 6361"/>
                  <a:gd name="T61" fmla="*/ 92361411 h 5554"/>
                  <a:gd name="T62" fmla="*/ 141887910 w 6361"/>
                  <a:gd name="T63" fmla="*/ 67432870 h 5554"/>
                  <a:gd name="T64" fmla="*/ 167449230 w 6361"/>
                  <a:gd name="T65" fmla="*/ 65818896 h 5554"/>
                  <a:gd name="T66" fmla="*/ 207898960 w 6361"/>
                  <a:gd name="T67" fmla="*/ 78731292 h 5554"/>
                  <a:gd name="T68" fmla="*/ 240904785 w 6361"/>
                  <a:gd name="T69" fmla="*/ 113524010 h 5554"/>
                  <a:gd name="T70" fmla="*/ 251846630 w 6361"/>
                  <a:gd name="T71" fmla="*/ 152351665 h 5554"/>
                  <a:gd name="T72" fmla="*/ 249156091 w 6361"/>
                  <a:gd name="T73" fmla="*/ 180060028 h 5554"/>
                  <a:gd name="T74" fmla="*/ 225119429 w 6361"/>
                  <a:gd name="T75" fmla="*/ 221846936 h 5554"/>
                  <a:gd name="T76" fmla="*/ 397950038 w 6361"/>
                  <a:gd name="T77" fmla="*/ 210638079 h 5554"/>
                  <a:gd name="T78" fmla="*/ 430955563 w 6361"/>
                  <a:gd name="T79" fmla="*/ 196828531 h 5554"/>
                  <a:gd name="T80" fmla="*/ 296332468 w 6361"/>
                  <a:gd name="T81" fmla="*/ 101507867 h 5554"/>
                  <a:gd name="T82" fmla="*/ 294717965 w 6361"/>
                  <a:gd name="T83" fmla="*/ 140245956 h 5554"/>
                  <a:gd name="T84" fmla="*/ 357679697 w 6361"/>
                  <a:gd name="T85" fmla="*/ 39724507 h 5554"/>
                  <a:gd name="T86" fmla="*/ 323777226 w 6361"/>
                  <a:gd name="T87" fmla="*/ 57837988 h 5554"/>
                  <a:gd name="T88" fmla="*/ 466831316 w 6361"/>
                  <a:gd name="T89" fmla="*/ 144101762 h 5554"/>
                  <a:gd name="T90" fmla="*/ 466831316 w 6361"/>
                  <a:gd name="T91" fmla="*/ 104556685 h 5554"/>
                  <a:gd name="T92" fmla="*/ 326198831 w 6361"/>
                  <a:gd name="T93" fmla="*/ 192883159 h 5554"/>
                  <a:gd name="T94" fmla="*/ 360908404 w 6361"/>
                  <a:gd name="T95" fmla="*/ 209920658 h 5554"/>
                  <a:gd name="T96" fmla="*/ 436068007 w 6361"/>
                  <a:gd name="T97" fmla="*/ 55775587 h 5554"/>
                  <a:gd name="T98" fmla="*/ 401178745 w 6361"/>
                  <a:gd name="T99" fmla="*/ 38738089 h 5554"/>
                  <a:gd name="T100" fmla="*/ 184400466 w 6361"/>
                  <a:gd name="T101" fmla="*/ 217273708 h 5554"/>
                  <a:gd name="T102" fmla="*/ 206194912 w 6361"/>
                  <a:gd name="T103" fmla="*/ 202836603 h 5554"/>
                  <a:gd name="T104" fmla="*/ 95698024 w 6361"/>
                  <a:gd name="T105" fmla="*/ 154683062 h 5554"/>
                  <a:gd name="T106" fmla="*/ 135340652 w 6361"/>
                  <a:gd name="T107" fmla="*/ 159256290 h 5554"/>
                  <a:gd name="T108" fmla="*/ 129690340 w 6361"/>
                  <a:gd name="T109" fmla="*/ 100073322 h 5554"/>
                  <a:gd name="T110" fmla="*/ 110317499 w 6361"/>
                  <a:gd name="T111" fmla="*/ 116124403 h 5554"/>
                  <a:gd name="T112" fmla="*/ 225119429 w 6361"/>
                  <a:gd name="T113" fmla="*/ 157104323 h 5554"/>
                  <a:gd name="T114" fmla="*/ 112828649 w 6361"/>
                  <a:gd name="T115" fmla="*/ 201043197 h 5554"/>
                  <a:gd name="T116" fmla="*/ 131842711 w 6361"/>
                  <a:gd name="T117" fmla="*/ 215211307 h 5554"/>
                  <a:gd name="T118" fmla="*/ 210320565 w 6361"/>
                  <a:gd name="T119" fmla="*/ 115855407 h 5554"/>
                  <a:gd name="T120" fmla="*/ 188795353 w 6361"/>
                  <a:gd name="T121" fmla="*/ 98907474 h 55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61" h="5554">
                    <a:moveTo>
                      <a:pt x="2311" y="2629"/>
                    </a:moveTo>
                    <a:lnTo>
                      <a:pt x="3634" y="2629"/>
                    </a:lnTo>
                    <a:lnTo>
                      <a:pt x="3584" y="2603"/>
                    </a:lnTo>
                    <a:lnTo>
                      <a:pt x="3535" y="2575"/>
                    </a:lnTo>
                    <a:lnTo>
                      <a:pt x="3487" y="2544"/>
                    </a:lnTo>
                    <a:lnTo>
                      <a:pt x="3441" y="2512"/>
                    </a:lnTo>
                    <a:lnTo>
                      <a:pt x="3396" y="2479"/>
                    </a:lnTo>
                    <a:lnTo>
                      <a:pt x="3352" y="2443"/>
                    </a:lnTo>
                    <a:lnTo>
                      <a:pt x="3311" y="2406"/>
                    </a:lnTo>
                    <a:lnTo>
                      <a:pt x="3270" y="2367"/>
                    </a:lnTo>
                    <a:lnTo>
                      <a:pt x="3247" y="2343"/>
                    </a:lnTo>
                    <a:lnTo>
                      <a:pt x="3224" y="2318"/>
                    </a:lnTo>
                    <a:lnTo>
                      <a:pt x="3202" y="2294"/>
                    </a:lnTo>
                    <a:lnTo>
                      <a:pt x="3181" y="2268"/>
                    </a:lnTo>
                    <a:lnTo>
                      <a:pt x="3160" y="2243"/>
                    </a:lnTo>
                    <a:lnTo>
                      <a:pt x="3139" y="2216"/>
                    </a:lnTo>
                    <a:lnTo>
                      <a:pt x="3120" y="2190"/>
                    </a:lnTo>
                    <a:lnTo>
                      <a:pt x="3101" y="2162"/>
                    </a:lnTo>
                    <a:lnTo>
                      <a:pt x="3083" y="2134"/>
                    </a:lnTo>
                    <a:lnTo>
                      <a:pt x="3065" y="2106"/>
                    </a:lnTo>
                    <a:lnTo>
                      <a:pt x="3048" y="2077"/>
                    </a:lnTo>
                    <a:lnTo>
                      <a:pt x="3032" y="2048"/>
                    </a:lnTo>
                    <a:lnTo>
                      <a:pt x="3016" y="2018"/>
                    </a:lnTo>
                    <a:lnTo>
                      <a:pt x="3001" y="1987"/>
                    </a:lnTo>
                    <a:lnTo>
                      <a:pt x="2986" y="1958"/>
                    </a:lnTo>
                    <a:lnTo>
                      <a:pt x="2973" y="1927"/>
                    </a:lnTo>
                    <a:lnTo>
                      <a:pt x="2961" y="1895"/>
                    </a:lnTo>
                    <a:lnTo>
                      <a:pt x="2948" y="1864"/>
                    </a:lnTo>
                    <a:lnTo>
                      <a:pt x="2937" y="1832"/>
                    </a:lnTo>
                    <a:lnTo>
                      <a:pt x="2926" y="1799"/>
                    </a:lnTo>
                    <a:lnTo>
                      <a:pt x="2917" y="1766"/>
                    </a:lnTo>
                    <a:lnTo>
                      <a:pt x="2907" y="1733"/>
                    </a:lnTo>
                    <a:lnTo>
                      <a:pt x="2900" y="1700"/>
                    </a:lnTo>
                    <a:lnTo>
                      <a:pt x="2892" y="1666"/>
                    </a:lnTo>
                    <a:lnTo>
                      <a:pt x="2886" y="1632"/>
                    </a:lnTo>
                    <a:lnTo>
                      <a:pt x="2880" y="1598"/>
                    </a:lnTo>
                    <a:lnTo>
                      <a:pt x="2875" y="1564"/>
                    </a:lnTo>
                    <a:lnTo>
                      <a:pt x="2871" y="1529"/>
                    </a:lnTo>
                    <a:lnTo>
                      <a:pt x="2868" y="1494"/>
                    </a:lnTo>
                    <a:lnTo>
                      <a:pt x="2866" y="1458"/>
                    </a:lnTo>
                    <a:lnTo>
                      <a:pt x="2865" y="1422"/>
                    </a:lnTo>
                    <a:lnTo>
                      <a:pt x="2864" y="1387"/>
                    </a:lnTo>
                    <a:lnTo>
                      <a:pt x="2865" y="1351"/>
                    </a:lnTo>
                    <a:lnTo>
                      <a:pt x="2866" y="1316"/>
                    </a:lnTo>
                    <a:lnTo>
                      <a:pt x="2868" y="1281"/>
                    </a:lnTo>
                    <a:lnTo>
                      <a:pt x="2871" y="1246"/>
                    </a:lnTo>
                    <a:lnTo>
                      <a:pt x="2875" y="1210"/>
                    </a:lnTo>
                    <a:lnTo>
                      <a:pt x="2880" y="1175"/>
                    </a:lnTo>
                    <a:lnTo>
                      <a:pt x="2886" y="1141"/>
                    </a:lnTo>
                    <a:lnTo>
                      <a:pt x="2892" y="1107"/>
                    </a:lnTo>
                    <a:lnTo>
                      <a:pt x="2900" y="1074"/>
                    </a:lnTo>
                    <a:lnTo>
                      <a:pt x="2907" y="1040"/>
                    </a:lnTo>
                    <a:lnTo>
                      <a:pt x="2917" y="1007"/>
                    </a:lnTo>
                    <a:lnTo>
                      <a:pt x="2926" y="975"/>
                    </a:lnTo>
                    <a:lnTo>
                      <a:pt x="2937" y="942"/>
                    </a:lnTo>
                    <a:lnTo>
                      <a:pt x="2948" y="910"/>
                    </a:lnTo>
                    <a:lnTo>
                      <a:pt x="2961" y="878"/>
                    </a:lnTo>
                    <a:lnTo>
                      <a:pt x="2973" y="848"/>
                    </a:lnTo>
                    <a:lnTo>
                      <a:pt x="2986" y="817"/>
                    </a:lnTo>
                    <a:lnTo>
                      <a:pt x="3001" y="786"/>
                    </a:lnTo>
                    <a:lnTo>
                      <a:pt x="3016" y="756"/>
                    </a:lnTo>
                    <a:lnTo>
                      <a:pt x="3032" y="726"/>
                    </a:lnTo>
                    <a:lnTo>
                      <a:pt x="3048" y="697"/>
                    </a:lnTo>
                    <a:lnTo>
                      <a:pt x="3065" y="668"/>
                    </a:lnTo>
                    <a:lnTo>
                      <a:pt x="3083" y="640"/>
                    </a:lnTo>
                    <a:lnTo>
                      <a:pt x="3101" y="612"/>
                    </a:lnTo>
                    <a:lnTo>
                      <a:pt x="3120" y="585"/>
                    </a:lnTo>
                    <a:lnTo>
                      <a:pt x="3139" y="558"/>
                    </a:lnTo>
                    <a:lnTo>
                      <a:pt x="3160" y="531"/>
                    </a:lnTo>
                    <a:lnTo>
                      <a:pt x="3181" y="505"/>
                    </a:lnTo>
                    <a:lnTo>
                      <a:pt x="3202" y="480"/>
                    </a:lnTo>
                    <a:lnTo>
                      <a:pt x="3224" y="455"/>
                    </a:lnTo>
                    <a:lnTo>
                      <a:pt x="3247" y="430"/>
                    </a:lnTo>
                    <a:lnTo>
                      <a:pt x="3270" y="407"/>
                    </a:lnTo>
                    <a:lnTo>
                      <a:pt x="3294" y="383"/>
                    </a:lnTo>
                    <a:lnTo>
                      <a:pt x="3318" y="361"/>
                    </a:lnTo>
                    <a:lnTo>
                      <a:pt x="3343" y="339"/>
                    </a:lnTo>
                    <a:lnTo>
                      <a:pt x="3368" y="317"/>
                    </a:lnTo>
                    <a:lnTo>
                      <a:pt x="3395" y="296"/>
                    </a:lnTo>
                    <a:lnTo>
                      <a:pt x="3421" y="276"/>
                    </a:lnTo>
                    <a:lnTo>
                      <a:pt x="3448" y="257"/>
                    </a:lnTo>
                    <a:lnTo>
                      <a:pt x="3476" y="238"/>
                    </a:lnTo>
                    <a:lnTo>
                      <a:pt x="3503" y="220"/>
                    </a:lnTo>
                    <a:lnTo>
                      <a:pt x="3531" y="201"/>
                    </a:lnTo>
                    <a:lnTo>
                      <a:pt x="3561" y="184"/>
                    </a:lnTo>
                    <a:lnTo>
                      <a:pt x="3590" y="168"/>
                    </a:lnTo>
                    <a:lnTo>
                      <a:pt x="3619" y="153"/>
                    </a:lnTo>
                    <a:lnTo>
                      <a:pt x="3649" y="138"/>
                    </a:lnTo>
                    <a:lnTo>
                      <a:pt x="3680" y="123"/>
                    </a:lnTo>
                    <a:lnTo>
                      <a:pt x="3711" y="110"/>
                    </a:lnTo>
                    <a:lnTo>
                      <a:pt x="3742" y="97"/>
                    </a:lnTo>
                    <a:lnTo>
                      <a:pt x="3774" y="84"/>
                    </a:lnTo>
                    <a:lnTo>
                      <a:pt x="3806" y="74"/>
                    </a:lnTo>
                    <a:lnTo>
                      <a:pt x="3839" y="63"/>
                    </a:lnTo>
                    <a:lnTo>
                      <a:pt x="3870" y="54"/>
                    </a:lnTo>
                    <a:lnTo>
                      <a:pt x="3903" y="44"/>
                    </a:lnTo>
                    <a:lnTo>
                      <a:pt x="3938" y="36"/>
                    </a:lnTo>
                    <a:lnTo>
                      <a:pt x="3971" y="29"/>
                    </a:lnTo>
                    <a:lnTo>
                      <a:pt x="4005" y="23"/>
                    </a:lnTo>
                    <a:lnTo>
                      <a:pt x="4039" y="16"/>
                    </a:lnTo>
                    <a:lnTo>
                      <a:pt x="4074" y="12"/>
                    </a:lnTo>
                    <a:lnTo>
                      <a:pt x="4109" y="8"/>
                    </a:lnTo>
                    <a:lnTo>
                      <a:pt x="4144" y="5"/>
                    </a:lnTo>
                    <a:lnTo>
                      <a:pt x="4179" y="2"/>
                    </a:lnTo>
                    <a:lnTo>
                      <a:pt x="4214" y="1"/>
                    </a:lnTo>
                    <a:lnTo>
                      <a:pt x="4250" y="0"/>
                    </a:lnTo>
                    <a:lnTo>
                      <a:pt x="4286" y="1"/>
                    </a:lnTo>
                    <a:lnTo>
                      <a:pt x="4322" y="2"/>
                    </a:lnTo>
                    <a:lnTo>
                      <a:pt x="4357" y="5"/>
                    </a:lnTo>
                    <a:lnTo>
                      <a:pt x="4392" y="8"/>
                    </a:lnTo>
                    <a:lnTo>
                      <a:pt x="4427" y="12"/>
                    </a:lnTo>
                    <a:lnTo>
                      <a:pt x="4461" y="16"/>
                    </a:lnTo>
                    <a:lnTo>
                      <a:pt x="4495" y="23"/>
                    </a:lnTo>
                    <a:lnTo>
                      <a:pt x="4529" y="29"/>
                    </a:lnTo>
                    <a:lnTo>
                      <a:pt x="4563" y="36"/>
                    </a:lnTo>
                    <a:lnTo>
                      <a:pt x="4596" y="44"/>
                    </a:lnTo>
                    <a:lnTo>
                      <a:pt x="4629" y="54"/>
                    </a:lnTo>
                    <a:lnTo>
                      <a:pt x="4662" y="63"/>
                    </a:lnTo>
                    <a:lnTo>
                      <a:pt x="4695" y="74"/>
                    </a:lnTo>
                    <a:lnTo>
                      <a:pt x="4727" y="84"/>
                    </a:lnTo>
                    <a:lnTo>
                      <a:pt x="4758" y="97"/>
                    </a:lnTo>
                    <a:lnTo>
                      <a:pt x="4790" y="110"/>
                    </a:lnTo>
                    <a:lnTo>
                      <a:pt x="4821" y="123"/>
                    </a:lnTo>
                    <a:lnTo>
                      <a:pt x="4851" y="138"/>
                    </a:lnTo>
                    <a:lnTo>
                      <a:pt x="4882" y="153"/>
                    </a:lnTo>
                    <a:lnTo>
                      <a:pt x="4911" y="168"/>
                    </a:lnTo>
                    <a:lnTo>
                      <a:pt x="4940" y="184"/>
                    </a:lnTo>
                    <a:lnTo>
                      <a:pt x="4969" y="201"/>
                    </a:lnTo>
                    <a:lnTo>
                      <a:pt x="4998" y="220"/>
                    </a:lnTo>
                    <a:lnTo>
                      <a:pt x="5025" y="238"/>
                    </a:lnTo>
                    <a:lnTo>
                      <a:pt x="5053" y="257"/>
                    </a:lnTo>
                    <a:lnTo>
                      <a:pt x="5079" y="276"/>
                    </a:lnTo>
                    <a:lnTo>
                      <a:pt x="5106" y="296"/>
                    </a:lnTo>
                    <a:lnTo>
                      <a:pt x="5132" y="317"/>
                    </a:lnTo>
                    <a:lnTo>
                      <a:pt x="5157" y="339"/>
                    </a:lnTo>
                    <a:lnTo>
                      <a:pt x="5183" y="361"/>
                    </a:lnTo>
                    <a:lnTo>
                      <a:pt x="5206" y="383"/>
                    </a:lnTo>
                    <a:lnTo>
                      <a:pt x="5231" y="407"/>
                    </a:lnTo>
                    <a:lnTo>
                      <a:pt x="5254" y="430"/>
                    </a:lnTo>
                    <a:lnTo>
                      <a:pt x="5276" y="455"/>
                    </a:lnTo>
                    <a:lnTo>
                      <a:pt x="5299" y="480"/>
                    </a:lnTo>
                    <a:lnTo>
                      <a:pt x="5320" y="505"/>
                    </a:lnTo>
                    <a:lnTo>
                      <a:pt x="5340" y="531"/>
                    </a:lnTo>
                    <a:lnTo>
                      <a:pt x="5360" y="558"/>
                    </a:lnTo>
                    <a:lnTo>
                      <a:pt x="5381" y="585"/>
                    </a:lnTo>
                    <a:lnTo>
                      <a:pt x="5400" y="612"/>
                    </a:lnTo>
                    <a:lnTo>
                      <a:pt x="5418" y="640"/>
                    </a:lnTo>
                    <a:lnTo>
                      <a:pt x="5436" y="668"/>
                    </a:lnTo>
                    <a:lnTo>
                      <a:pt x="5453" y="697"/>
                    </a:lnTo>
                    <a:lnTo>
                      <a:pt x="5469" y="726"/>
                    </a:lnTo>
                    <a:lnTo>
                      <a:pt x="5485" y="756"/>
                    </a:lnTo>
                    <a:lnTo>
                      <a:pt x="5500" y="786"/>
                    </a:lnTo>
                    <a:lnTo>
                      <a:pt x="5514" y="817"/>
                    </a:lnTo>
                    <a:lnTo>
                      <a:pt x="5527" y="848"/>
                    </a:lnTo>
                    <a:lnTo>
                      <a:pt x="5540" y="878"/>
                    </a:lnTo>
                    <a:lnTo>
                      <a:pt x="5552" y="910"/>
                    </a:lnTo>
                    <a:lnTo>
                      <a:pt x="5564" y="942"/>
                    </a:lnTo>
                    <a:lnTo>
                      <a:pt x="5574" y="975"/>
                    </a:lnTo>
                    <a:lnTo>
                      <a:pt x="5584" y="1007"/>
                    </a:lnTo>
                    <a:lnTo>
                      <a:pt x="5592" y="1040"/>
                    </a:lnTo>
                    <a:lnTo>
                      <a:pt x="5601" y="1074"/>
                    </a:lnTo>
                    <a:lnTo>
                      <a:pt x="5608" y="1107"/>
                    </a:lnTo>
                    <a:lnTo>
                      <a:pt x="5615" y="1141"/>
                    </a:lnTo>
                    <a:lnTo>
                      <a:pt x="5620" y="1175"/>
                    </a:lnTo>
                    <a:lnTo>
                      <a:pt x="5625" y="1210"/>
                    </a:lnTo>
                    <a:lnTo>
                      <a:pt x="5629" y="1246"/>
                    </a:lnTo>
                    <a:lnTo>
                      <a:pt x="5632" y="1281"/>
                    </a:lnTo>
                    <a:lnTo>
                      <a:pt x="5635" y="1316"/>
                    </a:lnTo>
                    <a:lnTo>
                      <a:pt x="5636" y="1351"/>
                    </a:lnTo>
                    <a:lnTo>
                      <a:pt x="5636" y="1387"/>
                    </a:lnTo>
                    <a:lnTo>
                      <a:pt x="5636" y="1422"/>
                    </a:lnTo>
                    <a:lnTo>
                      <a:pt x="5635" y="1458"/>
                    </a:lnTo>
                    <a:lnTo>
                      <a:pt x="5632" y="1494"/>
                    </a:lnTo>
                    <a:lnTo>
                      <a:pt x="5629" y="1529"/>
                    </a:lnTo>
                    <a:lnTo>
                      <a:pt x="5625" y="1564"/>
                    </a:lnTo>
                    <a:lnTo>
                      <a:pt x="5620" y="1598"/>
                    </a:lnTo>
                    <a:lnTo>
                      <a:pt x="5615" y="1632"/>
                    </a:lnTo>
                    <a:lnTo>
                      <a:pt x="5608" y="1666"/>
                    </a:lnTo>
                    <a:lnTo>
                      <a:pt x="5601" y="1700"/>
                    </a:lnTo>
                    <a:lnTo>
                      <a:pt x="5592" y="1733"/>
                    </a:lnTo>
                    <a:lnTo>
                      <a:pt x="5584" y="1766"/>
                    </a:lnTo>
                    <a:lnTo>
                      <a:pt x="5574" y="1799"/>
                    </a:lnTo>
                    <a:lnTo>
                      <a:pt x="5564" y="1832"/>
                    </a:lnTo>
                    <a:lnTo>
                      <a:pt x="5552" y="1864"/>
                    </a:lnTo>
                    <a:lnTo>
                      <a:pt x="5540" y="1895"/>
                    </a:lnTo>
                    <a:lnTo>
                      <a:pt x="5527" y="1927"/>
                    </a:lnTo>
                    <a:lnTo>
                      <a:pt x="5514" y="1958"/>
                    </a:lnTo>
                    <a:lnTo>
                      <a:pt x="5500" y="1987"/>
                    </a:lnTo>
                    <a:lnTo>
                      <a:pt x="5485" y="2018"/>
                    </a:lnTo>
                    <a:lnTo>
                      <a:pt x="5469" y="2048"/>
                    </a:lnTo>
                    <a:lnTo>
                      <a:pt x="5453" y="2077"/>
                    </a:lnTo>
                    <a:lnTo>
                      <a:pt x="5436" y="2106"/>
                    </a:lnTo>
                    <a:lnTo>
                      <a:pt x="5418" y="2134"/>
                    </a:lnTo>
                    <a:lnTo>
                      <a:pt x="5400" y="2162"/>
                    </a:lnTo>
                    <a:lnTo>
                      <a:pt x="5381" y="2190"/>
                    </a:lnTo>
                    <a:lnTo>
                      <a:pt x="5360" y="2216"/>
                    </a:lnTo>
                    <a:lnTo>
                      <a:pt x="5340" y="2243"/>
                    </a:lnTo>
                    <a:lnTo>
                      <a:pt x="5320" y="2268"/>
                    </a:lnTo>
                    <a:lnTo>
                      <a:pt x="5299" y="2294"/>
                    </a:lnTo>
                    <a:lnTo>
                      <a:pt x="5276" y="2318"/>
                    </a:lnTo>
                    <a:lnTo>
                      <a:pt x="5254" y="2343"/>
                    </a:lnTo>
                    <a:lnTo>
                      <a:pt x="5231" y="2367"/>
                    </a:lnTo>
                    <a:lnTo>
                      <a:pt x="5190" y="2406"/>
                    </a:lnTo>
                    <a:lnTo>
                      <a:pt x="5148" y="2443"/>
                    </a:lnTo>
                    <a:lnTo>
                      <a:pt x="5104" y="2479"/>
                    </a:lnTo>
                    <a:lnTo>
                      <a:pt x="5059" y="2512"/>
                    </a:lnTo>
                    <a:lnTo>
                      <a:pt x="5013" y="2544"/>
                    </a:lnTo>
                    <a:lnTo>
                      <a:pt x="4966" y="2575"/>
                    </a:lnTo>
                    <a:lnTo>
                      <a:pt x="4917" y="2603"/>
                    </a:lnTo>
                    <a:lnTo>
                      <a:pt x="4867" y="2629"/>
                    </a:lnTo>
                    <a:lnTo>
                      <a:pt x="5114" y="2629"/>
                    </a:lnTo>
                    <a:lnTo>
                      <a:pt x="5697" y="2231"/>
                    </a:lnTo>
                    <a:lnTo>
                      <a:pt x="5629" y="2131"/>
                    </a:lnTo>
                    <a:lnTo>
                      <a:pt x="5853" y="1978"/>
                    </a:lnTo>
                    <a:lnTo>
                      <a:pt x="6361" y="2721"/>
                    </a:lnTo>
                    <a:lnTo>
                      <a:pt x="6135" y="2875"/>
                    </a:lnTo>
                    <a:lnTo>
                      <a:pt x="6057" y="2760"/>
                    </a:lnTo>
                    <a:lnTo>
                      <a:pt x="5505" y="3136"/>
                    </a:lnTo>
                    <a:lnTo>
                      <a:pt x="5505" y="5232"/>
                    </a:lnTo>
                    <a:lnTo>
                      <a:pt x="5505" y="5249"/>
                    </a:lnTo>
                    <a:lnTo>
                      <a:pt x="5504" y="5265"/>
                    </a:lnTo>
                    <a:lnTo>
                      <a:pt x="5502" y="5281"/>
                    </a:lnTo>
                    <a:lnTo>
                      <a:pt x="5499" y="5296"/>
                    </a:lnTo>
                    <a:lnTo>
                      <a:pt x="5496" y="5312"/>
                    </a:lnTo>
                    <a:lnTo>
                      <a:pt x="5491" y="5327"/>
                    </a:lnTo>
                    <a:lnTo>
                      <a:pt x="5486" y="5342"/>
                    </a:lnTo>
                    <a:lnTo>
                      <a:pt x="5481" y="5357"/>
                    </a:lnTo>
                    <a:lnTo>
                      <a:pt x="5473" y="5371"/>
                    </a:lnTo>
                    <a:lnTo>
                      <a:pt x="5467" y="5385"/>
                    </a:lnTo>
                    <a:lnTo>
                      <a:pt x="5458" y="5399"/>
                    </a:lnTo>
                    <a:lnTo>
                      <a:pt x="5451" y="5411"/>
                    </a:lnTo>
                    <a:lnTo>
                      <a:pt x="5441" y="5424"/>
                    </a:lnTo>
                    <a:lnTo>
                      <a:pt x="5432" y="5437"/>
                    </a:lnTo>
                    <a:lnTo>
                      <a:pt x="5421" y="5449"/>
                    </a:lnTo>
                    <a:lnTo>
                      <a:pt x="5410" y="5459"/>
                    </a:lnTo>
                    <a:lnTo>
                      <a:pt x="5400" y="5470"/>
                    </a:lnTo>
                    <a:lnTo>
                      <a:pt x="5388" y="5481"/>
                    </a:lnTo>
                    <a:lnTo>
                      <a:pt x="5375" y="5490"/>
                    </a:lnTo>
                    <a:lnTo>
                      <a:pt x="5364" y="5499"/>
                    </a:lnTo>
                    <a:lnTo>
                      <a:pt x="5350" y="5507"/>
                    </a:lnTo>
                    <a:lnTo>
                      <a:pt x="5337" y="5515"/>
                    </a:lnTo>
                    <a:lnTo>
                      <a:pt x="5322" y="5522"/>
                    </a:lnTo>
                    <a:lnTo>
                      <a:pt x="5308" y="5529"/>
                    </a:lnTo>
                    <a:lnTo>
                      <a:pt x="5293" y="5535"/>
                    </a:lnTo>
                    <a:lnTo>
                      <a:pt x="5278" y="5540"/>
                    </a:lnTo>
                    <a:lnTo>
                      <a:pt x="5264" y="5544"/>
                    </a:lnTo>
                    <a:lnTo>
                      <a:pt x="5248" y="5548"/>
                    </a:lnTo>
                    <a:lnTo>
                      <a:pt x="5232" y="5551"/>
                    </a:lnTo>
                    <a:lnTo>
                      <a:pt x="5216" y="5553"/>
                    </a:lnTo>
                    <a:lnTo>
                      <a:pt x="5200" y="5554"/>
                    </a:lnTo>
                    <a:lnTo>
                      <a:pt x="5183" y="5554"/>
                    </a:lnTo>
                    <a:lnTo>
                      <a:pt x="1592" y="5554"/>
                    </a:lnTo>
                    <a:lnTo>
                      <a:pt x="1575" y="5554"/>
                    </a:lnTo>
                    <a:lnTo>
                      <a:pt x="1559" y="5553"/>
                    </a:lnTo>
                    <a:lnTo>
                      <a:pt x="1543" y="5551"/>
                    </a:lnTo>
                    <a:lnTo>
                      <a:pt x="1527" y="5548"/>
                    </a:lnTo>
                    <a:lnTo>
                      <a:pt x="1511" y="5544"/>
                    </a:lnTo>
                    <a:lnTo>
                      <a:pt x="1496" y="5540"/>
                    </a:lnTo>
                    <a:lnTo>
                      <a:pt x="1481" y="5535"/>
                    </a:lnTo>
                    <a:lnTo>
                      <a:pt x="1466" y="5529"/>
                    </a:lnTo>
                    <a:lnTo>
                      <a:pt x="1451" y="5522"/>
                    </a:lnTo>
                    <a:lnTo>
                      <a:pt x="1438" y="5515"/>
                    </a:lnTo>
                    <a:lnTo>
                      <a:pt x="1425" y="5507"/>
                    </a:lnTo>
                    <a:lnTo>
                      <a:pt x="1411" y="5499"/>
                    </a:lnTo>
                    <a:lnTo>
                      <a:pt x="1398" y="5490"/>
                    </a:lnTo>
                    <a:lnTo>
                      <a:pt x="1387" y="5481"/>
                    </a:lnTo>
                    <a:lnTo>
                      <a:pt x="1375" y="5470"/>
                    </a:lnTo>
                    <a:lnTo>
                      <a:pt x="1363" y="5459"/>
                    </a:lnTo>
                    <a:lnTo>
                      <a:pt x="1352" y="5449"/>
                    </a:lnTo>
                    <a:lnTo>
                      <a:pt x="1343" y="5437"/>
                    </a:lnTo>
                    <a:lnTo>
                      <a:pt x="1333" y="5424"/>
                    </a:lnTo>
                    <a:lnTo>
                      <a:pt x="1324" y="5411"/>
                    </a:lnTo>
                    <a:lnTo>
                      <a:pt x="1315" y="5399"/>
                    </a:lnTo>
                    <a:lnTo>
                      <a:pt x="1308" y="5385"/>
                    </a:lnTo>
                    <a:lnTo>
                      <a:pt x="1300" y="5371"/>
                    </a:lnTo>
                    <a:lnTo>
                      <a:pt x="1294" y="5357"/>
                    </a:lnTo>
                    <a:lnTo>
                      <a:pt x="1289" y="5342"/>
                    </a:lnTo>
                    <a:lnTo>
                      <a:pt x="1283" y="5327"/>
                    </a:lnTo>
                    <a:lnTo>
                      <a:pt x="1279" y="5312"/>
                    </a:lnTo>
                    <a:lnTo>
                      <a:pt x="1276" y="5296"/>
                    </a:lnTo>
                    <a:lnTo>
                      <a:pt x="1273" y="5281"/>
                    </a:lnTo>
                    <a:lnTo>
                      <a:pt x="1271" y="5265"/>
                    </a:lnTo>
                    <a:lnTo>
                      <a:pt x="1269" y="5249"/>
                    </a:lnTo>
                    <a:lnTo>
                      <a:pt x="1268" y="5232"/>
                    </a:lnTo>
                    <a:lnTo>
                      <a:pt x="1268" y="4543"/>
                    </a:lnTo>
                    <a:lnTo>
                      <a:pt x="452" y="4543"/>
                    </a:lnTo>
                    <a:lnTo>
                      <a:pt x="452" y="4694"/>
                    </a:lnTo>
                    <a:lnTo>
                      <a:pt x="0" y="4694"/>
                    </a:lnTo>
                    <a:lnTo>
                      <a:pt x="0" y="3209"/>
                    </a:lnTo>
                    <a:lnTo>
                      <a:pt x="452" y="3209"/>
                    </a:lnTo>
                    <a:lnTo>
                      <a:pt x="452" y="3371"/>
                    </a:lnTo>
                    <a:lnTo>
                      <a:pt x="1268" y="3371"/>
                    </a:lnTo>
                    <a:lnTo>
                      <a:pt x="1268" y="2952"/>
                    </a:lnTo>
                    <a:lnTo>
                      <a:pt x="1269" y="2933"/>
                    </a:lnTo>
                    <a:lnTo>
                      <a:pt x="1272" y="2913"/>
                    </a:lnTo>
                    <a:lnTo>
                      <a:pt x="1274" y="2894"/>
                    </a:lnTo>
                    <a:lnTo>
                      <a:pt x="1278" y="2876"/>
                    </a:lnTo>
                    <a:lnTo>
                      <a:pt x="1283" y="2858"/>
                    </a:lnTo>
                    <a:lnTo>
                      <a:pt x="1289" y="2840"/>
                    </a:lnTo>
                    <a:lnTo>
                      <a:pt x="1296" y="2823"/>
                    </a:lnTo>
                    <a:lnTo>
                      <a:pt x="1304" y="2806"/>
                    </a:lnTo>
                    <a:lnTo>
                      <a:pt x="1312" y="2790"/>
                    </a:lnTo>
                    <a:lnTo>
                      <a:pt x="1322" y="2775"/>
                    </a:lnTo>
                    <a:lnTo>
                      <a:pt x="1332" y="2760"/>
                    </a:lnTo>
                    <a:lnTo>
                      <a:pt x="1344" y="2745"/>
                    </a:lnTo>
                    <a:lnTo>
                      <a:pt x="1356" y="2731"/>
                    </a:lnTo>
                    <a:lnTo>
                      <a:pt x="1368" y="2719"/>
                    </a:lnTo>
                    <a:lnTo>
                      <a:pt x="1382" y="2707"/>
                    </a:lnTo>
                    <a:lnTo>
                      <a:pt x="1396" y="2695"/>
                    </a:lnTo>
                    <a:lnTo>
                      <a:pt x="1350" y="2675"/>
                    </a:lnTo>
                    <a:lnTo>
                      <a:pt x="1306" y="2652"/>
                    </a:lnTo>
                    <a:lnTo>
                      <a:pt x="1262" y="2627"/>
                    </a:lnTo>
                    <a:lnTo>
                      <a:pt x="1219" y="2600"/>
                    </a:lnTo>
                    <a:lnTo>
                      <a:pt x="1179" y="2572"/>
                    </a:lnTo>
                    <a:lnTo>
                      <a:pt x="1140" y="2541"/>
                    </a:lnTo>
                    <a:lnTo>
                      <a:pt x="1102" y="2508"/>
                    </a:lnTo>
                    <a:lnTo>
                      <a:pt x="1066" y="2474"/>
                    </a:lnTo>
                    <a:lnTo>
                      <a:pt x="1032" y="2439"/>
                    </a:lnTo>
                    <a:lnTo>
                      <a:pt x="1000" y="2401"/>
                    </a:lnTo>
                    <a:lnTo>
                      <a:pt x="970" y="2363"/>
                    </a:lnTo>
                    <a:lnTo>
                      <a:pt x="942" y="2323"/>
                    </a:lnTo>
                    <a:lnTo>
                      <a:pt x="915" y="2281"/>
                    </a:lnTo>
                    <a:lnTo>
                      <a:pt x="891" y="2239"/>
                    </a:lnTo>
                    <a:lnTo>
                      <a:pt x="868" y="2195"/>
                    </a:lnTo>
                    <a:lnTo>
                      <a:pt x="847" y="2149"/>
                    </a:lnTo>
                    <a:lnTo>
                      <a:pt x="829" y="2103"/>
                    </a:lnTo>
                    <a:lnTo>
                      <a:pt x="813" y="2056"/>
                    </a:lnTo>
                    <a:lnTo>
                      <a:pt x="799" y="2008"/>
                    </a:lnTo>
                    <a:lnTo>
                      <a:pt x="788" y="1958"/>
                    </a:lnTo>
                    <a:lnTo>
                      <a:pt x="783" y="1933"/>
                    </a:lnTo>
                    <a:lnTo>
                      <a:pt x="779" y="1908"/>
                    </a:lnTo>
                    <a:lnTo>
                      <a:pt x="776" y="1882"/>
                    </a:lnTo>
                    <a:lnTo>
                      <a:pt x="772" y="1857"/>
                    </a:lnTo>
                    <a:lnTo>
                      <a:pt x="770" y="1831"/>
                    </a:lnTo>
                    <a:lnTo>
                      <a:pt x="768" y="1804"/>
                    </a:lnTo>
                    <a:lnTo>
                      <a:pt x="767" y="1779"/>
                    </a:lnTo>
                    <a:lnTo>
                      <a:pt x="767" y="1752"/>
                    </a:lnTo>
                    <a:lnTo>
                      <a:pt x="767" y="1726"/>
                    </a:lnTo>
                    <a:lnTo>
                      <a:pt x="768" y="1699"/>
                    </a:lnTo>
                    <a:lnTo>
                      <a:pt x="770" y="1673"/>
                    </a:lnTo>
                    <a:lnTo>
                      <a:pt x="772" y="1648"/>
                    </a:lnTo>
                    <a:lnTo>
                      <a:pt x="776" y="1622"/>
                    </a:lnTo>
                    <a:lnTo>
                      <a:pt x="779" y="1597"/>
                    </a:lnTo>
                    <a:lnTo>
                      <a:pt x="783" y="1571"/>
                    </a:lnTo>
                    <a:lnTo>
                      <a:pt x="788" y="1546"/>
                    </a:lnTo>
                    <a:lnTo>
                      <a:pt x="799" y="1497"/>
                    </a:lnTo>
                    <a:lnTo>
                      <a:pt x="813" y="1449"/>
                    </a:lnTo>
                    <a:lnTo>
                      <a:pt x="829" y="1401"/>
                    </a:lnTo>
                    <a:lnTo>
                      <a:pt x="847" y="1354"/>
                    </a:lnTo>
                    <a:lnTo>
                      <a:pt x="868" y="1309"/>
                    </a:lnTo>
                    <a:lnTo>
                      <a:pt x="891" y="1266"/>
                    </a:lnTo>
                    <a:lnTo>
                      <a:pt x="915" y="1222"/>
                    </a:lnTo>
                    <a:lnTo>
                      <a:pt x="942" y="1181"/>
                    </a:lnTo>
                    <a:lnTo>
                      <a:pt x="970" y="1141"/>
                    </a:lnTo>
                    <a:lnTo>
                      <a:pt x="1000" y="1103"/>
                    </a:lnTo>
                    <a:lnTo>
                      <a:pt x="1032" y="1066"/>
                    </a:lnTo>
                    <a:lnTo>
                      <a:pt x="1066" y="1030"/>
                    </a:lnTo>
                    <a:lnTo>
                      <a:pt x="1101" y="997"/>
                    </a:lnTo>
                    <a:lnTo>
                      <a:pt x="1139" y="964"/>
                    </a:lnTo>
                    <a:lnTo>
                      <a:pt x="1177" y="934"/>
                    </a:lnTo>
                    <a:lnTo>
                      <a:pt x="1217" y="905"/>
                    </a:lnTo>
                    <a:lnTo>
                      <a:pt x="1259" y="878"/>
                    </a:lnTo>
                    <a:lnTo>
                      <a:pt x="1301" y="854"/>
                    </a:lnTo>
                    <a:lnTo>
                      <a:pt x="1346" y="832"/>
                    </a:lnTo>
                    <a:lnTo>
                      <a:pt x="1391" y="811"/>
                    </a:lnTo>
                    <a:lnTo>
                      <a:pt x="1438" y="793"/>
                    </a:lnTo>
                    <a:lnTo>
                      <a:pt x="1484" y="777"/>
                    </a:lnTo>
                    <a:lnTo>
                      <a:pt x="1533" y="763"/>
                    </a:lnTo>
                    <a:lnTo>
                      <a:pt x="1582" y="752"/>
                    </a:lnTo>
                    <a:lnTo>
                      <a:pt x="1608" y="746"/>
                    </a:lnTo>
                    <a:lnTo>
                      <a:pt x="1632" y="742"/>
                    </a:lnTo>
                    <a:lnTo>
                      <a:pt x="1658" y="739"/>
                    </a:lnTo>
                    <a:lnTo>
                      <a:pt x="1683" y="736"/>
                    </a:lnTo>
                    <a:lnTo>
                      <a:pt x="1710" y="734"/>
                    </a:lnTo>
                    <a:lnTo>
                      <a:pt x="1736" y="733"/>
                    </a:lnTo>
                    <a:lnTo>
                      <a:pt x="1762" y="732"/>
                    </a:lnTo>
                    <a:lnTo>
                      <a:pt x="1788" y="730"/>
                    </a:lnTo>
                    <a:lnTo>
                      <a:pt x="1814" y="732"/>
                    </a:lnTo>
                    <a:lnTo>
                      <a:pt x="1841" y="733"/>
                    </a:lnTo>
                    <a:lnTo>
                      <a:pt x="1867" y="734"/>
                    </a:lnTo>
                    <a:lnTo>
                      <a:pt x="1893" y="736"/>
                    </a:lnTo>
                    <a:lnTo>
                      <a:pt x="1919" y="739"/>
                    </a:lnTo>
                    <a:lnTo>
                      <a:pt x="1944" y="742"/>
                    </a:lnTo>
                    <a:lnTo>
                      <a:pt x="1969" y="746"/>
                    </a:lnTo>
                    <a:lnTo>
                      <a:pt x="1994" y="752"/>
                    </a:lnTo>
                    <a:lnTo>
                      <a:pt x="2043" y="763"/>
                    </a:lnTo>
                    <a:lnTo>
                      <a:pt x="2092" y="777"/>
                    </a:lnTo>
                    <a:lnTo>
                      <a:pt x="2139" y="793"/>
                    </a:lnTo>
                    <a:lnTo>
                      <a:pt x="2186" y="811"/>
                    </a:lnTo>
                    <a:lnTo>
                      <a:pt x="2230" y="832"/>
                    </a:lnTo>
                    <a:lnTo>
                      <a:pt x="2275" y="854"/>
                    </a:lnTo>
                    <a:lnTo>
                      <a:pt x="2318" y="878"/>
                    </a:lnTo>
                    <a:lnTo>
                      <a:pt x="2359" y="905"/>
                    </a:lnTo>
                    <a:lnTo>
                      <a:pt x="2399" y="934"/>
                    </a:lnTo>
                    <a:lnTo>
                      <a:pt x="2438" y="964"/>
                    </a:lnTo>
                    <a:lnTo>
                      <a:pt x="2475" y="997"/>
                    </a:lnTo>
                    <a:lnTo>
                      <a:pt x="2510" y="1030"/>
                    </a:lnTo>
                    <a:lnTo>
                      <a:pt x="2544" y="1066"/>
                    </a:lnTo>
                    <a:lnTo>
                      <a:pt x="2576" y="1103"/>
                    </a:lnTo>
                    <a:lnTo>
                      <a:pt x="2606" y="1141"/>
                    </a:lnTo>
                    <a:lnTo>
                      <a:pt x="2635" y="1181"/>
                    </a:lnTo>
                    <a:lnTo>
                      <a:pt x="2661" y="1222"/>
                    </a:lnTo>
                    <a:lnTo>
                      <a:pt x="2686" y="1266"/>
                    </a:lnTo>
                    <a:lnTo>
                      <a:pt x="2708" y="1309"/>
                    </a:lnTo>
                    <a:lnTo>
                      <a:pt x="2729" y="1354"/>
                    </a:lnTo>
                    <a:lnTo>
                      <a:pt x="2748" y="1401"/>
                    </a:lnTo>
                    <a:lnTo>
                      <a:pt x="2764" y="1449"/>
                    </a:lnTo>
                    <a:lnTo>
                      <a:pt x="2778" y="1497"/>
                    </a:lnTo>
                    <a:lnTo>
                      <a:pt x="2788" y="1546"/>
                    </a:lnTo>
                    <a:lnTo>
                      <a:pt x="2793" y="1571"/>
                    </a:lnTo>
                    <a:lnTo>
                      <a:pt x="2798" y="1597"/>
                    </a:lnTo>
                    <a:lnTo>
                      <a:pt x="2801" y="1622"/>
                    </a:lnTo>
                    <a:lnTo>
                      <a:pt x="2804" y="1648"/>
                    </a:lnTo>
                    <a:lnTo>
                      <a:pt x="2806" y="1673"/>
                    </a:lnTo>
                    <a:lnTo>
                      <a:pt x="2808" y="1699"/>
                    </a:lnTo>
                    <a:lnTo>
                      <a:pt x="2809" y="1726"/>
                    </a:lnTo>
                    <a:lnTo>
                      <a:pt x="2809" y="1752"/>
                    </a:lnTo>
                    <a:lnTo>
                      <a:pt x="2809" y="1779"/>
                    </a:lnTo>
                    <a:lnTo>
                      <a:pt x="2808" y="1804"/>
                    </a:lnTo>
                    <a:lnTo>
                      <a:pt x="2806" y="1831"/>
                    </a:lnTo>
                    <a:lnTo>
                      <a:pt x="2804" y="1857"/>
                    </a:lnTo>
                    <a:lnTo>
                      <a:pt x="2801" y="1882"/>
                    </a:lnTo>
                    <a:lnTo>
                      <a:pt x="2798" y="1908"/>
                    </a:lnTo>
                    <a:lnTo>
                      <a:pt x="2793" y="1933"/>
                    </a:lnTo>
                    <a:lnTo>
                      <a:pt x="2788" y="1958"/>
                    </a:lnTo>
                    <a:lnTo>
                      <a:pt x="2778" y="2008"/>
                    </a:lnTo>
                    <a:lnTo>
                      <a:pt x="2764" y="2056"/>
                    </a:lnTo>
                    <a:lnTo>
                      <a:pt x="2748" y="2103"/>
                    </a:lnTo>
                    <a:lnTo>
                      <a:pt x="2729" y="2149"/>
                    </a:lnTo>
                    <a:lnTo>
                      <a:pt x="2708" y="2195"/>
                    </a:lnTo>
                    <a:lnTo>
                      <a:pt x="2686" y="2239"/>
                    </a:lnTo>
                    <a:lnTo>
                      <a:pt x="2661" y="2281"/>
                    </a:lnTo>
                    <a:lnTo>
                      <a:pt x="2635" y="2323"/>
                    </a:lnTo>
                    <a:lnTo>
                      <a:pt x="2606" y="2363"/>
                    </a:lnTo>
                    <a:lnTo>
                      <a:pt x="2576" y="2401"/>
                    </a:lnTo>
                    <a:lnTo>
                      <a:pt x="2544" y="2439"/>
                    </a:lnTo>
                    <a:lnTo>
                      <a:pt x="2510" y="2474"/>
                    </a:lnTo>
                    <a:lnTo>
                      <a:pt x="2488" y="2496"/>
                    </a:lnTo>
                    <a:lnTo>
                      <a:pt x="2465" y="2517"/>
                    </a:lnTo>
                    <a:lnTo>
                      <a:pt x="2440" y="2538"/>
                    </a:lnTo>
                    <a:lnTo>
                      <a:pt x="2416" y="2558"/>
                    </a:lnTo>
                    <a:lnTo>
                      <a:pt x="2390" y="2577"/>
                    </a:lnTo>
                    <a:lnTo>
                      <a:pt x="2365" y="2595"/>
                    </a:lnTo>
                    <a:lnTo>
                      <a:pt x="2338" y="2612"/>
                    </a:lnTo>
                    <a:lnTo>
                      <a:pt x="2311" y="2629"/>
                    </a:lnTo>
                    <a:close/>
                    <a:moveTo>
                      <a:pt x="4969" y="2053"/>
                    </a:moveTo>
                    <a:lnTo>
                      <a:pt x="4437" y="1746"/>
                    </a:lnTo>
                    <a:lnTo>
                      <a:pt x="4437" y="2349"/>
                    </a:lnTo>
                    <a:lnTo>
                      <a:pt x="4473" y="2341"/>
                    </a:lnTo>
                    <a:lnTo>
                      <a:pt x="4509" y="2332"/>
                    </a:lnTo>
                    <a:lnTo>
                      <a:pt x="4544" y="2322"/>
                    </a:lnTo>
                    <a:lnTo>
                      <a:pt x="4579" y="2310"/>
                    </a:lnTo>
                    <a:lnTo>
                      <a:pt x="4613" y="2297"/>
                    </a:lnTo>
                    <a:lnTo>
                      <a:pt x="4647" y="2283"/>
                    </a:lnTo>
                    <a:lnTo>
                      <a:pt x="4680" y="2267"/>
                    </a:lnTo>
                    <a:lnTo>
                      <a:pt x="4712" y="2251"/>
                    </a:lnTo>
                    <a:lnTo>
                      <a:pt x="4744" y="2233"/>
                    </a:lnTo>
                    <a:lnTo>
                      <a:pt x="4775" y="2214"/>
                    </a:lnTo>
                    <a:lnTo>
                      <a:pt x="4805" y="2195"/>
                    </a:lnTo>
                    <a:lnTo>
                      <a:pt x="4835" y="2174"/>
                    </a:lnTo>
                    <a:lnTo>
                      <a:pt x="4862" y="2151"/>
                    </a:lnTo>
                    <a:lnTo>
                      <a:pt x="4890" y="2129"/>
                    </a:lnTo>
                    <a:lnTo>
                      <a:pt x="4917" y="2105"/>
                    </a:lnTo>
                    <a:lnTo>
                      <a:pt x="4943" y="2080"/>
                    </a:lnTo>
                    <a:lnTo>
                      <a:pt x="4969" y="2053"/>
                    </a:lnTo>
                    <a:close/>
                    <a:moveTo>
                      <a:pt x="3870" y="1419"/>
                    </a:moveTo>
                    <a:lnTo>
                      <a:pt x="3314" y="1098"/>
                    </a:lnTo>
                    <a:lnTo>
                      <a:pt x="3304" y="1132"/>
                    </a:lnTo>
                    <a:lnTo>
                      <a:pt x="3296" y="1167"/>
                    </a:lnTo>
                    <a:lnTo>
                      <a:pt x="3288" y="1203"/>
                    </a:lnTo>
                    <a:lnTo>
                      <a:pt x="3282" y="1239"/>
                    </a:lnTo>
                    <a:lnTo>
                      <a:pt x="3277" y="1275"/>
                    </a:lnTo>
                    <a:lnTo>
                      <a:pt x="3273" y="1312"/>
                    </a:lnTo>
                    <a:lnTo>
                      <a:pt x="3271" y="1349"/>
                    </a:lnTo>
                    <a:lnTo>
                      <a:pt x="3270" y="1387"/>
                    </a:lnTo>
                    <a:lnTo>
                      <a:pt x="3271" y="1432"/>
                    </a:lnTo>
                    <a:lnTo>
                      <a:pt x="3275" y="1477"/>
                    </a:lnTo>
                    <a:lnTo>
                      <a:pt x="3280" y="1520"/>
                    </a:lnTo>
                    <a:lnTo>
                      <a:pt x="3286" y="1564"/>
                    </a:lnTo>
                    <a:lnTo>
                      <a:pt x="3295" y="1606"/>
                    </a:lnTo>
                    <a:lnTo>
                      <a:pt x="3305" y="1648"/>
                    </a:lnTo>
                    <a:lnTo>
                      <a:pt x="3318" y="1689"/>
                    </a:lnTo>
                    <a:lnTo>
                      <a:pt x="3332" y="1730"/>
                    </a:lnTo>
                    <a:lnTo>
                      <a:pt x="3870" y="1419"/>
                    </a:lnTo>
                    <a:close/>
                    <a:moveTo>
                      <a:pt x="3493" y="766"/>
                    </a:moveTo>
                    <a:lnTo>
                      <a:pt x="4060" y="1092"/>
                    </a:lnTo>
                    <a:lnTo>
                      <a:pt x="4060" y="426"/>
                    </a:lnTo>
                    <a:lnTo>
                      <a:pt x="4024" y="433"/>
                    </a:lnTo>
                    <a:lnTo>
                      <a:pt x="3988" y="443"/>
                    </a:lnTo>
                    <a:lnTo>
                      <a:pt x="3952" y="454"/>
                    </a:lnTo>
                    <a:lnTo>
                      <a:pt x="3918" y="465"/>
                    </a:lnTo>
                    <a:lnTo>
                      <a:pt x="3884" y="478"/>
                    </a:lnTo>
                    <a:lnTo>
                      <a:pt x="3850" y="492"/>
                    </a:lnTo>
                    <a:lnTo>
                      <a:pt x="3818" y="507"/>
                    </a:lnTo>
                    <a:lnTo>
                      <a:pt x="3786" y="524"/>
                    </a:lnTo>
                    <a:lnTo>
                      <a:pt x="3754" y="542"/>
                    </a:lnTo>
                    <a:lnTo>
                      <a:pt x="3725" y="560"/>
                    </a:lnTo>
                    <a:lnTo>
                      <a:pt x="3695" y="580"/>
                    </a:lnTo>
                    <a:lnTo>
                      <a:pt x="3665" y="601"/>
                    </a:lnTo>
                    <a:lnTo>
                      <a:pt x="3637" y="623"/>
                    </a:lnTo>
                    <a:lnTo>
                      <a:pt x="3610" y="645"/>
                    </a:lnTo>
                    <a:lnTo>
                      <a:pt x="3583" y="670"/>
                    </a:lnTo>
                    <a:lnTo>
                      <a:pt x="3558" y="694"/>
                    </a:lnTo>
                    <a:lnTo>
                      <a:pt x="3525" y="729"/>
                    </a:lnTo>
                    <a:lnTo>
                      <a:pt x="3493" y="766"/>
                    </a:lnTo>
                    <a:close/>
                    <a:moveTo>
                      <a:pt x="4625" y="1419"/>
                    </a:moveTo>
                    <a:lnTo>
                      <a:pt x="5168" y="1732"/>
                    </a:lnTo>
                    <a:lnTo>
                      <a:pt x="5182" y="1692"/>
                    </a:lnTo>
                    <a:lnTo>
                      <a:pt x="5194" y="1650"/>
                    </a:lnTo>
                    <a:lnTo>
                      <a:pt x="5205" y="1607"/>
                    </a:lnTo>
                    <a:lnTo>
                      <a:pt x="5214" y="1565"/>
                    </a:lnTo>
                    <a:lnTo>
                      <a:pt x="5221" y="1521"/>
                    </a:lnTo>
                    <a:lnTo>
                      <a:pt x="5225" y="1477"/>
                    </a:lnTo>
                    <a:lnTo>
                      <a:pt x="5228" y="1432"/>
                    </a:lnTo>
                    <a:lnTo>
                      <a:pt x="5230" y="1387"/>
                    </a:lnTo>
                    <a:lnTo>
                      <a:pt x="5230" y="1349"/>
                    </a:lnTo>
                    <a:lnTo>
                      <a:pt x="5227" y="1312"/>
                    </a:lnTo>
                    <a:lnTo>
                      <a:pt x="5223" y="1274"/>
                    </a:lnTo>
                    <a:lnTo>
                      <a:pt x="5219" y="1238"/>
                    </a:lnTo>
                    <a:lnTo>
                      <a:pt x="5212" y="1201"/>
                    </a:lnTo>
                    <a:lnTo>
                      <a:pt x="5205" y="1166"/>
                    </a:lnTo>
                    <a:lnTo>
                      <a:pt x="5195" y="1131"/>
                    </a:lnTo>
                    <a:lnTo>
                      <a:pt x="5186" y="1096"/>
                    </a:lnTo>
                    <a:lnTo>
                      <a:pt x="4625" y="1419"/>
                    </a:lnTo>
                    <a:close/>
                    <a:moveTo>
                      <a:pt x="4060" y="1746"/>
                    </a:moveTo>
                    <a:lnTo>
                      <a:pt x="3530" y="2051"/>
                    </a:lnTo>
                    <a:lnTo>
                      <a:pt x="3558" y="2080"/>
                    </a:lnTo>
                    <a:lnTo>
                      <a:pt x="3583" y="2105"/>
                    </a:lnTo>
                    <a:lnTo>
                      <a:pt x="3610" y="2128"/>
                    </a:lnTo>
                    <a:lnTo>
                      <a:pt x="3637" y="2151"/>
                    </a:lnTo>
                    <a:lnTo>
                      <a:pt x="3665" y="2173"/>
                    </a:lnTo>
                    <a:lnTo>
                      <a:pt x="3695" y="2194"/>
                    </a:lnTo>
                    <a:lnTo>
                      <a:pt x="3725" y="2214"/>
                    </a:lnTo>
                    <a:lnTo>
                      <a:pt x="3754" y="2232"/>
                    </a:lnTo>
                    <a:lnTo>
                      <a:pt x="3786" y="2250"/>
                    </a:lnTo>
                    <a:lnTo>
                      <a:pt x="3818" y="2266"/>
                    </a:lnTo>
                    <a:lnTo>
                      <a:pt x="3850" y="2282"/>
                    </a:lnTo>
                    <a:lnTo>
                      <a:pt x="3884" y="2296"/>
                    </a:lnTo>
                    <a:lnTo>
                      <a:pt x="3918" y="2309"/>
                    </a:lnTo>
                    <a:lnTo>
                      <a:pt x="3952" y="2321"/>
                    </a:lnTo>
                    <a:lnTo>
                      <a:pt x="3988" y="2331"/>
                    </a:lnTo>
                    <a:lnTo>
                      <a:pt x="4024" y="2341"/>
                    </a:lnTo>
                    <a:lnTo>
                      <a:pt x="4060" y="2348"/>
                    </a:lnTo>
                    <a:lnTo>
                      <a:pt x="4060" y="1746"/>
                    </a:lnTo>
                    <a:close/>
                    <a:moveTo>
                      <a:pt x="4437" y="1092"/>
                    </a:moveTo>
                    <a:lnTo>
                      <a:pt x="5006" y="763"/>
                    </a:lnTo>
                    <a:lnTo>
                      <a:pt x="4975" y="728"/>
                    </a:lnTo>
                    <a:lnTo>
                      <a:pt x="4943" y="694"/>
                    </a:lnTo>
                    <a:lnTo>
                      <a:pt x="4917" y="669"/>
                    </a:lnTo>
                    <a:lnTo>
                      <a:pt x="4890" y="645"/>
                    </a:lnTo>
                    <a:lnTo>
                      <a:pt x="4862" y="622"/>
                    </a:lnTo>
                    <a:lnTo>
                      <a:pt x="4835" y="601"/>
                    </a:lnTo>
                    <a:lnTo>
                      <a:pt x="4805" y="579"/>
                    </a:lnTo>
                    <a:lnTo>
                      <a:pt x="4775" y="559"/>
                    </a:lnTo>
                    <a:lnTo>
                      <a:pt x="4744" y="541"/>
                    </a:lnTo>
                    <a:lnTo>
                      <a:pt x="4712" y="523"/>
                    </a:lnTo>
                    <a:lnTo>
                      <a:pt x="4680" y="506"/>
                    </a:lnTo>
                    <a:lnTo>
                      <a:pt x="4647" y="491"/>
                    </a:lnTo>
                    <a:lnTo>
                      <a:pt x="4613" y="477"/>
                    </a:lnTo>
                    <a:lnTo>
                      <a:pt x="4579" y="463"/>
                    </a:lnTo>
                    <a:lnTo>
                      <a:pt x="4544" y="453"/>
                    </a:lnTo>
                    <a:lnTo>
                      <a:pt x="4509" y="442"/>
                    </a:lnTo>
                    <a:lnTo>
                      <a:pt x="4473" y="432"/>
                    </a:lnTo>
                    <a:lnTo>
                      <a:pt x="4437" y="425"/>
                    </a:lnTo>
                    <a:lnTo>
                      <a:pt x="4437" y="1092"/>
                    </a:lnTo>
                    <a:close/>
                    <a:moveTo>
                      <a:pt x="2318" y="2243"/>
                    </a:moveTo>
                    <a:lnTo>
                      <a:pt x="1925" y="2016"/>
                    </a:lnTo>
                    <a:lnTo>
                      <a:pt x="1925" y="2461"/>
                    </a:lnTo>
                    <a:lnTo>
                      <a:pt x="1953" y="2455"/>
                    </a:lnTo>
                    <a:lnTo>
                      <a:pt x="1979" y="2448"/>
                    </a:lnTo>
                    <a:lnTo>
                      <a:pt x="2005" y="2441"/>
                    </a:lnTo>
                    <a:lnTo>
                      <a:pt x="2030" y="2432"/>
                    </a:lnTo>
                    <a:lnTo>
                      <a:pt x="2056" y="2423"/>
                    </a:lnTo>
                    <a:lnTo>
                      <a:pt x="2080" y="2412"/>
                    </a:lnTo>
                    <a:lnTo>
                      <a:pt x="2105" y="2400"/>
                    </a:lnTo>
                    <a:lnTo>
                      <a:pt x="2128" y="2389"/>
                    </a:lnTo>
                    <a:lnTo>
                      <a:pt x="2152" y="2376"/>
                    </a:lnTo>
                    <a:lnTo>
                      <a:pt x="2175" y="2362"/>
                    </a:lnTo>
                    <a:lnTo>
                      <a:pt x="2196" y="2347"/>
                    </a:lnTo>
                    <a:lnTo>
                      <a:pt x="2219" y="2331"/>
                    </a:lnTo>
                    <a:lnTo>
                      <a:pt x="2239" y="2315"/>
                    </a:lnTo>
                    <a:lnTo>
                      <a:pt x="2260" y="2298"/>
                    </a:lnTo>
                    <a:lnTo>
                      <a:pt x="2279" y="2281"/>
                    </a:lnTo>
                    <a:lnTo>
                      <a:pt x="2299" y="2262"/>
                    </a:lnTo>
                    <a:lnTo>
                      <a:pt x="2318" y="2243"/>
                    </a:lnTo>
                    <a:close/>
                    <a:moveTo>
                      <a:pt x="1509" y="1776"/>
                    </a:moveTo>
                    <a:lnTo>
                      <a:pt x="1098" y="1539"/>
                    </a:lnTo>
                    <a:lnTo>
                      <a:pt x="1092" y="1565"/>
                    </a:lnTo>
                    <a:lnTo>
                      <a:pt x="1084" y="1590"/>
                    </a:lnTo>
                    <a:lnTo>
                      <a:pt x="1079" y="1616"/>
                    </a:lnTo>
                    <a:lnTo>
                      <a:pt x="1075" y="1643"/>
                    </a:lnTo>
                    <a:lnTo>
                      <a:pt x="1072" y="1670"/>
                    </a:lnTo>
                    <a:lnTo>
                      <a:pt x="1068" y="1697"/>
                    </a:lnTo>
                    <a:lnTo>
                      <a:pt x="1067" y="1725"/>
                    </a:lnTo>
                    <a:lnTo>
                      <a:pt x="1066" y="1752"/>
                    </a:lnTo>
                    <a:lnTo>
                      <a:pt x="1067" y="1785"/>
                    </a:lnTo>
                    <a:lnTo>
                      <a:pt x="1069" y="1818"/>
                    </a:lnTo>
                    <a:lnTo>
                      <a:pt x="1074" y="1850"/>
                    </a:lnTo>
                    <a:lnTo>
                      <a:pt x="1078" y="1882"/>
                    </a:lnTo>
                    <a:lnTo>
                      <a:pt x="1084" y="1914"/>
                    </a:lnTo>
                    <a:lnTo>
                      <a:pt x="1093" y="1945"/>
                    </a:lnTo>
                    <a:lnTo>
                      <a:pt x="1101" y="1975"/>
                    </a:lnTo>
                    <a:lnTo>
                      <a:pt x="1112" y="2004"/>
                    </a:lnTo>
                    <a:lnTo>
                      <a:pt x="1509" y="1776"/>
                    </a:lnTo>
                    <a:close/>
                    <a:moveTo>
                      <a:pt x="1230" y="1295"/>
                    </a:moveTo>
                    <a:lnTo>
                      <a:pt x="1647" y="1535"/>
                    </a:lnTo>
                    <a:lnTo>
                      <a:pt x="1647" y="1044"/>
                    </a:lnTo>
                    <a:lnTo>
                      <a:pt x="1621" y="1050"/>
                    </a:lnTo>
                    <a:lnTo>
                      <a:pt x="1595" y="1056"/>
                    </a:lnTo>
                    <a:lnTo>
                      <a:pt x="1569" y="1065"/>
                    </a:lnTo>
                    <a:lnTo>
                      <a:pt x="1544" y="1073"/>
                    </a:lnTo>
                    <a:lnTo>
                      <a:pt x="1519" y="1083"/>
                    </a:lnTo>
                    <a:lnTo>
                      <a:pt x="1494" y="1092"/>
                    </a:lnTo>
                    <a:lnTo>
                      <a:pt x="1470" y="1104"/>
                    </a:lnTo>
                    <a:lnTo>
                      <a:pt x="1446" y="1116"/>
                    </a:lnTo>
                    <a:lnTo>
                      <a:pt x="1424" y="1130"/>
                    </a:lnTo>
                    <a:lnTo>
                      <a:pt x="1400" y="1143"/>
                    </a:lnTo>
                    <a:lnTo>
                      <a:pt x="1379" y="1157"/>
                    </a:lnTo>
                    <a:lnTo>
                      <a:pt x="1358" y="1173"/>
                    </a:lnTo>
                    <a:lnTo>
                      <a:pt x="1337" y="1189"/>
                    </a:lnTo>
                    <a:lnTo>
                      <a:pt x="1316" y="1206"/>
                    </a:lnTo>
                    <a:lnTo>
                      <a:pt x="1297" y="1223"/>
                    </a:lnTo>
                    <a:lnTo>
                      <a:pt x="1278" y="1241"/>
                    </a:lnTo>
                    <a:lnTo>
                      <a:pt x="1254" y="1267"/>
                    </a:lnTo>
                    <a:lnTo>
                      <a:pt x="1230" y="1295"/>
                    </a:lnTo>
                    <a:close/>
                    <a:moveTo>
                      <a:pt x="2064" y="1776"/>
                    </a:moveTo>
                    <a:lnTo>
                      <a:pt x="2464" y="2007"/>
                    </a:lnTo>
                    <a:lnTo>
                      <a:pt x="2474" y="1977"/>
                    </a:lnTo>
                    <a:lnTo>
                      <a:pt x="2484" y="1946"/>
                    </a:lnTo>
                    <a:lnTo>
                      <a:pt x="2491" y="1915"/>
                    </a:lnTo>
                    <a:lnTo>
                      <a:pt x="2498" y="1883"/>
                    </a:lnTo>
                    <a:lnTo>
                      <a:pt x="2503" y="1851"/>
                    </a:lnTo>
                    <a:lnTo>
                      <a:pt x="2507" y="1818"/>
                    </a:lnTo>
                    <a:lnTo>
                      <a:pt x="2509" y="1785"/>
                    </a:lnTo>
                    <a:lnTo>
                      <a:pt x="2510" y="1752"/>
                    </a:lnTo>
                    <a:lnTo>
                      <a:pt x="2509" y="1725"/>
                    </a:lnTo>
                    <a:lnTo>
                      <a:pt x="2508" y="1697"/>
                    </a:lnTo>
                    <a:lnTo>
                      <a:pt x="2505" y="1669"/>
                    </a:lnTo>
                    <a:lnTo>
                      <a:pt x="2502" y="1642"/>
                    </a:lnTo>
                    <a:lnTo>
                      <a:pt x="2497" y="1615"/>
                    </a:lnTo>
                    <a:lnTo>
                      <a:pt x="2491" y="1589"/>
                    </a:lnTo>
                    <a:lnTo>
                      <a:pt x="2485" y="1563"/>
                    </a:lnTo>
                    <a:lnTo>
                      <a:pt x="2477" y="1537"/>
                    </a:lnTo>
                    <a:lnTo>
                      <a:pt x="2064" y="1776"/>
                    </a:lnTo>
                    <a:close/>
                    <a:moveTo>
                      <a:pt x="1647" y="2016"/>
                    </a:moveTo>
                    <a:lnTo>
                      <a:pt x="1258" y="2242"/>
                    </a:lnTo>
                    <a:lnTo>
                      <a:pt x="1278" y="2262"/>
                    </a:lnTo>
                    <a:lnTo>
                      <a:pt x="1297" y="2280"/>
                    </a:lnTo>
                    <a:lnTo>
                      <a:pt x="1316" y="2298"/>
                    </a:lnTo>
                    <a:lnTo>
                      <a:pt x="1337" y="2315"/>
                    </a:lnTo>
                    <a:lnTo>
                      <a:pt x="1358" y="2331"/>
                    </a:lnTo>
                    <a:lnTo>
                      <a:pt x="1379" y="2346"/>
                    </a:lnTo>
                    <a:lnTo>
                      <a:pt x="1400" y="2361"/>
                    </a:lnTo>
                    <a:lnTo>
                      <a:pt x="1424" y="2375"/>
                    </a:lnTo>
                    <a:lnTo>
                      <a:pt x="1446" y="2388"/>
                    </a:lnTo>
                    <a:lnTo>
                      <a:pt x="1470" y="2400"/>
                    </a:lnTo>
                    <a:lnTo>
                      <a:pt x="1494" y="2411"/>
                    </a:lnTo>
                    <a:lnTo>
                      <a:pt x="1519" y="2422"/>
                    </a:lnTo>
                    <a:lnTo>
                      <a:pt x="1544" y="2431"/>
                    </a:lnTo>
                    <a:lnTo>
                      <a:pt x="1569" y="2440"/>
                    </a:lnTo>
                    <a:lnTo>
                      <a:pt x="1595" y="2447"/>
                    </a:lnTo>
                    <a:lnTo>
                      <a:pt x="1621" y="2455"/>
                    </a:lnTo>
                    <a:lnTo>
                      <a:pt x="1647" y="2460"/>
                    </a:lnTo>
                    <a:lnTo>
                      <a:pt x="1647" y="2016"/>
                    </a:lnTo>
                    <a:close/>
                    <a:moveTo>
                      <a:pt x="1925" y="1535"/>
                    </a:moveTo>
                    <a:lnTo>
                      <a:pt x="2345" y="1292"/>
                    </a:lnTo>
                    <a:lnTo>
                      <a:pt x="2322" y="1267"/>
                    </a:lnTo>
                    <a:lnTo>
                      <a:pt x="2299" y="1241"/>
                    </a:lnTo>
                    <a:lnTo>
                      <a:pt x="2279" y="1223"/>
                    </a:lnTo>
                    <a:lnTo>
                      <a:pt x="2260" y="1205"/>
                    </a:lnTo>
                    <a:lnTo>
                      <a:pt x="2239" y="1189"/>
                    </a:lnTo>
                    <a:lnTo>
                      <a:pt x="2219" y="1172"/>
                    </a:lnTo>
                    <a:lnTo>
                      <a:pt x="2196" y="1157"/>
                    </a:lnTo>
                    <a:lnTo>
                      <a:pt x="2175" y="1142"/>
                    </a:lnTo>
                    <a:lnTo>
                      <a:pt x="2152" y="1129"/>
                    </a:lnTo>
                    <a:lnTo>
                      <a:pt x="2128" y="1116"/>
                    </a:lnTo>
                    <a:lnTo>
                      <a:pt x="2105" y="1103"/>
                    </a:lnTo>
                    <a:lnTo>
                      <a:pt x="2080" y="1092"/>
                    </a:lnTo>
                    <a:lnTo>
                      <a:pt x="2056" y="1082"/>
                    </a:lnTo>
                    <a:lnTo>
                      <a:pt x="2030" y="1072"/>
                    </a:lnTo>
                    <a:lnTo>
                      <a:pt x="2005" y="1064"/>
                    </a:lnTo>
                    <a:lnTo>
                      <a:pt x="1979" y="1056"/>
                    </a:lnTo>
                    <a:lnTo>
                      <a:pt x="1953" y="1049"/>
                    </a:lnTo>
                    <a:lnTo>
                      <a:pt x="1925" y="1043"/>
                    </a:lnTo>
                    <a:lnTo>
                      <a:pt x="1925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3980" y="3105"/>
              <a:ext cx="2542" cy="2542"/>
              <a:chOff x="13980" y="3105"/>
              <a:chExt cx="2542" cy="254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3980" y="3105"/>
                <a:ext cx="2543" cy="2543"/>
              </a:xfrm>
              <a:prstGeom prst="ellipse">
                <a:avLst/>
              </a:prstGeom>
              <a:solidFill>
                <a:srgbClr val="6D9E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  <p:sp>
            <p:nvSpPr>
              <p:cNvPr id="353" name="网络"/>
              <p:cNvSpPr/>
              <p:nvPr/>
            </p:nvSpPr>
            <p:spPr>
              <a:xfrm>
                <a:off x="14731" y="3856"/>
                <a:ext cx="1041" cy="1041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5704" y="4185"/>
              <a:ext cx="385" cy="38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519" y="4185"/>
              <a:ext cx="385" cy="38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3188" y="4185"/>
              <a:ext cx="385" cy="38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606865" y="4659029"/>
            <a:ext cx="1804322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778652" y="4101809"/>
            <a:ext cx="15544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085153" y="4659029"/>
            <a:ext cx="1804322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54705" y="4101809"/>
            <a:ext cx="15544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467144" y="4659029"/>
            <a:ext cx="1804322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591306" y="4101809"/>
            <a:ext cx="15544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810305" y="4659029"/>
            <a:ext cx="1804322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37642" y="4101809"/>
            <a:ext cx="15544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40755" y="1677670"/>
            <a:ext cx="0" cy="4398645"/>
          </a:xfrm>
          <a:prstGeom prst="line">
            <a:avLst/>
          </a:prstGeom>
          <a:ln w="6032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590176" y="3065145"/>
            <a:ext cx="909920" cy="900000"/>
            <a:chOff x="12033" y="3064"/>
            <a:chExt cx="1376" cy="1404"/>
          </a:xfrm>
        </p:grpSpPr>
        <p:sp>
          <p:nvSpPr>
            <p:cNvPr id="184" name=" 184"/>
            <p:cNvSpPr/>
            <p:nvPr/>
          </p:nvSpPr>
          <p:spPr>
            <a:xfrm>
              <a:off x="12071" y="3064"/>
              <a:ext cx="1338" cy="140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033" y="3107"/>
              <a:ext cx="1361" cy="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chemeClr val="bg1"/>
                  </a:solidFill>
                  <a:latin typeface="锐字云字库魏体1.0" panose="02010604000000000000" charset="-122"/>
                  <a:ea typeface="锐字云字库魏体1.0" panose="02010604000000000000" charset="-122"/>
                </a:rPr>
                <a:t>vs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837680" y="1807845"/>
            <a:ext cx="4022090" cy="1551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输入您的标题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17955" y="1807845"/>
            <a:ext cx="3834130" cy="1551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输入您的标题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936740" y="4483735"/>
            <a:ext cx="2560320" cy="835660"/>
            <a:chOff x="10800" y="6033"/>
            <a:chExt cx="4032" cy="1316"/>
          </a:xfrm>
        </p:grpSpPr>
        <p:sp>
          <p:nvSpPr>
            <p:cNvPr id="14" name="矩形 13"/>
            <p:cNvSpPr/>
            <p:nvPr/>
          </p:nvSpPr>
          <p:spPr>
            <a:xfrm flipH="1">
              <a:off x="10800" y="6549"/>
              <a:ext cx="3229" cy="311"/>
            </a:xfrm>
            <a:prstGeom prst="rect">
              <a:avLst/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10800" y="7081"/>
              <a:ext cx="4033" cy="26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10800" y="6033"/>
              <a:ext cx="2941" cy="312"/>
            </a:xfrm>
            <a:prstGeom prst="rect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46705" y="4473575"/>
            <a:ext cx="2261870" cy="835660"/>
            <a:chOff x="4856" y="6033"/>
            <a:chExt cx="3562" cy="1316"/>
          </a:xfrm>
        </p:grpSpPr>
        <p:sp>
          <p:nvSpPr>
            <p:cNvPr id="18" name="矩形 17"/>
            <p:cNvSpPr/>
            <p:nvPr/>
          </p:nvSpPr>
          <p:spPr>
            <a:xfrm>
              <a:off x="5768" y="6549"/>
              <a:ext cx="2650" cy="312"/>
            </a:xfrm>
            <a:prstGeom prst="rect">
              <a:avLst/>
            </a:prstGeom>
            <a:solidFill>
              <a:srgbClr val="6D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02" y="7081"/>
              <a:ext cx="3116" cy="26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56" y="6033"/>
              <a:ext cx="3562" cy="312"/>
            </a:xfrm>
            <a:prstGeom prst="rect">
              <a:avLst/>
            </a:prstGeom>
            <a:solidFill>
              <a:srgbClr val="8AC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94300" y="4389755"/>
            <a:ext cx="589280" cy="986790"/>
            <a:chOff x="3493" y="5901"/>
            <a:chExt cx="928" cy="1554"/>
          </a:xfrm>
        </p:grpSpPr>
        <p:sp>
          <p:nvSpPr>
            <p:cNvPr id="22" name="文本框 21"/>
            <p:cNvSpPr txBox="1"/>
            <p:nvPr/>
          </p:nvSpPr>
          <p:spPr>
            <a:xfrm>
              <a:off x="3493" y="5901"/>
              <a:ext cx="928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93" y="6416"/>
              <a:ext cx="928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93" y="6927"/>
              <a:ext cx="928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48400" y="4391660"/>
            <a:ext cx="589280" cy="986790"/>
            <a:chOff x="3493" y="5901"/>
            <a:chExt cx="928" cy="1554"/>
          </a:xfrm>
        </p:grpSpPr>
        <p:sp>
          <p:nvSpPr>
            <p:cNvPr id="27" name="文本框 26"/>
            <p:cNvSpPr txBox="1"/>
            <p:nvPr/>
          </p:nvSpPr>
          <p:spPr>
            <a:xfrm>
              <a:off x="3493" y="5901"/>
              <a:ext cx="928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93" y="6416"/>
              <a:ext cx="928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3" y="6927"/>
              <a:ext cx="928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标题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417955" y="3510915"/>
            <a:ext cx="3776345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91020" y="3510915"/>
            <a:ext cx="3776345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9716770" y="4389755"/>
            <a:ext cx="553085" cy="986790"/>
            <a:chOff x="3493" y="5901"/>
            <a:chExt cx="871" cy="1554"/>
          </a:xfrm>
        </p:grpSpPr>
        <p:sp>
          <p:nvSpPr>
            <p:cNvPr id="13" name="文本框 12"/>
            <p:cNvSpPr txBox="1"/>
            <p:nvPr/>
          </p:nvSpPr>
          <p:spPr>
            <a:xfrm>
              <a:off x="3493" y="5901"/>
              <a:ext cx="869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84%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93" y="6416"/>
              <a:ext cx="871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86%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93" y="6927"/>
              <a:ext cx="867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93%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940560" y="4392930"/>
            <a:ext cx="551815" cy="986790"/>
            <a:chOff x="3493" y="5901"/>
            <a:chExt cx="869" cy="1554"/>
          </a:xfrm>
        </p:grpSpPr>
        <p:sp>
          <p:nvSpPr>
            <p:cNvPr id="46" name="文本框 45"/>
            <p:cNvSpPr txBox="1"/>
            <p:nvPr/>
          </p:nvSpPr>
          <p:spPr>
            <a:xfrm>
              <a:off x="3493" y="5901"/>
              <a:ext cx="864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89%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493" y="6416"/>
              <a:ext cx="850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72%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493" y="6927"/>
              <a:ext cx="869" cy="5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锐字云字库魏体1.0" panose="02010604000000000000" charset="-122"/>
                  <a:ea typeface="锐字云字库魏体1.0" panose="02010604000000000000" charset="-122"/>
                  <a:sym typeface="+mn-ea"/>
                </a:rPr>
                <a:t>84%</a:t>
              </a: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277995" y="1638300"/>
            <a:ext cx="3636000" cy="3636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8ACBE1"/>
            </a:solidFill>
          </a:ln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41645" y="2304415"/>
            <a:ext cx="997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6D9EB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02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5393690" y="3228975"/>
            <a:ext cx="1292860" cy="0"/>
          </a:xfrm>
          <a:prstGeom prst="line">
            <a:avLst/>
          </a:prstGeom>
          <a:ln w="15875">
            <a:solidFill>
              <a:srgbClr val="6CD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4427220" y="3310255"/>
            <a:ext cx="33375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请在此处添加文本标题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Please enter the text you want to express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1622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8548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2525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86550" y="4448175"/>
            <a:ext cx="162560" cy="163195"/>
          </a:xfrm>
          <a:prstGeom prst="ellipse">
            <a:avLst/>
          </a:prstGeom>
          <a:solidFill>
            <a:srgbClr val="6D9EB0"/>
          </a:solidFill>
          <a:ln>
            <a:solidFill>
              <a:srgbClr val="6D9E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9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9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9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0" grpId="0"/>
      <p:bldP spid="12" grpId="0"/>
      <p:bldP spid="12" grpId="1"/>
      <p:bldP spid="5" grpId="0" bldLvl="0" animBg="1"/>
      <p:bldP spid="6" grpId="0" bldLvl="0" animBg="1"/>
      <p:bldP spid="7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6670" y="-22225"/>
            <a:ext cx="12233910" cy="69018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6525" y="95250"/>
            <a:ext cx="11919585" cy="66675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33287" y="212763"/>
            <a:ext cx="392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6D9EB0"/>
                </a:solidFill>
                <a:latin typeface="Arial" panose="020B0604020202020204" pitchFamily="34" charset="0"/>
                <a:ea typeface="微软雅黑 Light" panose="020B0502040204020203" pitchFamily="34" charset="-122"/>
              </a:rPr>
              <a:t>CLICK TO ADD YOUR TITLE HERE</a:t>
            </a:r>
          </a:p>
        </p:txBody>
      </p:sp>
      <p:sp>
        <p:nvSpPr>
          <p:cNvPr id="9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365" y="486410"/>
            <a:ext cx="375158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text, mainly to avoid large sections of text</a:t>
            </a:r>
            <a:r>
              <a:rPr lang="en-US" altLang="zh-CN" sz="1060">
                <a:solidFill>
                  <a:srgbClr val="6D9EB0"/>
                </a:solidFill>
                <a:sym typeface="+mn-ea"/>
              </a:rPr>
              <a:t>.</a:t>
            </a:r>
            <a:r>
              <a:rPr lang="zh-CN" altLang="en-US" sz="1060">
                <a:solidFill>
                  <a:srgbClr val="6D9EB0"/>
                </a:solidFill>
                <a:sym typeface="+mn-ea"/>
              </a:rPr>
              <a:t>Here to add your text</a:t>
            </a:r>
            <a:endParaRPr lang="zh-CN" altLang="en-US" sz="1060" dirty="0">
              <a:solidFill>
                <a:srgbClr val="6D9EB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3" name="树丫"/>
          <p:cNvSpPr/>
          <p:nvPr/>
        </p:nvSpPr>
        <p:spPr bwMode="auto">
          <a:xfrm>
            <a:off x="4820920" y="3502660"/>
            <a:ext cx="2581910" cy="3261995"/>
          </a:xfrm>
          <a:custGeom>
            <a:avLst/>
            <a:gdLst>
              <a:gd name="T0" fmla="*/ 40049178 w 13310"/>
              <a:gd name="T1" fmla="*/ 94723656 h 21600"/>
              <a:gd name="T2" fmla="*/ 40049178 w 13310"/>
              <a:gd name="T3" fmla="*/ 94723656 h 21600"/>
              <a:gd name="T4" fmla="*/ 33674019 w 13310"/>
              <a:gd name="T5" fmla="*/ 89683343 h 21600"/>
              <a:gd name="T6" fmla="*/ 20417702 w 13310"/>
              <a:gd name="T7" fmla="*/ 79206019 h 21600"/>
              <a:gd name="T8" fmla="*/ 13388620 w 13310"/>
              <a:gd name="T9" fmla="*/ 73667938 h 21600"/>
              <a:gd name="T10" fmla="*/ 7262532 w 13310"/>
              <a:gd name="T11" fmla="*/ 68853138 h 21600"/>
              <a:gd name="T12" fmla="*/ 4810562 w 13310"/>
              <a:gd name="T13" fmla="*/ 66931910 h 21600"/>
              <a:gd name="T14" fmla="*/ 2903512 w 13310"/>
              <a:gd name="T15" fmla="*/ 65446275 h 21600"/>
              <a:gd name="T16" fmla="*/ 1665833 w 13310"/>
              <a:gd name="T17" fmla="*/ 64497303 h 21600"/>
              <a:gd name="T18" fmla="*/ 1323293 w 13310"/>
              <a:gd name="T19" fmla="*/ 64240657 h 21600"/>
              <a:gd name="T20" fmla="*/ 1229913 w 13310"/>
              <a:gd name="T21" fmla="*/ 64178392 h 21600"/>
              <a:gd name="T22" fmla="*/ 1198757 w 13310"/>
              <a:gd name="T23" fmla="*/ 64162869 h 21600"/>
              <a:gd name="T24" fmla="*/ 0 w 13310"/>
              <a:gd name="T25" fmla="*/ 65508540 h 21600"/>
              <a:gd name="T26" fmla="*/ 20402168 w 13310"/>
              <a:gd name="T27" fmla="*/ 86626524 h 21600"/>
              <a:gd name="T28" fmla="*/ 4063258 w 13310"/>
              <a:gd name="T29" fmla="*/ 87155426 h 21600"/>
              <a:gd name="T30" fmla="*/ 4475877 w 13310"/>
              <a:gd name="T31" fmla="*/ 89535529 h 21600"/>
              <a:gd name="T32" fmla="*/ 29914289 w 13310"/>
              <a:gd name="T33" fmla="*/ 93953630 h 21600"/>
              <a:gd name="T34" fmla="*/ 39325264 w 13310"/>
              <a:gd name="T35" fmla="*/ 102960840 h 21600"/>
              <a:gd name="T36" fmla="*/ 39706727 w 13310"/>
              <a:gd name="T37" fmla="*/ 167994894 h 21600"/>
              <a:gd name="T38" fmla="*/ 59112520 w 13310"/>
              <a:gd name="T39" fmla="*/ 168010417 h 21600"/>
              <a:gd name="T40" fmla="*/ 55282711 w 13310"/>
              <a:gd name="T41" fmla="*/ 89714476 h 21600"/>
              <a:gd name="T42" fmla="*/ 84924540 w 13310"/>
              <a:gd name="T43" fmla="*/ 69397651 h 21600"/>
              <a:gd name="T44" fmla="*/ 89011187 w 13310"/>
              <a:gd name="T45" fmla="*/ 47820703 h 21600"/>
              <a:gd name="T46" fmla="*/ 103606419 w 13310"/>
              <a:gd name="T47" fmla="*/ 36503416 h 21600"/>
              <a:gd name="T48" fmla="*/ 102423196 w 13310"/>
              <a:gd name="T49" fmla="*/ 34869967 h 21600"/>
              <a:gd name="T50" fmla="*/ 90350102 w 13310"/>
              <a:gd name="T51" fmla="*/ 41862640 h 21600"/>
              <a:gd name="T52" fmla="*/ 93946373 w 13310"/>
              <a:gd name="T53" fmla="*/ 17353315 h 21600"/>
              <a:gd name="T54" fmla="*/ 91704551 w 13310"/>
              <a:gd name="T55" fmla="*/ 16715493 h 21600"/>
              <a:gd name="T56" fmla="*/ 78424845 w 13310"/>
              <a:gd name="T57" fmla="*/ 64349577 h 21600"/>
              <a:gd name="T58" fmla="*/ 54768946 w 13310"/>
              <a:gd name="T59" fmla="*/ 76234749 h 21600"/>
              <a:gd name="T60" fmla="*/ 53904873 w 13310"/>
              <a:gd name="T61" fmla="*/ 61533793 h 21600"/>
              <a:gd name="T62" fmla="*/ 62856627 w 13310"/>
              <a:gd name="T63" fmla="*/ 0 h 21600"/>
              <a:gd name="T64" fmla="*/ 58489752 w 13310"/>
              <a:gd name="T65" fmla="*/ 3367969 h 21600"/>
              <a:gd name="T66" fmla="*/ 45295659 w 13310"/>
              <a:gd name="T67" fmla="*/ 53537732 h 21600"/>
              <a:gd name="T68" fmla="*/ 32436339 w 13310"/>
              <a:gd name="T69" fmla="*/ 25637155 h 21600"/>
              <a:gd name="T70" fmla="*/ 30108904 w 13310"/>
              <a:gd name="T71" fmla="*/ 26453835 h 21600"/>
              <a:gd name="T72" fmla="*/ 40656412 w 13310"/>
              <a:gd name="T73" fmla="*/ 63727277 h 21600"/>
              <a:gd name="T74" fmla="*/ 40049178 w 13310"/>
              <a:gd name="T75" fmla="*/ 94723656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310" h="21600">
                <a:moveTo>
                  <a:pt x="5145" y="12178"/>
                </a:moveTo>
                <a:lnTo>
                  <a:pt x="5145" y="12178"/>
                </a:lnTo>
                <a:lnTo>
                  <a:pt x="4326" y="11530"/>
                </a:lnTo>
                <a:lnTo>
                  <a:pt x="2623" y="10183"/>
                </a:lnTo>
                <a:lnTo>
                  <a:pt x="1720" y="9471"/>
                </a:lnTo>
                <a:lnTo>
                  <a:pt x="933" y="8852"/>
                </a:lnTo>
                <a:lnTo>
                  <a:pt x="618" y="8605"/>
                </a:lnTo>
                <a:lnTo>
                  <a:pt x="373" y="8414"/>
                </a:lnTo>
                <a:lnTo>
                  <a:pt x="214" y="8292"/>
                </a:lnTo>
                <a:lnTo>
                  <a:pt x="170" y="8259"/>
                </a:lnTo>
                <a:lnTo>
                  <a:pt x="158" y="8251"/>
                </a:lnTo>
                <a:lnTo>
                  <a:pt x="154" y="8249"/>
                </a:lnTo>
                <a:lnTo>
                  <a:pt x="0" y="8422"/>
                </a:lnTo>
                <a:lnTo>
                  <a:pt x="2621" y="11137"/>
                </a:lnTo>
                <a:lnTo>
                  <a:pt x="522" y="11205"/>
                </a:lnTo>
                <a:lnTo>
                  <a:pt x="575" y="11511"/>
                </a:lnTo>
                <a:lnTo>
                  <a:pt x="3843" y="12079"/>
                </a:lnTo>
                <a:lnTo>
                  <a:pt x="5052" y="13237"/>
                </a:lnTo>
                <a:lnTo>
                  <a:pt x="5101" y="21598"/>
                </a:lnTo>
                <a:lnTo>
                  <a:pt x="7594" y="21600"/>
                </a:lnTo>
                <a:lnTo>
                  <a:pt x="7102" y="11534"/>
                </a:lnTo>
                <a:lnTo>
                  <a:pt x="10910" y="8922"/>
                </a:lnTo>
                <a:lnTo>
                  <a:pt x="11435" y="6148"/>
                </a:lnTo>
                <a:lnTo>
                  <a:pt x="13310" y="4693"/>
                </a:lnTo>
                <a:lnTo>
                  <a:pt x="13158" y="4483"/>
                </a:lnTo>
                <a:lnTo>
                  <a:pt x="11607" y="5382"/>
                </a:lnTo>
                <a:lnTo>
                  <a:pt x="12069" y="2231"/>
                </a:lnTo>
                <a:lnTo>
                  <a:pt x="11781" y="2149"/>
                </a:lnTo>
                <a:lnTo>
                  <a:pt x="10075" y="8273"/>
                </a:lnTo>
                <a:lnTo>
                  <a:pt x="7036" y="9801"/>
                </a:lnTo>
                <a:lnTo>
                  <a:pt x="6925" y="7911"/>
                </a:lnTo>
                <a:lnTo>
                  <a:pt x="8075" y="0"/>
                </a:lnTo>
                <a:lnTo>
                  <a:pt x="7514" y="433"/>
                </a:lnTo>
                <a:lnTo>
                  <a:pt x="5819" y="6883"/>
                </a:lnTo>
                <a:lnTo>
                  <a:pt x="4167" y="3296"/>
                </a:lnTo>
                <a:lnTo>
                  <a:pt x="3868" y="3401"/>
                </a:lnTo>
                <a:lnTo>
                  <a:pt x="5223" y="8193"/>
                </a:lnTo>
                <a:lnTo>
                  <a:pt x="5145" y="12178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</a:endParaRPr>
          </a:p>
        </p:txBody>
      </p:sp>
      <p:sp>
        <p:nvSpPr>
          <p:cNvPr id="6" name="树叶"/>
          <p:cNvSpPr/>
          <p:nvPr/>
        </p:nvSpPr>
        <p:spPr bwMode="auto">
          <a:xfrm rot="2040000">
            <a:off x="7486015" y="3363595"/>
            <a:ext cx="501650" cy="10337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树叶"/>
          <p:cNvSpPr/>
          <p:nvPr/>
        </p:nvSpPr>
        <p:spPr bwMode="auto">
          <a:xfrm rot="21360000">
            <a:off x="5492750" y="3068955"/>
            <a:ext cx="501650" cy="10337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树叶"/>
          <p:cNvSpPr/>
          <p:nvPr/>
        </p:nvSpPr>
        <p:spPr bwMode="auto">
          <a:xfrm rot="15780000">
            <a:off x="4208145" y="4616450"/>
            <a:ext cx="501650" cy="10337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树叶"/>
          <p:cNvSpPr/>
          <p:nvPr/>
        </p:nvSpPr>
        <p:spPr bwMode="auto">
          <a:xfrm rot="17460000">
            <a:off x="4236720" y="4020820"/>
            <a:ext cx="501650" cy="10337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树叶"/>
          <p:cNvSpPr/>
          <p:nvPr/>
        </p:nvSpPr>
        <p:spPr bwMode="auto">
          <a:xfrm rot="18900000" flipH="1">
            <a:off x="4926965" y="3536950"/>
            <a:ext cx="524510" cy="10337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树叶"/>
          <p:cNvSpPr/>
          <p:nvPr/>
        </p:nvSpPr>
        <p:spPr bwMode="auto">
          <a:xfrm rot="1440000">
            <a:off x="6327775" y="2865755"/>
            <a:ext cx="397510" cy="92202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树叶"/>
          <p:cNvSpPr/>
          <p:nvPr/>
        </p:nvSpPr>
        <p:spPr bwMode="auto">
          <a:xfrm rot="1140000">
            <a:off x="7049770" y="3030855"/>
            <a:ext cx="501650" cy="10337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8A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226820" y="2530475"/>
            <a:ext cx="288544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8356600" y="3688080"/>
            <a:ext cx="288544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356600" y="4715510"/>
            <a:ext cx="288544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8483600" y="2530475"/>
            <a:ext cx="288544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122680" y="3688715"/>
            <a:ext cx="288544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551180" y="4715510"/>
            <a:ext cx="288544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您的文本标题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请在此处添加您的文本内容，文本内容简洁明了，每页文字内容不应超过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200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锐字云字库魏体1.0" panose="02010604000000000000" charset="-122"/>
                <a:ea typeface="锐字云字库魏体1.0" panose="02010604000000000000" charset="-122"/>
                <a:sym typeface="+mn-ea"/>
              </a:rPr>
              <a:t>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魏体1.0" panose="02010604000000000000" charset="-122"/>
              <a:ea typeface="锐字云字库魏体1.0" panose="02010604000000000000" charset="-122"/>
              <a:sym typeface="+mn-ea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1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 autoUpdateAnimBg="0"/>
      <p:bldP spid="9" grpId="0" bldLvl="0" animBg="1"/>
      <p:bldP spid="3" grpId="0" bldLvl="0" animBg="1"/>
      <p:bldP spid="6" grpId="1" bldLvl="0" animBg="1"/>
      <p:bldP spid="7" grpId="1" bldLvl="0" animBg="1"/>
      <p:bldP spid="8" grpId="1" bldLvl="0" animBg="1"/>
      <p:bldP spid="10" grpId="1" bldLvl="0" animBg="1"/>
      <p:bldP spid="11" grpId="1" bldLvl="0" animBg="1"/>
      <p:bldP spid="12" grpId="1" bldLvl="0" animBg="1"/>
      <p:bldP spid="13" grpId="1" bldLvl="0" animBg="1"/>
      <p:bldP spid="110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38.清新手绘水彩树叶通用商务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3274</Words>
  <Application>Microsoft Office PowerPoint</Application>
  <PresentationFormat>宽屏</PresentationFormat>
  <Paragraphs>262</Paragraphs>
  <Slides>24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微软雅黑 Light</vt:lpstr>
      <vt:lpstr>Calibri Light</vt:lpstr>
      <vt:lpstr>Calibri</vt:lpstr>
      <vt:lpstr>宋体</vt:lpstr>
      <vt:lpstr>锐字云字库魏体1.0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1938.清新手绘水彩树叶通用商务PPT模板</dc:title>
  <dc:creator/>
  <cp:lastModifiedBy>天 下</cp:lastModifiedBy>
  <cp:revision>7</cp:revision>
  <dcterms:created xsi:type="dcterms:W3CDTF">2017-08-25T01:27:00Z</dcterms:created>
  <dcterms:modified xsi:type="dcterms:W3CDTF">2021-01-05T01:42:51Z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