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65" r:id="rId2"/>
    <p:sldId id="257" r:id="rId3"/>
    <p:sldId id="261" r:id="rId4"/>
    <p:sldId id="267" r:id="rId5"/>
    <p:sldId id="268" r:id="rId6"/>
    <p:sldId id="278" r:id="rId7"/>
    <p:sldId id="277" r:id="rId8"/>
    <p:sldId id="258" r:id="rId9"/>
    <p:sldId id="262" r:id="rId10"/>
    <p:sldId id="274" r:id="rId11"/>
    <p:sldId id="269" r:id="rId12"/>
    <p:sldId id="270" r:id="rId13"/>
    <p:sldId id="259" r:id="rId14"/>
    <p:sldId id="263" r:id="rId15"/>
    <p:sldId id="275" r:id="rId16"/>
    <p:sldId id="272" r:id="rId17"/>
    <p:sldId id="271" r:id="rId18"/>
    <p:sldId id="264" r:id="rId19"/>
    <p:sldId id="260" r:id="rId20"/>
    <p:sldId id="281" r:id="rId21"/>
    <p:sldId id="280" r:id="rId22"/>
    <p:sldId id="279" r:id="rId23"/>
    <p:sldId id="266"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76F2D"/>
    <a:srgbClr val="A9A616"/>
    <a:srgbClr val="E4E132"/>
    <a:srgbClr val="70A529"/>
    <a:srgbClr val="EFCD74"/>
    <a:srgbClr val="97A8D7"/>
    <a:srgbClr val="B2D68A"/>
    <a:srgbClr val="EFEE87"/>
    <a:srgbClr val="B1D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60"/>
  </p:normalViewPr>
  <p:slideViewPr>
    <p:cSldViewPr snapToGrid="0">
      <p:cViewPr varScale="1">
        <p:scale>
          <a:sx n="91" d="100"/>
          <a:sy n="91" d="100"/>
        </p:scale>
        <p:origin x="20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9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E3F79E-243F-4DE1-A5A8-762072F21F91}"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53A2D9-865A-4784-B93C-31C7EA864CF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760EE-FCE3-4AC6-B53D-B0FFEB1B867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22D5E-E486-4996-B97D-755D705BF8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0922D5E-E486-4996-B97D-755D705BF8C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9E836-0E02-46E5-A482-BFA6027A3CFB}"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1F6C52C2-6EBA-4727-9E3C-B582A691572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88C8C"/>
            </a:gs>
            <a:gs pos="74000">
              <a:srgbClr val="6B696E"/>
            </a:gs>
            <a:gs pos="100000">
              <a:srgbClr val="63616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8128"/>
            <a:ext cx="12192000" cy="499872"/>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9E836-0E02-46E5-A482-BFA6027A3CFB}" type="datetimeFigureOut">
              <a:rPr lang="zh-CN" altLang="en-US" smtClean="0"/>
              <a:t>2021/1/5</a:t>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C52C2-6EBA-4727-9E3C-B582A691572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499872"/>
          </a:xfrm>
          <a:prstGeom prst="rect">
            <a:avLst/>
          </a:prstGeom>
        </p:spPr>
      </p:pic>
      <p:grpSp>
        <p:nvGrpSpPr>
          <p:cNvPr id="2" name="组合 1"/>
          <p:cNvGrpSpPr/>
          <p:nvPr/>
        </p:nvGrpSpPr>
        <p:grpSpPr>
          <a:xfrm>
            <a:off x="1408570" y="1864302"/>
            <a:ext cx="9374861" cy="2059660"/>
            <a:chOff x="1408570" y="1864302"/>
            <a:chExt cx="9374861" cy="2059660"/>
          </a:xfrm>
        </p:grpSpPr>
        <p:sp>
          <p:nvSpPr>
            <p:cNvPr id="37" name="任意多边形 36"/>
            <p:cNvSpPr/>
            <p:nvPr/>
          </p:nvSpPr>
          <p:spPr>
            <a:xfrm>
              <a:off x="1408570" y="1864302"/>
              <a:ext cx="9374861" cy="2059660"/>
            </a:xfrm>
            <a:custGeom>
              <a:avLst/>
              <a:gdLst>
                <a:gd name="connsiteX0" fmla="*/ 1029831 w 9374861"/>
                <a:gd name="connsiteY0" fmla="*/ 0 h 2059660"/>
                <a:gd name="connsiteX1" fmla="*/ 1978731 w 9374861"/>
                <a:gd name="connsiteY1" fmla="*/ 628974 h 2059660"/>
                <a:gd name="connsiteX2" fmla="*/ 2005217 w 9374861"/>
                <a:gd name="connsiteY2" fmla="*/ 714298 h 2059660"/>
                <a:gd name="connsiteX3" fmla="*/ 2492844 w 9374861"/>
                <a:gd name="connsiteY3" fmla="*/ 714298 h 2059660"/>
                <a:gd name="connsiteX4" fmla="*/ 2519330 w 9374861"/>
                <a:gd name="connsiteY4" fmla="*/ 628974 h 2059660"/>
                <a:gd name="connsiteX5" fmla="*/ 3468230 w 9374861"/>
                <a:gd name="connsiteY5" fmla="*/ 0 h 2059660"/>
                <a:gd name="connsiteX6" fmla="*/ 4417131 w 9374861"/>
                <a:gd name="connsiteY6" fmla="*/ 628974 h 2059660"/>
                <a:gd name="connsiteX7" fmla="*/ 4443617 w 9374861"/>
                <a:gd name="connsiteY7" fmla="*/ 714298 h 2059660"/>
                <a:gd name="connsiteX8" fmla="*/ 4931243 w 9374861"/>
                <a:gd name="connsiteY8" fmla="*/ 714298 h 2059660"/>
                <a:gd name="connsiteX9" fmla="*/ 4957729 w 9374861"/>
                <a:gd name="connsiteY9" fmla="*/ 628974 h 2059660"/>
                <a:gd name="connsiteX10" fmla="*/ 5906630 w 9374861"/>
                <a:gd name="connsiteY10" fmla="*/ 0 h 2059660"/>
                <a:gd name="connsiteX11" fmla="*/ 6855531 w 9374861"/>
                <a:gd name="connsiteY11" fmla="*/ 628974 h 2059660"/>
                <a:gd name="connsiteX12" fmla="*/ 6882017 w 9374861"/>
                <a:gd name="connsiteY12" fmla="*/ 714298 h 2059660"/>
                <a:gd name="connsiteX13" fmla="*/ 7369644 w 9374861"/>
                <a:gd name="connsiteY13" fmla="*/ 714298 h 2059660"/>
                <a:gd name="connsiteX14" fmla="*/ 7396130 w 9374861"/>
                <a:gd name="connsiteY14" fmla="*/ 628974 h 2059660"/>
                <a:gd name="connsiteX15" fmla="*/ 8345031 w 9374861"/>
                <a:gd name="connsiteY15" fmla="*/ 0 h 2059660"/>
                <a:gd name="connsiteX16" fmla="*/ 9374861 w 9374861"/>
                <a:gd name="connsiteY16" fmla="*/ 1029830 h 2059660"/>
                <a:gd name="connsiteX17" fmla="*/ 8345031 w 9374861"/>
                <a:gd name="connsiteY17" fmla="*/ 2059660 h 2059660"/>
                <a:gd name="connsiteX18" fmla="*/ 7396130 w 9374861"/>
                <a:gd name="connsiteY18" fmla="*/ 1430686 h 2059660"/>
                <a:gd name="connsiteX19" fmla="*/ 7369644 w 9374861"/>
                <a:gd name="connsiteY19" fmla="*/ 1345362 h 2059660"/>
                <a:gd name="connsiteX20" fmla="*/ 6882017 w 9374861"/>
                <a:gd name="connsiteY20" fmla="*/ 1345362 h 2059660"/>
                <a:gd name="connsiteX21" fmla="*/ 6855531 w 9374861"/>
                <a:gd name="connsiteY21" fmla="*/ 1430686 h 2059660"/>
                <a:gd name="connsiteX22" fmla="*/ 5906630 w 9374861"/>
                <a:gd name="connsiteY22" fmla="*/ 2059660 h 2059660"/>
                <a:gd name="connsiteX23" fmla="*/ 4957729 w 9374861"/>
                <a:gd name="connsiteY23" fmla="*/ 1430686 h 2059660"/>
                <a:gd name="connsiteX24" fmla="*/ 4931243 w 9374861"/>
                <a:gd name="connsiteY24" fmla="*/ 1345362 h 2059660"/>
                <a:gd name="connsiteX25" fmla="*/ 4443617 w 9374861"/>
                <a:gd name="connsiteY25" fmla="*/ 1345362 h 2059660"/>
                <a:gd name="connsiteX26" fmla="*/ 4417131 w 9374861"/>
                <a:gd name="connsiteY26" fmla="*/ 1430686 h 2059660"/>
                <a:gd name="connsiteX27" fmla="*/ 3468230 w 9374861"/>
                <a:gd name="connsiteY27" fmla="*/ 2059660 h 2059660"/>
                <a:gd name="connsiteX28" fmla="*/ 2519330 w 9374861"/>
                <a:gd name="connsiteY28" fmla="*/ 1430686 h 2059660"/>
                <a:gd name="connsiteX29" fmla="*/ 2492844 w 9374861"/>
                <a:gd name="connsiteY29" fmla="*/ 1345362 h 2059660"/>
                <a:gd name="connsiteX30" fmla="*/ 2005217 w 9374861"/>
                <a:gd name="connsiteY30" fmla="*/ 1345362 h 2059660"/>
                <a:gd name="connsiteX31" fmla="*/ 1978731 w 9374861"/>
                <a:gd name="connsiteY31" fmla="*/ 1430686 h 2059660"/>
                <a:gd name="connsiteX32" fmla="*/ 1029831 w 9374861"/>
                <a:gd name="connsiteY32" fmla="*/ 2059660 h 2059660"/>
                <a:gd name="connsiteX33" fmla="*/ 0 w 9374861"/>
                <a:gd name="connsiteY33" fmla="*/ 1029830 h 2059660"/>
                <a:gd name="connsiteX34" fmla="*/ 1029831 w 9374861"/>
                <a:gd name="connsiteY34" fmla="*/ 0 h 205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4861" h="2059660">
                  <a:moveTo>
                    <a:pt x="1029831" y="0"/>
                  </a:moveTo>
                  <a:cubicBezTo>
                    <a:pt x="1456400" y="0"/>
                    <a:pt x="1822395" y="259353"/>
                    <a:pt x="1978731" y="628974"/>
                  </a:cubicBezTo>
                  <a:lnTo>
                    <a:pt x="2005217" y="714298"/>
                  </a:lnTo>
                  <a:lnTo>
                    <a:pt x="2492844" y="714298"/>
                  </a:lnTo>
                  <a:lnTo>
                    <a:pt x="2519330" y="628974"/>
                  </a:lnTo>
                  <a:cubicBezTo>
                    <a:pt x="2675666" y="259353"/>
                    <a:pt x="3041661" y="0"/>
                    <a:pt x="3468230" y="0"/>
                  </a:cubicBezTo>
                  <a:cubicBezTo>
                    <a:pt x="3894800" y="0"/>
                    <a:pt x="4260794" y="259353"/>
                    <a:pt x="4417131" y="628974"/>
                  </a:cubicBezTo>
                  <a:lnTo>
                    <a:pt x="4443617" y="714298"/>
                  </a:lnTo>
                  <a:lnTo>
                    <a:pt x="4931243" y="714298"/>
                  </a:lnTo>
                  <a:lnTo>
                    <a:pt x="4957729" y="628974"/>
                  </a:lnTo>
                  <a:cubicBezTo>
                    <a:pt x="5114066" y="259353"/>
                    <a:pt x="5480061" y="0"/>
                    <a:pt x="5906630" y="0"/>
                  </a:cubicBezTo>
                  <a:cubicBezTo>
                    <a:pt x="6333199" y="0"/>
                    <a:pt x="6699194" y="259353"/>
                    <a:pt x="6855531" y="628974"/>
                  </a:cubicBezTo>
                  <a:lnTo>
                    <a:pt x="6882017" y="714298"/>
                  </a:lnTo>
                  <a:lnTo>
                    <a:pt x="7369644" y="714298"/>
                  </a:lnTo>
                  <a:lnTo>
                    <a:pt x="7396130" y="628974"/>
                  </a:lnTo>
                  <a:cubicBezTo>
                    <a:pt x="7552467" y="259353"/>
                    <a:pt x="7918462" y="0"/>
                    <a:pt x="8345031" y="0"/>
                  </a:cubicBezTo>
                  <a:cubicBezTo>
                    <a:pt x="8913790" y="0"/>
                    <a:pt x="9374861" y="461071"/>
                    <a:pt x="9374861" y="1029830"/>
                  </a:cubicBezTo>
                  <a:cubicBezTo>
                    <a:pt x="9374861" y="1598589"/>
                    <a:pt x="8913790" y="2059660"/>
                    <a:pt x="8345031" y="2059660"/>
                  </a:cubicBezTo>
                  <a:cubicBezTo>
                    <a:pt x="7918462" y="2059660"/>
                    <a:pt x="7552467" y="1800308"/>
                    <a:pt x="7396130" y="1430686"/>
                  </a:cubicBezTo>
                  <a:lnTo>
                    <a:pt x="7369644" y="1345362"/>
                  </a:lnTo>
                  <a:lnTo>
                    <a:pt x="6882017" y="1345362"/>
                  </a:lnTo>
                  <a:lnTo>
                    <a:pt x="6855531" y="1430686"/>
                  </a:lnTo>
                  <a:cubicBezTo>
                    <a:pt x="6699194" y="1800308"/>
                    <a:pt x="6333199" y="2059660"/>
                    <a:pt x="5906630" y="2059660"/>
                  </a:cubicBezTo>
                  <a:cubicBezTo>
                    <a:pt x="5480061" y="2059660"/>
                    <a:pt x="5114066" y="1800308"/>
                    <a:pt x="4957729" y="1430686"/>
                  </a:cubicBezTo>
                  <a:lnTo>
                    <a:pt x="4931243" y="1345362"/>
                  </a:lnTo>
                  <a:lnTo>
                    <a:pt x="4443617" y="1345362"/>
                  </a:lnTo>
                  <a:lnTo>
                    <a:pt x="4417131" y="1430686"/>
                  </a:lnTo>
                  <a:cubicBezTo>
                    <a:pt x="4260794" y="1800308"/>
                    <a:pt x="3894800" y="2059660"/>
                    <a:pt x="3468230" y="2059660"/>
                  </a:cubicBezTo>
                  <a:cubicBezTo>
                    <a:pt x="3041661" y="2059660"/>
                    <a:pt x="2675666" y="1800308"/>
                    <a:pt x="2519330" y="1430686"/>
                  </a:cubicBezTo>
                  <a:lnTo>
                    <a:pt x="2492844" y="1345362"/>
                  </a:lnTo>
                  <a:lnTo>
                    <a:pt x="2005217" y="1345362"/>
                  </a:lnTo>
                  <a:lnTo>
                    <a:pt x="1978731" y="1430686"/>
                  </a:lnTo>
                  <a:cubicBezTo>
                    <a:pt x="1822395" y="1800308"/>
                    <a:pt x="1456400" y="2059660"/>
                    <a:pt x="1029831" y="2059660"/>
                  </a:cubicBezTo>
                  <a:cubicBezTo>
                    <a:pt x="461072" y="2059660"/>
                    <a:pt x="0" y="1598589"/>
                    <a:pt x="0" y="1029830"/>
                  </a:cubicBezTo>
                  <a:cubicBezTo>
                    <a:pt x="0" y="461071"/>
                    <a:pt x="461072" y="0"/>
                    <a:pt x="1029831" y="0"/>
                  </a:cubicBezTo>
                  <a:close/>
                </a:path>
              </a:pathLst>
            </a:custGeom>
            <a:solidFill>
              <a:srgbClr val="403F4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8" name="椭圆 47"/>
            <p:cNvSpPr/>
            <p:nvPr/>
          </p:nvSpPr>
          <p:spPr>
            <a:xfrm>
              <a:off x="1544278" y="2000010"/>
              <a:ext cx="1788244" cy="1788244"/>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9" name="椭圆 48"/>
            <p:cNvSpPr/>
            <p:nvPr/>
          </p:nvSpPr>
          <p:spPr>
            <a:xfrm>
              <a:off x="1662671" y="2118403"/>
              <a:ext cx="1551458" cy="1551458"/>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2</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6" name="椭圆 45"/>
            <p:cNvSpPr/>
            <p:nvPr/>
          </p:nvSpPr>
          <p:spPr>
            <a:xfrm>
              <a:off x="3982678" y="2000010"/>
              <a:ext cx="1788244" cy="1788244"/>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7" name="椭圆 46"/>
            <p:cNvSpPr/>
            <p:nvPr/>
          </p:nvSpPr>
          <p:spPr>
            <a:xfrm>
              <a:off x="4101071" y="2118403"/>
              <a:ext cx="1551458" cy="1551458"/>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0</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4" name="椭圆 43"/>
            <p:cNvSpPr/>
            <p:nvPr/>
          </p:nvSpPr>
          <p:spPr>
            <a:xfrm>
              <a:off x="6421078" y="2000010"/>
              <a:ext cx="1788244" cy="1788244"/>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5" name="椭圆 44"/>
            <p:cNvSpPr/>
            <p:nvPr/>
          </p:nvSpPr>
          <p:spPr>
            <a:xfrm>
              <a:off x="6539471" y="2118403"/>
              <a:ext cx="1551458" cy="1551458"/>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X</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2" name="椭圆 41"/>
            <p:cNvSpPr/>
            <p:nvPr/>
          </p:nvSpPr>
          <p:spPr>
            <a:xfrm>
              <a:off x="8859479" y="2000010"/>
              <a:ext cx="1788244" cy="1788244"/>
            </a:xfrm>
            <a:prstGeom prst="ellipse">
              <a:avLst/>
            </a:prstGeom>
            <a:gradFill flip="none" rotWithShape="1">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3" name="椭圆 42"/>
            <p:cNvSpPr/>
            <p:nvPr/>
          </p:nvSpPr>
          <p:spPr>
            <a:xfrm>
              <a:off x="8977872" y="2118403"/>
              <a:ext cx="1551458" cy="1551458"/>
            </a:xfrm>
            <a:prstGeom prst="ellipse">
              <a:avLst/>
            </a:prstGeom>
            <a:gradFill flip="none" rotWithShape="1">
              <a:gsLst>
                <a:gs pos="50000">
                  <a:srgbClr val="F4BE50"/>
                </a:gs>
                <a:gs pos="0">
                  <a:srgbClr val="C9862A"/>
                </a:gs>
                <a:gs pos="100000">
                  <a:srgbClr val="EFCE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X</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sp>
        <p:nvSpPr>
          <p:cNvPr id="36" name="文本框 35"/>
          <p:cNvSpPr txBox="1"/>
          <p:nvPr/>
        </p:nvSpPr>
        <p:spPr>
          <a:xfrm>
            <a:off x="2712703" y="4162701"/>
            <a:ext cx="6755375" cy="830997"/>
          </a:xfrm>
          <a:prstGeom prst="rect">
            <a:avLst/>
          </a:prstGeom>
          <a:noFill/>
        </p:spPr>
        <p:txBody>
          <a:bodyPr wrap="none" rtlCol="0">
            <a:spAutoFit/>
          </a:bodyPr>
          <a:lstStyle/>
          <a:p>
            <a:pPr algn="ctr"/>
            <a:r>
              <a:rPr lang="en-US" altLang="zh-CN" sz="4800" b="1" dirty="0">
                <a:solidFill>
                  <a:srgbClr val="403F44"/>
                </a:solidFill>
                <a:effectLst>
                  <a:innerShdw blurRad="114300">
                    <a:prstClr val="black"/>
                  </a:innerShdw>
                </a:effectLst>
                <a:latin typeface="华文细黑" panose="02010600040101010101" pitchFamily="2" charset="-122"/>
                <a:ea typeface="华文细黑" panose="02010600040101010101" pitchFamily="2" charset="-122"/>
                <a:cs typeface="Segoe UI Light" panose="020B0502040204020203" pitchFamily="34" charset="0"/>
              </a:rPr>
              <a:t>MORE THAN TEMPLATE</a:t>
            </a:r>
          </a:p>
        </p:txBody>
      </p:sp>
      <p:sp>
        <p:nvSpPr>
          <p:cNvPr id="55" name="矩形 54"/>
          <p:cNvSpPr/>
          <p:nvPr/>
        </p:nvSpPr>
        <p:spPr>
          <a:xfrm>
            <a:off x="5562918" y="5232437"/>
            <a:ext cx="1066165" cy="365760"/>
          </a:xfrm>
          <a:prstGeom prst="rect">
            <a:avLst/>
          </a:prstGeom>
        </p:spPr>
        <p:txBody>
          <a:bodyPr wrap="none">
            <a:spAutoFit/>
          </a:bodyPr>
          <a:lstStyle/>
          <a:p>
            <a:pPr algn="ctr"/>
            <a:r>
              <a:rPr lang="en-US" altLang="zh-CN" dirty="0">
                <a:solidFill>
                  <a:srgbClr val="403F44"/>
                </a:solidFill>
                <a:latin typeface="华文细黑" panose="02010600040101010101" pitchFamily="2" charset="-122"/>
                <a:ea typeface="华文细黑" panose="02010600040101010101" pitchFamily="2" charset="-122"/>
                <a:cs typeface="Segoe UI Black" panose="020B0A02040204020203" pitchFamily="34" charset="0"/>
              </a:rPr>
              <a:t> DESIGN</a:t>
            </a:r>
            <a:endParaRPr lang="zh-CN" altLang="en-US" dirty="0">
              <a:solidFill>
                <a:srgbClr val="403F44"/>
              </a:solidFill>
              <a:latin typeface="华文细黑" panose="02010600040101010101" pitchFamily="2" charset="-122"/>
              <a:ea typeface="华文细黑" panose="02010600040101010101" pitchFamily="2" charset="-122"/>
              <a:cs typeface="Segoe UI Black" panose="020B0A02040204020203" pitchFamily="34" charset="0"/>
            </a:endParaRPr>
          </a:p>
        </p:txBody>
      </p:sp>
    </p:spTree>
  </p:cSld>
  <p:clrMapOvr>
    <a:masterClrMapping/>
  </p:clrMapOvr>
  <p:transition spd="slow">
    <p:strips/>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8C8C"/>
            </a:gs>
            <a:gs pos="74000">
              <a:srgbClr val="6B696E"/>
            </a:gs>
            <a:gs pos="100000">
              <a:srgbClr val="63616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9" name="平行四边形 8"/>
          <p:cNvSpPr/>
          <p:nvPr/>
        </p:nvSpPr>
        <p:spPr>
          <a:xfrm>
            <a:off x="5841723" y="3179811"/>
            <a:ext cx="3738209" cy="2326299"/>
          </a:xfrm>
          <a:prstGeom prst="parallelogram">
            <a:avLst>
              <a:gd name="adj" fmla="val 52758"/>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10" name="平行四边形 9"/>
          <p:cNvSpPr/>
          <p:nvPr/>
        </p:nvSpPr>
        <p:spPr>
          <a:xfrm>
            <a:off x="859986" y="1351891"/>
            <a:ext cx="3738209" cy="2326299"/>
          </a:xfrm>
          <a:prstGeom prst="parallelogram">
            <a:avLst>
              <a:gd name="adj" fmla="val 52758"/>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11" name="平行四边形 10"/>
          <p:cNvSpPr/>
          <p:nvPr/>
        </p:nvSpPr>
        <p:spPr>
          <a:xfrm>
            <a:off x="859986" y="3179811"/>
            <a:ext cx="2771856" cy="498379"/>
          </a:xfrm>
          <a:prstGeom prst="parallelogram">
            <a:avLst>
              <a:gd name="adj" fmla="val 52758"/>
            </a:avLst>
          </a:prstGeom>
          <a:gradFill flip="none" rotWithShape="1">
            <a:gsLst>
              <a:gs pos="0">
                <a:srgbClr val="E7E24E"/>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TIME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12" name="平行四边形 11"/>
          <p:cNvSpPr/>
          <p:nvPr/>
        </p:nvSpPr>
        <p:spPr>
          <a:xfrm>
            <a:off x="3368517" y="3179811"/>
            <a:ext cx="6211415" cy="498379"/>
          </a:xfrm>
          <a:prstGeom prst="parallelogram">
            <a:avLst>
              <a:gd name="adj" fmla="val 52758"/>
            </a:avLst>
          </a:prstGeom>
          <a:gradFill flip="none" rotWithShape="1">
            <a:gsLst>
              <a:gs pos="0">
                <a:srgbClr val="A5CA3D"/>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TIME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13" name="平行四边形 12"/>
          <p:cNvSpPr/>
          <p:nvPr/>
        </p:nvSpPr>
        <p:spPr>
          <a:xfrm>
            <a:off x="9320251" y="3179811"/>
            <a:ext cx="3216050" cy="498379"/>
          </a:xfrm>
          <a:prstGeom prst="parallelogram">
            <a:avLst>
              <a:gd name="adj" fmla="val 52758"/>
            </a:avLst>
          </a:prstGeom>
          <a:gradFill flip="none" rotWithShape="1">
            <a:gsLst>
              <a:gs pos="0">
                <a:srgbClr val="F4BE50"/>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4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4" name="组合 13"/>
          <p:cNvGrpSpPr/>
          <p:nvPr/>
        </p:nvGrpSpPr>
        <p:grpSpPr>
          <a:xfrm>
            <a:off x="4598195" y="1880292"/>
            <a:ext cx="6094281" cy="1048567"/>
            <a:chOff x="5364491" y="3611696"/>
            <a:chExt cx="6094281" cy="1048567"/>
          </a:xfrm>
        </p:grpSpPr>
        <p:sp>
          <p:nvSpPr>
            <p:cNvPr id="15" name="文本框 14"/>
            <p:cNvSpPr txBox="1"/>
            <p:nvPr/>
          </p:nvSpPr>
          <p:spPr>
            <a:xfrm>
              <a:off x="5364491" y="3611696"/>
              <a:ext cx="1630575" cy="369332"/>
            </a:xfrm>
            <a:prstGeom prst="rect">
              <a:avLst/>
            </a:prstGeom>
            <a:noFill/>
          </p:spPr>
          <p:txBody>
            <a:bodyPr wrap="none" rtlCol="0">
              <a:spAutoFit/>
            </a:bodyPr>
            <a:lstStyle/>
            <a:p>
              <a:r>
                <a:rPr lang="en-US" altLang="zh-CN"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Cooperation</a:t>
              </a:r>
              <a:endParaRPr lang="zh-CN" altLang="en-US"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5364491" y="3976678"/>
              <a:ext cx="6094281" cy="683585"/>
            </a:xfrm>
            <a:prstGeom prst="rect">
              <a:avLst/>
            </a:prstGeom>
          </p:spPr>
          <p:txBody>
            <a:bodyPr wrap="square">
              <a:spAutoFit/>
            </a:bodyPr>
            <a:lstStyle/>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17" name="组合 16"/>
          <p:cNvGrpSpPr/>
          <p:nvPr/>
        </p:nvGrpSpPr>
        <p:grpSpPr>
          <a:xfrm>
            <a:off x="129226" y="3762301"/>
            <a:ext cx="6094281" cy="994478"/>
            <a:chOff x="5364491" y="3665785"/>
            <a:chExt cx="6094281" cy="994478"/>
          </a:xfrm>
        </p:grpSpPr>
        <p:sp>
          <p:nvSpPr>
            <p:cNvPr id="18" name="文本框 17"/>
            <p:cNvSpPr txBox="1"/>
            <p:nvPr/>
          </p:nvSpPr>
          <p:spPr>
            <a:xfrm>
              <a:off x="5364491" y="3665785"/>
              <a:ext cx="1415772" cy="369332"/>
            </a:xfrm>
            <a:prstGeom prst="rect">
              <a:avLst/>
            </a:prstGeom>
            <a:noFill/>
          </p:spPr>
          <p:txBody>
            <a:bodyPr wrap="square" rtlCol="0" anchor="ctr">
              <a:spAutoFit/>
            </a:bodyPr>
            <a:lstStyle/>
            <a:p>
              <a:r>
                <a:rPr lang="en-US" altLang="zh-CN"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Discussion</a:t>
              </a:r>
              <a:endParaRPr lang="zh-CN" altLang="en-US"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364491" y="3976678"/>
              <a:ext cx="6094281" cy="683585"/>
            </a:xfrm>
            <a:prstGeom prst="rect">
              <a:avLst/>
            </a:prstGeom>
          </p:spPr>
          <p:txBody>
            <a:bodyPr wrap="square">
              <a:spAutoFit/>
            </a:bodyPr>
            <a:lstStyle/>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20" name="组合 19"/>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27" name="椭圆 26"/>
            <p:cNvSpPr/>
            <p:nvPr/>
          </p:nvSpPr>
          <p:spPr>
            <a:xfrm>
              <a:off x="413000" y="53338"/>
              <a:ext cx="588781" cy="588781"/>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8" name="椭圆 27"/>
            <p:cNvSpPr/>
            <p:nvPr/>
          </p:nvSpPr>
          <p:spPr>
            <a:xfrm>
              <a:off x="451981" y="92319"/>
              <a:ext cx="510819" cy="510819"/>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66" y="142818"/>
              <a:ext cx="413650" cy="409820"/>
            </a:xfrm>
            <a:prstGeom prst="rect">
              <a:avLst/>
            </a:prstGeom>
          </p:spPr>
        </p:pic>
      </p:grpSp>
    </p:spTree>
  </p:cSld>
  <p:clrMapOvr>
    <a:overrideClrMapping bg1="lt1" tx1="dk1" bg2="lt2" tx2="dk2" accent1="accent1" accent2="accent2" accent3="accent3" accent4="accent4" accent5="accent5" accent6="accent6" hlink="hlink" folHlink="folHlink"/>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20" name="平行四边形 19"/>
          <p:cNvSpPr/>
          <p:nvPr/>
        </p:nvSpPr>
        <p:spPr>
          <a:xfrm>
            <a:off x="5841723" y="3179811"/>
            <a:ext cx="3738209" cy="2326299"/>
          </a:xfrm>
          <a:prstGeom prst="parallelogram">
            <a:avLst>
              <a:gd name="adj" fmla="val 52758"/>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27" name="平行四边形 26"/>
          <p:cNvSpPr/>
          <p:nvPr/>
        </p:nvSpPr>
        <p:spPr>
          <a:xfrm>
            <a:off x="859986" y="1351891"/>
            <a:ext cx="3738209" cy="2326299"/>
          </a:xfrm>
          <a:prstGeom prst="parallelogram">
            <a:avLst>
              <a:gd name="adj" fmla="val 52758"/>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28" name="平行四边形 27"/>
          <p:cNvSpPr/>
          <p:nvPr/>
        </p:nvSpPr>
        <p:spPr>
          <a:xfrm>
            <a:off x="-254037" y="3179811"/>
            <a:ext cx="3885879" cy="498379"/>
          </a:xfrm>
          <a:prstGeom prst="parallelogram">
            <a:avLst>
              <a:gd name="adj" fmla="val 52758"/>
            </a:avLst>
          </a:prstGeom>
          <a:gradFill flip="none" rotWithShape="1">
            <a:gsLst>
              <a:gs pos="0">
                <a:srgbClr val="F4BE50"/>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TIME</a:t>
            </a:r>
            <a:endParaRPr lang="zh-CN" altLang="en-US" sz="24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9" name="平行四边形 28"/>
          <p:cNvSpPr/>
          <p:nvPr/>
        </p:nvSpPr>
        <p:spPr>
          <a:xfrm>
            <a:off x="3368517" y="3179811"/>
            <a:ext cx="6211415" cy="498379"/>
          </a:xfrm>
          <a:prstGeom prst="parallelogram">
            <a:avLst>
              <a:gd name="adj" fmla="val 52758"/>
            </a:avLst>
          </a:prstGeom>
          <a:gradFill flip="none" rotWithShape="1">
            <a:gsLst>
              <a:gs pos="0">
                <a:srgbClr val="A5CA3D"/>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TIME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30" name="平行四边形 29"/>
          <p:cNvSpPr/>
          <p:nvPr/>
        </p:nvSpPr>
        <p:spPr>
          <a:xfrm>
            <a:off x="9320251" y="3179811"/>
            <a:ext cx="3216050" cy="498379"/>
          </a:xfrm>
          <a:prstGeom prst="parallelogram">
            <a:avLst>
              <a:gd name="adj" fmla="val 52758"/>
            </a:avLst>
          </a:prstGeom>
          <a:gradFill flip="none" rotWithShape="1">
            <a:gsLst>
              <a:gs pos="0">
                <a:srgbClr val="E7E24E"/>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b="1">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grpSp>
        <p:nvGrpSpPr>
          <p:cNvPr id="31" name="组合 30"/>
          <p:cNvGrpSpPr/>
          <p:nvPr/>
        </p:nvGrpSpPr>
        <p:grpSpPr>
          <a:xfrm>
            <a:off x="4598195" y="1875942"/>
            <a:ext cx="6094281" cy="1052917"/>
            <a:chOff x="5364491" y="3607346"/>
            <a:chExt cx="6094281" cy="1052917"/>
          </a:xfrm>
        </p:grpSpPr>
        <p:sp>
          <p:nvSpPr>
            <p:cNvPr id="32" name="文本框 31"/>
            <p:cNvSpPr txBox="1"/>
            <p:nvPr/>
          </p:nvSpPr>
          <p:spPr>
            <a:xfrm>
              <a:off x="5364491" y="3607346"/>
              <a:ext cx="2050561" cy="369332"/>
            </a:xfrm>
            <a:prstGeom prst="rect">
              <a:avLst/>
            </a:prstGeom>
            <a:noFill/>
          </p:spPr>
          <p:txBody>
            <a:bodyPr wrap="none" rtlCol="0">
              <a:spAutoFit/>
            </a:bodyPr>
            <a:lstStyle/>
            <a:p>
              <a:r>
                <a:rPr lang="en-US" altLang="zh-CN"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Implementation</a:t>
              </a:r>
              <a:endParaRPr lang="zh-CN" altLang="en-US"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p:cNvSpPr/>
            <p:nvPr/>
          </p:nvSpPr>
          <p:spPr>
            <a:xfrm>
              <a:off x="5364491" y="3976678"/>
              <a:ext cx="6094281" cy="683585"/>
            </a:xfrm>
            <a:prstGeom prst="rect">
              <a:avLst/>
            </a:prstGeom>
          </p:spPr>
          <p:txBody>
            <a:bodyPr wrap="square">
              <a:spAutoFit/>
            </a:bodyPr>
            <a:lstStyle/>
            <a:p>
              <a:pPr lvl="0">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34" name="组合 33"/>
          <p:cNvGrpSpPr/>
          <p:nvPr/>
        </p:nvGrpSpPr>
        <p:grpSpPr>
          <a:xfrm>
            <a:off x="129226" y="3762301"/>
            <a:ext cx="6094281" cy="1012624"/>
            <a:chOff x="5364491" y="3665785"/>
            <a:chExt cx="6094281" cy="1012624"/>
          </a:xfrm>
        </p:grpSpPr>
        <p:sp>
          <p:nvSpPr>
            <p:cNvPr id="35" name="文本框 34"/>
            <p:cNvSpPr txBox="1"/>
            <p:nvPr/>
          </p:nvSpPr>
          <p:spPr>
            <a:xfrm>
              <a:off x="5364491" y="3665785"/>
              <a:ext cx="1555554" cy="369332"/>
            </a:xfrm>
            <a:prstGeom prst="rect">
              <a:avLst/>
            </a:prstGeom>
            <a:noFill/>
          </p:spPr>
          <p:txBody>
            <a:bodyPr wrap="none" rtlCol="0">
              <a:spAutoFit/>
            </a:bodyPr>
            <a:lstStyle/>
            <a:p>
              <a:r>
                <a:rPr lang="en-US" altLang="zh-CN"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Supervision</a:t>
              </a:r>
              <a:endParaRPr lang="zh-CN" altLang="en-US"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5364491" y="3976678"/>
              <a:ext cx="6094281" cy="701731"/>
            </a:xfrm>
            <a:prstGeom prst="rect">
              <a:avLst/>
            </a:prstGeom>
          </p:spPr>
          <p:txBody>
            <a:bodyPr wrap="square">
              <a:spAutoFit/>
            </a:bodyPr>
            <a:lstStyle/>
            <a:p>
              <a:pPr lvl="0">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37" name="组合 36"/>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38" name="椭圆 37"/>
            <p:cNvSpPr/>
            <p:nvPr/>
          </p:nvSpPr>
          <p:spPr>
            <a:xfrm>
              <a:off x="413000" y="53338"/>
              <a:ext cx="588781" cy="588781"/>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9" name="椭圆 38"/>
            <p:cNvSpPr/>
            <p:nvPr/>
          </p:nvSpPr>
          <p:spPr>
            <a:xfrm>
              <a:off x="451981" y="92319"/>
              <a:ext cx="510819" cy="510819"/>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40" name="图片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566" y="142818"/>
              <a:ext cx="413650" cy="409820"/>
            </a:xfrm>
            <a:prstGeom prst="rect">
              <a:avLst/>
            </a:prstGeom>
          </p:spPr>
        </p:pic>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grpSp>
        <p:nvGrpSpPr>
          <p:cNvPr id="37" name="组合 36"/>
          <p:cNvGrpSpPr/>
          <p:nvPr/>
        </p:nvGrpSpPr>
        <p:grpSpPr>
          <a:xfrm>
            <a:off x="4598195" y="1875942"/>
            <a:ext cx="6094281" cy="1052917"/>
            <a:chOff x="5364491" y="3607346"/>
            <a:chExt cx="6094281" cy="1052917"/>
          </a:xfrm>
        </p:grpSpPr>
        <p:sp>
          <p:nvSpPr>
            <p:cNvPr id="38" name="文本框 37"/>
            <p:cNvSpPr txBox="1"/>
            <p:nvPr/>
          </p:nvSpPr>
          <p:spPr>
            <a:xfrm>
              <a:off x="5364491" y="3607346"/>
              <a:ext cx="1089786" cy="369332"/>
            </a:xfrm>
            <a:prstGeom prst="rect">
              <a:avLst/>
            </a:prstGeom>
            <a:noFill/>
          </p:spPr>
          <p:txBody>
            <a:bodyPr wrap="none" rtlCol="0">
              <a:spAutoFit/>
            </a:bodyPr>
            <a:lstStyle/>
            <a:p>
              <a:r>
                <a:rPr lang="en-US" altLang="zh-CN"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Harvest</a:t>
              </a:r>
            </a:p>
          </p:txBody>
        </p:sp>
        <p:sp>
          <p:nvSpPr>
            <p:cNvPr id="39" name="矩形 38"/>
            <p:cNvSpPr/>
            <p:nvPr/>
          </p:nvSpPr>
          <p:spPr>
            <a:xfrm>
              <a:off x="5364491" y="3976678"/>
              <a:ext cx="6094281" cy="683585"/>
            </a:xfrm>
            <a:prstGeom prst="rect">
              <a:avLst/>
            </a:prstGeom>
          </p:spPr>
          <p:txBody>
            <a:bodyPr wrap="square">
              <a:spAutoFit/>
            </a:bodyPr>
            <a:lstStyle/>
            <a:p>
              <a:pPr lvl="0">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40" name="组合 39"/>
          <p:cNvGrpSpPr/>
          <p:nvPr/>
        </p:nvGrpSpPr>
        <p:grpSpPr>
          <a:xfrm>
            <a:off x="129226" y="3762301"/>
            <a:ext cx="6094281" cy="1012624"/>
            <a:chOff x="5364491" y="3665785"/>
            <a:chExt cx="6094281" cy="1012624"/>
          </a:xfrm>
        </p:grpSpPr>
        <p:sp>
          <p:nvSpPr>
            <p:cNvPr id="41" name="文本框 40"/>
            <p:cNvSpPr txBox="1"/>
            <p:nvPr/>
          </p:nvSpPr>
          <p:spPr>
            <a:xfrm>
              <a:off x="5364491" y="3665785"/>
              <a:ext cx="1814023" cy="369332"/>
            </a:xfrm>
            <a:prstGeom prst="rect">
              <a:avLst/>
            </a:prstGeom>
            <a:noFill/>
          </p:spPr>
          <p:txBody>
            <a:bodyPr wrap="none" rtlCol="0">
              <a:spAutoFit/>
            </a:bodyPr>
            <a:lstStyle/>
            <a:p>
              <a:r>
                <a:rPr lang="en-US" altLang="zh-CN"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Achievements</a:t>
              </a:r>
            </a:p>
          </p:txBody>
        </p:sp>
        <p:sp>
          <p:nvSpPr>
            <p:cNvPr id="42" name="矩形 41"/>
            <p:cNvSpPr/>
            <p:nvPr/>
          </p:nvSpPr>
          <p:spPr>
            <a:xfrm>
              <a:off x="5364491" y="3976678"/>
              <a:ext cx="6094281" cy="701731"/>
            </a:xfrm>
            <a:prstGeom prst="rect">
              <a:avLst/>
            </a:prstGeom>
          </p:spPr>
          <p:txBody>
            <a:bodyPr wrap="square">
              <a:spAutoFit/>
            </a:bodyPr>
            <a:lstStyle/>
            <a:p>
              <a:pPr lvl="0">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
        <p:nvSpPr>
          <p:cNvPr id="43" name="平行四边形 42"/>
          <p:cNvSpPr/>
          <p:nvPr/>
        </p:nvSpPr>
        <p:spPr>
          <a:xfrm>
            <a:off x="5841723" y="3179811"/>
            <a:ext cx="3738209" cy="2326299"/>
          </a:xfrm>
          <a:prstGeom prst="parallelogram">
            <a:avLst>
              <a:gd name="adj" fmla="val 52758"/>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44" name="平行四边形 43"/>
          <p:cNvSpPr/>
          <p:nvPr/>
        </p:nvSpPr>
        <p:spPr>
          <a:xfrm>
            <a:off x="859986" y="1351891"/>
            <a:ext cx="3738209" cy="2326299"/>
          </a:xfrm>
          <a:prstGeom prst="parallelogram">
            <a:avLst>
              <a:gd name="adj" fmla="val 52758"/>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45" name="平行四边形 44"/>
          <p:cNvSpPr/>
          <p:nvPr/>
        </p:nvSpPr>
        <p:spPr>
          <a:xfrm>
            <a:off x="-254037" y="3179811"/>
            <a:ext cx="3885879" cy="498379"/>
          </a:xfrm>
          <a:prstGeom prst="parallelogram">
            <a:avLst>
              <a:gd name="adj" fmla="val 52758"/>
            </a:avLst>
          </a:prstGeom>
          <a:gradFill flip="none" rotWithShape="1">
            <a:gsLst>
              <a:gs pos="0">
                <a:srgbClr val="E7E24E"/>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TIME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6" name="平行四边形 45"/>
          <p:cNvSpPr/>
          <p:nvPr/>
        </p:nvSpPr>
        <p:spPr>
          <a:xfrm>
            <a:off x="3368517" y="3179811"/>
            <a:ext cx="6211415" cy="498379"/>
          </a:xfrm>
          <a:prstGeom prst="parallelogram">
            <a:avLst>
              <a:gd name="adj" fmla="val 52758"/>
            </a:avLst>
          </a:prstGeom>
          <a:gradFill flip="none" rotWithShape="1">
            <a:gsLst>
              <a:gs pos="0">
                <a:srgbClr val="A5CA3D"/>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TIME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7" name="平行四边形 46"/>
          <p:cNvSpPr/>
          <p:nvPr/>
        </p:nvSpPr>
        <p:spPr>
          <a:xfrm>
            <a:off x="9320251" y="3179811"/>
            <a:ext cx="2469562" cy="498379"/>
          </a:xfrm>
          <a:prstGeom prst="parallelogram">
            <a:avLst>
              <a:gd name="adj" fmla="val 52758"/>
            </a:avLst>
          </a:prstGeom>
          <a:gradFill flip="none" rotWithShape="1">
            <a:gsLst>
              <a:gs pos="0">
                <a:srgbClr val="F4BE50"/>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FUTURE…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grpSp>
        <p:nvGrpSpPr>
          <p:cNvPr id="20" name="组合 19"/>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27" name="椭圆 26"/>
            <p:cNvSpPr/>
            <p:nvPr/>
          </p:nvSpPr>
          <p:spPr>
            <a:xfrm>
              <a:off x="413000" y="53338"/>
              <a:ext cx="588781" cy="588781"/>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8" name="椭圆 27"/>
            <p:cNvSpPr/>
            <p:nvPr/>
          </p:nvSpPr>
          <p:spPr>
            <a:xfrm>
              <a:off x="451981" y="92319"/>
              <a:ext cx="510819" cy="510819"/>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566" y="142818"/>
              <a:ext cx="413650" cy="409820"/>
            </a:xfrm>
            <a:prstGeom prst="rect">
              <a:avLst/>
            </a:prstGeom>
          </p:spPr>
        </p:pic>
      </p:gr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10" y="2871167"/>
            <a:ext cx="7059780" cy="1115665"/>
          </a:xfrm>
          <a:prstGeom prst="rect">
            <a:avLst/>
          </a:prstGeom>
        </p:spPr>
      </p:pic>
      <p:sp>
        <p:nvSpPr>
          <p:cNvPr id="39" name="矩形 38"/>
          <p:cNvSpPr/>
          <p:nvPr/>
        </p:nvSpPr>
        <p:spPr>
          <a:xfrm>
            <a:off x="2567189" y="4540797"/>
            <a:ext cx="3756338" cy="584775"/>
          </a:xfrm>
          <a:prstGeom prst="rect">
            <a:avLst/>
          </a:prstGeom>
        </p:spPr>
        <p:txBody>
          <a:bodyPr wrap="square" anchor="ctr">
            <a:spAutoFit/>
          </a:bodyPr>
          <a:lstStyle/>
          <a:p>
            <a:r>
              <a:rPr lang="en-US" altLang="zh-CN" sz="3200" b="1" dirty="0">
                <a:solidFill>
                  <a:srgbClr val="3F3E43"/>
                </a:solidFill>
                <a:effectLst>
                  <a:innerShdw blurRad="63500" dist="50800" dir="5400000">
                    <a:prstClr val="black">
                      <a:alpha val="50000"/>
                    </a:prstClr>
                  </a:innerShdw>
                </a:effectLst>
                <a:latin typeface="华文细黑" panose="02010600040101010101" pitchFamily="2" charset="-122"/>
                <a:ea typeface="华文细黑" panose="02010600040101010101" pitchFamily="2" charset="-122"/>
                <a:cs typeface="Arial" panose="020B0604020202020204" pitchFamily="34" charset="0"/>
              </a:rPr>
              <a:t>Click to add title</a:t>
            </a:r>
          </a:p>
        </p:txBody>
      </p:sp>
      <p:sp>
        <p:nvSpPr>
          <p:cNvPr id="40" name="矩形 39"/>
          <p:cNvSpPr/>
          <p:nvPr/>
        </p:nvSpPr>
        <p:spPr>
          <a:xfrm>
            <a:off x="2567189" y="5125572"/>
            <a:ext cx="7057623" cy="369332"/>
          </a:xfrm>
          <a:prstGeom prst="rect">
            <a:avLst/>
          </a:prstGeom>
        </p:spPr>
        <p:txBody>
          <a:bodyPr wrap="square" anchor="ctr">
            <a:spAutoFit/>
          </a:bodyPr>
          <a:lstStyle/>
          <a:p>
            <a:r>
              <a:rPr lang="en-US" altLang="zh-CN" dirty="0">
                <a:solidFill>
                  <a:srgbClr val="3F3E43"/>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499872"/>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109" y="3031066"/>
            <a:ext cx="804742" cy="80474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764" y="3028018"/>
            <a:ext cx="646232" cy="810838"/>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2498" y="3066108"/>
            <a:ext cx="695004" cy="804742"/>
          </a:xfrm>
          <a:prstGeom prst="rect">
            <a:avLst/>
          </a:prstGeom>
        </p:spPr>
      </p:pic>
      <p:grpSp>
        <p:nvGrpSpPr>
          <p:cNvPr id="3" name="组合 2"/>
          <p:cNvGrpSpPr/>
          <p:nvPr/>
        </p:nvGrpSpPr>
        <p:grpSpPr>
          <a:xfrm>
            <a:off x="6619001" y="2960405"/>
            <a:ext cx="937189" cy="937189"/>
            <a:chOff x="6619001" y="2960405"/>
            <a:chExt cx="937189" cy="937189"/>
          </a:xfrm>
        </p:grpSpPr>
        <p:sp>
          <p:nvSpPr>
            <p:cNvPr id="30" name="椭圆 29"/>
            <p:cNvSpPr/>
            <p:nvPr/>
          </p:nvSpPr>
          <p:spPr>
            <a:xfrm>
              <a:off x="6619001" y="2960405"/>
              <a:ext cx="937189" cy="937189"/>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1" name="椭圆 30"/>
            <p:cNvSpPr/>
            <p:nvPr/>
          </p:nvSpPr>
          <p:spPr>
            <a:xfrm>
              <a:off x="6681049" y="3022453"/>
              <a:ext cx="813093" cy="813093"/>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9348" y="3166849"/>
              <a:ext cx="536494" cy="524301"/>
            </a:xfrm>
            <a:prstGeom prst="rect">
              <a:avLst/>
            </a:prstGeom>
          </p:spPr>
        </p:pic>
      </p:grpSp>
      <p:sp>
        <p:nvSpPr>
          <p:cNvPr id="14" name="文本框 13"/>
          <p:cNvSpPr txBox="1"/>
          <p:nvPr/>
        </p:nvSpPr>
        <p:spPr>
          <a:xfrm>
            <a:off x="4440740" y="1316928"/>
            <a:ext cx="3299301" cy="830997"/>
          </a:xfrm>
          <a:prstGeom prst="rect">
            <a:avLst/>
          </a:prstGeom>
          <a:noFill/>
        </p:spPr>
        <p:txBody>
          <a:bodyPr wrap="none" rtlCol="0">
            <a:spAutoFit/>
          </a:bodyPr>
          <a:lstStyle/>
          <a:p>
            <a:pPr algn="ctr"/>
            <a:r>
              <a:rPr lang="en-US" altLang="zh-CN" sz="4800" b="1" dirty="0">
                <a:solidFill>
                  <a:srgbClr val="403F44"/>
                </a:solidFill>
                <a:effectLst>
                  <a:innerShdw blurRad="114300">
                    <a:prstClr val="black"/>
                  </a:innerShdw>
                </a:effectLst>
                <a:latin typeface="华文细黑" panose="02010600040101010101" pitchFamily="2" charset="-122"/>
                <a:ea typeface="华文细黑" panose="02010600040101010101" pitchFamily="2" charset="-122"/>
                <a:cs typeface="Segoe UI Light" panose="020B0502040204020203" pitchFamily="34" charset="0"/>
              </a:rPr>
              <a:t>CONTENTS</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grpSp>
        <p:nvGrpSpPr>
          <p:cNvPr id="2" name="组合 1"/>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34" name="椭圆 33"/>
            <p:cNvSpPr/>
            <p:nvPr/>
          </p:nvSpPr>
          <p:spPr>
            <a:xfrm>
              <a:off x="413000" y="53338"/>
              <a:ext cx="588781" cy="588781"/>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5" name="椭圆 34"/>
            <p:cNvSpPr/>
            <p:nvPr/>
          </p:nvSpPr>
          <p:spPr>
            <a:xfrm>
              <a:off x="451981" y="92319"/>
              <a:ext cx="510819" cy="510819"/>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66" y="183035"/>
              <a:ext cx="337048" cy="329388"/>
            </a:xfrm>
            <a:prstGeom prst="rect">
              <a:avLst/>
            </a:prstGeom>
          </p:spPr>
        </p:pic>
      </p:grpSp>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9" name="矩形 8"/>
          <p:cNvSpPr/>
          <p:nvPr/>
        </p:nvSpPr>
        <p:spPr>
          <a:xfrm>
            <a:off x="773792" y="4778274"/>
            <a:ext cx="2129328" cy="1058591"/>
          </a:xfrm>
          <a:prstGeom prst="rect">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13" name="矩形 55"/>
          <p:cNvSpPr/>
          <p:nvPr/>
        </p:nvSpPr>
        <p:spPr>
          <a:xfrm>
            <a:off x="829409" y="3787684"/>
            <a:ext cx="2020315" cy="757130"/>
          </a:xfrm>
          <a:prstGeom prst="rect">
            <a:avLst/>
          </a:prstGeom>
        </p:spPr>
        <p:txBody>
          <a:bodyPr wrap="square" anchor="ctr">
            <a:spAutoFit/>
          </a:bodyPr>
          <a:lstStyle/>
          <a:p>
            <a:pPr>
              <a:lnSpc>
                <a:spcPct val="120000"/>
              </a:lnSpc>
            </a:pPr>
            <a:r>
              <a:rPr lang="zh-CN" altLang="zh-CN"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4" name="矩形 55"/>
          <p:cNvSpPr/>
          <p:nvPr/>
        </p:nvSpPr>
        <p:spPr>
          <a:xfrm>
            <a:off x="2953810" y="3462183"/>
            <a:ext cx="2020315" cy="757130"/>
          </a:xfrm>
          <a:prstGeom prst="rect">
            <a:avLst/>
          </a:prstGeom>
        </p:spPr>
        <p:txBody>
          <a:bodyPr wrap="square" anchor="ctr">
            <a:spAutoFit/>
          </a:bodyPr>
          <a:lstStyle/>
          <a:p>
            <a:pPr>
              <a:lnSpc>
                <a:spcPct val="120000"/>
              </a:lnSpc>
            </a:pPr>
            <a:r>
              <a:rPr lang="zh-CN" altLang="zh-CN"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5" name="矩形 55"/>
          <p:cNvSpPr/>
          <p:nvPr/>
        </p:nvSpPr>
        <p:spPr>
          <a:xfrm>
            <a:off x="5084989" y="2974535"/>
            <a:ext cx="2020315" cy="757130"/>
          </a:xfrm>
          <a:prstGeom prst="rect">
            <a:avLst/>
          </a:prstGeom>
        </p:spPr>
        <p:txBody>
          <a:bodyPr wrap="square" anchor="ctr">
            <a:spAutoFit/>
          </a:bodyPr>
          <a:lstStyle/>
          <a:p>
            <a:pPr>
              <a:lnSpc>
                <a:spcPct val="120000"/>
              </a:lnSpc>
            </a:pPr>
            <a:r>
              <a:rPr lang="zh-CN" altLang="zh-CN"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6" name="矩形 55"/>
          <p:cNvSpPr/>
          <p:nvPr/>
        </p:nvSpPr>
        <p:spPr>
          <a:xfrm>
            <a:off x="7213633" y="2662816"/>
            <a:ext cx="2020315" cy="757130"/>
          </a:xfrm>
          <a:prstGeom prst="rect">
            <a:avLst/>
          </a:prstGeom>
        </p:spPr>
        <p:txBody>
          <a:bodyPr wrap="square" anchor="ctr">
            <a:spAutoFit/>
          </a:bodyPr>
          <a:lstStyle/>
          <a:p>
            <a:pPr>
              <a:lnSpc>
                <a:spcPct val="120000"/>
              </a:lnSpc>
            </a:pPr>
            <a:r>
              <a:rPr lang="zh-CN" altLang="zh-CN"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7" name="矩形 16"/>
          <p:cNvSpPr/>
          <p:nvPr/>
        </p:nvSpPr>
        <p:spPr>
          <a:xfrm>
            <a:off x="1461899" y="5362285"/>
            <a:ext cx="755335" cy="369332"/>
          </a:xfrm>
          <a:prstGeom prst="rect">
            <a:avLst/>
          </a:prstGeom>
        </p:spPr>
        <p:txBody>
          <a:bodyPr wrap="none">
            <a:spAutoFit/>
          </a:bodyPr>
          <a:lstStyle/>
          <a:p>
            <a:pPr algn="ctr"/>
            <a:r>
              <a:rPr lang="en-US" altLang="zh-CN" b="1" dirty="0">
                <a:solidFill>
                  <a:schemeClr val="tx1">
                    <a:lumMod val="75000"/>
                    <a:lumOff val="25000"/>
                  </a:schemeClr>
                </a:solidFill>
                <a:latin typeface="华文细黑" panose="02010600040101010101" pitchFamily="2" charset="-122"/>
                <a:ea typeface="华文细黑" panose="02010600040101010101" pitchFamily="2" charset="-122"/>
              </a:rPr>
              <a:t>2011 </a:t>
            </a:r>
            <a:endParaRPr lang="zh-CN" altLang="en-US" b="1"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24" name="任意多边形 23"/>
          <p:cNvSpPr/>
          <p:nvPr/>
        </p:nvSpPr>
        <p:spPr>
          <a:xfrm>
            <a:off x="9635042" y="1228874"/>
            <a:ext cx="1434782" cy="1532713"/>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gradFill flip="none" rotWithShape="0">
            <a:gsLst>
              <a:gs pos="50000">
                <a:srgbClr val="22A6D7"/>
              </a:gs>
              <a:gs pos="0">
                <a:srgbClr val="1296C2"/>
              </a:gs>
              <a:gs pos="100000">
                <a:srgbClr val="5BCEEE"/>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nvGrpSpPr>
          <p:cNvPr id="25" name="组合 24"/>
          <p:cNvGrpSpPr/>
          <p:nvPr/>
        </p:nvGrpSpPr>
        <p:grpSpPr>
          <a:xfrm>
            <a:off x="9754137" y="1392272"/>
            <a:ext cx="1196592" cy="972878"/>
            <a:chOff x="4984441" y="3312181"/>
            <a:chExt cx="1282050" cy="1042359"/>
          </a:xfrm>
          <a:solidFill>
            <a:srgbClr val="2A53C4">
              <a:alpha val="70000"/>
            </a:srgbClr>
          </a:solidFill>
        </p:grpSpPr>
        <p:sp>
          <p:nvSpPr>
            <p:cNvPr id="27" name="文本框 26"/>
            <p:cNvSpPr txBox="1"/>
            <p:nvPr/>
          </p:nvSpPr>
          <p:spPr>
            <a:xfrm>
              <a:off x="4984441" y="3312181"/>
              <a:ext cx="1282050" cy="692490"/>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28" name="直接连接符 27"/>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903120" y="4425411"/>
            <a:ext cx="2129328" cy="1411454"/>
            <a:chOff x="2903120" y="4425411"/>
            <a:chExt cx="2129328" cy="1411454"/>
          </a:xfrm>
          <a:effectLst>
            <a:outerShdw blurRad="63500" sx="102000" sy="102000" algn="ctr" rotWithShape="0">
              <a:prstClr val="black">
                <a:alpha val="40000"/>
              </a:prstClr>
            </a:outerShdw>
          </a:effectLst>
        </p:grpSpPr>
        <p:sp>
          <p:nvSpPr>
            <p:cNvPr id="10" name="矩形 9"/>
            <p:cNvSpPr/>
            <p:nvPr/>
          </p:nvSpPr>
          <p:spPr>
            <a:xfrm>
              <a:off x="2903120" y="4425411"/>
              <a:ext cx="2129328" cy="1411454"/>
            </a:xfrm>
            <a:prstGeom prst="rect">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18" name="矩形 17"/>
            <p:cNvSpPr/>
            <p:nvPr/>
          </p:nvSpPr>
          <p:spPr>
            <a:xfrm>
              <a:off x="3586300" y="5362285"/>
              <a:ext cx="755335" cy="369332"/>
            </a:xfrm>
            <a:prstGeom prst="rect">
              <a:avLst/>
            </a:prstGeom>
          </p:spPr>
          <p:txBody>
            <a:bodyPr wrap="none">
              <a:spAutoFit/>
            </a:bodyPr>
            <a:lstStyle/>
            <a:p>
              <a:pPr algn="ctr"/>
              <a:r>
                <a:rPr lang="en-US" altLang="zh-CN" b="1" dirty="0">
                  <a:solidFill>
                    <a:schemeClr val="tx1">
                      <a:lumMod val="75000"/>
                      <a:lumOff val="25000"/>
                    </a:schemeClr>
                  </a:solidFill>
                  <a:latin typeface="华文细黑" panose="02010600040101010101" pitchFamily="2" charset="-122"/>
                  <a:ea typeface="华文细黑" panose="02010600040101010101" pitchFamily="2" charset="-122"/>
                </a:rPr>
                <a:t>2012 </a:t>
              </a:r>
              <a:endParaRPr lang="zh-CN" altLang="en-US" b="1" dirty="0">
                <a:solidFill>
                  <a:schemeClr val="tx1">
                    <a:lumMod val="75000"/>
                    <a:lumOff val="25000"/>
                  </a:schemeClr>
                </a:solidFill>
                <a:latin typeface="华文细黑" panose="02010600040101010101" pitchFamily="2" charset="-122"/>
                <a:ea typeface="华文细黑" panose="02010600040101010101" pitchFamily="2" charset="-122"/>
              </a:endParaRPr>
            </a:p>
          </p:txBody>
        </p:sp>
      </p:grpSp>
      <p:grpSp>
        <p:nvGrpSpPr>
          <p:cNvPr id="4" name="组合 3"/>
          <p:cNvGrpSpPr/>
          <p:nvPr/>
        </p:nvGrpSpPr>
        <p:grpSpPr>
          <a:xfrm>
            <a:off x="5031337" y="3954925"/>
            <a:ext cx="2129328" cy="1881940"/>
            <a:chOff x="5031337" y="3954925"/>
            <a:chExt cx="2129328" cy="1881940"/>
          </a:xfrm>
          <a:effectLst>
            <a:outerShdw blurRad="63500" sx="102000" sy="102000" algn="ctr" rotWithShape="0">
              <a:prstClr val="black">
                <a:alpha val="40000"/>
              </a:prstClr>
            </a:outerShdw>
          </a:effectLst>
        </p:grpSpPr>
        <p:sp>
          <p:nvSpPr>
            <p:cNvPr id="11" name="矩形 10"/>
            <p:cNvSpPr/>
            <p:nvPr/>
          </p:nvSpPr>
          <p:spPr>
            <a:xfrm>
              <a:off x="5031337" y="3954925"/>
              <a:ext cx="2129328" cy="1881940"/>
            </a:xfrm>
            <a:prstGeom prst="rect">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19" name="矩形 18"/>
            <p:cNvSpPr/>
            <p:nvPr/>
          </p:nvSpPr>
          <p:spPr>
            <a:xfrm>
              <a:off x="5717480" y="5362285"/>
              <a:ext cx="755335" cy="369332"/>
            </a:xfrm>
            <a:prstGeom prst="rect">
              <a:avLst/>
            </a:prstGeom>
          </p:spPr>
          <p:txBody>
            <a:bodyPr wrap="none">
              <a:spAutoFit/>
            </a:bodyPr>
            <a:lstStyle/>
            <a:p>
              <a:pPr algn="ctr"/>
              <a:r>
                <a:rPr lang="en-US" altLang="zh-CN" b="1" dirty="0">
                  <a:solidFill>
                    <a:schemeClr val="tx1">
                      <a:lumMod val="75000"/>
                      <a:lumOff val="25000"/>
                    </a:schemeClr>
                  </a:solidFill>
                  <a:latin typeface="华文细黑" panose="02010600040101010101" pitchFamily="2" charset="-122"/>
                  <a:ea typeface="华文细黑" panose="02010600040101010101" pitchFamily="2" charset="-122"/>
                </a:rPr>
                <a:t>2013 </a:t>
              </a:r>
              <a:endParaRPr lang="zh-CN" altLang="en-US" b="1" dirty="0">
                <a:solidFill>
                  <a:schemeClr val="tx1">
                    <a:lumMod val="75000"/>
                    <a:lumOff val="25000"/>
                  </a:schemeClr>
                </a:solidFill>
                <a:latin typeface="华文细黑" panose="02010600040101010101" pitchFamily="2" charset="-122"/>
                <a:ea typeface="华文细黑" panose="02010600040101010101" pitchFamily="2" charset="-122"/>
              </a:endParaRPr>
            </a:p>
          </p:txBody>
        </p:sp>
      </p:grpSp>
      <p:grpSp>
        <p:nvGrpSpPr>
          <p:cNvPr id="5" name="组合 4"/>
          <p:cNvGrpSpPr/>
          <p:nvPr/>
        </p:nvGrpSpPr>
        <p:grpSpPr>
          <a:xfrm>
            <a:off x="7159554" y="3562855"/>
            <a:ext cx="2129328" cy="2274010"/>
            <a:chOff x="7159554" y="3562855"/>
            <a:chExt cx="2129328" cy="2274010"/>
          </a:xfrm>
          <a:effectLst>
            <a:outerShdw blurRad="63500" sx="102000" sy="102000" algn="ctr" rotWithShape="0">
              <a:prstClr val="black">
                <a:alpha val="40000"/>
              </a:prstClr>
            </a:outerShdw>
          </a:effectLst>
        </p:grpSpPr>
        <p:sp>
          <p:nvSpPr>
            <p:cNvPr id="12" name="矩形 11"/>
            <p:cNvSpPr/>
            <p:nvPr/>
          </p:nvSpPr>
          <p:spPr>
            <a:xfrm>
              <a:off x="7159554" y="3562855"/>
              <a:ext cx="2129328" cy="2274010"/>
            </a:xfrm>
            <a:prstGeom prst="rect">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0" name="矩形 19"/>
            <p:cNvSpPr/>
            <p:nvPr/>
          </p:nvSpPr>
          <p:spPr>
            <a:xfrm>
              <a:off x="7846124" y="5362285"/>
              <a:ext cx="755335" cy="369332"/>
            </a:xfrm>
            <a:prstGeom prst="rect">
              <a:avLst/>
            </a:prstGeom>
          </p:spPr>
          <p:txBody>
            <a:bodyPr wrap="none">
              <a:spAutoFit/>
            </a:bodyPr>
            <a:lstStyle/>
            <a:p>
              <a:pPr algn="ctr"/>
              <a:r>
                <a:rPr lang="en-US" altLang="zh-CN" b="1" dirty="0">
                  <a:solidFill>
                    <a:schemeClr val="tx1">
                      <a:lumMod val="75000"/>
                      <a:lumOff val="25000"/>
                    </a:schemeClr>
                  </a:solidFill>
                  <a:latin typeface="华文细黑" panose="02010600040101010101" pitchFamily="2" charset="-122"/>
                  <a:ea typeface="华文细黑" panose="02010600040101010101" pitchFamily="2" charset="-122"/>
                </a:rPr>
                <a:t>2014 </a:t>
              </a:r>
              <a:endParaRPr lang="zh-CN" altLang="en-US" b="1" dirty="0">
                <a:solidFill>
                  <a:schemeClr val="tx1">
                    <a:lumMod val="75000"/>
                    <a:lumOff val="25000"/>
                  </a:schemeClr>
                </a:solidFill>
                <a:latin typeface="华文细黑" panose="02010600040101010101" pitchFamily="2" charset="-122"/>
                <a:ea typeface="华文细黑" panose="02010600040101010101" pitchFamily="2" charset="-122"/>
              </a:endParaRPr>
            </a:p>
          </p:txBody>
        </p:sp>
      </p:grpSp>
      <p:grpSp>
        <p:nvGrpSpPr>
          <p:cNvPr id="6" name="组合 5"/>
          <p:cNvGrpSpPr/>
          <p:nvPr/>
        </p:nvGrpSpPr>
        <p:grpSpPr>
          <a:xfrm>
            <a:off x="9287769" y="3087257"/>
            <a:ext cx="2129328" cy="2749608"/>
            <a:chOff x="9287769" y="3087257"/>
            <a:chExt cx="2129328" cy="2749608"/>
          </a:xfrm>
          <a:effectLst>
            <a:outerShdw blurRad="63500" sx="102000" sy="102000" algn="ctr" rotWithShape="0">
              <a:prstClr val="black">
                <a:alpha val="40000"/>
              </a:prstClr>
            </a:outerShdw>
          </a:effectLst>
        </p:grpSpPr>
        <p:sp>
          <p:nvSpPr>
            <p:cNvPr id="21" name="矩形 20"/>
            <p:cNvSpPr/>
            <p:nvPr/>
          </p:nvSpPr>
          <p:spPr>
            <a:xfrm>
              <a:off x="9287769" y="3087257"/>
              <a:ext cx="2129328" cy="2749608"/>
            </a:xfrm>
            <a:prstGeom prst="rect">
              <a:avLst/>
            </a:prstGeom>
            <a:gradFill flip="none" rotWithShape="1">
              <a:gsLst>
                <a:gs pos="50000">
                  <a:srgbClr val="22A6D7"/>
                </a:gs>
                <a:gs pos="0">
                  <a:srgbClr val="1296C2"/>
                </a:gs>
                <a:gs pos="100000">
                  <a:srgbClr val="5BCEEE"/>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22" name="矩形 21"/>
            <p:cNvSpPr/>
            <p:nvPr/>
          </p:nvSpPr>
          <p:spPr>
            <a:xfrm>
              <a:off x="9974766" y="5362285"/>
              <a:ext cx="755335" cy="369332"/>
            </a:xfrm>
            <a:prstGeom prst="rect">
              <a:avLst/>
            </a:prstGeom>
          </p:spPr>
          <p:txBody>
            <a:bodyPr wrap="none">
              <a:spAutoFit/>
            </a:bodyPr>
            <a:lstStyle/>
            <a:p>
              <a:pPr algn="ctr"/>
              <a:r>
                <a:rPr lang="en-US" altLang="zh-CN" b="1" dirty="0">
                  <a:solidFill>
                    <a:schemeClr val="tx1">
                      <a:lumMod val="75000"/>
                      <a:lumOff val="25000"/>
                    </a:schemeClr>
                  </a:solidFill>
                  <a:latin typeface="华文细黑" panose="02010600040101010101" pitchFamily="2" charset="-122"/>
                  <a:ea typeface="华文细黑" panose="02010600040101010101" pitchFamily="2" charset="-122"/>
                </a:rPr>
                <a:t>2015 </a:t>
              </a:r>
              <a:endParaRPr lang="zh-CN" altLang="en-US" b="1" dirty="0">
                <a:solidFill>
                  <a:schemeClr val="tx1">
                    <a:lumMod val="75000"/>
                    <a:lumOff val="25000"/>
                  </a:schemeClr>
                </a:solidFill>
                <a:latin typeface="华文细黑" panose="02010600040101010101" pitchFamily="2" charset="-122"/>
                <a:ea typeface="华文细黑" panose="02010600040101010101" pitchFamily="2" charset="-122"/>
              </a:endParaRPr>
            </a:p>
          </p:txBody>
        </p:sp>
      </p:gr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36" name="矩形 35"/>
          <p:cNvSpPr/>
          <p:nvPr/>
        </p:nvSpPr>
        <p:spPr>
          <a:xfrm>
            <a:off x="431877" y="1343733"/>
            <a:ext cx="11325742" cy="518248"/>
          </a:xfrm>
          <a:prstGeom prst="rect">
            <a:avLst/>
          </a:prstGeom>
          <a:gradFill flip="none" rotWithShape="0">
            <a:gsLst>
              <a:gs pos="50000">
                <a:srgbClr val="22A6D7"/>
              </a:gs>
              <a:gs pos="0">
                <a:srgbClr val="1296C2"/>
              </a:gs>
              <a:gs pos="100000">
                <a:srgbClr val="5BCEEE"/>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37" name="矩形 36"/>
          <p:cNvSpPr/>
          <p:nvPr/>
        </p:nvSpPr>
        <p:spPr>
          <a:xfrm>
            <a:off x="613250" y="1464358"/>
            <a:ext cx="1074846" cy="276999"/>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Description</a:t>
            </a:r>
          </a:p>
        </p:txBody>
      </p:sp>
      <p:sp>
        <p:nvSpPr>
          <p:cNvPr id="38" name="矩形 37"/>
          <p:cNvSpPr/>
          <p:nvPr/>
        </p:nvSpPr>
        <p:spPr>
          <a:xfrm>
            <a:off x="2765114" y="1464358"/>
            <a:ext cx="1231426" cy="276999"/>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Our company</a:t>
            </a:r>
          </a:p>
        </p:txBody>
      </p:sp>
      <p:sp>
        <p:nvSpPr>
          <p:cNvPr id="39" name="矩形 38"/>
          <p:cNvSpPr/>
          <p:nvPr/>
        </p:nvSpPr>
        <p:spPr>
          <a:xfrm>
            <a:off x="5154338" y="1464358"/>
            <a:ext cx="1279517" cy="276999"/>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 one</a:t>
            </a:r>
          </a:p>
        </p:txBody>
      </p:sp>
      <p:sp>
        <p:nvSpPr>
          <p:cNvPr id="40" name="矩形 39"/>
          <p:cNvSpPr/>
          <p:nvPr/>
        </p:nvSpPr>
        <p:spPr>
          <a:xfrm>
            <a:off x="7598584" y="1464358"/>
            <a:ext cx="1266693" cy="276999"/>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 two</a:t>
            </a:r>
          </a:p>
        </p:txBody>
      </p:sp>
      <p:sp>
        <p:nvSpPr>
          <p:cNvPr id="41" name="矩形 40"/>
          <p:cNvSpPr/>
          <p:nvPr/>
        </p:nvSpPr>
        <p:spPr>
          <a:xfrm>
            <a:off x="10049225" y="1464358"/>
            <a:ext cx="1377300" cy="276999"/>
          </a:xfrm>
          <a:prstGeom prst="rect">
            <a:avLst/>
          </a:prstGeom>
        </p:spPr>
        <p:txBody>
          <a:bodyPr wrap="none" anchor="ctr">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 three</a:t>
            </a:r>
          </a:p>
        </p:txBody>
      </p:sp>
      <p:sp>
        <p:nvSpPr>
          <p:cNvPr id="42" name="矩形 41"/>
          <p:cNvSpPr/>
          <p:nvPr/>
        </p:nvSpPr>
        <p:spPr>
          <a:xfrm>
            <a:off x="463785" y="2113299"/>
            <a:ext cx="987770" cy="276999"/>
          </a:xfrm>
          <a:prstGeom prst="rect">
            <a:avLst/>
          </a:prstGeom>
        </p:spPr>
        <p:txBody>
          <a:bodyPr wrap="none" anchor="ctr">
            <a:spAutoFit/>
          </a:bodyPr>
          <a:lstStyle/>
          <a:p>
            <a:pPr algn="ctr"/>
            <a:r>
              <a:rPr lang="en-US" altLang="zh-CN" sz="12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Affordable</a:t>
            </a:r>
          </a:p>
        </p:txBody>
      </p:sp>
      <p:sp>
        <p:nvSpPr>
          <p:cNvPr id="43" name="矩形 42"/>
          <p:cNvSpPr/>
          <p:nvPr/>
        </p:nvSpPr>
        <p:spPr>
          <a:xfrm>
            <a:off x="463785" y="2892934"/>
            <a:ext cx="974947" cy="276999"/>
          </a:xfrm>
          <a:prstGeom prst="rect">
            <a:avLst/>
          </a:prstGeom>
        </p:spPr>
        <p:txBody>
          <a:bodyPr wrap="none" anchor="ctr">
            <a:spAutoFit/>
          </a:bodyPr>
          <a:lstStyle/>
          <a:p>
            <a:pPr algn="ctr"/>
            <a:r>
              <a:rPr lang="en-US" altLang="zh-CN" sz="12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Attainable</a:t>
            </a:r>
          </a:p>
        </p:txBody>
      </p:sp>
      <p:sp>
        <p:nvSpPr>
          <p:cNvPr id="44" name="矩形 43"/>
          <p:cNvSpPr/>
          <p:nvPr/>
        </p:nvSpPr>
        <p:spPr>
          <a:xfrm>
            <a:off x="463785" y="3672569"/>
            <a:ext cx="1035861" cy="276999"/>
          </a:xfrm>
          <a:prstGeom prst="rect">
            <a:avLst/>
          </a:prstGeom>
        </p:spPr>
        <p:txBody>
          <a:bodyPr wrap="none" anchor="ctr">
            <a:spAutoFit/>
          </a:bodyPr>
          <a:lstStyle/>
          <a:p>
            <a:pPr algn="ctr"/>
            <a:r>
              <a:rPr lang="en-US" altLang="zh-CN" sz="12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Benefit one</a:t>
            </a:r>
          </a:p>
        </p:txBody>
      </p:sp>
      <p:sp>
        <p:nvSpPr>
          <p:cNvPr id="45" name="矩形 44"/>
          <p:cNvSpPr/>
          <p:nvPr/>
        </p:nvSpPr>
        <p:spPr>
          <a:xfrm>
            <a:off x="463785" y="4452206"/>
            <a:ext cx="1023037" cy="276999"/>
          </a:xfrm>
          <a:prstGeom prst="rect">
            <a:avLst/>
          </a:prstGeom>
        </p:spPr>
        <p:txBody>
          <a:bodyPr wrap="none" anchor="ctr">
            <a:spAutoFit/>
          </a:bodyPr>
          <a:lstStyle/>
          <a:p>
            <a:pPr algn="ctr"/>
            <a:r>
              <a:rPr lang="en-US" altLang="zh-CN" sz="12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Benefit two</a:t>
            </a:r>
          </a:p>
        </p:txBody>
      </p:sp>
      <p:sp>
        <p:nvSpPr>
          <p:cNvPr id="46" name="矩形 45"/>
          <p:cNvSpPr/>
          <p:nvPr/>
        </p:nvSpPr>
        <p:spPr>
          <a:xfrm>
            <a:off x="463785" y="5231839"/>
            <a:ext cx="1133644" cy="276999"/>
          </a:xfrm>
          <a:prstGeom prst="rect">
            <a:avLst/>
          </a:prstGeom>
        </p:spPr>
        <p:txBody>
          <a:bodyPr wrap="none" anchor="ctr">
            <a:spAutoFit/>
          </a:bodyPr>
          <a:lstStyle/>
          <a:p>
            <a:pPr algn="ctr"/>
            <a:r>
              <a:rPr lang="en-US" altLang="zh-CN" sz="12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Benefit three</a:t>
            </a:r>
          </a:p>
        </p:txBody>
      </p:sp>
      <p:cxnSp>
        <p:nvCxnSpPr>
          <p:cNvPr id="47" name="直接连接符 46"/>
          <p:cNvCxnSpPr/>
          <p:nvPr/>
        </p:nvCxnSpPr>
        <p:spPr>
          <a:xfrm>
            <a:off x="432193" y="2641616"/>
            <a:ext cx="1132793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32193" y="3421251"/>
            <a:ext cx="1132793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2193" y="4200886"/>
            <a:ext cx="1132793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32193" y="4980521"/>
            <a:ext cx="1132793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32193" y="5760155"/>
            <a:ext cx="1132793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3146853" y="2061518"/>
            <a:ext cx="363158" cy="363158"/>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97" name="矩形 96"/>
          <p:cNvSpPr/>
          <p:nvPr/>
        </p:nvSpPr>
        <p:spPr>
          <a:xfrm>
            <a:off x="3126719" y="2097462"/>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94" name="椭圆 93"/>
          <p:cNvSpPr/>
          <p:nvPr/>
        </p:nvSpPr>
        <p:spPr>
          <a:xfrm>
            <a:off x="3146853" y="2841603"/>
            <a:ext cx="363158" cy="363158"/>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95" name="矩形 94"/>
          <p:cNvSpPr/>
          <p:nvPr/>
        </p:nvSpPr>
        <p:spPr>
          <a:xfrm>
            <a:off x="3126719" y="2877547"/>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92" name="椭圆 91"/>
          <p:cNvSpPr/>
          <p:nvPr/>
        </p:nvSpPr>
        <p:spPr>
          <a:xfrm>
            <a:off x="3146853" y="3621238"/>
            <a:ext cx="363158" cy="363158"/>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93" name="矩形 92"/>
          <p:cNvSpPr/>
          <p:nvPr/>
        </p:nvSpPr>
        <p:spPr>
          <a:xfrm>
            <a:off x="3126719" y="3657182"/>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90" name="椭圆 89"/>
          <p:cNvSpPr/>
          <p:nvPr/>
        </p:nvSpPr>
        <p:spPr>
          <a:xfrm>
            <a:off x="3146853" y="4400873"/>
            <a:ext cx="363158" cy="363158"/>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91" name="矩形 90"/>
          <p:cNvSpPr/>
          <p:nvPr/>
        </p:nvSpPr>
        <p:spPr>
          <a:xfrm>
            <a:off x="3126719" y="4436817"/>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8" name="椭圆 87"/>
          <p:cNvSpPr/>
          <p:nvPr/>
        </p:nvSpPr>
        <p:spPr>
          <a:xfrm>
            <a:off x="3146853" y="5180509"/>
            <a:ext cx="363158" cy="363158"/>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89" name="矩形 88"/>
          <p:cNvSpPr/>
          <p:nvPr/>
        </p:nvSpPr>
        <p:spPr>
          <a:xfrm>
            <a:off x="3126719" y="5216453"/>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6" name="椭圆 85"/>
          <p:cNvSpPr/>
          <p:nvPr/>
        </p:nvSpPr>
        <p:spPr>
          <a:xfrm>
            <a:off x="5628009" y="2841603"/>
            <a:ext cx="363158" cy="363158"/>
          </a:xfrm>
          <a:prstGeom prst="ellipse">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87" name="矩形 86"/>
          <p:cNvSpPr/>
          <p:nvPr/>
        </p:nvSpPr>
        <p:spPr>
          <a:xfrm>
            <a:off x="5607875" y="2877547"/>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4" name="椭圆 83"/>
          <p:cNvSpPr/>
          <p:nvPr/>
        </p:nvSpPr>
        <p:spPr>
          <a:xfrm>
            <a:off x="5628009" y="4400873"/>
            <a:ext cx="363158" cy="363158"/>
          </a:xfrm>
          <a:prstGeom prst="ellipse">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85" name="矩形 84"/>
          <p:cNvSpPr/>
          <p:nvPr/>
        </p:nvSpPr>
        <p:spPr>
          <a:xfrm>
            <a:off x="5607875" y="4436817"/>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2" name="椭圆 81"/>
          <p:cNvSpPr/>
          <p:nvPr/>
        </p:nvSpPr>
        <p:spPr>
          <a:xfrm>
            <a:off x="5628009" y="5180509"/>
            <a:ext cx="363158" cy="363158"/>
          </a:xfrm>
          <a:prstGeom prst="ellipse">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83" name="矩形 82"/>
          <p:cNvSpPr/>
          <p:nvPr/>
        </p:nvSpPr>
        <p:spPr>
          <a:xfrm>
            <a:off x="5607875" y="5216453"/>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0" name="椭圆 79"/>
          <p:cNvSpPr/>
          <p:nvPr/>
        </p:nvSpPr>
        <p:spPr>
          <a:xfrm>
            <a:off x="8065843" y="2061518"/>
            <a:ext cx="363158" cy="363158"/>
          </a:xfrm>
          <a:prstGeom prst="ellipse">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81" name="矩形 80"/>
          <p:cNvSpPr/>
          <p:nvPr/>
        </p:nvSpPr>
        <p:spPr>
          <a:xfrm>
            <a:off x="8045709" y="2097462"/>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78" name="椭圆 77"/>
          <p:cNvSpPr/>
          <p:nvPr/>
        </p:nvSpPr>
        <p:spPr>
          <a:xfrm>
            <a:off x="8065843" y="3621238"/>
            <a:ext cx="363158" cy="363158"/>
          </a:xfrm>
          <a:prstGeom prst="ellipse">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79" name="矩形 78"/>
          <p:cNvSpPr/>
          <p:nvPr/>
        </p:nvSpPr>
        <p:spPr>
          <a:xfrm>
            <a:off x="8045709" y="3657182"/>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76" name="椭圆 75"/>
          <p:cNvSpPr/>
          <p:nvPr/>
        </p:nvSpPr>
        <p:spPr>
          <a:xfrm>
            <a:off x="8065843" y="5180509"/>
            <a:ext cx="363158" cy="363158"/>
          </a:xfrm>
          <a:prstGeom prst="ellipse">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77" name="矩形 76"/>
          <p:cNvSpPr/>
          <p:nvPr/>
        </p:nvSpPr>
        <p:spPr>
          <a:xfrm>
            <a:off x="8045709" y="5216453"/>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74" name="椭圆 73"/>
          <p:cNvSpPr/>
          <p:nvPr/>
        </p:nvSpPr>
        <p:spPr>
          <a:xfrm>
            <a:off x="10571788" y="2841603"/>
            <a:ext cx="363158" cy="363158"/>
          </a:xfrm>
          <a:prstGeom prst="ellips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75" name="矩形 74"/>
          <p:cNvSpPr/>
          <p:nvPr/>
        </p:nvSpPr>
        <p:spPr>
          <a:xfrm>
            <a:off x="10551654" y="2877547"/>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72" name="椭圆 71"/>
          <p:cNvSpPr/>
          <p:nvPr/>
        </p:nvSpPr>
        <p:spPr>
          <a:xfrm>
            <a:off x="10571788" y="3621238"/>
            <a:ext cx="363158" cy="363158"/>
          </a:xfrm>
          <a:prstGeom prst="ellips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73" name="矩形 72"/>
          <p:cNvSpPr/>
          <p:nvPr/>
        </p:nvSpPr>
        <p:spPr>
          <a:xfrm>
            <a:off x="10551654" y="3657182"/>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70" name="椭圆 69"/>
          <p:cNvSpPr/>
          <p:nvPr/>
        </p:nvSpPr>
        <p:spPr>
          <a:xfrm>
            <a:off x="10571788" y="4400873"/>
            <a:ext cx="363158" cy="363158"/>
          </a:xfrm>
          <a:prstGeom prst="ellips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71" name="矩形 70"/>
          <p:cNvSpPr/>
          <p:nvPr/>
        </p:nvSpPr>
        <p:spPr>
          <a:xfrm>
            <a:off x="10551654" y="4436817"/>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8" name="椭圆 67"/>
          <p:cNvSpPr/>
          <p:nvPr/>
        </p:nvSpPr>
        <p:spPr>
          <a:xfrm>
            <a:off x="10571788" y="5180509"/>
            <a:ext cx="363158" cy="363158"/>
          </a:xfrm>
          <a:prstGeom prst="ellips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69" name="矩形 68"/>
          <p:cNvSpPr/>
          <p:nvPr/>
        </p:nvSpPr>
        <p:spPr>
          <a:xfrm>
            <a:off x="10551654" y="5216453"/>
            <a:ext cx="364203" cy="307777"/>
          </a:xfrm>
          <a:prstGeom prst="rect">
            <a:avLst/>
          </a:prstGeom>
        </p:spPr>
        <p:txBody>
          <a:bodyPr wrap="none" anchor="ctr">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98" name="组合 97"/>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99" name="椭圆 98"/>
            <p:cNvSpPr/>
            <p:nvPr/>
          </p:nvSpPr>
          <p:spPr>
            <a:xfrm>
              <a:off x="413000" y="53338"/>
              <a:ext cx="588781" cy="588781"/>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100" name="椭圆 99"/>
            <p:cNvSpPr/>
            <p:nvPr/>
          </p:nvSpPr>
          <p:spPr>
            <a:xfrm>
              <a:off x="451981" y="92319"/>
              <a:ext cx="510819" cy="510819"/>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66" y="183035"/>
              <a:ext cx="337048" cy="329388"/>
            </a:xfrm>
            <a:prstGeom prst="rect">
              <a:avLst/>
            </a:prstGeom>
          </p:spPr>
        </p:pic>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grpSp>
        <p:nvGrpSpPr>
          <p:cNvPr id="9" name="组合 8"/>
          <p:cNvGrpSpPr/>
          <p:nvPr/>
        </p:nvGrpSpPr>
        <p:grpSpPr bwMode="auto">
          <a:xfrm>
            <a:off x="503236" y="1691260"/>
            <a:ext cx="8049011" cy="3953187"/>
            <a:chOff x="1403350" y="2276475"/>
            <a:chExt cx="7416800" cy="3897371"/>
          </a:xfrm>
          <a:solidFill>
            <a:srgbClr val="403F44"/>
          </a:solidFill>
        </p:grpSpPr>
        <p:sp>
          <p:nvSpPr>
            <p:cNvPr id="10" name="Freeform 243"/>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 name="Freeform 244"/>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 name="Freeform 245"/>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 name="Freeform 246"/>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 name="Freeform 247"/>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 name="Freeform 248"/>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 name="Freeform 249"/>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 name="Freeform 250"/>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 name="Freeform 251"/>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 name="Freeform 252"/>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 name="Freeform 253"/>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 name="Freeform 254"/>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 name="Freeform 255"/>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 name="Freeform 256"/>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 name="Freeform 257"/>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 name="Freeform 258"/>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 name="Freeform 259"/>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8" name="Freeform 260"/>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9" name="Freeform 261"/>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30" name="Freeform 262"/>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36" name="Freeform 263"/>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37" name="Freeform 264"/>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38" name="Freeform 265"/>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39" name="Freeform 39"/>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0" name="Freeform 40"/>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1" name="Freeform 41"/>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2" name="Freeform 42"/>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3" name="Freeform 43"/>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4" name="Freeform 44"/>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5" name="Freeform 45"/>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6" name="Freeform 46"/>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7" name="Freeform 47"/>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8" name="Freeform 48"/>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49" name="Freeform 49"/>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0" name="Freeform 50"/>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1" name="Freeform 51"/>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2" name="Freeform 52"/>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3" name="Freeform 53"/>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4" name="Freeform 54"/>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5" name="Freeform 55"/>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6" name="Freeform 56"/>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7" name="Freeform 57"/>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59" name="Freeform 59"/>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0" name="Freeform 60"/>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1" name="Freeform 66"/>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2" name="Freeform 67"/>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3" name="Freeform 68"/>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4" name="Freeform 69"/>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5" name="Freeform 70"/>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6" name="Freeform 71"/>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7" name="Freeform 72"/>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8" name="Freeform 73"/>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69" name="Freeform 74"/>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0" name="Freeform 75"/>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1" name="Freeform 76"/>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2" name="Freeform 77"/>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3" name="Freeform 78"/>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4" name="Freeform 79"/>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5" name="Freeform 85"/>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6" name="Freeform 86"/>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7" name="Freeform 87"/>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8" name="Freeform 88"/>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79" name="Freeform 89"/>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0" name="Freeform 90"/>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1" name="Freeform 91"/>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2" name="Freeform 92"/>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3" name="Freeform 93"/>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4" name="Freeform 94"/>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5" name="Freeform 95"/>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6" name="Freeform 96"/>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7" name="Freeform 97"/>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8" name="Freeform 98"/>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89" name="Freeform 99"/>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0" name="Freeform 100"/>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1" name="Freeform 101"/>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2" name="Freeform 103"/>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3" name="Freeform 104"/>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4" name="Freeform 105"/>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5" name="Freeform 106"/>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6" name="Freeform 107"/>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7" name="Freeform 108"/>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8" name="Freeform 109"/>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99" name="Freeform 110"/>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0" name="Freeform 111"/>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1" name="Freeform 112"/>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2" name="Freeform 113"/>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3" name="Freeform 114"/>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4" name="Freeform 115"/>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5" name="Freeform 116"/>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6" name="Freeform 117"/>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7" name="Freeform 118"/>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8" name="Freeform 119"/>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09" name="Freeform 120"/>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0" name="Freeform 121"/>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1" name="Freeform 122"/>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2" name="Freeform 123"/>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3" name="Freeform 124"/>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4" name="Freeform 125"/>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5" name="Freeform 126"/>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6" name="Freeform 127"/>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7" name="Freeform 128"/>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8" name="Freeform 129"/>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19" name="Freeform 130"/>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0" name="Freeform 131"/>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1" name="Freeform 132"/>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2" name="Freeform 133"/>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3" name="Freeform 134"/>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4" name="Freeform 135"/>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5" name="Freeform 136"/>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6" name="Freeform 137"/>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7" name="Freeform 138"/>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8" name="Freeform 139"/>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29" name="Freeform 140"/>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0" name="Freeform 141"/>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1" name="Freeform 142"/>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2" name="Freeform 143"/>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3" name="Freeform 144"/>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4" name="Freeform 145"/>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5" name="Freeform 146"/>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6" name="Freeform 147"/>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7" name="Freeform 148"/>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8" name="Freeform 149"/>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39" name="Freeform 150"/>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0" name="Freeform 152"/>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1" name="Freeform 155"/>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2" name="Freeform 157"/>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3" name="Freeform 158"/>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4" name="Freeform 159"/>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5" name="Freeform 160"/>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6" name="Freeform 161"/>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7" name="Freeform 162"/>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8" name="Freeform 163"/>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49" name="Freeform 164"/>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0" name="Freeform 165"/>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1" name="Freeform 166"/>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2" name="Freeform 167"/>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3" name="Freeform 168"/>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4" name="Freeform 169"/>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5" name="Freeform 170"/>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6" name="Freeform 171"/>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7" name="Freeform 172"/>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8" name="Freeform 173"/>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59" name="Freeform 174"/>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0" name="Freeform 175"/>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1" name="Freeform 176"/>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2" name="Freeform 177"/>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3" name="Freeform 178"/>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4" name="Freeform 179"/>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5" name="Freeform 180"/>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6" name="Freeform 181"/>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7" name="Freeform 182"/>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8" name="Freeform 183"/>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69" name="Freeform 184"/>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0" name="Freeform 185"/>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1" name="Freeform 186"/>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2" name="Freeform 187"/>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3" name="Freeform 188"/>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4" name="Freeform 189"/>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5" name="Freeform 190"/>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6" name="Freeform 191"/>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7" name="Freeform 192"/>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8" name="Freeform 193"/>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79" name="Freeform 194"/>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0" name="Freeform 195"/>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1" name="Freeform 196"/>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2" name="Freeform 197"/>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3" name="Freeform 198"/>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4" name="Freeform 199"/>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5" name="Freeform 200"/>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6" name="Freeform 201"/>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7" name="Freeform 202"/>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8" name="Freeform 203"/>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89" name="Freeform 204"/>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0" name="Freeform 206"/>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1" name="Freeform 207"/>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2" name="Freeform 208"/>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3" name="Freeform 209"/>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4" name="Freeform 210"/>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5" name="Freeform 211"/>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6" name="Freeform 212"/>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7" name="Freeform 213"/>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8" name="Freeform 214"/>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199" name="Freeform 215"/>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0" name="Freeform 216"/>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1" name="Freeform 217"/>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2" name="Freeform 218"/>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3" name="Freeform 219"/>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4" name="Freeform 220"/>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5" name="Freeform 221"/>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6" name="Freeform 222"/>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7" name="Freeform 224"/>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8" name="Freeform 225"/>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09" name="Freeform 226"/>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0" name="Freeform 227"/>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1" name="Freeform 228"/>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2" name="Freeform 229"/>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3" name="Freeform 230"/>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4" name="Freeform 231"/>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5" name="Freeform 232"/>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6" name="Freeform 233"/>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7" name="Freeform 234"/>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8" name="Freeform 235"/>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19" name="Freeform 236"/>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0" name="Freeform 237"/>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1" name="Freeform 238"/>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2" name="Freeform 239"/>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3" name="Freeform 240"/>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4" name="Freeform 241"/>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5" name="Freeform 267"/>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6" name="Freeform 268"/>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7" name="Freeform 269"/>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8" name="Freeform 270"/>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29" name="Freeform 272"/>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0" name="Freeform 273"/>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1" name="Freeform 274"/>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2" name="Freeform 275"/>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3" name="Freeform 276"/>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4" name="Freeform 277"/>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5" name="Freeform 278"/>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6" name="Freeform 279"/>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7" name="Freeform 280"/>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8" name="Freeform 281"/>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39" name="Freeform 282"/>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0" name="Freeform 283"/>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1" name="Freeform 284"/>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2" name="Freeform 285"/>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3" name="Freeform 286"/>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4" name="Freeform 287"/>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5" name="Freeform 288"/>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6" name="Freeform 289"/>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7" name="Freeform 290"/>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8" name="Freeform 291"/>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49" name="Freeform 292"/>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0" name="Freeform 293"/>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1" name="Freeform 294"/>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2" name="Freeform 295"/>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3" name="Freeform 296"/>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4" name="Freeform 297"/>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5" name="Freeform 298"/>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6" name="Freeform 299"/>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7" name="Freeform 300"/>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8" name="Freeform 301"/>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59" name="Freeform 302"/>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0" name="Freeform 303"/>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1" name="Freeform 304"/>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2" name="Freeform 305"/>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3" name="Freeform 306"/>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4" name="Freeform 307"/>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5" name="Freeform 308"/>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6" name="Freeform 309"/>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7" name="Freeform 310"/>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8" name="Freeform 311"/>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69" name="Freeform 312"/>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0" name="Freeform 313"/>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1" name="Freeform 314"/>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2" name="Freeform 315"/>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3" name="Freeform 316"/>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4" name="Freeform 317"/>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5" name="Freeform 318"/>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6" name="Freeform 319"/>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7" name="Freeform 320"/>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8" name="Freeform 321"/>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sp>
          <p:nvSpPr>
            <p:cNvPr id="279" name="Freeform 322"/>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s-ES" dirty="0">
                <a:solidFill>
                  <a:schemeClr val="bg1"/>
                </a:solidFill>
                <a:latin typeface="+mn-lt"/>
                <a:ea typeface="+mn-ea"/>
              </a:endParaRPr>
            </a:p>
          </p:txBody>
        </p:sp>
      </p:grpSp>
      <p:sp>
        <p:nvSpPr>
          <p:cNvPr id="299" name="矩形 298"/>
          <p:cNvSpPr/>
          <p:nvPr/>
        </p:nvSpPr>
        <p:spPr>
          <a:xfrm>
            <a:off x="9346363" y="2212271"/>
            <a:ext cx="880369" cy="261610"/>
          </a:xfrm>
          <a:prstGeom prst="rect">
            <a:avLst/>
          </a:prstGeom>
        </p:spPr>
        <p:txBody>
          <a:bodyPr wrap="none" anchor="ctr">
            <a:spAutoFit/>
          </a:bodyPr>
          <a:lstStyle/>
          <a:p>
            <a:r>
              <a:rPr lang="en-US" altLang="zh-CN" sz="1100"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New Yorrk</a:t>
            </a:r>
          </a:p>
        </p:txBody>
      </p:sp>
      <p:sp>
        <p:nvSpPr>
          <p:cNvPr id="300" name="矩形 299"/>
          <p:cNvSpPr/>
          <p:nvPr/>
        </p:nvSpPr>
        <p:spPr>
          <a:xfrm>
            <a:off x="9473069" y="2518469"/>
            <a:ext cx="2215696" cy="62954"/>
          </a:xfrm>
          <a:prstGeom prst="rect">
            <a:avLst/>
          </a:prstGeom>
          <a:gradFill flip="none" rotWithShape="1">
            <a:gsLst>
              <a:gs pos="50000">
                <a:srgbClr val="E7E24E"/>
              </a:gs>
              <a:gs pos="0">
                <a:srgbClr val="E4E130"/>
              </a:gs>
              <a:gs pos="100000">
                <a:srgbClr val="F1F29A"/>
              </a:gs>
            </a:gsLst>
            <a:lin ang="108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01" name="矩形 300"/>
          <p:cNvSpPr/>
          <p:nvPr/>
        </p:nvSpPr>
        <p:spPr>
          <a:xfrm>
            <a:off x="8514480" y="2199296"/>
            <a:ext cx="956206" cy="461665"/>
          </a:xfrm>
          <a:prstGeom prst="rect">
            <a:avLst/>
          </a:prstGeom>
        </p:spPr>
        <p:txBody>
          <a:bodyPr wrap="square" anchor="ctr">
            <a:spAutoFit/>
          </a:bodyPr>
          <a:lstStyle/>
          <a:p>
            <a:r>
              <a:rPr lang="en-US" altLang="zh-CN" sz="24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200</a:t>
            </a:r>
          </a:p>
        </p:txBody>
      </p:sp>
      <p:sp>
        <p:nvSpPr>
          <p:cNvPr id="297" name="矩形 296"/>
          <p:cNvSpPr/>
          <p:nvPr/>
        </p:nvSpPr>
        <p:spPr>
          <a:xfrm>
            <a:off x="9478738" y="3139304"/>
            <a:ext cx="1763636" cy="62954"/>
          </a:xfrm>
          <a:prstGeom prst="rect">
            <a:avLst/>
          </a:prstGeom>
          <a:gradFill flip="none" rotWithShape="1">
            <a:gsLst>
              <a:gs pos="50000">
                <a:srgbClr val="A5CA3D"/>
              </a:gs>
              <a:gs pos="0">
                <a:srgbClr val="6FA429"/>
              </a:gs>
              <a:gs pos="100000">
                <a:srgbClr val="B2D68B"/>
              </a:gs>
            </a:gsLst>
            <a:lin ang="108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98" name="矩形 297"/>
          <p:cNvSpPr/>
          <p:nvPr/>
        </p:nvSpPr>
        <p:spPr>
          <a:xfrm>
            <a:off x="9346363" y="2828382"/>
            <a:ext cx="489237" cy="261610"/>
          </a:xfrm>
          <a:prstGeom prst="rect">
            <a:avLst/>
          </a:prstGeom>
        </p:spPr>
        <p:txBody>
          <a:bodyPr wrap="none" anchor="ctr">
            <a:spAutoFit/>
          </a:bodyPr>
          <a:lstStyle/>
          <a:p>
            <a:r>
              <a:rPr lang="en-US" altLang="zh-CN" sz="11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Paris</a:t>
            </a:r>
          </a:p>
        </p:txBody>
      </p:sp>
      <p:sp>
        <p:nvSpPr>
          <p:cNvPr id="296" name="矩形 295"/>
          <p:cNvSpPr/>
          <p:nvPr/>
        </p:nvSpPr>
        <p:spPr>
          <a:xfrm>
            <a:off x="8762366" y="2830106"/>
            <a:ext cx="804329" cy="461665"/>
          </a:xfrm>
          <a:prstGeom prst="rect">
            <a:avLst/>
          </a:prstGeom>
        </p:spPr>
        <p:txBody>
          <a:bodyPr wrap="square" anchor="ctr">
            <a:spAutoFit/>
          </a:bodyPr>
          <a:lstStyle/>
          <a:p>
            <a:r>
              <a:rPr lang="en-US" altLang="zh-CN" sz="24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60</a:t>
            </a:r>
          </a:p>
        </p:txBody>
      </p:sp>
      <p:sp>
        <p:nvSpPr>
          <p:cNvPr id="292" name="矩形 291"/>
          <p:cNvSpPr/>
          <p:nvPr/>
        </p:nvSpPr>
        <p:spPr>
          <a:xfrm>
            <a:off x="9478740" y="3748700"/>
            <a:ext cx="1174940" cy="62954"/>
          </a:xfrm>
          <a:prstGeom prst="rect">
            <a:avLst/>
          </a:prstGeom>
          <a:gradFill flip="none" rotWithShape="1">
            <a:gsLst>
              <a:gs pos="50000">
                <a:srgbClr val="6C7BB7"/>
              </a:gs>
              <a:gs pos="0">
                <a:srgbClr val="33458E"/>
              </a:gs>
              <a:gs pos="100000">
                <a:srgbClr val="99AAD9"/>
              </a:gs>
            </a:gsLst>
            <a:lin ang="108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93" name="矩形 292"/>
          <p:cNvSpPr/>
          <p:nvPr/>
        </p:nvSpPr>
        <p:spPr>
          <a:xfrm>
            <a:off x="9346363" y="3434326"/>
            <a:ext cx="705642" cy="261610"/>
          </a:xfrm>
          <a:prstGeom prst="rect">
            <a:avLst/>
          </a:prstGeom>
        </p:spPr>
        <p:txBody>
          <a:bodyPr wrap="none" anchor="ctr">
            <a:spAutoFit/>
          </a:bodyPr>
          <a:lstStyle/>
          <a:p>
            <a:r>
              <a:rPr lang="en-US" altLang="zh-CN" sz="11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London</a:t>
            </a:r>
          </a:p>
        </p:txBody>
      </p:sp>
      <p:sp>
        <p:nvSpPr>
          <p:cNvPr id="294" name="矩形 293"/>
          <p:cNvSpPr/>
          <p:nvPr/>
        </p:nvSpPr>
        <p:spPr>
          <a:xfrm>
            <a:off x="8762365" y="3415812"/>
            <a:ext cx="804331" cy="461665"/>
          </a:xfrm>
          <a:prstGeom prst="rect">
            <a:avLst/>
          </a:prstGeom>
        </p:spPr>
        <p:txBody>
          <a:bodyPr wrap="square" anchor="ctr">
            <a:spAutoFit/>
          </a:bodyPr>
          <a:lstStyle/>
          <a:p>
            <a:r>
              <a:rPr lang="en-US" altLang="zh-CN" sz="24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48</a:t>
            </a:r>
          </a:p>
        </p:txBody>
      </p:sp>
      <p:sp>
        <p:nvSpPr>
          <p:cNvPr id="289" name="矩形 288"/>
          <p:cNvSpPr/>
          <p:nvPr/>
        </p:nvSpPr>
        <p:spPr>
          <a:xfrm>
            <a:off x="9478740" y="4385093"/>
            <a:ext cx="1763635" cy="62954"/>
          </a:xfrm>
          <a:prstGeom prst="rect">
            <a:avLst/>
          </a:prstGeom>
          <a:gradFill flip="none" rotWithShape="1">
            <a:gsLst>
              <a:gs pos="50000">
                <a:srgbClr val="F4BE50"/>
              </a:gs>
              <a:gs pos="0">
                <a:srgbClr val="C9862A"/>
              </a:gs>
              <a:gs pos="100000">
                <a:srgbClr val="EFCE76"/>
              </a:gs>
            </a:gsLst>
            <a:lin ang="108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90" name="矩形 289"/>
          <p:cNvSpPr/>
          <p:nvPr/>
        </p:nvSpPr>
        <p:spPr>
          <a:xfrm>
            <a:off x="9346363" y="4072074"/>
            <a:ext cx="489235" cy="261610"/>
          </a:xfrm>
          <a:prstGeom prst="rect">
            <a:avLst/>
          </a:prstGeom>
        </p:spPr>
        <p:txBody>
          <a:bodyPr wrap="none" anchor="ctr">
            <a:spAutoFit/>
          </a:bodyPr>
          <a:lstStyle/>
          <a:p>
            <a:r>
              <a:rPr lang="en-US" altLang="zh-CN" sz="11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Paris</a:t>
            </a:r>
          </a:p>
        </p:txBody>
      </p:sp>
      <p:sp>
        <p:nvSpPr>
          <p:cNvPr id="291" name="矩形 290"/>
          <p:cNvSpPr/>
          <p:nvPr/>
        </p:nvSpPr>
        <p:spPr>
          <a:xfrm>
            <a:off x="8811942" y="3973065"/>
            <a:ext cx="754754" cy="461665"/>
          </a:xfrm>
          <a:prstGeom prst="rect">
            <a:avLst/>
          </a:prstGeom>
        </p:spPr>
        <p:txBody>
          <a:bodyPr wrap="square" anchor="ctr">
            <a:spAutoFit/>
          </a:bodyPr>
          <a:lstStyle/>
          <a:p>
            <a:r>
              <a:rPr lang="en-US" altLang="zh-CN" sz="24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57</a:t>
            </a:r>
          </a:p>
        </p:txBody>
      </p:sp>
      <p:sp>
        <p:nvSpPr>
          <p:cNvPr id="286" name="矩形 285"/>
          <p:cNvSpPr/>
          <p:nvPr/>
        </p:nvSpPr>
        <p:spPr>
          <a:xfrm>
            <a:off x="9478739" y="5027428"/>
            <a:ext cx="1885672" cy="62954"/>
          </a:xfrm>
          <a:prstGeom prst="rect">
            <a:avLst/>
          </a:prstGeom>
          <a:gradFill flip="none" rotWithShape="1">
            <a:gsLst>
              <a:gs pos="50000">
                <a:srgbClr val="22A6D7">
                  <a:lumMod val="98000"/>
                </a:srgbClr>
              </a:gs>
              <a:gs pos="0">
                <a:srgbClr val="1296C2"/>
              </a:gs>
              <a:gs pos="100000">
                <a:srgbClr val="5BCEEE"/>
              </a:gs>
            </a:gsLst>
            <a:lin ang="108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287" name="矩形 286"/>
          <p:cNvSpPr/>
          <p:nvPr/>
        </p:nvSpPr>
        <p:spPr>
          <a:xfrm>
            <a:off x="9346363" y="4717393"/>
            <a:ext cx="705642" cy="261610"/>
          </a:xfrm>
          <a:prstGeom prst="rect">
            <a:avLst/>
          </a:prstGeom>
        </p:spPr>
        <p:txBody>
          <a:bodyPr wrap="none" anchor="ctr">
            <a:spAutoFit/>
          </a:bodyPr>
          <a:lstStyle/>
          <a:p>
            <a:r>
              <a:rPr lang="en-US" altLang="zh-CN" sz="11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London</a:t>
            </a:r>
          </a:p>
        </p:txBody>
      </p:sp>
      <p:sp>
        <p:nvSpPr>
          <p:cNvPr id="288" name="矩形 287"/>
          <p:cNvSpPr/>
          <p:nvPr/>
        </p:nvSpPr>
        <p:spPr>
          <a:xfrm>
            <a:off x="8514480" y="4674746"/>
            <a:ext cx="956206" cy="461665"/>
          </a:xfrm>
          <a:prstGeom prst="rect">
            <a:avLst/>
          </a:prstGeom>
        </p:spPr>
        <p:txBody>
          <a:bodyPr wrap="square" anchor="ctr">
            <a:spAutoFit/>
          </a:bodyPr>
          <a:lstStyle/>
          <a:p>
            <a:r>
              <a:rPr lang="en-US" altLang="zh-CN" sz="24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139</a:t>
            </a:r>
          </a:p>
        </p:txBody>
      </p:sp>
      <p:sp>
        <p:nvSpPr>
          <p:cNvPr id="303" name="椭圆 302"/>
          <p:cNvSpPr/>
          <p:nvPr/>
        </p:nvSpPr>
        <p:spPr>
          <a:xfrm>
            <a:off x="5946755" y="2244247"/>
            <a:ext cx="261116" cy="261116"/>
          </a:xfrm>
          <a:prstGeom prst="ellipse">
            <a:avLst/>
          </a:prstGeom>
          <a:gradFill flip="none" rotWithShape="1">
            <a:gsLst>
              <a:gs pos="50000">
                <a:srgbClr val="22A6D7"/>
              </a:gs>
              <a:gs pos="0">
                <a:srgbClr val="1296C2"/>
              </a:gs>
              <a:gs pos="100000">
                <a:srgbClr val="5BCEEE"/>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cxnSp>
        <p:nvCxnSpPr>
          <p:cNvPr id="304" name="直接连接符 303"/>
          <p:cNvCxnSpPr/>
          <p:nvPr/>
        </p:nvCxnSpPr>
        <p:spPr>
          <a:xfrm>
            <a:off x="6077313" y="2505363"/>
            <a:ext cx="0" cy="2085159"/>
          </a:xfrm>
          <a:prstGeom prst="line">
            <a:avLst/>
          </a:prstGeom>
          <a:ln w="19050">
            <a:solidFill>
              <a:srgbClr val="55C9EB"/>
            </a:solidFill>
            <a:prstDash val="lgDash"/>
          </a:ln>
        </p:spPr>
        <p:style>
          <a:lnRef idx="1">
            <a:schemeClr val="accent1"/>
          </a:lnRef>
          <a:fillRef idx="0">
            <a:schemeClr val="accent1"/>
          </a:fillRef>
          <a:effectRef idx="0">
            <a:schemeClr val="accent1"/>
          </a:effectRef>
          <a:fontRef idx="minor">
            <a:schemeClr val="tx1"/>
          </a:fontRef>
        </p:style>
      </p:cxnSp>
      <p:grpSp>
        <p:nvGrpSpPr>
          <p:cNvPr id="305" name="组合 304"/>
          <p:cNvGrpSpPr/>
          <p:nvPr/>
        </p:nvGrpSpPr>
        <p:grpSpPr>
          <a:xfrm>
            <a:off x="5359006" y="4741962"/>
            <a:ext cx="1436613" cy="773550"/>
            <a:chOff x="481234" y="3512673"/>
            <a:chExt cx="1043304" cy="561771"/>
          </a:xfrm>
        </p:grpSpPr>
        <p:sp>
          <p:nvSpPr>
            <p:cNvPr id="306" name="矩形 305"/>
            <p:cNvSpPr/>
            <p:nvPr/>
          </p:nvSpPr>
          <p:spPr>
            <a:xfrm>
              <a:off x="622212" y="3512673"/>
              <a:ext cx="762981" cy="223515"/>
            </a:xfrm>
            <a:prstGeom prst="rect">
              <a:avLst/>
            </a:prstGeom>
          </p:spPr>
          <p:txBody>
            <a:bodyPr wrap="square" anchor="ctr">
              <a:spAutoFit/>
            </a:bodyPr>
            <a:lstStyle/>
            <a:p>
              <a:pPr algn="ctr"/>
              <a:r>
                <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07" name="矩形 306"/>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Sit amet</a:t>
              </a:r>
            </a:p>
          </p:txBody>
        </p:sp>
      </p:grpSp>
      <p:sp>
        <p:nvSpPr>
          <p:cNvPr id="309" name="椭圆 308"/>
          <p:cNvSpPr/>
          <p:nvPr/>
        </p:nvSpPr>
        <p:spPr>
          <a:xfrm>
            <a:off x="1386139" y="3380695"/>
            <a:ext cx="261116" cy="261116"/>
          </a:xfrm>
          <a:prstGeom prst="ellipse">
            <a:avLst/>
          </a:prstGeom>
          <a:gradFill flip="none" rotWithShape="1">
            <a:gsLst>
              <a:gs pos="50000">
                <a:srgbClr val="22A6D7"/>
              </a:gs>
              <a:gs pos="0">
                <a:srgbClr val="1296C2"/>
              </a:gs>
              <a:gs pos="100000">
                <a:srgbClr val="5BCEEE"/>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nvGrpSpPr>
          <p:cNvPr id="310" name="组合 309"/>
          <p:cNvGrpSpPr/>
          <p:nvPr/>
        </p:nvGrpSpPr>
        <p:grpSpPr>
          <a:xfrm>
            <a:off x="798391" y="4174845"/>
            <a:ext cx="1436613" cy="773546"/>
            <a:chOff x="668738" y="3512673"/>
            <a:chExt cx="1043304" cy="561768"/>
          </a:xfrm>
        </p:grpSpPr>
        <p:sp>
          <p:nvSpPr>
            <p:cNvPr id="312" name="矩形 311"/>
            <p:cNvSpPr/>
            <p:nvPr/>
          </p:nvSpPr>
          <p:spPr>
            <a:xfrm>
              <a:off x="808899" y="3512673"/>
              <a:ext cx="762981" cy="223515"/>
            </a:xfrm>
            <a:prstGeom prst="rect">
              <a:avLst/>
            </a:prstGeom>
          </p:spPr>
          <p:txBody>
            <a:bodyPr wrap="square" anchor="ctr">
              <a:spAutoFit/>
            </a:bodyPr>
            <a:lstStyle/>
            <a:p>
              <a:pPr algn="ctr"/>
              <a:r>
                <a:rPr lang="en-US" altLang="zh-CN" sz="1400" b="1" dirty="0">
                  <a:solidFill>
                    <a:schemeClr val="bg1"/>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13" name="矩形 312"/>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Sit amet</a:t>
              </a:r>
            </a:p>
          </p:txBody>
        </p:sp>
      </p:grpSp>
      <p:cxnSp>
        <p:nvCxnSpPr>
          <p:cNvPr id="311" name="直接连接符 310"/>
          <p:cNvCxnSpPr/>
          <p:nvPr/>
        </p:nvCxnSpPr>
        <p:spPr>
          <a:xfrm>
            <a:off x="1516698" y="3641891"/>
            <a:ext cx="0" cy="525794"/>
          </a:xfrm>
          <a:prstGeom prst="line">
            <a:avLst/>
          </a:prstGeom>
          <a:ln w="19050">
            <a:solidFill>
              <a:srgbClr val="55C9EB"/>
            </a:solidFill>
            <a:prstDash val="lgDash"/>
          </a:ln>
        </p:spPr>
        <p:style>
          <a:lnRef idx="1">
            <a:schemeClr val="accent1"/>
          </a:lnRef>
          <a:fillRef idx="0">
            <a:schemeClr val="accent1"/>
          </a:fillRef>
          <a:effectRef idx="0">
            <a:schemeClr val="accent1"/>
          </a:effectRef>
          <a:fontRef idx="minor">
            <a:schemeClr val="tx1"/>
          </a:fontRef>
        </p:style>
      </p:cxnSp>
      <p:grpSp>
        <p:nvGrpSpPr>
          <p:cNvPr id="302" name="组合 301"/>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308" name="椭圆 307"/>
            <p:cNvSpPr/>
            <p:nvPr/>
          </p:nvSpPr>
          <p:spPr>
            <a:xfrm>
              <a:off x="413000" y="53338"/>
              <a:ext cx="588781" cy="588781"/>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14" name="椭圆 313"/>
            <p:cNvSpPr/>
            <p:nvPr/>
          </p:nvSpPr>
          <p:spPr>
            <a:xfrm>
              <a:off x="451981" y="92319"/>
              <a:ext cx="510819" cy="510819"/>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315" name="图片 3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66" y="183035"/>
              <a:ext cx="337048" cy="329388"/>
            </a:xfrm>
            <a:prstGeom prst="rect">
              <a:avLst/>
            </a:prstGeom>
          </p:spPr>
        </p:pic>
      </p:gr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21" name="空心弧 20"/>
          <p:cNvSpPr/>
          <p:nvPr/>
        </p:nvSpPr>
        <p:spPr>
          <a:xfrm>
            <a:off x="798971" y="1609315"/>
            <a:ext cx="2146861" cy="2146861"/>
          </a:xfrm>
          <a:prstGeom prst="blockArc">
            <a:avLst>
              <a:gd name="adj1" fmla="val 13517990"/>
              <a:gd name="adj2" fmla="val 10691500"/>
              <a:gd name="adj3" fmla="val 6227"/>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2" name="矩形 21"/>
          <p:cNvSpPr/>
          <p:nvPr/>
        </p:nvSpPr>
        <p:spPr>
          <a:xfrm>
            <a:off x="1299167" y="2267247"/>
            <a:ext cx="1146469" cy="830997"/>
          </a:xfrm>
          <a:prstGeom prst="rect">
            <a:avLst/>
          </a:prstGeom>
        </p:spPr>
        <p:txBody>
          <a:bodyPr wrap="none" anchor="ctr">
            <a:spAutoFit/>
          </a:bodyPr>
          <a:lstStyle/>
          <a:p>
            <a:pPr lvl="0" algn="ctr"/>
            <a:r>
              <a:rPr lang="en-US" altLang="zh-CN" sz="4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82</a:t>
            </a:r>
            <a:r>
              <a:rPr lang="en-US" altLang="zh-CN" sz="2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a:t>
            </a:r>
          </a:p>
        </p:txBody>
      </p:sp>
      <p:sp>
        <p:nvSpPr>
          <p:cNvPr id="23" name="矩形 22"/>
          <p:cNvSpPr/>
          <p:nvPr/>
        </p:nvSpPr>
        <p:spPr>
          <a:xfrm>
            <a:off x="684784" y="4581409"/>
            <a:ext cx="2375234" cy="829073"/>
          </a:xfrm>
          <a:prstGeom prst="rect">
            <a:avLst/>
          </a:prstGeom>
        </p:spPr>
        <p:txBody>
          <a:bodyPr wrap="square">
            <a:spAutoFit/>
          </a:bodyPr>
          <a:lstStyle/>
          <a:p>
            <a:pPr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24" name="矩形 23"/>
          <p:cNvSpPr/>
          <p:nvPr/>
        </p:nvSpPr>
        <p:spPr>
          <a:xfrm>
            <a:off x="1055511" y="4183477"/>
            <a:ext cx="1633781" cy="369332"/>
          </a:xfrm>
          <a:prstGeom prst="rect">
            <a:avLst/>
          </a:prstGeom>
        </p:spPr>
        <p:txBody>
          <a:bodyPr wrap="none">
            <a:spAutoFit/>
          </a:bodyPr>
          <a:lstStyle/>
          <a:p>
            <a:pPr algn="ctr"/>
            <a:r>
              <a:rPr lang="en-US" altLang="zh-CN"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+17,356,123</a:t>
            </a:r>
          </a:p>
        </p:txBody>
      </p:sp>
      <p:sp>
        <p:nvSpPr>
          <p:cNvPr id="25" name="空心弧 24"/>
          <p:cNvSpPr/>
          <p:nvPr/>
        </p:nvSpPr>
        <p:spPr>
          <a:xfrm>
            <a:off x="3614704" y="1609315"/>
            <a:ext cx="2146861" cy="2146861"/>
          </a:xfrm>
          <a:prstGeom prst="blockArc">
            <a:avLst>
              <a:gd name="adj1" fmla="val 15650879"/>
              <a:gd name="adj2" fmla="val 10691500"/>
              <a:gd name="adj3" fmla="val 6227"/>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7" name="矩形 26"/>
          <p:cNvSpPr/>
          <p:nvPr/>
        </p:nvSpPr>
        <p:spPr>
          <a:xfrm>
            <a:off x="4114900" y="2267247"/>
            <a:ext cx="1146468" cy="830997"/>
          </a:xfrm>
          <a:prstGeom prst="rect">
            <a:avLst/>
          </a:prstGeom>
        </p:spPr>
        <p:txBody>
          <a:bodyPr wrap="none" anchor="ctr">
            <a:spAutoFit/>
          </a:bodyPr>
          <a:lstStyle/>
          <a:p>
            <a:pPr lvl="0" algn="ctr"/>
            <a:r>
              <a:rPr lang="en-US" altLang="zh-CN" sz="4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76</a:t>
            </a:r>
            <a:r>
              <a:rPr lang="en-US" altLang="zh-CN" sz="2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a:t>
            </a:r>
          </a:p>
        </p:txBody>
      </p:sp>
      <p:sp>
        <p:nvSpPr>
          <p:cNvPr id="28" name="矩形 27"/>
          <p:cNvSpPr/>
          <p:nvPr/>
        </p:nvSpPr>
        <p:spPr>
          <a:xfrm>
            <a:off x="3500517" y="4581409"/>
            <a:ext cx="2375234" cy="829073"/>
          </a:xfrm>
          <a:prstGeom prst="rect">
            <a:avLst/>
          </a:prstGeom>
        </p:spPr>
        <p:txBody>
          <a:bodyPr wrap="square">
            <a:spAutoFit/>
          </a:bodyPr>
          <a:lstStyle/>
          <a:p>
            <a:pPr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29" name="矩形 28"/>
          <p:cNvSpPr/>
          <p:nvPr/>
        </p:nvSpPr>
        <p:spPr>
          <a:xfrm>
            <a:off x="3871244" y="4183477"/>
            <a:ext cx="1633781" cy="369332"/>
          </a:xfrm>
          <a:prstGeom prst="rect">
            <a:avLst/>
          </a:prstGeom>
        </p:spPr>
        <p:txBody>
          <a:bodyPr wrap="none">
            <a:spAutoFit/>
          </a:bodyPr>
          <a:lstStyle/>
          <a:p>
            <a:pPr algn="ctr"/>
            <a:r>
              <a:rPr lang="en-US" altLang="zh-CN"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+17,356,123</a:t>
            </a:r>
          </a:p>
        </p:txBody>
      </p:sp>
      <p:sp>
        <p:nvSpPr>
          <p:cNvPr id="30" name="空心弧 29"/>
          <p:cNvSpPr/>
          <p:nvPr/>
        </p:nvSpPr>
        <p:spPr>
          <a:xfrm>
            <a:off x="6430437" y="1609315"/>
            <a:ext cx="2146861" cy="2146861"/>
          </a:xfrm>
          <a:prstGeom prst="blockArc">
            <a:avLst>
              <a:gd name="adj1" fmla="val 11922043"/>
              <a:gd name="adj2" fmla="val 10691500"/>
              <a:gd name="adj3" fmla="val 6227"/>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6" name="矩形 35"/>
          <p:cNvSpPr/>
          <p:nvPr/>
        </p:nvSpPr>
        <p:spPr>
          <a:xfrm>
            <a:off x="6930633" y="2267247"/>
            <a:ext cx="1146469" cy="830997"/>
          </a:xfrm>
          <a:prstGeom prst="rect">
            <a:avLst/>
          </a:prstGeom>
        </p:spPr>
        <p:txBody>
          <a:bodyPr wrap="none" anchor="ctr">
            <a:spAutoFit/>
          </a:bodyPr>
          <a:lstStyle/>
          <a:p>
            <a:pPr lvl="0" algn="ctr"/>
            <a:r>
              <a:rPr lang="en-US" altLang="zh-CN" sz="4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92</a:t>
            </a:r>
            <a:r>
              <a:rPr lang="en-US" altLang="zh-CN" sz="2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a:t>
            </a:r>
          </a:p>
        </p:txBody>
      </p:sp>
      <p:sp>
        <p:nvSpPr>
          <p:cNvPr id="37" name="矩形 36"/>
          <p:cNvSpPr/>
          <p:nvPr/>
        </p:nvSpPr>
        <p:spPr>
          <a:xfrm>
            <a:off x="6316250" y="4581409"/>
            <a:ext cx="2375234" cy="829073"/>
          </a:xfrm>
          <a:prstGeom prst="rect">
            <a:avLst/>
          </a:prstGeom>
        </p:spPr>
        <p:txBody>
          <a:bodyPr wrap="square">
            <a:spAutoFit/>
          </a:bodyPr>
          <a:lstStyle/>
          <a:p>
            <a:pPr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38" name="矩形 37"/>
          <p:cNvSpPr/>
          <p:nvPr/>
        </p:nvSpPr>
        <p:spPr>
          <a:xfrm>
            <a:off x="6686977" y="4183477"/>
            <a:ext cx="1633781" cy="369332"/>
          </a:xfrm>
          <a:prstGeom prst="rect">
            <a:avLst/>
          </a:prstGeom>
        </p:spPr>
        <p:txBody>
          <a:bodyPr wrap="none">
            <a:spAutoFit/>
          </a:bodyPr>
          <a:lstStyle/>
          <a:p>
            <a:pPr algn="ctr"/>
            <a:r>
              <a:rPr lang="en-US" altLang="zh-CN" b="1" dirty="0">
                <a:solidFill>
                  <a:srgbClr val="97A8D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+17,356,123</a:t>
            </a:r>
          </a:p>
        </p:txBody>
      </p:sp>
      <p:sp>
        <p:nvSpPr>
          <p:cNvPr id="39" name="空心弧 38"/>
          <p:cNvSpPr/>
          <p:nvPr/>
        </p:nvSpPr>
        <p:spPr>
          <a:xfrm>
            <a:off x="9246171" y="1609315"/>
            <a:ext cx="2146861" cy="2146861"/>
          </a:xfrm>
          <a:prstGeom prst="blockArc">
            <a:avLst>
              <a:gd name="adj1" fmla="val 19498456"/>
              <a:gd name="adj2" fmla="val 10691500"/>
              <a:gd name="adj3" fmla="val 6227"/>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0" name="矩形 39"/>
          <p:cNvSpPr/>
          <p:nvPr/>
        </p:nvSpPr>
        <p:spPr>
          <a:xfrm>
            <a:off x="9746367" y="2267247"/>
            <a:ext cx="1146468" cy="830997"/>
          </a:xfrm>
          <a:prstGeom prst="rect">
            <a:avLst/>
          </a:prstGeom>
        </p:spPr>
        <p:txBody>
          <a:bodyPr wrap="none" anchor="ctr">
            <a:spAutoFit/>
          </a:bodyPr>
          <a:lstStyle/>
          <a:p>
            <a:pPr lvl="0" algn="ctr"/>
            <a:r>
              <a:rPr lang="en-US" altLang="zh-CN" sz="48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Light" panose="020B0502040204020203" pitchFamily="34" charset="0"/>
              </a:rPr>
              <a:t>54</a:t>
            </a:r>
            <a:r>
              <a:rPr lang="en-US" altLang="zh-CN" sz="28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a:t>
            </a:r>
          </a:p>
        </p:txBody>
      </p:sp>
      <p:sp>
        <p:nvSpPr>
          <p:cNvPr id="41" name="矩形 40"/>
          <p:cNvSpPr/>
          <p:nvPr/>
        </p:nvSpPr>
        <p:spPr>
          <a:xfrm>
            <a:off x="9131984" y="4581409"/>
            <a:ext cx="2375234" cy="829073"/>
          </a:xfrm>
          <a:prstGeom prst="rect">
            <a:avLst/>
          </a:prstGeom>
        </p:spPr>
        <p:txBody>
          <a:bodyPr wrap="square">
            <a:spAutoFit/>
          </a:bodyPr>
          <a:lstStyle/>
          <a:p>
            <a:pPr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42" name="矩形 41"/>
          <p:cNvSpPr/>
          <p:nvPr/>
        </p:nvSpPr>
        <p:spPr>
          <a:xfrm>
            <a:off x="9502711" y="4183477"/>
            <a:ext cx="1633781" cy="369332"/>
          </a:xfrm>
          <a:prstGeom prst="rect">
            <a:avLst/>
          </a:prstGeom>
        </p:spPr>
        <p:txBody>
          <a:bodyPr wrap="none">
            <a:spAutoFit/>
          </a:bodyPr>
          <a:lstStyle/>
          <a:p>
            <a:pPr algn="ctr"/>
            <a:r>
              <a:rPr lang="en-US" altLang="zh-CN"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+17,356,123</a:t>
            </a:r>
          </a:p>
        </p:txBody>
      </p:sp>
      <p:grpSp>
        <p:nvGrpSpPr>
          <p:cNvPr id="43" name="组合 42"/>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44" name="椭圆 43"/>
            <p:cNvSpPr/>
            <p:nvPr/>
          </p:nvSpPr>
          <p:spPr>
            <a:xfrm>
              <a:off x="413000" y="53338"/>
              <a:ext cx="588781" cy="588781"/>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5" name="椭圆 44"/>
            <p:cNvSpPr/>
            <p:nvPr/>
          </p:nvSpPr>
          <p:spPr>
            <a:xfrm>
              <a:off x="451981" y="92319"/>
              <a:ext cx="510819" cy="510819"/>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66" y="183035"/>
              <a:ext cx="337048" cy="329388"/>
            </a:xfrm>
            <a:prstGeom prst="rect">
              <a:avLst/>
            </a:prstGeom>
          </p:spPr>
        </p:pic>
      </p:gr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67" name="矩形 55"/>
          <p:cNvSpPr/>
          <p:nvPr/>
        </p:nvSpPr>
        <p:spPr>
          <a:xfrm>
            <a:off x="694920" y="3894366"/>
            <a:ext cx="3155735" cy="701731"/>
          </a:xfrm>
          <a:prstGeom prst="rect">
            <a:avLst/>
          </a:prstGeom>
        </p:spPr>
        <p:txBody>
          <a:bodyPr wrap="square">
            <a:spAutoFit/>
          </a:bodyPr>
          <a:lstStyle/>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68" name="直接连接符 67"/>
          <p:cNvCxnSpPr/>
          <p:nvPr/>
        </p:nvCxnSpPr>
        <p:spPr>
          <a:xfrm>
            <a:off x="994818" y="4868706"/>
            <a:ext cx="2555939"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矩形 55"/>
          <p:cNvSpPr/>
          <p:nvPr/>
        </p:nvSpPr>
        <p:spPr>
          <a:xfrm>
            <a:off x="4518132" y="3894366"/>
            <a:ext cx="3155735" cy="701731"/>
          </a:xfrm>
          <a:prstGeom prst="rect">
            <a:avLst/>
          </a:prstGeom>
        </p:spPr>
        <p:txBody>
          <a:bodyPr wrap="square">
            <a:spAutoFit/>
          </a:bodyPr>
          <a:lstStyle/>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72" name="直接连接符 71"/>
          <p:cNvCxnSpPr/>
          <p:nvPr/>
        </p:nvCxnSpPr>
        <p:spPr>
          <a:xfrm>
            <a:off x="4818030" y="4868706"/>
            <a:ext cx="2555939"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3" name="矩形 55"/>
          <p:cNvSpPr/>
          <p:nvPr/>
        </p:nvSpPr>
        <p:spPr>
          <a:xfrm>
            <a:off x="8341345" y="3894366"/>
            <a:ext cx="3155735" cy="701731"/>
          </a:xfrm>
          <a:prstGeom prst="rect">
            <a:avLst/>
          </a:prstGeom>
        </p:spPr>
        <p:txBody>
          <a:bodyPr wrap="square">
            <a:spAutoFit/>
          </a:bodyPr>
          <a:lstStyle/>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74" name="直接连接符 73"/>
          <p:cNvCxnSpPr/>
          <p:nvPr/>
        </p:nvCxnSpPr>
        <p:spPr>
          <a:xfrm>
            <a:off x="8641243" y="4868706"/>
            <a:ext cx="2555939"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5" name="矩形 39"/>
          <p:cNvSpPr/>
          <p:nvPr/>
        </p:nvSpPr>
        <p:spPr>
          <a:xfrm>
            <a:off x="847846" y="3132043"/>
            <a:ext cx="2849883" cy="307777"/>
          </a:xfrm>
          <a:prstGeom prst="rect">
            <a:avLst/>
          </a:prstGeom>
          <a:noFill/>
        </p:spPr>
        <p:txBody>
          <a:bodyPr wrap="none">
            <a:spAutoFit/>
          </a:bodyPr>
          <a:lstStyle/>
          <a:p>
            <a:r>
              <a:rPr lang="zh-CN" altLang="zh-CN" sz="1400"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6" name="矩形 75"/>
          <p:cNvSpPr/>
          <p:nvPr/>
        </p:nvSpPr>
        <p:spPr>
          <a:xfrm>
            <a:off x="847846" y="3510043"/>
            <a:ext cx="1951816" cy="307777"/>
          </a:xfrm>
          <a:prstGeom prst="rect">
            <a:avLst/>
          </a:prstGeom>
          <a:noFill/>
        </p:spPr>
        <p:txBody>
          <a:bodyPr wrap="none">
            <a:spAutoFit/>
          </a:bodyPr>
          <a:lstStyle/>
          <a:p>
            <a:r>
              <a:rPr lang="zh-CN" altLang="zh-CN" sz="1400"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7" name="矩形 39"/>
          <p:cNvSpPr/>
          <p:nvPr/>
        </p:nvSpPr>
        <p:spPr>
          <a:xfrm>
            <a:off x="4671058" y="3132043"/>
            <a:ext cx="2849883" cy="307777"/>
          </a:xfrm>
          <a:prstGeom prst="rect">
            <a:avLst/>
          </a:prstGeom>
          <a:noFill/>
        </p:spPr>
        <p:txBody>
          <a:bodyPr wrap="none">
            <a:spAutoFit/>
          </a:bodyPr>
          <a:lstStyle/>
          <a:p>
            <a:r>
              <a:rPr lang="zh-CN" altLang="zh-CN" sz="1400"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8" name="矩形 77"/>
          <p:cNvSpPr/>
          <p:nvPr/>
        </p:nvSpPr>
        <p:spPr>
          <a:xfrm>
            <a:off x="4671058" y="3510043"/>
            <a:ext cx="1951816" cy="307777"/>
          </a:xfrm>
          <a:prstGeom prst="rect">
            <a:avLst/>
          </a:prstGeom>
          <a:noFill/>
        </p:spPr>
        <p:txBody>
          <a:bodyPr wrap="none">
            <a:spAutoFit/>
          </a:bodyPr>
          <a:lstStyle/>
          <a:p>
            <a:r>
              <a:rPr lang="zh-CN" altLang="zh-CN" sz="1400"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rgbClr val="B2D68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9" name="矩形 39"/>
          <p:cNvSpPr/>
          <p:nvPr/>
        </p:nvSpPr>
        <p:spPr>
          <a:xfrm>
            <a:off x="8494271" y="3132043"/>
            <a:ext cx="2849883" cy="307777"/>
          </a:xfrm>
          <a:prstGeom prst="rect">
            <a:avLst/>
          </a:prstGeom>
          <a:noFill/>
        </p:spPr>
        <p:txBody>
          <a:bodyPr wrap="none">
            <a:spAutoFit/>
          </a:bodyPr>
          <a:lstStyle/>
          <a:p>
            <a:r>
              <a:rPr lang="zh-CN" altLang="zh-CN" sz="1400"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0" name="矩形 79"/>
          <p:cNvSpPr/>
          <p:nvPr/>
        </p:nvSpPr>
        <p:spPr>
          <a:xfrm>
            <a:off x="8494271" y="3510043"/>
            <a:ext cx="1951816" cy="307777"/>
          </a:xfrm>
          <a:prstGeom prst="rect">
            <a:avLst/>
          </a:prstGeom>
          <a:noFill/>
        </p:spPr>
        <p:txBody>
          <a:bodyPr wrap="none">
            <a:spAutoFit/>
          </a:bodyPr>
          <a:lstStyle/>
          <a:p>
            <a:r>
              <a:rPr lang="zh-CN" altLang="zh-CN" sz="1400"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5" name="图片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13" y="1471000"/>
            <a:ext cx="2725148" cy="1609483"/>
          </a:xfrm>
          <a:prstGeom prst="rect">
            <a:avLst/>
          </a:prstGeom>
        </p:spPr>
      </p:pic>
      <p:pic>
        <p:nvPicPr>
          <p:cNvPr id="86" name="图片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935" y="1775826"/>
            <a:ext cx="2408129" cy="1304657"/>
          </a:xfrm>
          <a:prstGeom prst="rect">
            <a:avLst/>
          </a:prstGeom>
        </p:spPr>
      </p:pic>
      <p:pic>
        <p:nvPicPr>
          <p:cNvPr id="87" name="图片 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2582" y="1123497"/>
            <a:ext cx="2353260" cy="1956986"/>
          </a:xfrm>
          <a:prstGeom prst="rect">
            <a:avLst/>
          </a:prstGeom>
        </p:spPr>
      </p:pic>
      <p:sp>
        <p:nvSpPr>
          <p:cNvPr id="70" name="文本框 69"/>
          <p:cNvSpPr txBox="1"/>
          <p:nvPr/>
        </p:nvSpPr>
        <p:spPr>
          <a:xfrm>
            <a:off x="1717966" y="5116700"/>
            <a:ext cx="1841582" cy="584775"/>
          </a:xfrm>
          <a:prstGeom prst="rect">
            <a:avLst/>
          </a:prstGeom>
          <a:noFill/>
        </p:spPr>
        <p:txBody>
          <a:bodyPr wrap="square" rtlCol="0" anchor="ctr">
            <a:spAutoFit/>
          </a:bodyPr>
          <a:lstStyle/>
          <a:p>
            <a:r>
              <a:rPr lang="en-US" altLang="zh-CN" sz="32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81,680</a:t>
            </a:r>
            <a:endParaRPr lang="zh-CN" altLang="en-US" sz="32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109" name="椭圆 108"/>
          <p:cNvSpPr/>
          <p:nvPr/>
        </p:nvSpPr>
        <p:spPr>
          <a:xfrm>
            <a:off x="986027" y="5083671"/>
            <a:ext cx="650832" cy="650832"/>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110" name="图片 1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153" y="5160338"/>
            <a:ext cx="414582" cy="497497"/>
          </a:xfrm>
          <a:prstGeom prst="rect">
            <a:avLst/>
          </a:prstGeom>
        </p:spPr>
      </p:pic>
      <p:sp>
        <p:nvSpPr>
          <p:cNvPr id="112" name="文本框 111"/>
          <p:cNvSpPr txBox="1"/>
          <p:nvPr/>
        </p:nvSpPr>
        <p:spPr>
          <a:xfrm>
            <a:off x="9364391" y="5116700"/>
            <a:ext cx="1841582" cy="584775"/>
          </a:xfrm>
          <a:prstGeom prst="rect">
            <a:avLst/>
          </a:prstGeom>
          <a:noFill/>
        </p:spPr>
        <p:txBody>
          <a:bodyPr wrap="square" rtlCol="0" anchor="ctr">
            <a:spAutoFit/>
          </a:bodyPr>
          <a:lstStyle/>
          <a:p>
            <a:r>
              <a:rPr lang="en-US" altLang="zh-CN" sz="32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81,680</a:t>
            </a:r>
            <a:endParaRPr lang="zh-CN" altLang="en-US" sz="32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114" name="椭圆 113"/>
          <p:cNvSpPr/>
          <p:nvPr/>
        </p:nvSpPr>
        <p:spPr>
          <a:xfrm>
            <a:off x="8632452" y="5083671"/>
            <a:ext cx="650832" cy="650832"/>
          </a:xfrm>
          <a:prstGeom prst="ellips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115" name="图片 1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0578" y="5160338"/>
            <a:ext cx="414582" cy="497497"/>
          </a:xfrm>
          <a:prstGeom prst="rect">
            <a:avLst/>
          </a:prstGeom>
        </p:spPr>
      </p:pic>
      <p:sp>
        <p:nvSpPr>
          <p:cNvPr id="117" name="文本框 116"/>
          <p:cNvSpPr txBox="1"/>
          <p:nvPr/>
        </p:nvSpPr>
        <p:spPr>
          <a:xfrm>
            <a:off x="5541178" y="5116700"/>
            <a:ext cx="1841582" cy="584775"/>
          </a:xfrm>
          <a:prstGeom prst="rect">
            <a:avLst/>
          </a:prstGeom>
          <a:noFill/>
        </p:spPr>
        <p:txBody>
          <a:bodyPr wrap="square" rtlCol="0" anchor="ctr">
            <a:spAutoFit/>
          </a:bodyPr>
          <a:lstStyle/>
          <a:p>
            <a:r>
              <a:rPr lang="en-US" altLang="zh-CN" sz="32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81,680</a:t>
            </a:r>
            <a:endParaRPr lang="zh-CN" altLang="en-US" sz="32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119" name="椭圆 118"/>
          <p:cNvSpPr/>
          <p:nvPr/>
        </p:nvSpPr>
        <p:spPr>
          <a:xfrm>
            <a:off x="4809239" y="5083671"/>
            <a:ext cx="650832" cy="650832"/>
          </a:xfrm>
          <a:prstGeom prst="ellipse">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120" name="图片 1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7365" y="5160338"/>
            <a:ext cx="414582" cy="497497"/>
          </a:xfrm>
          <a:prstGeom prst="rect">
            <a:avLst/>
          </a:prstGeom>
        </p:spPr>
      </p:pic>
      <p:grpSp>
        <p:nvGrpSpPr>
          <p:cNvPr id="41" name="组合 40"/>
          <p:cNvGrpSpPr/>
          <p:nvPr/>
        </p:nvGrpSpPr>
        <p:grpSpPr>
          <a:xfrm>
            <a:off x="413000" y="53338"/>
            <a:ext cx="588781" cy="588781"/>
            <a:chOff x="413000" y="53338"/>
            <a:chExt cx="588781" cy="588781"/>
          </a:xfrm>
        </p:grpSpPr>
        <p:sp>
          <p:nvSpPr>
            <p:cNvPr id="42" name="椭圆 41"/>
            <p:cNvSpPr/>
            <p:nvPr/>
          </p:nvSpPr>
          <p:spPr>
            <a:xfrm>
              <a:off x="413000" y="53338"/>
              <a:ext cx="588781" cy="588781"/>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3" name="椭圆 42"/>
            <p:cNvSpPr/>
            <p:nvPr/>
          </p:nvSpPr>
          <p:spPr>
            <a:xfrm>
              <a:off x="451981" y="92319"/>
              <a:ext cx="510819" cy="510819"/>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44" name="图片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866" y="183035"/>
              <a:ext cx="337048" cy="329388"/>
            </a:xfrm>
            <a:prstGeom prst="rect">
              <a:avLst/>
            </a:prstGeom>
          </p:spPr>
        </p:pic>
      </p:gr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10" y="2871167"/>
            <a:ext cx="7059780" cy="1115665"/>
          </a:xfrm>
          <a:prstGeom prst="rect">
            <a:avLst/>
          </a:prstGeom>
        </p:spPr>
      </p:pic>
      <p:sp>
        <p:nvSpPr>
          <p:cNvPr id="35" name="矩形 34"/>
          <p:cNvSpPr/>
          <p:nvPr/>
        </p:nvSpPr>
        <p:spPr>
          <a:xfrm>
            <a:off x="2567189" y="4540797"/>
            <a:ext cx="3756338" cy="584775"/>
          </a:xfrm>
          <a:prstGeom prst="rect">
            <a:avLst/>
          </a:prstGeom>
        </p:spPr>
        <p:txBody>
          <a:bodyPr wrap="square" anchor="ctr">
            <a:spAutoFit/>
          </a:bodyPr>
          <a:lstStyle/>
          <a:p>
            <a:r>
              <a:rPr lang="en-US" altLang="zh-CN" sz="3200" b="1" dirty="0">
                <a:solidFill>
                  <a:srgbClr val="3F3E43"/>
                </a:solidFill>
                <a:effectLst>
                  <a:innerShdw blurRad="63500" dist="50800" dir="5400000">
                    <a:prstClr val="black">
                      <a:alpha val="50000"/>
                    </a:prstClr>
                  </a:innerShdw>
                </a:effectLst>
                <a:latin typeface="华文细黑" panose="02010600040101010101" pitchFamily="2" charset="-122"/>
                <a:ea typeface="华文细黑" panose="02010600040101010101" pitchFamily="2" charset="-122"/>
                <a:cs typeface="Arial" panose="020B0604020202020204" pitchFamily="34" charset="0"/>
              </a:rPr>
              <a:t>Click to add title</a:t>
            </a:r>
          </a:p>
        </p:txBody>
      </p:sp>
      <p:sp>
        <p:nvSpPr>
          <p:cNvPr id="36" name="矩形 35"/>
          <p:cNvSpPr/>
          <p:nvPr/>
        </p:nvSpPr>
        <p:spPr>
          <a:xfrm>
            <a:off x="2567189" y="5125572"/>
            <a:ext cx="7057623" cy="369332"/>
          </a:xfrm>
          <a:prstGeom prst="rect">
            <a:avLst/>
          </a:prstGeom>
        </p:spPr>
        <p:txBody>
          <a:bodyPr wrap="square" anchor="ctr">
            <a:spAutoFit/>
          </a:bodyPr>
          <a:lstStyle/>
          <a:p>
            <a:r>
              <a:rPr lang="en-US" altLang="zh-CN" dirty="0">
                <a:solidFill>
                  <a:srgbClr val="3F3E43"/>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499872"/>
          </a:xfrm>
          <a:prstGeom prst="rect">
            <a:avLst/>
          </a:prstGeom>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498" y="3066108"/>
            <a:ext cx="695004" cy="804742"/>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109" y="3031066"/>
            <a:ext cx="804742" cy="804742"/>
          </a:xfrm>
          <a:prstGeom prst="rect">
            <a:avLst/>
          </a:prstGeom>
        </p:spPr>
      </p:pic>
      <p:pic>
        <p:nvPicPr>
          <p:cNvPr id="34" name="图片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217" y="3098128"/>
            <a:ext cx="682811" cy="670618"/>
          </a:xfrm>
          <a:prstGeom prst="rect">
            <a:avLst/>
          </a:prstGeom>
        </p:spPr>
      </p:pic>
      <p:grpSp>
        <p:nvGrpSpPr>
          <p:cNvPr id="3" name="组合 2"/>
          <p:cNvGrpSpPr/>
          <p:nvPr/>
        </p:nvGrpSpPr>
        <p:grpSpPr>
          <a:xfrm>
            <a:off x="8602286" y="2960405"/>
            <a:ext cx="937189" cy="937189"/>
            <a:chOff x="8602286" y="2960405"/>
            <a:chExt cx="937189" cy="937189"/>
          </a:xfrm>
        </p:grpSpPr>
        <p:sp>
          <p:nvSpPr>
            <p:cNvPr id="27" name="椭圆 26"/>
            <p:cNvSpPr/>
            <p:nvPr/>
          </p:nvSpPr>
          <p:spPr>
            <a:xfrm>
              <a:off x="8602286" y="2960405"/>
              <a:ext cx="937189" cy="937189"/>
            </a:xfrm>
            <a:prstGeom prst="ellipse">
              <a:avLst/>
            </a:prstGeom>
            <a:gradFill flip="none" rotWithShape="1">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8" name="椭圆 27"/>
            <p:cNvSpPr/>
            <p:nvPr/>
          </p:nvSpPr>
          <p:spPr>
            <a:xfrm>
              <a:off x="8664334" y="3022453"/>
              <a:ext cx="813093" cy="813093"/>
            </a:xfrm>
            <a:prstGeom prst="ellipse">
              <a:avLst/>
            </a:prstGeom>
            <a:gradFill flip="none" rotWithShape="1">
              <a:gsLst>
                <a:gs pos="50000">
                  <a:srgbClr val="F4BE50"/>
                </a:gs>
                <a:gs pos="0">
                  <a:srgbClr val="C9862A"/>
                </a:gs>
                <a:gs pos="100000">
                  <a:srgbClr val="EFCE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0923" y="3096738"/>
              <a:ext cx="499915" cy="664522"/>
            </a:xfrm>
            <a:prstGeom prst="rect">
              <a:avLst/>
            </a:prstGeom>
          </p:spPr>
        </p:pic>
      </p:grpSp>
      <p:sp>
        <p:nvSpPr>
          <p:cNvPr id="14" name="文本框 13"/>
          <p:cNvSpPr txBox="1"/>
          <p:nvPr/>
        </p:nvSpPr>
        <p:spPr>
          <a:xfrm>
            <a:off x="4440740" y="1316928"/>
            <a:ext cx="3299301" cy="830997"/>
          </a:xfrm>
          <a:prstGeom prst="rect">
            <a:avLst/>
          </a:prstGeom>
          <a:noFill/>
        </p:spPr>
        <p:txBody>
          <a:bodyPr wrap="none" rtlCol="0">
            <a:spAutoFit/>
          </a:bodyPr>
          <a:lstStyle/>
          <a:p>
            <a:pPr algn="ctr"/>
            <a:r>
              <a:rPr lang="en-US" altLang="zh-CN" sz="4800" b="1" dirty="0">
                <a:solidFill>
                  <a:srgbClr val="403F44"/>
                </a:solidFill>
                <a:effectLst>
                  <a:innerShdw blurRad="114300">
                    <a:prstClr val="black"/>
                  </a:innerShdw>
                </a:effectLst>
                <a:latin typeface="华文细黑" panose="02010600040101010101" pitchFamily="2" charset="-122"/>
                <a:ea typeface="华文细黑" panose="02010600040101010101" pitchFamily="2" charset="-122"/>
                <a:cs typeface="Segoe UI Light" panose="020B0502040204020203" pitchFamily="34" charset="0"/>
              </a:rPr>
              <a:t>CONTENTS</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10" y="2871167"/>
            <a:ext cx="7059780" cy="1115665"/>
          </a:xfrm>
          <a:prstGeom prst="rect">
            <a:avLst/>
          </a:prstGeom>
        </p:spPr>
      </p:pic>
      <p:sp>
        <p:nvSpPr>
          <p:cNvPr id="37" name="矩形 36"/>
          <p:cNvSpPr/>
          <p:nvPr/>
        </p:nvSpPr>
        <p:spPr>
          <a:xfrm>
            <a:off x="2567189" y="4540797"/>
            <a:ext cx="3756338" cy="584775"/>
          </a:xfrm>
          <a:prstGeom prst="rect">
            <a:avLst/>
          </a:prstGeom>
        </p:spPr>
        <p:txBody>
          <a:bodyPr wrap="square" anchor="ctr">
            <a:spAutoFit/>
          </a:bodyPr>
          <a:lstStyle/>
          <a:p>
            <a:r>
              <a:rPr lang="en-US" altLang="zh-CN" sz="3200" b="1" dirty="0">
                <a:solidFill>
                  <a:srgbClr val="3F3E43"/>
                </a:solidFill>
                <a:effectLst>
                  <a:innerShdw blurRad="63500" dist="50800" dir="5400000">
                    <a:prstClr val="black">
                      <a:alpha val="50000"/>
                    </a:prstClr>
                  </a:innerShdw>
                </a:effectLst>
                <a:latin typeface="华文细黑" panose="02010600040101010101" pitchFamily="2" charset="-122"/>
                <a:ea typeface="华文细黑" panose="02010600040101010101" pitchFamily="2" charset="-122"/>
                <a:cs typeface="Arial" panose="020B0604020202020204" pitchFamily="34" charset="0"/>
              </a:rPr>
              <a:t>Click to add title</a:t>
            </a:r>
          </a:p>
        </p:txBody>
      </p:sp>
      <p:sp>
        <p:nvSpPr>
          <p:cNvPr id="38" name="矩形 37"/>
          <p:cNvSpPr/>
          <p:nvPr/>
        </p:nvSpPr>
        <p:spPr>
          <a:xfrm>
            <a:off x="2567189" y="5125572"/>
            <a:ext cx="7057623" cy="369332"/>
          </a:xfrm>
          <a:prstGeom prst="rect">
            <a:avLst/>
          </a:prstGeom>
        </p:spPr>
        <p:txBody>
          <a:bodyPr wrap="square" anchor="ctr">
            <a:spAutoFit/>
          </a:bodyPr>
          <a:lstStyle/>
          <a:p>
            <a:r>
              <a:rPr lang="en-US" altLang="zh-CN" dirty="0">
                <a:solidFill>
                  <a:srgbClr val="3F3E43"/>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nvGrpSpPr>
          <p:cNvPr id="4" name="组合 3"/>
          <p:cNvGrpSpPr/>
          <p:nvPr/>
        </p:nvGrpSpPr>
        <p:grpSpPr>
          <a:xfrm>
            <a:off x="2652433" y="2960405"/>
            <a:ext cx="937189" cy="937189"/>
            <a:chOff x="2652433" y="2960405"/>
            <a:chExt cx="937189" cy="937189"/>
          </a:xfrm>
        </p:grpSpPr>
        <p:sp>
          <p:nvSpPr>
            <p:cNvPr id="27" name="椭圆 26"/>
            <p:cNvSpPr/>
            <p:nvPr/>
          </p:nvSpPr>
          <p:spPr>
            <a:xfrm>
              <a:off x="2652433" y="2960405"/>
              <a:ext cx="937189" cy="937189"/>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8" name="椭圆 27"/>
            <p:cNvSpPr/>
            <p:nvPr/>
          </p:nvSpPr>
          <p:spPr>
            <a:xfrm>
              <a:off x="2714481" y="3022453"/>
              <a:ext cx="813093" cy="813093"/>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683" y="3104225"/>
              <a:ext cx="548688" cy="658425"/>
            </a:xfrm>
            <a:prstGeom prst="rect">
              <a:avLst/>
            </a:prstGeom>
          </p:spPr>
        </p:pic>
      </p:gr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109" y="3031066"/>
            <a:ext cx="804742" cy="804742"/>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217" y="3098128"/>
            <a:ext cx="682811" cy="670618"/>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7764" y="3028018"/>
            <a:ext cx="646232" cy="810838"/>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92001" cy="499872"/>
          </a:xfrm>
          <a:prstGeom prst="rect">
            <a:avLst/>
          </a:prstGeom>
        </p:spPr>
      </p:pic>
      <p:sp>
        <p:nvSpPr>
          <p:cNvPr id="20" name="文本框 19"/>
          <p:cNvSpPr txBox="1"/>
          <p:nvPr/>
        </p:nvSpPr>
        <p:spPr>
          <a:xfrm>
            <a:off x="4440740" y="1316928"/>
            <a:ext cx="3299301" cy="830997"/>
          </a:xfrm>
          <a:prstGeom prst="rect">
            <a:avLst/>
          </a:prstGeom>
          <a:noFill/>
        </p:spPr>
        <p:txBody>
          <a:bodyPr wrap="none" rtlCol="0">
            <a:spAutoFit/>
          </a:bodyPr>
          <a:lstStyle/>
          <a:p>
            <a:pPr algn="ctr"/>
            <a:r>
              <a:rPr lang="en-US" altLang="zh-CN" sz="4800" b="1" dirty="0">
                <a:solidFill>
                  <a:srgbClr val="403F44"/>
                </a:solidFill>
                <a:effectLst>
                  <a:innerShdw blurRad="114300">
                    <a:prstClr val="black"/>
                  </a:innerShdw>
                </a:effectLst>
                <a:latin typeface="华文细黑" panose="02010600040101010101" pitchFamily="2" charset="-122"/>
                <a:ea typeface="华文细黑" panose="02010600040101010101" pitchFamily="2" charset="-122"/>
                <a:cs typeface="Segoe UI Light" panose="020B0502040204020203"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grpSp>
        <p:nvGrpSpPr>
          <p:cNvPr id="2" name="组合 1"/>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39" name="椭圆 38"/>
            <p:cNvSpPr/>
            <p:nvPr/>
          </p:nvSpPr>
          <p:spPr>
            <a:xfrm>
              <a:off x="413000" y="53338"/>
              <a:ext cx="588781" cy="588781"/>
            </a:xfrm>
            <a:prstGeom prst="ellipse">
              <a:avLst/>
            </a:prstGeom>
            <a:gradFill flip="none" rotWithShape="1">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0" name="椭圆 39"/>
            <p:cNvSpPr/>
            <p:nvPr/>
          </p:nvSpPr>
          <p:spPr>
            <a:xfrm>
              <a:off x="451981" y="92319"/>
              <a:ext cx="510819" cy="510819"/>
            </a:xfrm>
            <a:prstGeom prst="ellipse">
              <a:avLst/>
            </a:prstGeom>
            <a:gradFill flip="none" rotWithShape="1">
              <a:gsLst>
                <a:gs pos="50000">
                  <a:srgbClr val="F4BE50"/>
                </a:gs>
                <a:gs pos="0">
                  <a:srgbClr val="C9862A"/>
                </a:gs>
                <a:gs pos="100000">
                  <a:srgbClr val="EFCE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57" y="138988"/>
              <a:ext cx="314067" cy="417480"/>
            </a:xfrm>
            <a:prstGeom prst="rect">
              <a:avLst/>
            </a:prstGeom>
          </p:spPr>
        </p:pic>
      </p:grpSp>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10" name="Flowchart: Data 40"/>
          <p:cNvSpPr/>
          <p:nvPr/>
        </p:nvSpPr>
        <p:spPr>
          <a:xfrm rot="16200000" flipH="1" flipV="1">
            <a:off x="5443223" y="3245709"/>
            <a:ext cx="868377" cy="290293"/>
          </a:xfrm>
          <a:prstGeom prst="flowChartInputOutput">
            <a:avLst/>
          </a:prstGeom>
          <a:solidFill>
            <a:srgbClr val="476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11" name="Flowchart: Data 32"/>
          <p:cNvSpPr/>
          <p:nvPr/>
        </p:nvSpPr>
        <p:spPr>
          <a:xfrm rot="16200000" flipH="1" flipV="1">
            <a:off x="2856745" y="3245708"/>
            <a:ext cx="868377" cy="290293"/>
          </a:xfrm>
          <a:prstGeom prst="flowChartInputOut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12" name="Rectangle 34"/>
          <p:cNvSpPr/>
          <p:nvPr/>
        </p:nvSpPr>
        <p:spPr>
          <a:xfrm>
            <a:off x="3434801" y="3134057"/>
            <a:ext cx="2587758" cy="696275"/>
          </a:xfrm>
          <a:prstGeom prst="rect">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sp>
        <p:nvSpPr>
          <p:cNvPr id="13" name="Flowchart: Data 37"/>
          <p:cNvSpPr/>
          <p:nvPr/>
        </p:nvSpPr>
        <p:spPr>
          <a:xfrm rot="16200000" flipH="1" flipV="1">
            <a:off x="8024363" y="1861773"/>
            <a:ext cx="868376" cy="290293"/>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14" name="Pentagon 39"/>
          <p:cNvSpPr/>
          <p:nvPr/>
        </p:nvSpPr>
        <p:spPr>
          <a:xfrm>
            <a:off x="8603699" y="1750120"/>
            <a:ext cx="2587757" cy="696275"/>
          </a:xfrm>
          <a:prstGeom prst="homePlat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sp>
        <p:nvSpPr>
          <p:cNvPr id="15" name="Flowchart: Data 42"/>
          <p:cNvSpPr/>
          <p:nvPr/>
        </p:nvSpPr>
        <p:spPr>
          <a:xfrm rot="16200000" flipH="1" flipV="1">
            <a:off x="8027670" y="2552653"/>
            <a:ext cx="868377" cy="296911"/>
          </a:xfrm>
          <a:prstGeom prst="flowChartInputOut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16" name="Rectangle 44"/>
          <p:cNvSpPr/>
          <p:nvPr/>
        </p:nvSpPr>
        <p:spPr>
          <a:xfrm>
            <a:off x="6022559" y="2437781"/>
            <a:ext cx="2587757" cy="696275"/>
          </a:xfrm>
          <a:prstGeom prst="rect">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sp>
        <p:nvSpPr>
          <p:cNvPr id="17" name="Flowchart: Data 41"/>
          <p:cNvSpPr/>
          <p:nvPr/>
        </p:nvSpPr>
        <p:spPr>
          <a:xfrm rot="16200000" flipH="1" flipV="1">
            <a:off x="5443223" y="2554605"/>
            <a:ext cx="868377" cy="290293"/>
          </a:xfrm>
          <a:prstGeom prst="flowChartInputOutp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32" name="Flowchart: Data 26"/>
          <p:cNvSpPr/>
          <p:nvPr/>
        </p:nvSpPr>
        <p:spPr>
          <a:xfrm rot="16200000" flipH="1" flipV="1">
            <a:off x="2856745" y="3941984"/>
            <a:ext cx="868377" cy="290293"/>
          </a:xfrm>
          <a:prstGeom prst="flowChartInputOutput">
            <a:avLst/>
          </a:prstGeom>
          <a:solidFill>
            <a:srgbClr val="A9A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33" name="Rectangle 29"/>
          <p:cNvSpPr/>
          <p:nvPr/>
        </p:nvSpPr>
        <p:spPr>
          <a:xfrm>
            <a:off x="847042" y="3830333"/>
            <a:ext cx="2587758" cy="696275"/>
          </a:xfrm>
          <a:prstGeom prst="rect">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grpSp>
        <p:nvGrpSpPr>
          <p:cNvPr id="19" name="组合 18"/>
          <p:cNvGrpSpPr/>
          <p:nvPr/>
        </p:nvGrpSpPr>
        <p:grpSpPr>
          <a:xfrm>
            <a:off x="847042" y="4708772"/>
            <a:ext cx="2565857" cy="1097117"/>
            <a:chOff x="923794" y="4872574"/>
            <a:chExt cx="2565857" cy="1097117"/>
          </a:xfrm>
        </p:grpSpPr>
        <p:sp>
          <p:nvSpPr>
            <p:cNvPr id="30" name="矩形 29"/>
            <p:cNvSpPr/>
            <p:nvPr/>
          </p:nvSpPr>
          <p:spPr>
            <a:xfrm>
              <a:off x="923794" y="5140618"/>
              <a:ext cx="2565857" cy="829073"/>
            </a:xfrm>
            <a:prstGeom prst="rect">
              <a:avLst/>
            </a:prstGeom>
          </p:spPr>
          <p:txBody>
            <a:bodyPr wrap="square">
              <a:spAutoFit/>
            </a:bodyPr>
            <a:lstStyle/>
            <a:p>
              <a:pP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31" name="矩形 30"/>
            <p:cNvSpPr/>
            <p:nvPr/>
          </p:nvSpPr>
          <p:spPr>
            <a:xfrm>
              <a:off x="923794" y="4872574"/>
              <a:ext cx="1729961" cy="338554"/>
            </a:xfrm>
            <a:prstGeom prst="rect">
              <a:avLst/>
            </a:prstGeom>
          </p:spPr>
          <p:txBody>
            <a:bodyPr wrap="none">
              <a:spAutoFit/>
            </a:bodyPr>
            <a:lstStyle/>
            <a:p>
              <a:r>
                <a:rPr lang="en-US" altLang="zh-CN" sz="1600" dirty="0">
                  <a:solidFill>
                    <a:srgbClr val="EFEE87"/>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ADD THE TITLE</a:t>
              </a:r>
            </a:p>
          </p:txBody>
        </p:sp>
      </p:grpSp>
      <p:grpSp>
        <p:nvGrpSpPr>
          <p:cNvPr id="20" name="组合 19"/>
          <p:cNvGrpSpPr/>
          <p:nvPr/>
        </p:nvGrpSpPr>
        <p:grpSpPr>
          <a:xfrm>
            <a:off x="3491063" y="4013776"/>
            <a:ext cx="2565857" cy="1097117"/>
            <a:chOff x="4057207" y="4872574"/>
            <a:chExt cx="2565857" cy="1097117"/>
          </a:xfrm>
        </p:grpSpPr>
        <p:sp>
          <p:nvSpPr>
            <p:cNvPr id="28" name="矩形 27"/>
            <p:cNvSpPr/>
            <p:nvPr/>
          </p:nvSpPr>
          <p:spPr>
            <a:xfrm>
              <a:off x="4057207" y="5140618"/>
              <a:ext cx="2565857" cy="829073"/>
            </a:xfrm>
            <a:prstGeom prst="rect">
              <a:avLst/>
            </a:prstGeom>
          </p:spPr>
          <p:txBody>
            <a:bodyPr wrap="square">
              <a:spAutoFit/>
            </a:bodyPr>
            <a:lstStyle/>
            <a:p>
              <a:pP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29" name="矩形 28"/>
            <p:cNvSpPr/>
            <p:nvPr/>
          </p:nvSpPr>
          <p:spPr>
            <a:xfrm>
              <a:off x="4057207" y="4872574"/>
              <a:ext cx="1729961" cy="338554"/>
            </a:xfrm>
            <a:prstGeom prst="rect">
              <a:avLst/>
            </a:prstGeom>
          </p:spPr>
          <p:txBody>
            <a:bodyPr wrap="none">
              <a:spAutoFit/>
            </a:bodyPr>
            <a:lstStyle/>
            <a:p>
              <a:r>
                <a:rPr lang="en-US" altLang="zh-CN" sz="1600" dirty="0">
                  <a:solidFill>
                    <a:srgbClr val="B2D68A"/>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ADD THE TITLE</a:t>
              </a:r>
            </a:p>
          </p:txBody>
        </p:sp>
      </p:grpSp>
      <p:grpSp>
        <p:nvGrpSpPr>
          <p:cNvPr id="21" name="组合 20"/>
          <p:cNvGrpSpPr/>
          <p:nvPr/>
        </p:nvGrpSpPr>
        <p:grpSpPr>
          <a:xfrm>
            <a:off x="6135084" y="3318780"/>
            <a:ext cx="2565857" cy="1097117"/>
            <a:chOff x="4057207" y="4872574"/>
            <a:chExt cx="2565857" cy="1097117"/>
          </a:xfrm>
        </p:grpSpPr>
        <p:sp>
          <p:nvSpPr>
            <p:cNvPr id="25" name="矩形 24"/>
            <p:cNvSpPr/>
            <p:nvPr/>
          </p:nvSpPr>
          <p:spPr>
            <a:xfrm>
              <a:off x="4057207" y="5140618"/>
              <a:ext cx="2565857" cy="829073"/>
            </a:xfrm>
            <a:prstGeom prst="rect">
              <a:avLst/>
            </a:prstGeom>
          </p:spPr>
          <p:txBody>
            <a:bodyPr wrap="square">
              <a:spAutoFit/>
            </a:bodyPr>
            <a:lstStyle/>
            <a:p>
              <a:pP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27" name="矩形 26"/>
            <p:cNvSpPr/>
            <p:nvPr/>
          </p:nvSpPr>
          <p:spPr>
            <a:xfrm>
              <a:off x="4057207" y="4872574"/>
              <a:ext cx="1729961" cy="338554"/>
            </a:xfrm>
            <a:prstGeom prst="rect">
              <a:avLst/>
            </a:prstGeom>
          </p:spPr>
          <p:txBody>
            <a:bodyPr wrap="none">
              <a:spAutoFit/>
            </a:bodyPr>
            <a:lstStyle/>
            <a:p>
              <a:r>
                <a:rPr lang="en-US" altLang="zh-CN" sz="1600" dirty="0">
                  <a:solidFill>
                    <a:srgbClr val="97A8D7"/>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ADD THE TITLE</a:t>
              </a:r>
            </a:p>
          </p:txBody>
        </p:sp>
      </p:grpSp>
      <p:grpSp>
        <p:nvGrpSpPr>
          <p:cNvPr id="22" name="组合 21"/>
          <p:cNvGrpSpPr/>
          <p:nvPr/>
        </p:nvGrpSpPr>
        <p:grpSpPr>
          <a:xfrm>
            <a:off x="8779104" y="2623784"/>
            <a:ext cx="2565857" cy="1097117"/>
            <a:chOff x="4057207" y="4872574"/>
            <a:chExt cx="2565857" cy="1097117"/>
          </a:xfrm>
        </p:grpSpPr>
        <p:sp>
          <p:nvSpPr>
            <p:cNvPr id="23" name="矩形 22"/>
            <p:cNvSpPr/>
            <p:nvPr/>
          </p:nvSpPr>
          <p:spPr>
            <a:xfrm>
              <a:off x="4057207" y="5140618"/>
              <a:ext cx="2565857" cy="829073"/>
            </a:xfrm>
            <a:prstGeom prst="rect">
              <a:avLst/>
            </a:prstGeom>
          </p:spPr>
          <p:txBody>
            <a:bodyPr wrap="square">
              <a:spAutoFit/>
            </a:bodyPr>
            <a:lstStyle/>
            <a:p>
              <a:pP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24" name="矩形 23"/>
            <p:cNvSpPr/>
            <p:nvPr/>
          </p:nvSpPr>
          <p:spPr>
            <a:xfrm>
              <a:off x="4057207" y="4872574"/>
              <a:ext cx="1729961" cy="338554"/>
            </a:xfrm>
            <a:prstGeom prst="rect">
              <a:avLst/>
            </a:prstGeom>
          </p:spPr>
          <p:txBody>
            <a:bodyPr wrap="none">
              <a:spAutoFit/>
            </a:bodyPr>
            <a:lstStyle/>
            <a:p>
              <a:r>
                <a:rPr lang="en-US" altLang="zh-CN" sz="1600" dirty="0">
                  <a:solidFill>
                    <a:srgbClr val="EFCD74"/>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ADD THE TITLE</a:t>
              </a:r>
            </a:p>
          </p:txBody>
        </p:sp>
      </p:gr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9" name="Flowchart: Off-page Connector 42"/>
          <p:cNvSpPr/>
          <p:nvPr/>
        </p:nvSpPr>
        <p:spPr>
          <a:xfrm rot="16200000">
            <a:off x="534836" y="557462"/>
            <a:ext cx="957808" cy="2027479"/>
          </a:xfrm>
          <a:prstGeom prst="flowChartOffpageConnector">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10" name="Notched Right Arrow 20"/>
          <p:cNvSpPr/>
          <p:nvPr/>
        </p:nvSpPr>
        <p:spPr>
          <a:xfrm>
            <a:off x="1764295" y="1092297"/>
            <a:ext cx="8834019" cy="957809"/>
          </a:xfrm>
          <a:prstGeom prst="notchedRightArrow">
            <a:avLst>
              <a:gd name="adj1" fmla="val 100000"/>
              <a:gd name="adj2" fmla="val 46001"/>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grpSp>
        <p:nvGrpSpPr>
          <p:cNvPr id="11" name="组合 10"/>
          <p:cNvGrpSpPr/>
          <p:nvPr/>
        </p:nvGrpSpPr>
        <p:grpSpPr>
          <a:xfrm>
            <a:off x="2454253" y="1188462"/>
            <a:ext cx="7130321" cy="765479"/>
            <a:chOff x="2810491" y="1373364"/>
            <a:chExt cx="7130321" cy="765479"/>
          </a:xfrm>
        </p:grpSpPr>
        <p:sp>
          <p:nvSpPr>
            <p:cNvPr id="12" name="TextBox 72"/>
            <p:cNvSpPr txBox="1"/>
            <p:nvPr/>
          </p:nvSpPr>
          <p:spPr>
            <a:xfrm>
              <a:off x="2810491" y="1373364"/>
              <a:ext cx="3078094" cy="246221"/>
            </a:xfrm>
            <a:prstGeom prst="rect">
              <a:avLst/>
            </a:prstGeom>
            <a:noFill/>
          </p:spPr>
          <p:txBody>
            <a:bodyPr wrap="square" lIns="0" tIns="0" rIns="0" bIns="0" rtlCol="0" anchor="ctr">
              <a:spAutoFit/>
            </a:bodyPr>
            <a:lstStyle/>
            <a:p>
              <a:pPr lvl="0"/>
              <a:r>
                <a:rPr lang="en-US" altLang="zh-CN" sz="1600"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 name="TextBox 74"/>
            <p:cNvSpPr txBox="1"/>
            <p:nvPr/>
          </p:nvSpPr>
          <p:spPr>
            <a:xfrm>
              <a:off x="2810491" y="1601516"/>
              <a:ext cx="7130321" cy="537327"/>
            </a:xfrm>
            <a:prstGeom prst="rect">
              <a:avLst/>
            </a:prstGeom>
            <a:noFill/>
          </p:spPr>
          <p:txBody>
            <a:bodyPr wrap="square" lIns="0" tIns="0" rtlCol="0" anchor="t">
              <a:spAutoFit/>
            </a:bodyPr>
            <a:lstStyle/>
            <a:p>
              <a:pPr lvl="0">
                <a:lnSpc>
                  <a:spcPct val="114000"/>
                </a:lnSpc>
              </a:pPr>
              <a:r>
                <a:rPr lang="en-US" altLang="zh-CN" sz="1400" dirty="0">
                  <a:solidFill>
                    <a:schemeClr val="tx1">
                      <a:lumMod val="75000"/>
                      <a:lumOff val="25000"/>
                    </a:schemeClr>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a:t>
              </a:r>
            </a:p>
          </p:txBody>
        </p:sp>
      </p:grpSp>
      <p:sp>
        <p:nvSpPr>
          <p:cNvPr id="15" name="Flowchart: Off-page Connector 46"/>
          <p:cNvSpPr/>
          <p:nvPr/>
        </p:nvSpPr>
        <p:spPr>
          <a:xfrm rot="5400000">
            <a:off x="10699356" y="1873268"/>
            <a:ext cx="957808" cy="2027480"/>
          </a:xfrm>
          <a:prstGeom prst="flowChartOffpageConnector">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16" name="Notched Right Arrow 24"/>
          <p:cNvSpPr/>
          <p:nvPr/>
        </p:nvSpPr>
        <p:spPr>
          <a:xfrm rot="10800000">
            <a:off x="1593685" y="2408104"/>
            <a:ext cx="8834019" cy="957809"/>
          </a:xfrm>
          <a:prstGeom prst="notchedRightArrow">
            <a:avLst>
              <a:gd name="adj1" fmla="val 100000"/>
              <a:gd name="adj2" fmla="val 46000"/>
            </a:avLst>
          </a:prstGeom>
          <a:gradFill flip="none" rotWithShape="0">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24" name="TextBox 72"/>
          <p:cNvSpPr txBox="1"/>
          <p:nvPr/>
        </p:nvSpPr>
        <p:spPr>
          <a:xfrm>
            <a:off x="6731887" y="2504269"/>
            <a:ext cx="3078094" cy="246221"/>
          </a:xfrm>
          <a:prstGeom prst="rect">
            <a:avLst/>
          </a:prstGeom>
          <a:noFill/>
        </p:spPr>
        <p:txBody>
          <a:bodyPr wrap="square" lIns="0" tIns="0" rIns="0" bIns="0" rtlCol="0" anchor="ctr">
            <a:spAutoFit/>
          </a:bodyPr>
          <a:lstStyle/>
          <a:p>
            <a:pPr lvl="0" algn="r"/>
            <a:r>
              <a:rPr lang="en-US" altLang="zh-CN" sz="1600"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25" name="TextBox 74"/>
          <p:cNvSpPr txBox="1"/>
          <p:nvPr/>
        </p:nvSpPr>
        <p:spPr>
          <a:xfrm>
            <a:off x="2679660" y="2732421"/>
            <a:ext cx="7130321" cy="537327"/>
          </a:xfrm>
          <a:prstGeom prst="rect">
            <a:avLst/>
          </a:prstGeom>
          <a:noFill/>
        </p:spPr>
        <p:txBody>
          <a:bodyPr wrap="square" lIns="0" tIns="0" rtlCol="0" anchor="t">
            <a:spAutoFit/>
          </a:bodyPr>
          <a:lstStyle/>
          <a:p>
            <a:pPr lvl="0" algn="r">
              <a:lnSpc>
                <a:spcPct val="114000"/>
              </a:lnSpc>
            </a:pPr>
            <a:r>
              <a:rPr lang="en-US" altLang="zh-CN" sz="1400" dirty="0">
                <a:solidFill>
                  <a:schemeClr val="tx1">
                    <a:lumMod val="75000"/>
                    <a:lumOff val="25000"/>
                  </a:schemeClr>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a:t>
            </a:r>
          </a:p>
        </p:txBody>
      </p:sp>
      <p:grpSp>
        <p:nvGrpSpPr>
          <p:cNvPr id="4" name="组合 3"/>
          <p:cNvGrpSpPr/>
          <p:nvPr/>
        </p:nvGrpSpPr>
        <p:grpSpPr>
          <a:xfrm>
            <a:off x="0" y="3723909"/>
            <a:ext cx="10598314" cy="957809"/>
            <a:chOff x="356238" y="3908811"/>
            <a:chExt cx="10598314" cy="957809"/>
          </a:xfrm>
        </p:grpSpPr>
        <p:sp>
          <p:nvSpPr>
            <p:cNvPr id="21" name="Flowchart: Off-page Connector 56"/>
            <p:cNvSpPr/>
            <p:nvPr/>
          </p:nvSpPr>
          <p:spPr>
            <a:xfrm rot="16200000">
              <a:off x="891074" y="3373976"/>
              <a:ext cx="957808" cy="2027479"/>
            </a:xfrm>
            <a:prstGeom prst="flowChartOffpageConnector">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22" name="Notched Right Arrow 37"/>
            <p:cNvSpPr/>
            <p:nvPr/>
          </p:nvSpPr>
          <p:spPr>
            <a:xfrm>
              <a:off x="2120533" y="3908811"/>
              <a:ext cx="8834019" cy="957809"/>
            </a:xfrm>
            <a:prstGeom prst="notchedRightArrow">
              <a:avLst>
                <a:gd name="adj1" fmla="val 100000"/>
                <a:gd name="adj2" fmla="val 46001"/>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grpSp>
      <p:grpSp>
        <p:nvGrpSpPr>
          <p:cNvPr id="27" name="组合 26"/>
          <p:cNvGrpSpPr/>
          <p:nvPr/>
        </p:nvGrpSpPr>
        <p:grpSpPr>
          <a:xfrm>
            <a:off x="2454253" y="3820074"/>
            <a:ext cx="7130321" cy="765479"/>
            <a:chOff x="2810491" y="1373364"/>
            <a:chExt cx="7130321" cy="765479"/>
          </a:xfrm>
        </p:grpSpPr>
        <p:sp>
          <p:nvSpPr>
            <p:cNvPr id="28" name="TextBox 72"/>
            <p:cNvSpPr txBox="1"/>
            <p:nvPr/>
          </p:nvSpPr>
          <p:spPr>
            <a:xfrm>
              <a:off x="2810491" y="1373364"/>
              <a:ext cx="3078094" cy="246221"/>
            </a:xfrm>
            <a:prstGeom prst="rect">
              <a:avLst/>
            </a:prstGeom>
            <a:noFill/>
          </p:spPr>
          <p:txBody>
            <a:bodyPr wrap="square" lIns="0" tIns="0" rIns="0" bIns="0" rtlCol="0" anchor="ctr">
              <a:spAutoFit/>
            </a:bodyPr>
            <a:lstStyle/>
            <a:p>
              <a:pPr lvl="0"/>
              <a:r>
                <a:rPr lang="en-US" altLang="zh-CN" sz="1600"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29" name="TextBox 74"/>
            <p:cNvSpPr txBox="1"/>
            <p:nvPr/>
          </p:nvSpPr>
          <p:spPr>
            <a:xfrm>
              <a:off x="2810491" y="1601516"/>
              <a:ext cx="7130321" cy="537327"/>
            </a:xfrm>
            <a:prstGeom prst="rect">
              <a:avLst/>
            </a:prstGeom>
            <a:noFill/>
          </p:spPr>
          <p:txBody>
            <a:bodyPr wrap="square" lIns="0" tIns="0" rtlCol="0" anchor="t">
              <a:spAutoFit/>
            </a:bodyPr>
            <a:lstStyle/>
            <a:p>
              <a:pPr lvl="0">
                <a:lnSpc>
                  <a:spcPct val="114000"/>
                </a:lnSpc>
              </a:pPr>
              <a:r>
                <a:rPr lang="en-US" altLang="zh-CN" sz="1400" dirty="0">
                  <a:solidFill>
                    <a:schemeClr val="tx1">
                      <a:lumMod val="75000"/>
                      <a:lumOff val="25000"/>
                    </a:schemeClr>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a:t>
              </a:r>
            </a:p>
          </p:txBody>
        </p:sp>
      </p:grpSp>
      <p:sp>
        <p:nvSpPr>
          <p:cNvPr id="18" name="Flowchart: Off-page Connector 62"/>
          <p:cNvSpPr/>
          <p:nvPr/>
        </p:nvSpPr>
        <p:spPr>
          <a:xfrm rot="5400000">
            <a:off x="10699357" y="4504879"/>
            <a:ext cx="957808" cy="2027479"/>
          </a:xfrm>
          <a:prstGeom prst="flowChartOffpageConnector">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19" name="Notched Right Arrow 32"/>
          <p:cNvSpPr/>
          <p:nvPr/>
        </p:nvSpPr>
        <p:spPr>
          <a:xfrm rot="10800000">
            <a:off x="1593685" y="5039714"/>
            <a:ext cx="8834019" cy="957809"/>
          </a:xfrm>
          <a:prstGeom prst="notchedRightArrow">
            <a:avLst>
              <a:gd name="adj1" fmla="val 100000"/>
              <a:gd name="adj2" fmla="val 46000"/>
            </a:avLst>
          </a:prstGeom>
          <a:gradFill flip="none" rotWithShape="0">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30" name="TextBox 72"/>
          <p:cNvSpPr txBox="1"/>
          <p:nvPr/>
        </p:nvSpPr>
        <p:spPr>
          <a:xfrm>
            <a:off x="6731887" y="5135880"/>
            <a:ext cx="3078094" cy="246221"/>
          </a:xfrm>
          <a:prstGeom prst="rect">
            <a:avLst/>
          </a:prstGeom>
          <a:noFill/>
        </p:spPr>
        <p:txBody>
          <a:bodyPr wrap="square" lIns="0" tIns="0" rIns="0" bIns="0" rtlCol="0" anchor="ctr">
            <a:spAutoFit/>
          </a:bodyPr>
          <a:lstStyle/>
          <a:p>
            <a:pPr lvl="0" algn="r"/>
            <a:r>
              <a:rPr lang="en-US" altLang="zh-CN" sz="1600"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31" name="TextBox 74"/>
          <p:cNvSpPr txBox="1"/>
          <p:nvPr/>
        </p:nvSpPr>
        <p:spPr>
          <a:xfrm>
            <a:off x="2679660" y="5364032"/>
            <a:ext cx="7130321" cy="537327"/>
          </a:xfrm>
          <a:prstGeom prst="rect">
            <a:avLst/>
          </a:prstGeom>
          <a:noFill/>
        </p:spPr>
        <p:txBody>
          <a:bodyPr wrap="square" lIns="0" tIns="0" rtlCol="0" anchor="t">
            <a:spAutoFit/>
          </a:bodyPr>
          <a:lstStyle/>
          <a:p>
            <a:pPr lvl="0" algn="r">
              <a:lnSpc>
                <a:spcPct val="114000"/>
              </a:lnSpc>
            </a:pPr>
            <a:r>
              <a:rPr lang="en-US" altLang="zh-CN" sz="1400" dirty="0">
                <a:solidFill>
                  <a:schemeClr val="tx1">
                    <a:lumMod val="75000"/>
                    <a:lumOff val="25000"/>
                  </a:schemeClr>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a:t>
            </a:r>
          </a:p>
        </p:txBody>
      </p:sp>
      <p:grpSp>
        <p:nvGrpSpPr>
          <p:cNvPr id="6" name="组合 5"/>
          <p:cNvGrpSpPr/>
          <p:nvPr/>
        </p:nvGrpSpPr>
        <p:grpSpPr>
          <a:xfrm>
            <a:off x="9584574" y="1243961"/>
            <a:ext cx="654484" cy="654481"/>
            <a:chOff x="9584574" y="1243961"/>
            <a:chExt cx="654484" cy="654481"/>
          </a:xfrm>
        </p:grpSpPr>
        <p:sp>
          <p:nvSpPr>
            <p:cNvPr id="14" name="Oval 28"/>
            <p:cNvSpPr>
              <a:spLocks noChangeAspect="1"/>
            </p:cNvSpPr>
            <p:nvPr/>
          </p:nvSpPr>
          <p:spPr>
            <a:xfrm>
              <a:off x="9584574" y="1243961"/>
              <a:ext cx="654484" cy="654481"/>
            </a:xfrm>
            <a:prstGeom prst="ellipse">
              <a:avLst/>
            </a:prstGeom>
            <a:gradFill flip="none" rotWithShape="1">
              <a:gsLst>
                <a:gs pos="50000">
                  <a:srgbClr val="E7E24E"/>
                </a:gs>
                <a:gs pos="0">
                  <a:srgbClr val="E4E130"/>
                </a:gs>
                <a:gs pos="100000">
                  <a:srgbClr val="F1F29A"/>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1" name="Oval 28"/>
            <p:cNvSpPr>
              <a:spLocks noChangeAspect="1"/>
            </p:cNvSpPr>
            <p:nvPr/>
          </p:nvSpPr>
          <p:spPr>
            <a:xfrm>
              <a:off x="9656856" y="1316242"/>
              <a:ext cx="509921" cy="509919"/>
            </a:xfrm>
            <a:prstGeom prst="ellipse">
              <a:avLst/>
            </a:prstGeom>
            <a:solidFill>
              <a:srgbClr val="28272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14B93"/>
                </a:solidFill>
              </a:endParaRPr>
            </a:p>
          </p:txBody>
        </p:sp>
        <p:sp>
          <p:nvSpPr>
            <p:cNvPr id="8" name="文本框 7"/>
            <p:cNvSpPr txBox="1"/>
            <p:nvPr/>
          </p:nvSpPr>
          <p:spPr>
            <a:xfrm>
              <a:off x="9691243" y="1386535"/>
              <a:ext cx="441146" cy="369332"/>
            </a:xfrm>
            <a:prstGeom prst="rect">
              <a:avLst/>
            </a:prstGeom>
            <a:noFill/>
          </p:spPr>
          <p:txBody>
            <a:bodyPr wrap="none" rtlCol="0">
              <a:spAutoFit/>
            </a:bodyPr>
            <a:lstStyle/>
            <a:p>
              <a:pPr algn="ctr"/>
              <a:r>
                <a:rPr lang="en-US" altLang="zh-CN"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01</a:t>
              </a:r>
              <a:endParaRPr lang="zh-CN" altLang="en-US"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grpSp>
        <p:nvGrpSpPr>
          <p:cNvPr id="5" name="组合 4"/>
          <p:cNvGrpSpPr/>
          <p:nvPr/>
        </p:nvGrpSpPr>
        <p:grpSpPr>
          <a:xfrm>
            <a:off x="1883325" y="2559768"/>
            <a:ext cx="654484" cy="654481"/>
            <a:chOff x="1883325" y="2559768"/>
            <a:chExt cx="654484" cy="654481"/>
          </a:xfrm>
        </p:grpSpPr>
        <p:sp>
          <p:nvSpPr>
            <p:cNvPr id="43" name="Oval 28"/>
            <p:cNvSpPr>
              <a:spLocks noChangeAspect="1"/>
            </p:cNvSpPr>
            <p:nvPr/>
          </p:nvSpPr>
          <p:spPr>
            <a:xfrm>
              <a:off x="1883325" y="2559768"/>
              <a:ext cx="654484" cy="654481"/>
            </a:xfrm>
            <a:prstGeom prst="ellipse">
              <a:avLst/>
            </a:prstGeom>
            <a:gradFill flip="none" rotWithShape="1">
              <a:gsLst>
                <a:gs pos="50000">
                  <a:srgbClr val="A5CA3D"/>
                </a:gs>
                <a:gs pos="0">
                  <a:srgbClr val="6FA429"/>
                </a:gs>
                <a:gs pos="100000">
                  <a:srgbClr val="B2D68B"/>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4" name="Oval 28"/>
            <p:cNvSpPr>
              <a:spLocks noChangeAspect="1"/>
            </p:cNvSpPr>
            <p:nvPr/>
          </p:nvSpPr>
          <p:spPr>
            <a:xfrm>
              <a:off x="1955607" y="2632049"/>
              <a:ext cx="509921" cy="509919"/>
            </a:xfrm>
            <a:prstGeom prst="ellipse">
              <a:avLst/>
            </a:prstGeom>
            <a:solidFill>
              <a:srgbClr val="28272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14B93"/>
                </a:solidFill>
              </a:endParaRPr>
            </a:p>
          </p:txBody>
        </p:sp>
        <p:sp>
          <p:nvSpPr>
            <p:cNvPr id="45" name="文本框 44"/>
            <p:cNvSpPr txBox="1"/>
            <p:nvPr/>
          </p:nvSpPr>
          <p:spPr>
            <a:xfrm>
              <a:off x="1989994" y="2702342"/>
              <a:ext cx="441147" cy="369332"/>
            </a:xfrm>
            <a:prstGeom prst="rect">
              <a:avLst/>
            </a:prstGeom>
            <a:noFill/>
          </p:spPr>
          <p:txBody>
            <a:bodyPr wrap="none" rtlCol="0">
              <a:spAutoFit/>
            </a:bodyPr>
            <a:lstStyle/>
            <a:p>
              <a:pPr algn="ctr"/>
              <a:r>
                <a:rPr lang="en-US" altLang="zh-CN"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02</a:t>
              </a:r>
              <a:endParaRPr lang="zh-CN" altLang="en-US"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grpSp>
        <p:nvGrpSpPr>
          <p:cNvPr id="2" name="组合 1"/>
          <p:cNvGrpSpPr/>
          <p:nvPr/>
        </p:nvGrpSpPr>
        <p:grpSpPr>
          <a:xfrm>
            <a:off x="1883325" y="5191377"/>
            <a:ext cx="654484" cy="654481"/>
            <a:chOff x="1883325" y="5191377"/>
            <a:chExt cx="654484" cy="654481"/>
          </a:xfrm>
        </p:grpSpPr>
        <p:sp>
          <p:nvSpPr>
            <p:cNvPr id="47" name="Oval 28"/>
            <p:cNvSpPr>
              <a:spLocks noChangeAspect="1"/>
            </p:cNvSpPr>
            <p:nvPr/>
          </p:nvSpPr>
          <p:spPr>
            <a:xfrm>
              <a:off x="1883325" y="5191377"/>
              <a:ext cx="654484" cy="654481"/>
            </a:xfrm>
            <a:prstGeom prst="ellipse">
              <a:avLst/>
            </a:prstGeom>
            <a:gradFill flip="none" rotWithShape="1">
              <a:gsLst>
                <a:gs pos="50000">
                  <a:srgbClr val="F4BE50"/>
                </a:gs>
                <a:gs pos="0">
                  <a:srgbClr val="C9862A"/>
                </a:gs>
                <a:gs pos="100000">
                  <a:srgbClr val="EFCE76"/>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8" name="Oval 28"/>
            <p:cNvSpPr>
              <a:spLocks noChangeAspect="1"/>
            </p:cNvSpPr>
            <p:nvPr/>
          </p:nvSpPr>
          <p:spPr>
            <a:xfrm>
              <a:off x="1955607" y="5263658"/>
              <a:ext cx="509921" cy="509919"/>
            </a:xfrm>
            <a:prstGeom prst="ellipse">
              <a:avLst/>
            </a:prstGeom>
            <a:solidFill>
              <a:srgbClr val="28272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14B93"/>
                </a:solidFill>
              </a:endParaRPr>
            </a:p>
          </p:txBody>
        </p:sp>
        <p:sp>
          <p:nvSpPr>
            <p:cNvPr id="49" name="文本框 48"/>
            <p:cNvSpPr txBox="1"/>
            <p:nvPr/>
          </p:nvSpPr>
          <p:spPr>
            <a:xfrm>
              <a:off x="1989994" y="5333951"/>
              <a:ext cx="441147" cy="369332"/>
            </a:xfrm>
            <a:prstGeom prst="rect">
              <a:avLst/>
            </a:prstGeom>
            <a:noFill/>
          </p:spPr>
          <p:txBody>
            <a:bodyPr wrap="none" rtlCol="0">
              <a:spAutoFit/>
            </a:bodyPr>
            <a:lstStyle/>
            <a:p>
              <a:pPr algn="ctr"/>
              <a:r>
                <a:rPr lang="en-US" altLang="zh-CN"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04</a:t>
              </a:r>
              <a:endParaRPr lang="zh-CN" altLang="en-US"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grpSp>
        <p:nvGrpSpPr>
          <p:cNvPr id="3" name="组合 2"/>
          <p:cNvGrpSpPr/>
          <p:nvPr/>
        </p:nvGrpSpPr>
        <p:grpSpPr>
          <a:xfrm>
            <a:off x="9584574" y="3875573"/>
            <a:ext cx="654484" cy="654481"/>
            <a:chOff x="9584574" y="3875573"/>
            <a:chExt cx="654484" cy="654481"/>
          </a:xfrm>
        </p:grpSpPr>
        <p:sp>
          <p:nvSpPr>
            <p:cNvPr id="51" name="Oval 28"/>
            <p:cNvSpPr>
              <a:spLocks noChangeAspect="1"/>
            </p:cNvSpPr>
            <p:nvPr/>
          </p:nvSpPr>
          <p:spPr>
            <a:xfrm>
              <a:off x="9584574" y="3875573"/>
              <a:ext cx="654484" cy="654481"/>
            </a:xfrm>
            <a:prstGeom prst="ellipse">
              <a:avLst/>
            </a:prstGeom>
            <a:gradFill flip="none" rotWithShape="1">
              <a:gsLst>
                <a:gs pos="50000">
                  <a:srgbClr val="6C7BB7"/>
                </a:gs>
                <a:gs pos="0">
                  <a:srgbClr val="33458E"/>
                </a:gs>
                <a:gs pos="100000">
                  <a:srgbClr val="99AAD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52" name="Oval 28"/>
            <p:cNvSpPr>
              <a:spLocks noChangeAspect="1"/>
            </p:cNvSpPr>
            <p:nvPr/>
          </p:nvSpPr>
          <p:spPr>
            <a:xfrm>
              <a:off x="9656856" y="3947854"/>
              <a:ext cx="509921" cy="509919"/>
            </a:xfrm>
            <a:prstGeom prst="ellipse">
              <a:avLst/>
            </a:prstGeom>
            <a:solidFill>
              <a:srgbClr val="28272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114B93"/>
                </a:solidFill>
              </a:endParaRPr>
            </a:p>
          </p:txBody>
        </p:sp>
        <p:sp>
          <p:nvSpPr>
            <p:cNvPr id="53" name="文本框 52"/>
            <p:cNvSpPr txBox="1"/>
            <p:nvPr/>
          </p:nvSpPr>
          <p:spPr>
            <a:xfrm>
              <a:off x="9691243" y="4018147"/>
              <a:ext cx="441147" cy="369332"/>
            </a:xfrm>
            <a:prstGeom prst="rect">
              <a:avLst/>
            </a:prstGeom>
            <a:noFill/>
          </p:spPr>
          <p:txBody>
            <a:bodyPr wrap="none" rtlCol="0">
              <a:spAutoFit/>
            </a:bodyPr>
            <a:lstStyle/>
            <a:p>
              <a:pPr algn="ctr"/>
              <a:r>
                <a:rPr lang="en-US" altLang="zh-CN"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03</a:t>
              </a:r>
              <a:endParaRPr lang="zh-CN" altLang="en-US" b="1"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grpSp>
        <p:nvGrpSpPr>
          <p:cNvPr id="54" name="组合 53"/>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55" name="椭圆 54"/>
            <p:cNvSpPr/>
            <p:nvPr/>
          </p:nvSpPr>
          <p:spPr>
            <a:xfrm>
              <a:off x="413000" y="53338"/>
              <a:ext cx="588781" cy="588781"/>
            </a:xfrm>
            <a:prstGeom prst="ellipse">
              <a:avLst/>
            </a:prstGeom>
            <a:gradFill flip="none" rotWithShape="1">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56" name="椭圆 55"/>
            <p:cNvSpPr/>
            <p:nvPr/>
          </p:nvSpPr>
          <p:spPr>
            <a:xfrm>
              <a:off x="451981" y="92319"/>
              <a:ext cx="510819" cy="510819"/>
            </a:xfrm>
            <a:prstGeom prst="ellipse">
              <a:avLst/>
            </a:prstGeom>
            <a:gradFill flip="none" rotWithShape="1">
              <a:gsLst>
                <a:gs pos="50000">
                  <a:srgbClr val="F4BE50"/>
                </a:gs>
                <a:gs pos="0">
                  <a:srgbClr val="C9862A"/>
                </a:gs>
                <a:gs pos="100000">
                  <a:srgbClr val="EFCE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57" y="138988"/>
              <a:ext cx="314067" cy="417480"/>
            </a:xfrm>
            <a:prstGeom prst="rect">
              <a:avLst/>
            </a:prstGeom>
          </p:spPr>
        </p:pic>
      </p:gr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27" name="任意多边形 26"/>
          <p:cNvSpPr/>
          <p:nvPr/>
        </p:nvSpPr>
        <p:spPr bwMode="auto">
          <a:xfrm>
            <a:off x="4097406" y="2130751"/>
            <a:ext cx="4006409" cy="4232576"/>
          </a:xfrm>
          <a:custGeom>
            <a:avLst/>
            <a:gdLst>
              <a:gd name="connsiteX0" fmla="*/ 2179570 w 4631801"/>
              <a:gd name="connsiteY0" fmla="*/ 2465605 h 4893273"/>
              <a:gd name="connsiteX1" fmla="*/ 2229810 w 4631801"/>
              <a:gd name="connsiteY1" fmla="*/ 2465605 h 4893273"/>
              <a:gd name="connsiteX2" fmla="*/ 2391334 w 4631801"/>
              <a:gd name="connsiteY2" fmla="*/ 2465605 h 4893273"/>
              <a:gd name="connsiteX3" fmla="*/ 2441575 w 4631801"/>
              <a:gd name="connsiteY3" fmla="*/ 2465605 h 4893273"/>
              <a:gd name="connsiteX4" fmla="*/ 2441575 w 4631801"/>
              <a:gd name="connsiteY4" fmla="*/ 2916366 h 4893273"/>
              <a:gd name="connsiteX5" fmla="*/ 2391334 w 4631801"/>
              <a:gd name="connsiteY5" fmla="*/ 2916366 h 4893273"/>
              <a:gd name="connsiteX6" fmla="*/ 2391334 w 4631801"/>
              <a:gd name="connsiteY6" fmla="*/ 4893273 h 4893273"/>
              <a:gd name="connsiteX7" fmla="*/ 2229810 w 4631801"/>
              <a:gd name="connsiteY7" fmla="*/ 4893273 h 4893273"/>
              <a:gd name="connsiteX8" fmla="*/ 2229810 w 4631801"/>
              <a:gd name="connsiteY8" fmla="*/ 2916366 h 4893273"/>
              <a:gd name="connsiteX9" fmla="*/ 2179570 w 4631801"/>
              <a:gd name="connsiteY9" fmla="*/ 2916366 h 4893273"/>
              <a:gd name="connsiteX10" fmla="*/ 3260101 w 4631801"/>
              <a:gd name="connsiteY10" fmla="*/ 43 h 4893273"/>
              <a:gd name="connsiteX11" fmla="*/ 3533029 w 4631801"/>
              <a:gd name="connsiteY11" fmla="*/ 240885 h 4893273"/>
              <a:gd name="connsiteX12" fmla="*/ 3493806 w 4631801"/>
              <a:gd name="connsiteY12" fmla="*/ 398169 h 4893273"/>
              <a:gd name="connsiteX13" fmla="*/ 3480731 w 4631801"/>
              <a:gd name="connsiteY13" fmla="*/ 476812 h 4893273"/>
              <a:gd name="connsiteX14" fmla="*/ 3480731 w 4631801"/>
              <a:gd name="connsiteY14" fmla="*/ 594775 h 4893273"/>
              <a:gd name="connsiteX15" fmla="*/ 3441508 w 4631801"/>
              <a:gd name="connsiteY15" fmla="*/ 620989 h 4893273"/>
              <a:gd name="connsiteX16" fmla="*/ 3415359 w 4631801"/>
              <a:gd name="connsiteY16" fmla="*/ 660310 h 4893273"/>
              <a:gd name="connsiteX17" fmla="*/ 3376136 w 4631801"/>
              <a:gd name="connsiteY17" fmla="*/ 712738 h 4893273"/>
              <a:gd name="connsiteX18" fmla="*/ 3219243 w 4631801"/>
              <a:gd name="connsiteY18" fmla="*/ 738952 h 4893273"/>
              <a:gd name="connsiteX19" fmla="*/ 3023127 w 4631801"/>
              <a:gd name="connsiteY19" fmla="*/ 765166 h 4893273"/>
              <a:gd name="connsiteX20" fmla="*/ 2983904 w 4631801"/>
              <a:gd name="connsiteY20" fmla="*/ 830701 h 4893273"/>
              <a:gd name="connsiteX21" fmla="*/ 3271541 w 4631801"/>
              <a:gd name="connsiteY21" fmla="*/ 1027307 h 4893273"/>
              <a:gd name="connsiteX22" fmla="*/ 3598401 w 4631801"/>
              <a:gd name="connsiteY22" fmla="*/ 1237019 h 4893273"/>
              <a:gd name="connsiteX23" fmla="*/ 3872963 w 4631801"/>
              <a:gd name="connsiteY23" fmla="*/ 1315661 h 4893273"/>
              <a:gd name="connsiteX24" fmla="*/ 3886038 w 4631801"/>
              <a:gd name="connsiteY24" fmla="*/ 1446732 h 4893273"/>
              <a:gd name="connsiteX25" fmla="*/ 3859889 w 4631801"/>
              <a:gd name="connsiteY25" fmla="*/ 1499160 h 4893273"/>
              <a:gd name="connsiteX26" fmla="*/ 3768368 w 4631801"/>
              <a:gd name="connsiteY26" fmla="*/ 1538481 h 4893273"/>
              <a:gd name="connsiteX27" fmla="*/ 3716070 w 4631801"/>
              <a:gd name="connsiteY27" fmla="*/ 1499160 h 4893273"/>
              <a:gd name="connsiteX28" fmla="*/ 3676847 w 4631801"/>
              <a:gd name="connsiteY28" fmla="*/ 1472946 h 4893273"/>
              <a:gd name="connsiteX29" fmla="*/ 3559178 w 4631801"/>
              <a:gd name="connsiteY29" fmla="*/ 1368090 h 4893273"/>
              <a:gd name="connsiteX30" fmla="*/ 3284615 w 4631801"/>
              <a:gd name="connsiteY30" fmla="*/ 1263233 h 4893273"/>
              <a:gd name="connsiteX31" fmla="*/ 2813937 w 4631801"/>
              <a:gd name="connsiteY31" fmla="*/ 1040414 h 4893273"/>
              <a:gd name="connsiteX32" fmla="*/ 2513225 w 4631801"/>
              <a:gd name="connsiteY32" fmla="*/ 1263233 h 4893273"/>
              <a:gd name="connsiteX33" fmla="*/ 2290961 w 4631801"/>
              <a:gd name="connsiteY33" fmla="*/ 1394304 h 4893273"/>
              <a:gd name="connsiteX34" fmla="*/ 2251737 w 4631801"/>
              <a:gd name="connsiteY34" fmla="*/ 1486053 h 4893273"/>
              <a:gd name="connsiteX35" fmla="*/ 2722416 w 4631801"/>
              <a:gd name="connsiteY35" fmla="*/ 1420518 h 4893273"/>
              <a:gd name="connsiteX36" fmla="*/ 3023127 w 4631801"/>
              <a:gd name="connsiteY36" fmla="*/ 1420518 h 4893273"/>
              <a:gd name="connsiteX37" fmla="*/ 3258466 w 4631801"/>
              <a:gd name="connsiteY37" fmla="*/ 1499160 h 4893273"/>
              <a:gd name="connsiteX38" fmla="*/ 3650698 w 4631801"/>
              <a:gd name="connsiteY38" fmla="*/ 1656444 h 4893273"/>
              <a:gd name="connsiteX39" fmla="*/ 4056005 w 4631801"/>
              <a:gd name="connsiteY39" fmla="*/ 1761300 h 4893273"/>
              <a:gd name="connsiteX40" fmla="*/ 4199824 w 4631801"/>
              <a:gd name="connsiteY40" fmla="*/ 1735086 h 4893273"/>
              <a:gd name="connsiteX41" fmla="*/ 4252121 w 4631801"/>
              <a:gd name="connsiteY41" fmla="*/ 1721979 h 4893273"/>
              <a:gd name="connsiteX42" fmla="*/ 4409014 w 4631801"/>
              <a:gd name="connsiteY42" fmla="*/ 1643337 h 4893273"/>
              <a:gd name="connsiteX43" fmla="*/ 4513609 w 4631801"/>
              <a:gd name="connsiteY43" fmla="*/ 1551588 h 4893273"/>
              <a:gd name="connsiteX44" fmla="*/ 4631278 w 4631801"/>
              <a:gd name="connsiteY44" fmla="*/ 1551588 h 4893273"/>
              <a:gd name="connsiteX45" fmla="*/ 4539758 w 4631801"/>
              <a:gd name="connsiteY45" fmla="*/ 1800622 h 4893273"/>
              <a:gd name="connsiteX46" fmla="*/ 4461312 w 4631801"/>
              <a:gd name="connsiteY46" fmla="*/ 1944799 h 4893273"/>
              <a:gd name="connsiteX47" fmla="*/ 4330568 w 4631801"/>
              <a:gd name="connsiteY47" fmla="*/ 2062762 h 4893273"/>
              <a:gd name="connsiteX48" fmla="*/ 4160600 w 4631801"/>
              <a:gd name="connsiteY48" fmla="*/ 1971013 h 4893273"/>
              <a:gd name="connsiteX49" fmla="*/ 3886038 w 4631801"/>
              <a:gd name="connsiteY49" fmla="*/ 1918585 h 4893273"/>
              <a:gd name="connsiteX50" fmla="*/ 3193094 w 4631801"/>
              <a:gd name="connsiteY50" fmla="*/ 1774407 h 4893273"/>
              <a:gd name="connsiteX51" fmla="*/ 2931606 w 4631801"/>
              <a:gd name="connsiteY51" fmla="*/ 1761300 h 4893273"/>
              <a:gd name="connsiteX52" fmla="*/ 2120993 w 4631801"/>
              <a:gd name="connsiteY52" fmla="*/ 2010334 h 4893273"/>
              <a:gd name="connsiteX53" fmla="*/ 1951026 w 4631801"/>
              <a:gd name="connsiteY53" fmla="*/ 2010334 h 4893273"/>
              <a:gd name="connsiteX54" fmla="*/ 1689538 w 4631801"/>
              <a:gd name="connsiteY54" fmla="*/ 2508401 h 4893273"/>
              <a:gd name="connsiteX55" fmla="*/ 1336529 w 4631801"/>
              <a:gd name="connsiteY55" fmla="*/ 2416652 h 4893273"/>
              <a:gd name="connsiteX56" fmla="*/ 1231934 w 4631801"/>
              <a:gd name="connsiteY56" fmla="*/ 2403545 h 4893273"/>
              <a:gd name="connsiteX57" fmla="*/ 891999 w 4631801"/>
              <a:gd name="connsiteY57" fmla="*/ 2233153 h 4893273"/>
              <a:gd name="connsiteX58" fmla="*/ 552065 w 4631801"/>
              <a:gd name="connsiteY58" fmla="*/ 2154511 h 4893273"/>
              <a:gd name="connsiteX59" fmla="*/ 447470 w 4631801"/>
              <a:gd name="connsiteY59" fmla="*/ 2193832 h 4893273"/>
              <a:gd name="connsiteX60" fmla="*/ 440641 w 4631801"/>
              <a:gd name="connsiteY60" fmla="*/ 2191819 h 4893273"/>
              <a:gd name="connsiteX61" fmla="*/ 443997 w 4631801"/>
              <a:gd name="connsiteY61" fmla="*/ 2190760 h 4893273"/>
              <a:gd name="connsiteX62" fmla="*/ 473619 w 4631801"/>
              <a:gd name="connsiteY62" fmla="*/ 2180725 h 4893273"/>
              <a:gd name="connsiteX63" fmla="*/ 440524 w 4631801"/>
              <a:gd name="connsiteY63" fmla="*/ 2191784 h 4893273"/>
              <a:gd name="connsiteX64" fmla="*/ 440641 w 4631801"/>
              <a:gd name="connsiteY64" fmla="*/ 2191819 h 4893273"/>
              <a:gd name="connsiteX65" fmla="*/ 412256 w 4631801"/>
              <a:gd name="connsiteY65" fmla="*/ 2200770 h 4893273"/>
              <a:gd name="connsiteX66" fmla="*/ 225205 w 4631801"/>
              <a:gd name="connsiteY66" fmla="*/ 2233153 h 4893273"/>
              <a:gd name="connsiteX67" fmla="*/ 133684 w 4631801"/>
              <a:gd name="connsiteY67" fmla="*/ 2259368 h 4893273"/>
              <a:gd name="connsiteX68" fmla="*/ 2940 w 4631801"/>
              <a:gd name="connsiteY68" fmla="*/ 2193832 h 4893273"/>
              <a:gd name="connsiteX69" fmla="*/ 172907 w 4631801"/>
              <a:gd name="connsiteY69" fmla="*/ 1944799 h 4893273"/>
              <a:gd name="connsiteX70" fmla="*/ 342874 w 4631801"/>
              <a:gd name="connsiteY70" fmla="*/ 1892371 h 4893273"/>
              <a:gd name="connsiteX71" fmla="*/ 525916 w 4631801"/>
              <a:gd name="connsiteY71" fmla="*/ 1905478 h 4893273"/>
              <a:gd name="connsiteX72" fmla="*/ 643586 w 4631801"/>
              <a:gd name="connsiteY72" fmla="*/ 1971013 h 4893273"/>
              <a:gd name="connsiteX73" fmla="*/ 708958 w 4631801"/>
              <a:gd name="connsiteY73" fmla="*/ 1971013 h 4893273"/>
              <a:gd name="connsiteX74" fmla="*/ 1441124 w 4631801"/>
              <a:gd name="connsiteY74" fmla="*/ 2115190 h 4893273"/>
              <a:gd name="connsiteX75" fmla="*/ 1454199 w 4631801"/>
              <a:gd name="connsiteY75" fmla="*/ 1984120 h 4893273"/>
              <a:gd name="connsiteX76" fmla="*/ 1480348 w 4631801"/>
              <a:gd name="connsiteY76" fmla="*/ 1761300 h 4893273"/>
              <a:gd name="connsiteX77" fmla="*/ 1637240 w 4631801"/>
              <a:gd name="connsiteY77" fmla="*/ 1250126 h 4893273"/>
              <a:gd name="connsiteX78" fmla="*/ 1741836 w 4631801"/>
              <a:gd name="connsiteY78" fmla="*/ 1132163 h 4893273"/>
              <a:gd name="connsiteX79" fmla="*/ 2068696 w 4631801"/>
              <a:gd name="connsiteY79" fmla="*/ 778273 h 4893273"/>
              <a:gd name="connsiteX80" fmla="*/ 1767984 w 4631801"/>
              <a:gd name="connsiteY80" fmla="*/ 856915 h 4893273"/>
              <a:gd name="connsiteX81" fmla="*/ 1571868 w 4631801"/>
              <a:gd name="connsiteY81" fmla="*/ 896236 h 4893273"/>
              <a:gd name="connsiteX82" fmla="*/ 1388827 w 4631801"/>
              <a:gd name="connsiteY82" fmla="*/ 752059 h 4893273"/>
              <a:gd name="connsiteX83" fmla="*/ 1441124 w 4631801"/>
              <a:gd name="connsiteY83" fmla="*/ 647203 h 4893273"/>
              <a:gd name="connsiteX84" fmla="*/ 1584943 w 4631801"/>
              <a:gd name="connsiteY84" fmla="*/ 712738 h 4893273"/>
              <a:gd name="connsiteX85" fmla="*/ 1624166 w 4631801"/>
              <a:gd name="connsiteY85" fmla="*/ 778273 h 4893273"/>
              <a:gd name="connsiteX86" fmla="*/ 1937952 w 4631801"/>
              <a:gd name="connsiteY86" fmla="*/ 594775 h 4893273"/>
              <a:gd name="connsiteX87" fmla="*/ 2212514 w 4631801"/>
              <a:gd name="connsiteY87" fmla="*/ 542347 h 4893273"/>
              <a:gd name="connsiteX88" fmla="*/ 2408630 w 4631801"/>
              <a:gd name="connsiteY88" fmla="*/ 542347 h 4893273"/>
              <a:gd name="connsiteX89" fmla="*/ 2683193 w 4631801"/>
              <a:gd name="connsiteY89" fmla="*/ 450597 h 4893273"/>
              <a:gd name="connsiteX90" fmla="*/ 2879309 w 4631801"/>
              <a:gd name="connsiteY90" fmla="*/ 437490 h 4893273"/>
              <a:gd name="connsiteX91" fmla="*/ 2970829 w 4631801"/>
              <a:gd name="connsiteY91" fmla="*/ 437490 h 4893273"/>
              <a:gd name="connsiteX92" fmla="*/ 3075425 w 4631801"/>
              <a:gd name="connsiteY92" fmla="*/ 44279 h 4893273"/>
              <a:gd name="connsiteX93" fmla="*/ 3260101 w 4631801"/>
              <a:gd name="connsiteY93" fmla="*/ 43 h 48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31801" h="4893273">
                <a:moveTo>
                  <a:pt x="2179570" y="2465605"/>
                </a:moveTo>
                <a:lnTo>
                  <a:pt x="2229810" y="2465605"/>
                </a:lnTo>
                <a:lnTo>
                  <a:pt x="2391334" y="2465605"/>
                </a:lnTo>
                <a:lnTo>
                  <a:pt x="2441575" y="2465605"/>
                </a:lnTo>
                <a:lnTo>
                  <a:pt x="2441575" y="2916366"/>
                </a:lnTo>
                <a:lnTo>
                  <a:pt x="2391334" y="2916366"/>
                </a:lnTo>
                <a:lnTo>
                  <a:pt x="2391334" y="4893273"/>
                </a:lnTo>
                <a:lnTo>
                  <a:pt x="2229810" y="4893273"/>
                </a:lnTo>
                <a:lnTo>
                  <a:pt x="2229810" y="2916366"/>
                </a:lnTo>
                <a:lnTo>
                  <a:pt x="2179570" y="2916366"/>
                </a:lnTo>
                <a:close/>
                <a:moveTo>
                  <a:pt x="3260101" y="43"/>
                </a:moveTo>
                <a:cubicBezTo>
                  <a:pt x="3359793" y="1682"/>
                  <a:pt x="3474194" y="50833"/>
                  <a:pt x="3533029" y="240885"/>
                </a:cubicBezTo>
                <a:cubicBezTo>
                  <a:pt x="3533029" y="240885"/>
                  <a:pt x="3546103" y="358848"/>
                  <a:pt x="3493806" y="398169"/>
                </a:cubicBezTo>
                <a:cubicBezTo>
                  <a:pt x="3493806" y="398169"/>
                  <a:pt x="3519954" y="450597"/>
                  <a:pt x="3480731" y="476812"/>
                </a:cubicBezTo>
                <a:cubicBezTo>
                  <a:pt x="3480731" y="476812"/>
                  <a:pt x="3506880" y="581668"/>
                  <a:pt x="3480731" y="594775"/>
                </a:cubicBezTo>
                <a:cubicBezTo>
                  <a:pt x="3480731" y="594775"/>
                  <a:pt x="3441508" y="594775"/>
                  <a:pt x="3441508" y="620989"/>
                </a:cubicBezTo>
                <a:cubicBezTo>
                  <a:pt x="3441508" y="620989"/>
                  <a:pt x="3441508" y="647203"/>
                  <a:pt x="3415359" y="660310"/>
                </a:cubicBezTo>
                <a:cubicBezTo>
                  <a:pt x="3415359" y="660310"/>
                  <a:pt x="3389210" y="712738"/>
                  <a:pt x="3376136" y="712738"/>
                </a:cubicBezTo>
                <a:cubicBezTo>
                  <a:pt x="3376136" y="712738"/>
                  <a:pt x="3336913" y="804487"/>
                  <a:pt x="3219243" y="738952"/>
                </a:cubicBezTo>
                <a:cubicBezTo>
                  <a:pt x="3219243" y="738952"/>
                  <a:pt x="3127722" y="712738"/>
                  <a:pt x="3023127" y="765166"/>
                </a:cubicBezTo>
                <a:cubicBezTo>
                  <a:pt x="3023127" y="765166"/>
                  <a:pt x="2996978" y="817594"/>
                  <a:pt x="2983904" y="830701"/>
                </a:cubicBezTo>
                <a:cubicBezTo>
                  <a:pt x="2983904" y="830701"/>
                  <a:pt x="3180020" y="935558"/>
                  <a:pt x="3271541" y="1027307"/>
                </a:cubicBezTo>
                <a:cubicBezTo>
                  <a:pt x="3271541" y="1027307"/>
                  <a:pt x="3519954" y="1210805"/>
                  <a:pt x="3598401" y="1237019"/>
                </a:cubicBezTo>
                <a:cubicBezTo>
                  <a:pt x="3598401" y="1237019"/>
                  <a:pt x="3872963" y="1250126"/>
                  <a:pt x="3872963" y="1315661"/>
                </a:cubicBezTo>
                <a:cubicBezTo>
                  <a:pt x="3886038" y="1446732"/>
                  <a:pt x="3886038" y="1446732"/>
                  <a:pt x="3886038" y="1446732"/>
                </a:cubicBezTo>
                <a:cubicBezTo>
                  <a:pt x="3886038" y="1446732"/>
                  <a:pt x="3951410" y="1512267"/>
                  <a:pt x="3859889" y="1499160"/>
                </a:cubicBezTo>
                <a:cubicBezTo>
                  <a:pt x="3859889" y="1499160"/>
                  <a:pt x="3807591" y="1551588"/>
                  <a:pt x="3768368" y="1538481"/>
                </a:cubicBezTo>
                <a:cubicBezTo>
                  <a:pt x="3768368" y="1538481"/>
                  <a:pt x="3676847" y="1525374"/>
                  <a:pt x="3716070" y="1499160"/>
                </a:cubicBezTo>
                <a:cubicBezTo>
                  <a:pt x="3716070" y="1499160"/>
                  <a:pt x="3637624" y="1486053"/>
                  <a:pt x="3676847" y="1472946"/>
                </a:cubicBezTo>
                <a:cubicBezTo>
                  <a:pt x="3676847" y="1472946"/>
                  <a:pt x="3572252" y="1407411"/>
                  <a:pt x="3559178" y="1368090"/>
                </a:cubicBezTo>
                <a:cubicBezTo>
                  <a:pt x="3559178" y="1368090"/>
                  <a:pt x="3415359" y="1276340"/>
                  <a:pt x="3284615" y="1263233"/>
                </a:cubicBezTo>
                <a:cubicBezTo>
                  <a:pt x="3284615" y="1263233"/>
                  <a:pt x="2892383" y="1171484"/>
                  <a:pt x="2813937" y="1040414"/>
                </a:cubicBezTo>
                <a:cubicBezTo>
                  <a:pt x="2813937" y="1040414"/>
                  <a:pt x="2722416" y="1276340"/>
                  <a:pt x="2513225" y="1263233"/>
                </a:cubicBezTo>
                <a:cubicBezTo>
                  <a:pt x="2513225" y="1263233"/>
                  <a:pt x="2343258" y="1381197"/>
                  <a:pt x="2290961" y="1394304"/>
                </a:cubicBezTo>
                <a:cubicBezTo>
                  <a:pt x="2290961" y="1394304"/>
                  <a:pt x="2212514" y="1472946"/>
                  <a:pt x="2251737" y="1486053"/>
                </a:cubicBezTo>
                <a:cubicBezTo>
                  <a:pt x="2251737" y="1486053"/>
                  <a:pt x="2552449" y="1420518"/>
                  <a:pt x="2722416" y="1420518"/>
                </a:cubicBezTo>
                <a:cubicBezTo>
                  <a:pt x="2722416" y="1420518"/>
                  <a:pt x="2983904" y="1420518"/>
                  <a:pt x="3023127" y="1420518"/>
                </a:cubicBezTo>
                <a:cubicBezTo>
                  <a:pt x="3075425" y="1420518"/>
                  <a:pt x="3153871" y="1381197"/>
                  <a:pt x="3258466" y="1499160"/>
                </a:cubicBezTo>
                <a:cubicBezTo>
                  <a:pt x="3258466" y="1499160"/>
                  <a:pt x="3493806" y="1630230"/>
                  <a:pt x="3650698" y="1656444"/>
                </a:cubicBezTo>
                <a:cubicBezTo>
                  <a:pt x="3650698" y="1656444"/>
                  <a:pt x="3938335" y="1748193"/>
                  <a:pt x="4056005" y="1761300"/>
                </a:cubicBezTo>
                <a:cubicBezTo>
                  <a:pt x="4056005" y="1761300"/>
                  <a:pt x="4160600" y="1735086"/>
                  <a:pt x="4199824" y="1735086"/>
                </a:cubicBezTo>
                <a:cubicBezTo>
                  <a:pt x="4199824" y="1735086"/>
                  <a:pt x="4212898" y="1708872"/>
                  <a:pt x="4252121" y="1721979"/>
                </a:cubicBezTo>
                <a:cubicBezTo>
                  <a:pt x="4252121" y="1721979"/>
                  <a:pt x="4382865" y="1682658"/>
                  <a:pt x="4409014" y="1643337"/>
                </a:cubicBezTo>
                <a:cubicBezTo>
                  <a:pt x="4448237" y="1617123"/>
                  <a:pt x="4500535" y="1590909"/>
                  <a:pt x="4513609" y="1551588"/>
                </a:cubicBezTo>
                <a:cubicBezTo>
                  <a:pt x="4513609" y="1512267"/>
                  <a:pt x="4592056" y="1407411"/>
                  <a:pt x="4631278" y="1551588"/>
                </a:cubicBezTo>
                <a:cubicBezTo>
                  <a:pt x="4631278" y="1551588"/>
                  <a:pt x="4644353" y="1682658"/>
                  <a:pt x="4539758" y="1800622"/>
                </a:cubicBezTo>
                <a:cubicBezTo>
                  <a:pt x="4539758" y="1800622"/>
                  <a:pt x="4474386" y="1892371"/>
                  <a:pt x="4461312" y="1944799"/>
                </a:cubicBezTo>
                <a:cubicBezTo>
                  <a:pt x="4461312" y="1944799"/>
                  <a:pt x="4435163" y="2075869"/>
                  <a:pt x="4330568" y="2062762"/>
                </a:cubicBezTo>
                <a:cubicBezTo>
                  <a:pt x="4330568" y="2062762"/>
                  <a:pt x="4160600" y="2010334"/>
                  <a:pt x="4160600" y="1971013"/>
                </a:cubicBezTo>
                <a:cubicBezTo>
                  <a:pt x="4160600" y="1971013"/>
                  <a:pt x="4016782" y="1892371"/>
                  <a:pt x="3886038" y="1918585"/>
                </a:cubicBezTo>
                <a:cubicBezTo>
                  <a:pt x="3886038" y="1918585"/>
                  <a:pt x="3467657" y="1957906"/>
                  <a:pt x="3193094" y="1774407"/>
                </a:cubicBezTo>
                <a:cubicBezTo>
                  <a:pt x="3193094" y="1774407"/>
                  <a:pt x="3062350" y="1669551"/>
                  <a:pt x="2931606" y="1761300"/>
                </a:cubicBezTo>
                <a:cubicBezTo>
                  <a:pt x="2931606" y="1761300"/>
                  <a:pt x="2395556" y="2023441"/>
                  <a:pt x="2120993" y="2010334"/>
                </a:cubicBezTo>
                <a:cubicBezTo>
                  <a:pt x="1951026" y="2010334"/>
                  <a:pt x="1951026" y="2010334"/>
                  <a:pt x="1951026" y="2010334"/>
                </a:cubicBezTo>
                <a:cubicBezTo>
                  <a:pt x="1951026" y="2010334"/>
                  <a:pt x="1781059" y="2482187"/>
                  <a:pt x="1689538" y="2508401"/>
                </a:cubicBezTo>
                <a:cubicBezTo>
                  <a:pt x="1689538" y="2508401"/>
                  <a:pt x="1506496" y="2534615"/>
                  <a:pt x="1336529" y="2416652"/>
                </a:cubicBezTo>
                <a:cubicBezTo>
                  <a:pt x="1336529" y="2416652"/>
                  <a:pt x="1271157" y="2416652"/>
                  <a:pt x="1231934" y="2403545"/>
                </a:cubicBezTo>
                <a:cubicBezTo>
                  <a:pt x="1231934" y="2403545"/>
                  <a:pt x="996595" y="2311796"/>
                  <a:pt x="891999" y="2233153"/>
                </a:cubicBezTo>
                <a:cubicBezTo>
                  <a:pt x="891999" y="2233153"/>
                  <a:pt x="656660" y="2115190"/>
                  <a:pt x="552065" y="2154511"/>
                </a:cubicBezTo>
                <a:cubicBezTo>
                  <a:pt x="552065" y="2154511"/>
                  <a:pt x="473619" y="2180725"/>
                  <a:pt x="447470" y="2193832"/>
                </a:cubicBezTo>
                <a:lnTo>
                  <a:pt x="440641" y="2191819"/>
                </a:lnTo>
                <a:lnTo>
                  <a:pt x="443997" y="2190760"/>
                </a:lnTo>
                <a:cubicBezTo>
                  <a:pt x="462179" y="2184821"/>
                  <a:pt x="473619" y="2180725"/>
                  <a:pt x="473619" y="2180725"/>
                </a:cubicBezTo>
                <a:cubicBezTo>
                  <a:pt x="473619" y="2180725"/>
                  <a:pt x="444201" y="2188098"/>
                  <a:pt x="440524" y="2191784"/>
                </a:cubicBezTo>
                <a:lnTo>
                  <a:pt x="440641" y="2191819"/>
                </a:lnTo>
                <a:lnTo>
                  <a:pt x="412256" y="2200770"/>
                </a:lnTo>
                <a:cubicBezTo>
                  <a:pt x="352885" y="2218818"/>
                  <a:pt x="266062" y="2241345"/>
                  <a:pt x="225205" y="2233153"/>
                </a:cubicBezTo>
                <a:cubicBezTo>
                  <a:pt x="225205" y="2233153"/>
                  <a:pt x="159833" y="2220046"/>
                  <a:pt x="133684" y="2259368"/>
                </a:cubicBezTo>
                <a:cubicBezTo>
                  <a:pt x="133684" y="2259368"/>
                  <a:pt x="-23209" y="2403545"/>
                  <a:pt x="2940" y="2193832"/>
                </a:cubicBezTo>
                <a:cubicBezTo>
                  <a:pt x="2940" y="2193832"/>
                  <a:pt x="16014" y="1971013"/>
                  <a:pt x="172907" y="1944799"/>
                </a:cubicBezTo>
                <a:cubicBezTo>
                  <a:pt x="172907" y="1944799"/>
                  <a:pt x="290577" y="1931692"/>
                  <a:pt x="342874" y="1892371"/>
                </a:cubicBezTo>
                <a:cubicBezTo>
                  <a:pt x="395172" y="1853050"/>
                  <a:pt x="434395" y="1774407"/>
                  <a:pt x="525916" y="1905478"/>
                </a:cubicBezTo>
                <a:cubicBezTo>
                  <a:pt x="525916" y="1905478"/>
                  <a:pt x="617437" y="1944799"/>
                  <a:pt x="643586" y="1971013"/>
                </a:cubicBezTo>
                <a:lnTo>
                  <a:pt x="708958" y="1971013"/>
                </a:lnTo>
                <a:cubicBezTo>
                  <a:pt x="708958" y="1971013"/>
                  <a:pt x="1192711" y="1931692"/>
                  <a:pt x="1441124" y="2115190"/>
                </a:cubicBezTo>
                <a:cubicBezTo>
                  <a:pt x="1441124" y="2115190"/>
                  <a:pt x="1480348" y="2141404"/>
                  <a:pt x="1454199" y="1984120"/>
                </a:cubicBezTo>
                <a:cubicBezTo>
                  <a:pt x="1454199" y="1984120"/>
                  <a:pt x="1467273" y="1813729"/>
                  <a:pt x="1480348" y="1761300"/>
                </a:cubicBezTo>
                <a:cubicBezTo>
                  <a:pt x="1480348" y="1761300"/>
                  <a:pt x="1428050" y="1420518"/>
                  <a:pt x="1637240" y="1250126"/>
                </a:cubicBezTo>
                <a:cubicBezTo>
                  <a:pt x="1637240" y="1250126"/>
                  <a:pt x="1676464" y="1171484"/>
                  <a:pt x="1741836" y="1132163"/>
                </a:cubicBezTo>
                <a:cubicBezTo>
                  <a:pt x="1741836" y="1132163"/>
                  <a:pt x="2042547" y="843808"/>
                  <a:pt x="2068696" y="778273"/>
                </a:cubicBezTo>
                <a:cubicBezTo>
                  <a:pt x="2068696" y="778273"/>
                  <a:pt x="1833356" y="804487"/>
                  <a:pt x="1767984" y="856915"/>
                </a:cubicBezTo>
                <a:cubicBezTo>
                  <a:pt x="1767984" y="856915"/>
                  <a:pt x="1624166" y="922451"/>
                  <a:pt x="1571868" y="896236"/>
                </a:cubicBezTo>
                <a:cubicBezTo>
                  <a:pt x="1571868" y="896236"/>
                  <a:pt x="1388827" y="830701"/>
                  <a:pt x="1388827" y="752059"/>
                </a:cubicBezTo>
                <a:cubicBezTo>
                  <a:pt x="1388827" y="752059"/>
                  <a:pt x="1323455" y="647203"/>
                  <a:pt x="1441124" y="647203"/>
                </a:cubicBezTo>
                <a:cubicBezTo>
                  <a:pt x="1441124" y="647203"/>
                  <a:pt x="1584943" y="647203"/>
                  <a:pt x="1584943" y="712738"/>
                </a:cubicBezTo>
                <a:cubicBezTo>
                  <a:pt x="1584943" y="712738"/>
                  <a:pt x="1584943" y="778273"/>
                  <a:pt x="1624166" y="778273"/>
                </a:cubicBezTo>
                <a:cubicBezTo>
                  <a:pt x="1676464" y="765166"/>
                  <a:pt x="1885654" y="620989"/>
                  <a:pt x="1937952" y="594775"/>
                </a:cubicBezTo>
                <a:cubicBezTo>
                  <a:pt x="1977175" y="581668"/>
                  <a:pt x="2055621" y="529240"/>
                  <a:pt x="2212514" y="542347"/>
                </a:cubicBezTo>
                <a:cubicBezTo>
                  <a:pt x="2356333" y="555454"/>
                  <a:pt x="2408630" y="542347"/>
                  <a:pt x="2408630" y="542347"/>
                </a:cubicBezTo>
                <a:cubicBezTo>
                  <a:pt x="2474002" y="516133"/>
                  <a:pt x="2578597" y="463705"/>
                  <a:pt x="2683193" y="450597"/>
                </a:cubicBezTo>
                <a:cubicBezTo>
                  <a:pt x="2774713" y="450597"/>
                  <a:pt x="2761639" y="411276"/>
                  <a:pt x="2879309" y="437490"/>
                </a:cubicBezTo>
                <a:cubicBezTo>
                  <a:pt x="2996978" y="463705"/>
                  <a:pt x="2970829" y="437490"/>
                  <a:pt x="2970829" y="437490"/>
                </a:cubicBezTo>
                <a:cubicBezTo>
                  <a:pt x="2970829" y="437490"/>
                  <a:pt x="2892383" y="149136"/>
                  <a:pt x="3075425" y="44279"/>
                </a:cubicBezTo>
                <a:cubicBezTo>
                  <a:pt x="3075425" y="44279"/>
                  <a:pt x="3160408" y="-1595"/>
                  <a:pt x="3260101" y="43"/>
                </a:cubicBezTo>
                <a:close/>
              </a:path>
            </a:pathLst>
          </a:custGeom>
          <a:gradFill>
            <a:gsLst>
              <a:gs pos="0">
                <a:srgbClr val="2C2B2E"/>
              </a:gs>
              <a:gs pos="100000">
                <a:schemeClr val="tx1">
                  <a:lumMod val="75000"/>
                  <a:lumOff val="25000"/>
                </a:schemeClr>
              </a:gs>
            </a:gsLst>
            <a:lin ang="16200000" scaled="1"/>
          </a:gradFill>
          <a:ln>
            <a:noFill/>
          </a:ln>
        </p:spPr>
        <p:txBody>
          <a:bodyPr vert="horz" wrap="square" lIns="91440" tIns="45720" rIns="91440" bIns="45720" numCol="1" anchor="t" anchorCtr="0" compatLnSpc="1">
            <a:noAutofit/>
          </a:bodyPr>
          <a:lstStyle/>
          <a:p>
            <a:endParaRPr lang="zh-CN" altLang="en-US" i="1">
              <a:latin typeface="Segoe UI Light" panose="020B0502040204020203" pitchFamily="34" charset="0"/>
              <a:cs typeface="Segoe UI Light" panose="020B0502040204020203" pitchFamily="34" charset="0"/>
            </a:endParaRPr>
          </a:p>
        </p:txBody>
      </p:sp>
      <p:grpSp>
        <p:nvGrpSpPr>
          <p:cNvPr id="28" name="组合 27"/>
          <p:cNvGrpSpPr/>
          <p:nvPr/>
        </p:nvGrpSpPr>
        <p:grpSpPr>
          <a:xfrm>
            <a:off x="1232798" y="1861545"/>
            <a:ext cx="4017475" cy="1379621"/>
            <a:chOff x="473662" y="1399133"/>
            <a:chExt cx="4644594" cy="1594977"/>
          </a:xfrm>
        </p:grpSpPr>
        <p:sp>
          <p:nvSpPr>
            <p:cNvPr id="30" name="等腰三角形 46"/>
            <p:cNvSpPr/>
            <p:nvPr/>
          </p:nvSpPr>
          <p:spPr>
            <a:xfrm>
              <a:off x="3109056" y="1399133"/>
              <a:ext cx="2009200" cy="1594977"/>
            </a:xfrm>
            <a:custGeom>
              <a:avLst/>
              <a:gdLst>
                <a:gd name="connsiteX0" fmla="*/ 0 w 1030309"/>
                <a:gd name="connsiteY0" fmla="*/ 1164446 h 1164446"/>
                <a:gd name="connsiteX1" fmla="*/ 515155 w 1030309"/>
                <a:gd name="connsiteY1" fmla="*/ 0 h 1164446"/>
                <a:gd name="connsiteX2" fmla="*/ 1030309 w 1030309"/>
                <a:gd name="connsiteY2" fmla="*/ 1164446 h 1164446"/>
                <a:gd name="connsiteX3" fmla="*/ 0 w 1030309"/>
                <a:gd name="connsiteY3" fmla="*/ 1164446 h 1164446"/>
                <a:gd name="connsiteX0-1" fmla="*/ 160186 w 1190495"/>
                <a:gd name="connsiteY0-2" fmla="*/ 1523034 h 1523034"/>
                <a:gd name="connsiteX1-3" fmla="*/ 0 w 1190495"/>
                <a:gd name="connsiteY1-4" fmla="*/ 0 h 1523034"/>
                <a:gd name="connsiteX2-5" fmla="*/ 1190495 w 1190495"/>
                <a:gd name="connsiteY2-6" fmla="*/ 1523034 h 1523034"/>
                <a:gd name="connsiteX3-7" fmla="*/ 160186 w 1190495"/>
                <a:gd name="connsiteY3-8" fmla="*/ 1523034 h 1523034"/>
                <a:gd name="connsiteX0-9" fmla="*/ 175275 w 1205584"/>
                <a:gd name="connsiteY0-10" fmla="*/ 1538124 h 1538124"/>
                <a:gd name="connsiteX1-11" fmla="*/ 0 w 1205584"/>
                <a:gd name="connsiteY1-12" fmla="*/ 0 h 1538124"/>
                <a:gd name="connsiteX2-13" fmla="*/ 1205584 w 1205584"/>
                <a:gd name="connsiteY2-14" fmla="*/ 1538124 h 1538124"/>
                <a:gd name="connsiteX3-15" fmla="*/ 175275 w 1205584"/>
                <a:gd name="connsiteY3-16" fmla="*/ 1538124 h 1538124"/>
                <a:gd name="connsiteX0-17" fmla="*/ 0 w 1404519"/>
                <a:gd name="connsiteY0-18" fmla="*/ 581474 h 1538124"/>
                <a:gd name="connsiteX1-19" fmla="*/ 198935 w 1404519"/>
                <a:gd name="connsiteY1-20" fmla="*/ 0 h 1538124"/>
                <a:gd name="connsiteX2-21" fmla="*/ 1404519 w 1404519"/>
                <a:gd name="connsiteY2-22" fmla="*/ 1538124 h 1538124"/>
                <a:gd name="connsiteX3-23" fmla="*/ 0 w 1404519"/>
                <a:gd name="connsiteY3-24" fmla="*/ 581474 h 1538124"/>
                <a:gd name="connsiteX0-25" fmla="*/ 0 w 1398562"/>
                <a:gd name="connsiteY0-26" fmla="*/ 578496 h 1538124"/>
                <a:gd name="connsiteX1-27" fmla="*/ 192978 w 1398562"/>
                <a:gd name="connsiteY1-28" fmla="*/ 0 h 1538124"/>
                <a:gd name="connsiteX2-29" fmla="*/ 1398562 w 1398562"/>
                <a:gd name="connsiteY2-30" fmla="*/ 1538124 h 1538124"/>
                <a:gd name="connsiteX3-31" fmla="*/ 0 w 1398562"/>
                <a:gd name="connsiteY3-32" fmla="*/ 578496 h 1538124"/>
                <a:gd name="connsiteX0-33" fmla="*/ 0 w 1407497"/>
                <a:gd name="connsiteY0-34" fmla="*/ 581475 h 1538124"/>
                <a:gd name="connsiteX1-35" fmla="*/ 201913 w 1407497"/>
                <a:gd name="connsiteY1-36" fmla="*/ 0 h 1538124"/>
                <a:gd name="connsiteX2-37" fmla="*/ 1407497 w 1407497"/>
                <a:gd name="connsiteY2-38" fmla="*/ 1538124 h 1538124"/>
                <a:gd name="connsiteX3-39" fmla="*/ 0 w 1407497"/>
                <a:gd name="connsiteY3-40" fmla="*/ 581475 h 1538124"/>
                <a:gd name="connsiteX0-41" fmla="*/ 0 w 2009200"/>
                <a:gd name="connsiteY0-42" fmla="*/ 581475 h 1594977"/>
                <a:gd name="connsiteX1-43" fmla="*/ 201913 w 2009200"/>
                <a:gd name="connsiteY1-44" fmla="*/ 0 h 1594977"/>
                <a:gd name="connsiteX2-45" fmla="*/ 2009200 w 2009200"/>
                <a:gd name="connsiteY2-46" fmla="*/ 1594977 h 1594977"/>
                <a:gd name="connsiteX3-47" fmla="*/ 0 w 2009200"/>
                <a:gd name="connsiteY3-48" fmla="*/ 581475 h 1594977"/>
              </a:gdLst>
              <a:ahLst/>
              <a:cxnLst>
                <a:cxn ang="0">
                  <a:pos x="connsiteX0-41" y="connsiteY0-42"/>
                </a:cxn>
                <a:cxn ang="0">
                  <a:pos x="connsiteX1-43" y="connsiteY1-44"/>
                </a:cxn>
                <a:cxn ang="0">
                  <a:pos x="connsiteX2-45" y="connsiteY2-46"/>
                </a:cxn>
                <a:cxn ang="0">
                  <a:pos x="connsiteX3-47" y="connsiteY3-48"/>
                </a:cxn>
              </a:cxnLst>
              <a:rect l="l" t="t" r="r" b="b"/>
              <a:pathLst>
                <a:path w="2009200" h="1594977">
                  <a:moveTo>
                    <a:pt x="0" y="581475"/>
                  </a:moveTo>
                  <a:lnTo>
                    <a:pt x="201913" y="0"/>
                  </a:lnTo>
                  <a:lnTo>
                    <a:pt x="2009200" y="1594977"/>
                  </a:lnTo>
                  <a:lnTo>
                    <a:pt x="0" y="581475"/>
                  </a:lnTo>
                  <a:close/>
                </a:path>
              </a:pathLst>
            </a:cu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29" name="平行四边形 28"/>
            <p:cNvSpPr/>
            <p:nvPr/>
          </p:nvSpPr>
          <p:spPr>
            <a:xfrm>
              <a:off x="473662" y="1399782"/>
              <a:ext cx="2854120" cy="581141"/>
            </a:xfrm>
            <a:prstGeom prst="parallelogram">
              <a:avLst>
                <a:gd name="adj" fmla="val 34669"/>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grpSp>
      <p:grpSp>
        <p:nvGrpSpPr>
          <p:cNvPr id="31" name="组合 30"/>
          <p:cNvGrpSpPr/>
          <p:nvPr/>
        </p:nvGrpSpPr>
        <p:grpSpPr>
          <a:xfrm>
            <a:off x="6947480" y="1862106"/>
            <a:ext cx="4011724" cy="1379060"/>
            <a:chOff x="7080394" y="1399782"/>
            <a:chExt cx="4637945" cy="1594328"/>
          </a:xfrm>
        </p:grpSpPr>
        <p:sp>
          <p:nvSpPr>
            <p:cNvPr id="33" name="等腰三角形 46"/>
            <p:cNvSpPr/>
            <p:nvPr/>
          </p:nvSpPr>
          <p:spPr>
            <a:xfrm flipH="1">
              <a:off x="7080394" y="1400046"/>
              <a:ext cx="2001906" cy="1594064"/>
            </a:xfrm>
            <a:custGeom>
              <a:avLst/>
              <a:gdLst>
                <a:gd name="connsiteX0" fmla="*/ 0 w 1030309"/>
                <a:gd name="connsiteY0" fmla="*/ 1164446 h 1164446"/>
                <a:gd name="connsiteX1" fmla="*/ 515155 w 1030309"/>
                <a:gd name="connsiteY1" fmla="*/ 0 h 1164446"/>
                <a:gd name="connsiteX2" fmla="*/ 1030309 w 1030309"/>
                <a:gd name="connsiteY2" fmla="*/ 1164446 h 1164446"/>
                <a:gd name="connsiteX3" fmla="*/ 0 w 1030309"/>
                <a:gd name="connsiteY3" fmla="*/ 1164446 h 1164446"/>
                <a:gd name="connsiteX0-1" fmla="*/ 160186 w 1190495"/>
                <a:gd name="connsiteY0-2" fmla="*/ 1523034 h 1523034"/>
                <a:gd name="connsiteX1-3" fmla="*/ 0 w 1190495"/>
                <a:gd name="connsiteY1-4" fmla="*/ 0 h 1523034"/>
                <a:gd name="connsiteX2-5" fmla="*/ 1190495 w 1190495"/>
                <a:gd name="connsiteY2-6" fmla="*/ 1523034 h 1523034"/>
                <a:gd name="connsiteX3-7" fmla="*/ 160186 w 1190495"/>
                <a:gd name="connsiteY3-8" fmla="*/ 1523034 h 1523034"/>
                <a:gd name="connsiteX0-9" fmla="*/ 175275 w 1205584"/>
                <a:gd name="connsiteY0-10" fmla="*/ 1538124 h 1538124"/>
                <a:gd name="connsiteX1-11" fmla="*/ 0 w 1205584"/>
                <a:gd name="connsiteY1-12" fmla="*/ 0 h 1538124"/>
                <a:gd name="connsiteX2-13" fmla="*/ 1205584 w 1205584"/>
                <a:gd name="connsiteY2-14" fmla="*/ 1538124 h 1538124"/>
                <a:gd name="connsiteX3-15" fmla="*/ 175275 w 1205584"/>
                <a:gd name="connsiteY3-16" fmla="*/ 1538124 h 1538124"/>
                <a:gd name="connsiteX0-17" fmla="*/ 0 w 1404519"/>
                <a:gd name="connsiteY0-18" fmla="*/ 581474 h 1538124"/>
                <a:gd name="connsiteX1-19" fmla="*/ 198935 w 1404519"/>
                <a:gd name="connsiteY1-20" fmla="*/ 0 h 1538124"/>
                <a:gd name="connsiteX2-21" fmla="*/ 1404519 w 1404519"/>
                <a:gd name="connsiteY2-22" fmla="*/ 1538124 h 1538124"/>
                <a:gd name="connsiteX3-23" fmla="*/ 0 w 1404519"/>
                <a:gd name="connsiteY3-24" fmla="*/ 581474 h 1538124"/>
                <a:gd name="connsiteX0-25" fmla="*/ 0 w 1398562"/>
                <a:gd name="connsiteY0-26" fmla="*/ 578496 h 1538124"/>
                <a:gd name="connsiteX1-27" fmla="*/ 192978 w 1398562"/>
                <a:gd name="connsiteY1-28" fmla="*/ 0 h 1538124"/>
                <a:gd name="connsiteX2-29" fmla="*/ 1398562 w 1398562"/>
                <a:gd name="connsiteY2-30" fmla="*/ 1538124 h 1538124"/>
                <a:gd name="connsiteX3-31" fmla="*/ 0 w 1398562"/>
                <a:gd name="connsiteY3-32" fmla="*/ 578496 h 1538124"/>
                <a:gd name="connsiteX0-33" fmla="*/ 0 w 1407497"/>
                <a:gd name="connsiteY0-34" fmla="*/ 581475 h 1538124"/>
                <a:gd name="connsiteX1-35" fmla="*/ 201913 w 1407497"/>
                <a:gd name="connsiteY1-36" fmla="*/ 0 h 1538124"/>
                <a:gd name="connsiteX2-37" fmla="*/ 1407497 w 1407497"/>
                <a:gd name="connsiteY2-38" fmla="*/ 1538124 h 1538124"/>
                <a:gd name="connsiteX3-39" fmla="*/ 0 w 1407497"/>
                <a:gd name="connsiteY3-40" fmla="*/ 581475 h 1538124"/>
                <a:gd name="connsiteX0-41" fmla="*/ 0 w 2009200"/>
                <a:gd name="connsiteY0-42" fmla="*/ 581475 h 1594977"/>
                <a:gd name="connsiteX1-43" fmla="*/ 201913 w 2009200"/>
                <a:gd name="connsiteY1-44" fmla="*/ 0 h 1594977"/>
                <a:gd name="connsiteX2-45" fmla="*/ 2009200 w 2009200"/>
                <a:gd name="connsiteY2-46" fmla="*/ 1594977 h 1594977"/>
                <a:gd name="connsiteX3-47" fmla="*/ 0 w 2009200"/>
                <a:gd name="connsiteY3-48" fmla="*/ 581475 h 1594977"/>
                <a:gd name="connsiteX0-49" fmla="*/ 22374 w 1807287"/>
                <a:gd name="connsiteY0-50" fmla="*/ 592977 h 1594977"/>
                <a:gd name="connsiteX1-51" fmla="*/ 0 w 1807287"/>
                <a:gd name="connsiteY1-52" fmla="*/ 0 h 1594977"/>
                <a:gd name="connsiteX2-53" fmla="*/ 1807287 w 1807287"/>
                <a:gd name="connsiteY2-54" fmla="*/ 1594977 h 1594977"/>
                <a:gd name="connsiteX3-55" fmla="*/ 22374 w 1807287"/>
                <a:gd name="connsiteY3-56" fmla="*/ 592977 h 1594977"/>
                <a:gd name="connsiteX0-57" fmla="*/ 10872 w 1807287"/>
                <a:gd name="connsiteY0-58" fmla="*/ 587226 h 1594977"/>
                <a:gd name="connsiteX1-59" fmla="*/ 0 w 1807287"/>
                <a:gd name="connsiteY1-60" fmla="*/ 0 h 1594977"/>
                <a:gd name="connsiteX2-61" fmla="*/ 1807287 w 1807287"/>
                <a:gd name="connsiteY2-62" fmla="*/ 1594977 h 1594977"/>
                <a:gd name="connsiteX3-63" fmla="*/ 10872 w 1807287"/>
                <a:gd name="connsiteY3-64" fmla="*/ 587226 h 1594977"/>
                <a:gd name="connsiteX0-65" fmla="*/ 10872 w 1807287"/>
                <a:gd name="connsiteY0-66" fmla="*/ 569974 h 1594977"/>
                <a:gd name="connsiteX1-67" fmla="*/ 0 w 1807287"/>
                <a:gd name="connsiteY1-68" fmla="*/ 0 h 1594977"/>
                <a:gd name="connsiteX2-69" fmla="*/ 1807287 w 1807287"/>
                <a:gd name="connsiteY2-70" fmla="*/ 1594977 h 1594977"/>
                <a:gd name="connsiteX3-71" fmla="*/ 10872 w 1807287"/>
                <a:gd name="connsiteY3-72" fmla="*/ 569974 h 1594977"/>
                <a:gd name="connsiteX0-73" fmla="*/ 200653 w 1997068"/>
                <a:gd name="connsiteY0-74" fmla="*/ 564223 h 1589226"/>
                <a:gd name="connsiteX1-75" fmla="*/ 0 w 1997068"/>
                <a:gd name="connsiteY1-76" fmla="*/ 0 h 1589226"/>
                <a:gd name="connsiteX2-77" fmla="*/ 1997068 w 1997068"/>
                <a:gd name="connsiteY2-78" fmla="*/ 1589226 h 1589226"/>
                <a:gd name="connsiteX3-79" fmla="*/ 200653 w 1997068"/>
                <a:gd name="connsiteY3-80" fmla="*/ 564223 h 1589226"/>
                <a:gd name="connsiteX0-81" fmla="*/ 198234 w 1997068"/>
                <a:gd name="connsiteY0-82" fmla="*/ 573899 h 1589226"/>
                <a:gd name="connsiteX1-83" fmla="*/ 0 w 1997068"/>
                <a:gd name="connsiteY1-84" fmla="*/ 0 h 1589226"/>
                <a:gd name="connsiteX2-85" fmla="*/ 1997068 w 1997068"/>
                <a:gd name="connsiteY2-86" fmla="*/ 1589226 h 1589226"/>
                <a:gd name="connsiteX3-87" fmla="*/ 198234 w 1997068"/>
                <a:gd name="connsiteY3-88" fmla="*/ 573899 h 1589226"/>
                <a:gd name="connsiteX0-89" fmla="*/ 203072 w 2001906"/>
                <a:gd name="connsiteY0-90" fmla="*/ 576318 h 1591645"/>
                <a:gd name="connsiteX1-91" fmla="*/ 0 w 2001906"/>
                <a:gd name="connsiteY1-92" fmla="*/ 0 h 1591645"/>
                <a:gd name="connsiteX2-93" fmla="*/ 2001906 w 2001906"/>
                <a:gd name="connsiteY2-94" fmla="*/ 1591645 h 1591645"/>
                <a:gd name="connsiteX3-95" fmla="*/ 203072 w 2001906"/>
                <a:gd name="connsiteY3-96" fmla="*/ 576318 h 1591645"/>
                <a:gd name="connsiteX0-97" fmla="*/ 203072 w 2001906"/>
                <a:gd name="connsiteY0-98" fmla="*/ 578737 h 1594064"/>
                <a:gd name="connsiteX1-99" fmla="*/ 0 w 2001906"/>
                <a:gd name="connsiteY1-100" fmla="*/ 0 h 1594064"/>
                <a:gd name="connsiteX2-101" fmla="*/ 2001906 w 2001906"/>
                <a:gd name="connsiteY2-102" fmla="*/ 1594064 h 1594064"/>
                <a:gd name="connsiteX3-103" fmla="*/ 203072 w 2001906"/>
                <a:gd name="connsiteY3-104" fmla="*/ 578737 h 1594064"/>
              </a:gdLst>
              <a:ahLst/>
              <a:cxnLst>
                <a:cxn ang="0">
                  <a:pos x="connsiteX0-97" y="connsiteY0-98"/>
                </a:cxn>
                <a:cxn ang="0">
                  <a:pos x="connsiteX1-99" y="connsiteY1-100"/>
                </a:cxn>
                <a:cxn ang="0">
                  <a:pos x="connsiteX2-101" y="connsiteY2-102"/>
                </a:cxn>
                <a:cxn ang="0">
                  <a:pos x="connsiteX3-103" y="connsiteY3-104"/>
                </a:cxn>
              </a:cxnLst>
              <a:rect l="l" t="t" r="r" b="b"/>
              <a:pathLst>
                <a:path w="2001906" h="1594064">
                  <a:moveTo>
                    <a:pt x="203072" y="578737"/>
                  </a:moveTo>
                  <a:lnTo>
                    <a:pt x="0" y="0"/>
                  </a:lnTo>
                  <a:lnTo>
                    <a:pt x="2001906" y="1594064"/>
                  </a:lnTo>
                  <a:lnTo>
                    <a:pt x="203072" y="578737"/>
                  </a:lnTo>
                  <a:close/>
                </a:path>
              </a:pathLst>
            </a:cu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32" name="平行四边形 31"/>
            <p:cNvSpPr/>
            <p:nvPr/>
          </p:nvSpPr>
          <p:spPr>
            <a:xfrm>
              <a:off x="8864219" y="1399782"/>
              <a:ext cx="2854120" cy="581141"/>
            </a:xfrm>
            <a:prstGeom prst="parallelogram">
              <a:avLst>
                <a:gd name="adj" fmla="val 34669"/>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grpSp>
      <p:grpSp>
        <p:nvGrpSpPr>
          <p:cNvPr id="34" name="组合 33"/>
          <p:cNvGrpSpPr/>
          <p:nvPr/>
        </p:nvGrpSpPr>
        <p:grpSpPr>
          <a:xfrm>
            <a:off x="1232798" y="3682181"/>
            <a:ext cx="4028938" cy="1382300"/>
            <a:chOff x="473662" y="3863242"/>
            <a:chExt cx="4657847" cy="1598074"/>
          </a:xfrm>
        </p:grpSpPr>
        <p:sp>
          <p:nvSpPr>
            <p:cNvPr id="41" name="等腰三角形 46"/>
            <p:cNvSpPr/>
            <p:nvPr/>
          </p:nvSpPr>
          <p:spPr>
            <a:xfrm flipV="1">
              <a:off x="3125913" y="3863242"/>
              <a:ext cx="2005596" cy="1598074"/>
            </a:xfrm>
            <a:custGeom>
              <a:avLst/>
              <a:gdLst>
                <a:gd name="connsiteX0" fmla="*/ 0 w 1030309"/>
                <a:gd name="connsiteY0" fmla="*/ 1164446 h 1164446"/>
                <a:gd name="connsiteX1" fmla="*/ 515155 w 1030309"/>
                <a:gd name="connsiteY1" fmla="*/ 0 h 1164446"/>
                <a:gd name="connsiteX2" fmla="*/ 1030309 w 1030309"/>
                <a:gd name="connsiteY2" fmla="*/ 1164446 h 1164446"/>
                <a:gd name="connsiteX3" fmla="*/ 0 w 1030309"/>
                <a:gd name="connsiteY3" fmla="*/ 1164446 h 1164446"/>
                <a:gd name="connsiteX0-1" fmla="*/ 160186 w 1190495"/>
                <a:gd name="connsiteY0-2" fmla="*/ 1523034 h 1523034"/>
                <a:gd name="connsiteX1-3" fmla="*/ 0 w 1190495"/>
                <a:gd name="connsiteY1-4" fmla="*/ 0 h 1523034"/>
                <a:gd name="connsiteX2-5" fmla="*/ 1190495 w 1190495"/>
                <a:gd name="connsiteY2-6" fmla="*/ 1523034 h 1523034"/>
                <a:gd name="connsiteX3-7" fmla="*/ 160186 w 1190495"/>
                <a:gd name="connsiteY3-8" fmla="*/ 1523034 h 1523034"/>
                <a:gd name="connsiteX0-9" fmla="*/ 175275 w 1205584"/>
                <a:gd name="connsiteY0-10" fmla="*/ 1538124 h 1538124"/>
                <a:gd name="connsiteX1-11" fmla="*/ 0 w 1205584"/>
                <a:gd name="connsiteY1-12" fmla="*/ 0 h 1538124"/>
                <a:gd name="connsiteX2-13" fmla="*/ 1205584 w 1205584"/>
                <a:gd name="connsiteY2-14" fmla="*/ 1538124 h 1538124"/>
                <a:gd name="connsiteX3-15" fmla="*/ 175275 w 1205584"/>
                <a:gd name="connsiteY3-16" fmla="*/ 1538124 h 1538124"/>
                <a:gd name="connsiteX0-17" fmla="*/ 0 w 1404519"/>
                <a:gd name="connsiteY0-18" fmla="*/ 581474 h 1538124"/>
                <a:gd name="connsiteX1-19" fmla="*/ 198935 w 1404519"/>
                <a:gd name="connsiteY1-20" fmla="*/ 0 h 1538124"/>
                <a:gd name="connsiteX2-21" fmla="*/ 1404519 w 1404519"/>
                <a:gd name="connsiteY2-22" fmla="*/ 1538124 h 1538124"/>
                <a:gd name="connsiteX3-23" fmla="*/ 0 w 1404519"/>
                <a:gd name="connsiteY3-24" fmla="*/ 581474 h 1538124"/>
                <a:gd name="connsiteX0-25" fmla="*/ 0 w 1398562"/>
                <a:gd name="connsiteY0-26" fmla="*/ 578496 h 1538124"/>
                <a:gd name="connsiteX1-27" fmla="*/ 192978 w 1398562"/>
                <a:gd name="connsiteY1-28" fmla="*/ 0 h 1538124"/>
                <a:gd name="connsiteX2-29" fmla="*/ 1398562 w 1398562"/>
                <a:gd name="connsiteY2-30" fmla="*/ 1538124 h 1538124"/>
                <a:gd name="connsiteX3-31" fmla="*/ 0 w 1398562"/>
                <a:gd name="connsiteY3-32" fmla="*/ 578496 h 1538124"/>
                <a:gd name="connsiteX0-33" fmla="*/ 0 w 1407497"/>
                <a:gd name="connsiteY0-34" fmla="*/ 581475 h 1538124"/>
                <a:gd name="connsiteX1-35" fmla="*/ 201913 w 1407497"/>
                <a:gd name="connsiteY1-36" fmla="*/ 0 h 1538124"/>
                <a:gd name="connsiteX2-37" fmla="*/ 1407497 w 1407497"/>
                <a:gd name="connsiteY2-38" fmla="*/ 1538124 h 1538124"/>
                <a:gd name="connsiteX3-39" fmla="*/ 0 w 1407497"/>
                <a:gd name="connsiteY3-40" fmla="*/ 581475 h 1538124"/>
                <a:gd name="connsiteX0-41" fmla="*/ 0 w 2009200"/>
                <a:gd name="connsiteY0-42" fmla="*/ 581475 h 1594977"/>
                <a:gd name="connsiteX1-43" fmla="*/ 201913 w 2009200"/>
                <a:gd name="connsiteY1-44" fmla="*/ 0 h 1594977"/>
                <a:gd name="connsiteX2-45" fmla="*/ 2009200 w 2009200"/>
                <a:gd name="connsiteY2-46" fmla="*/ 1594977 h 1594977"/>
                <a:gd name="connsiteX3-47" fmla="*/ 0 w 2009200"/>
                <a:gd name="connsiteY3-48" fmla="*/ 581475 h 1594977"/>
                <a:gd name="connsiteX0-49" fmla="*/ 0 w 2009200"/>
                <a:gd name="connsiteY0-50" fmla="*/ 598859 h 1612361"/>
                <a:gd name="connsiteX1-51" fmla="*/ 7600 w 2009200"/>
                <a:gd name="connsiteY1-52" fmla="*/ 0 h 1612361"/>
                <a:gd name="connsiteX2-53" fmla="*/ 2009200 w 2009200"/>
                <a:gd name="connsiteY2-54" fmla="*/ 1612361 h 1612361"/>
                <a:gd name="connsiteX3-55" fmla="*/ 0 w 2009200"/>
                <a:gd name="connsiteY3-56" fmla="*/ 598859 h 1612361"/>
                <a:gd name="connsiteX0-57" fmla="*/ 0 w 2009200"/>
                <a:gd name="connsiteY0-58" fmla="*/ 584572 h 1598074"/>
                <a:gd name="connsiteX1-59" fmla="*/ 7600 w 2009200"/>
                <a:gd name="connsiteY1-60" fmla="*/ 0 h 1598074"/>
                <a:gd name="connsiteX2-61" fmla="*/ 2009200 w 2009200"/>
                <a:gd name="connsiteY2-62" fmla="*/ 1598074 h 1598074"/>
                <a:gd name="connsiteX3-63" fmla="*/ 0 w 2009200"/>
                <a:gd name="connsiteY3-64" fmla="*/ 584572 h 1598074"/>
                <a:gd name="connsiteX0-65" fmla="*/ 194428 w 2001624"/>
                <a:gd name="connsiteY0-66" fmla="*/ 577429 h 1598074"/>
                <a:gd name="connsiteX1-67" fmla="*/ 24 w 2001624"/>
                <a:gd name="connsiteY1-68" fmla="*/ 0 h 1598074"/>
                <a:gd name="connsiteX2-69" fmla="*/ 2001624 w 2001624"/>
                <a:gd name="connsiteY2-70" fmla="*/ 1598074 h 1598074"/>
                <a:gd name="connsiteX3-71" fmla="*/ 194428 w 2001624"/>
                <a:gd name="connsiteY3-72" fmla="*/ 577429 h 1598074"/>
                <a:gd name="connsiteX0-73" fmla="*/ 194404 w 2001600"/>
                <a:gd name="connsiteY0-74" fmla="*/ 577429 h 1598074"/>
                <a:gd name="connsiteX1-75" fmla="*/ 0 w 2001600"/>
                <a:gd name="connsiteY1-76" fmla="*/ 0 h 1598074"/>
                <a:gd name="connsiteX2-77" fmla="*/ 2001600 w 2001600"/>
                <a:gd name="connsiteY2-78" fmla="*/ 1598074 h 1598074"/>
                <a:gd name="connsiteX3-79" fmla="*/ 194404 w 2001600"/>
                <a:gd name="connsiteY3-80" fmla="*/ 577429 h 1598074"/>
                <a:gd name="connsiteX0-81" fmla="*/ 201534 w 2001600"/>
                <a:gd name="connsiteY0-82" fmla="*/ 582191 h 1598074"/>
                <a:gd name="connsiteX1-83" fmla="*/ 0 w 2001600"/>
                <a:gd name="connsiteY1-84" fmla="*/ 0 h 1598074"/>
                <a:gd name="connsiteX2-85" fmla="*/ 2001600 w 2001600"/>
                <a:gd name="connsiteY2-86" fmla="*/ 1598074 h 1598074"/>
                <a:gd name="connsiteX3-87" fmla="*/ 201534 w 2001600"/>
                <a:gd name="connsiteY3-88" fmla="*/ 582191 h 1598074"/>
                <a:gd name="connsiteX0-89" fmla="*/ 196781 w 2001600"/>
                <a:gd name="connsiteY0-90" fmla="*/ 577428 h 1598074"/>
                <a:gd name="connsiteX1-91" fmla="*/ 0 w 2001600"/>
                <a:gd name="connsiteY1-92" fmla="*/ 0 h 1598074"/>
                <a:gd name="connsiteX2-93" fmla="*/ 2001600 w 2001600"/>
                <a:gd name="connsiteY2-94" fmla="*/ 1598074 h 1598074"/>
                <a:gd name="connsiteX3-95" fmla="*/ 196781 w 2001600"/>
                <a:gd name="connsiteY3-96" fmla="*/ 577428 h 1598074"/>
                <a:gd name="connsiteX0-97" fmla="*/ 199158 w 2001600"/>
                <a:gd name="connsiteY0-98" fmla="*/ 575047 h 1598074"/>
                <a:gd name="connsiteX1-99" fmla="*/ 0 w 2001600"/>
                <a:gd name="connsiteY1-100" fmla="*/ 0 h 1598074"/>
                <a:gd name="connsiteX2-101" fmla="*/ 2001600 w 2001600"/>
                <a:gd name="connsiteY2-102" fmla="*/ 1598074 h 1598074"/>
                <a:gd name="connsiteX3-103" fmla="*/ 199158 w 2001600"/>
                <a:gd name="connsiteY3-104" fmla="*/ 575047 h 1598074"/>
                <a:gd name="connsiteX0-105" fmla="*/ 199158 w 2001600"/>
                <a:gd name="connsiteY0-106" fmla="*/ 579810 h 1598074"/>
                <a:gd name="connsiteX1-107" fmla="*/ 0 w 2001600"/>
                <a:gd name="connsiteY1-108" fmla="*/ 0 h 1598074"/>
                <a:gd name="connsiteX2-109" fmla="*/ 2001600 w 2001600"/>
                <a:gd name="connsiteY2-110" fmla="*/ 1598074 h 1598074"/>
                <a:gd name="connsiteX3-111" fmla="*/ 199158 w 2001600"/>
                <a:gd name="connsiteY3-112" fmla="*/ 579810 h 1598074"/>
                <a:gd name="connsiteX0-113" fmla="*/ 192029 w 2001600"/>
                <a:gd name="connsiteY0-114" fmla="*/ 579810 h 1598074"/>
                <a:gd name="connsiteX1-115" fmla="*/ 0 w 2001600"/>
                <a:gd name="connsiteY1-116" fmla="*/ 0 h 1598074"/>
                <a:gd name="connsiteX2-117" fmla="*/ 2001600 w 2001600"/>
                <a:gd name="connsiteY2-118" fmla="*/ 1598074 h 1598074"/>
                <a:gd name="connsiteX3-119" fmla="*/ 192029 w 2001600"/>
                <a:gd name="connsiteY3-120" fmla="*/ 579810 h 1598074"/>
              </a:gdLst>
              <a:ahLst/>
              <a:cxnLst>
                <a:cxn ang="0">
                  <a:pos x="connsiteX0-113" y="connsiteY0-114"/>
                </a:cxn>
                <a:cxn ang="0">
                  <a:pos x="connsiteX1-115" y="connsiteY1-116"/>
                </a:cxn>
                <a:cxn ang="0">
                  <a:pos x="connsiteX2-117" y="connsiteY2-118"/>
                </a:cxn>
                <a:cxn ang="0">
                  <a:pos x="connsiteX3-119" y="connsiteY3-120"/>
                </a:cxn>
              </a:cxnLst>
              <a:rect l="l" t="t" r="r" b="b"/>
              <a:pathLst>
                <a:path w="2001600" h="1598074">
                  <a:moveTo>
                    <a:pt x="192029" y="579810"/>
                  </a:moveTo>
                  <a:lnTo>
                    <a:pt x="0" y="0"/>
                  </a:lnTo>
                  <a:lnTo>
                    <a:pt x="2001600" y="1598074"/>
                  </a:lnTo>
                  <a:lnTo>
                    <a:pt x="192029" y="579810"/>
                  </a:lnTo>
                  <a:close/>
                </a:path>
              </a:pathLst>
            </a:cu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35" name="平行四边形 34"/>
            <p:cNvSpPr/>
            <p:nvPr/>
          </p:nvSpPr>
          <p:spPr>
            <a:xfrm>
              <a:off x="473662" y="4877078"/>
              <a:ext cx="2854120" cy="581141"/>
            </a:xfrm>
            <a:prstGeom prst="parallelogram">
              <a:avLst>
                <a:gd name="adj" fmla="val 34669"/>
              </a:avLst>
            </a:prstGeom>
            <a:gradFill flip="none" rotWithShape="1">
              <a:gsLst>
                <a:gs pos="50000">
                  <a:srgbClr val="6C7BB7"/>
                </a:gs>
                <a:gs pos="0">
                  <a:srgbClr val="33458E"/>
                </a:gs>
                <a:gs pos="100000">
                  <a:srgbClr val="99AAD9"/>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grpSp>
      <p:grpSp>
        <p:nvGrpSpPr>
          <p:cNvPr id="42" name="组合 41"/>
          <p:cNvGrpSpPr/>
          <p:nvPr/>
        </p:nvGrpSpPr>
        <p:grpSpPr>
          <a:xfrm>
            <a:off x="6924115" y="3684860"/>
            <a:ext cx="4035089" cy="1379621"/>
            <a:chOff x="7053381" y="3863242"/>
            <a:chExt cx="4664958" cy="1594977"/>
          </a:xfrm>
        </p:grpSpPr>
        <p:sp>
          <p:nvSpPr>
            <p:cNvPr id="44" name="等腰三角形 46"/>
            <p:cNvSpPr/>
            <p:nvPr/>
          </p:nvSpPr>
          <p:spPr>
            <a:xfrm flipH="1" flipV="1">
              <a:off x="7053381" y="3863242"/>
              <a:ext cx="2009200" cy="1594977"/>
            </a:xfrm>
            <a:custGeom>
              <a:avLst/>
              <a:gdLst>
                <a:gd name="connsiteX0" fmla="*/ 0 w 1030309"/>
                <a:gd name="connsiteY0" fmla="*/ 1164446 h 1164446"/>
                <a:gd name="connsiteX1" fmla="*/ 515155 w 1030309"/>
                <a:gd name="connsiteY1" fmla="*/ 0 h 1164446"/>
                <a:gd name="connsiteX2" fmla="*/ 1030309 w 1030309"/>
                <a:gd name="connsiteY2" fmla="*/ 1164446 h 1164446"/>
                <a:gd name="connsiteX3" fmla="*/ 0 w 1030309"/>
                <a:gd name="connsiteY3" fmla="*/ 1164446 h 1164446"/>
                <a:gd name="connsiteX0-1" fmla="*/ 160186 w 1190495"/>
                <a:gd name="connsiteY0-2" fmla="*/ 1523034 h 1523034"/>
                <a:gd name="connsiteX1-3" fmla="*/ 0 w 1190495"/>
                <a:gd name="connsiteY1-4" fmla="*/ 0 h 1523034"/>
                <a:gd name="connsiteX2-5" fmla="*/ 1190495 w 1190495"/>
                <a:gd name="connsiteY2-6" fmla="*/ 1523034 h 1523034"/>
                <a:gd name="connsiteX3-7" fmla="*/ 160186 w 1190495"/>
                <a:gd name="connsiteY3-8" fmla="*/ 1523034 h 1523034"/>
                <a:gd name="connsiteX0-9" fmla="*/ 175275 w 1205584"/>
                <a:gd name="connsiteY0-10" fmla="*/ 1538124 h 1538124"/>
                <a:gd name="connsiteX1-11" fmla="*/ 0 w 1205584"/>
                <a:gd name="connsiteY1-12" fmla="*/ 0 h 1538124"/>
                <a:gd name="connsiteX2-13" fmla="*/ 1205584 w 1205584"/>
                <a:gd name="connsiteY2-14" fmla="*/ 1538124 h 1538124"/>
                <a:gd name="connsiteX3-15" fmla="*/ 175275 w 1205584"/>
                <a:gd name="connsiteY3-16" fmla="*/ 1538124 h 1538124"/>
                <a:gd name="connsiteX0-17" fmla="*/ 0 w 1404519"/>
                <a:gd name="connsiteY0-18" fmla="*/ 581474 h 1538124"/>
                <a:gd name="connsiteX1-19" fmla="*/ 198935 w 1404519"/>
                <a:gd name="connsiteY1-20" fmla="*/ 0 h 1538124"/>
                <a:gd name="connsiteX2-21" fmla="*/ 1404519 w 1404519"/>
                <a:gd name="connsiteY2-22" fmla="*/ 1538124 h 1538124"/>
                <a:gd name="connsiteX3-23" fmla="*/ 0 w 1404519"/>
                <a:gd name="connsiteY3-24" fmla="*/ 581474 h 1538124"/>
                <a:gd name="connsiteX0-25" fmla="*/ 0 w 1398562"/>
                <a:gd name="connsiteY0-26" fmla="*/ 578496 h 1538124"/>
                <a:gd name="connsiteX1-27" fmla="*/ 192978 w 1398562"/>
                <a:gd name="connsiteY1-28" fmla="*/ 0 h 1538124"/>
                <a:gd name="connsiteX2-29" fmla="*/ 1398562 w 1398562"/>
                <a:gd name="connsiteY2-30" fmla="*/ 1538124 h 1538124"/>
                <a:gd name="connsiteX3-31" fmla="*/ 0 w 1398562"/>
                <a:gd name="connsiteY3-32" fmla="*/ 578496 h 1538124"/>
                <a:gd name="connsiteX0-33" fmla="*/ 0 w 1407497"/>
                <a:gd name="connsiteY0-34" fmla="*/ 581475 h 1538124"/>
                <a:gd name="connsiteX1-35" fmla="*/ 201913 w 1407497"/>
                <a:gd name="connsiteY1-36" fmla="*/ 0 h 1538124"/>
                <a:gd name="connsiteX2-37" fmla="*/ 1407497 w 1407497"/>
                <a:gd name="connsiteY2-38" fmla="*/ 1538124 h 1538124"/>
                <a:gd name="connsiteX3-39" fmla="*/ 0 w 1407497"/>
                <a:gd name="connsiteY3-40" fmla="*/ 581475 h 1538124"/>
                <a:gd name="connsiteX0-41" fmla="*/ 0 w 2009200"/>
                <a:gd name="connsiteY0-42" fmla="*/ 581475 h 1594977"/>
                <a:gd name="connsiteX1-43" fmla="*/ 201913 w 2009200"/>
                <a:gd name="connsiteY1-44" fmla="*/ 0 h 1594977"/>
                <a:gd name="connsiteX2-45" fmla="*/ 2009200 w 2009200"/>
                <a:gd name="connsiteY2-46" fmla="*/ 1594977 h 1594977"/>
                <a:gd name="connsiteX3-47" fmla="*/ 0 w 2009200"/>
                <a:gd name="connsiteY3-48" fmla="*/ 581475 h 1594977"/>
              </a:gdLst>
              <a:ahLst/>
              <a:cxnLst>
                <a:cxn ang="0">
                  <a:pos x="connsiteX0-41" y="connsiteY0-42"/>
                </a:cxn>
                <a:cxn ang="0">
                  <a:pos x="connsiteX1-43" y="connsiteY1-44"/>
                </a:cxn>
                <a:cxn ang="0">
                  <a:pos x="connsiteX2-45" y="connsiteY2-46"/>
                </a:cxn>
                <a:cxn ang="0">
                  <a:pos x="connsiteX3-47" y="connsiteY3-48"/>
                </a:cxn>
              </a:cxnLst>
              <a:rect l="l" t="t" r="r" b="b"/>
              <a:pathLst>
                <a:path w="2009200" h="1594977">
                  <a:moveTo>
                    <a:pt x="0" y="581475"/>
                  </a:moveTo>
                  <a:lnTo>
                    <a:pt x="201913" y="0"/>
                  </a:lnTo>
                  <a:lnTo>
                    <a:pt x="2009200" y="1594977"/>
                  </a:lnTo>
                  <a:lnTo>
                    <a:pt x="0" y="581475"/>
                  </a:lnTo>
                  <a:close/>
                </a:path>
              </a:pathLst>
            </a:cu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3" name="平行四边形 42"/>
            <p:cNvSpPr/>
            <p:nvPr/>
          </p:nvSpPr>
          <p:spPr>
            <a:xfrm>
              <a:off x="8864219" y="4877078"/>
              <a:ext cx="2854120" cy="581141"/>
            </a:xfrm>
            <a:prstGeom prst="parallelogram">
              <a:avLst>
                <a:gd name="adj" fmla="val 34669"/>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KEYWORD</a:t>
              </a:r>
            </a:p>
          </p:txBody>
        </p:sp>
      </p:grpSp>
      <p:sp>
        <p:nvSpPr>
          <p:cNvPr id="45" name="矩形 44"/>
          <p:cNvSpPr/>
          <p:nvPr/>
        </p:nvSpPr>
        <p:spPr>
          <a:xfrm>
            <a:off x="1232241" y="5151934"/>
            <a:ext cx="2469310" cy="829073"/>
          </a:xfrm>
          <a:prstGeom prst="rect">
            <a:avLst/>
          </a:prstGeom>
        </p:spPr>
        <p:txBody>
          <a:bodyPr wrap="square">
            <a:spAutoFit/>
          </a:bodyPr>
          <a:lstStyle/>
          <a:p>
            <a:pPr lvl="0">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46" name="矩形 45"/>
          <p:cNvSpPr/>
          <p:nvPr/>
        </p:nvSpPr>
        <p:spPr>
          <a:xfrm>
            <a:off x="8490451" y="5151934"/>
            <a:ext cx="2468753" cy="829073"/>
          </a:xfrm>
          <a:prstGeom prst="rect">
            <a:avLst/>
          </a:prstGeom>
        </p:spPr>
        <p:txBody>
          <a:bodyPr wrap="square">
            <a:spAutoFit/>
          </a:bodyPr>
          <a:lstStyle/>
          <a:p>
            <a:pPr lvl="0">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47" name="矩形 46"/>
          <p:cNvSpPr/>
          <p:nvPr/>
        </p:nvSpPr>
        <p:spPr>
          <a:xfrm>
            <a:off x="1232241" y="2437285"/>
            <a:ext cx="2469310" cy="829073"/>
          </a:xfrm>
          <a:prstGeom prst="rect">
            <a:avLst/>
          </a:prstGeom>
        </p:spPr>
        <p:txBody>
          <a:bodyPr wrap="square">
            <a:spAutoFit/>
          </a:bodyPr>
          <a:lstStyle/>
          <a:p>
            <a:pPr lvl="0">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sp>
        <p:nvSpPr>
          <p:cNvPr id="48" name="矩形 47"/>
          <p:cNvSpPr/>
          <p:nvPr/>
        </p:nvSpPr>
        <p:spPr>
          <a:xfrm>
            <a:off x="8499671" y="2437285"/>
            <a:ext cx="2459534" cy="829073"/>
          </a:xfrm>
          <a:prstGeom prst="rect">
            <a:avLst/>
          </a:prstGeom>
        </p:spPr>
        <p:txBody>
          <a:bodyPr wrap="square">
            <a:spAutoFit/>
          </a:bodyPr>
          <a:lstStyle/>
          <a:p>
            <a:pPr lvl="0">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a:t>
            </a:r>
          </a:p>
        </p:txBody>
      </p:sp>
      <p:grpSp>
        <p:nvGrpSpPr>
          <p:cNvPr id="49" name="组合 48"/>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50" name="椭圆 49"/>
            <p:cNvSpPr/>
            <p:nvPr/>
          </p:nvSpPr>
          <p:spPr>
            <a:xfrm>
              <a:off x="413000" y="53338"/>
              <a:ext cx="588781" cy="588781"/>
            </a:xfrm>
            <a:prstGeom prst="ellipse">
              <a:avLst/>
            </a:prstGeom>
            <a:gradFill flip="none" rotWithShape="1">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51" name="椭圆 50"/>
            <p:cNvSpPr/>
            <p:nvPr/>
          </p:nvSpPr>
          <p:spPr>
            <a:xfrm>
              <a:off x="451981" y="92319"/>
              <a:ext cx="510819" cy="510819"/>
            </a:xfrm>
            <a:prstGeom prst="ellipse">
              <a:avLst/>
            </a:prstGeom>
            <a:gradFill flip="none" rotWithShape="1">
              <a:gsLst>
                <a:gs pos="50000">
                  <a:srgbClr val="F4BE50"/>
                </a:gs>
                <a:gs pos="0">
                  <a:srgbClr val="C9862A"/>
                </a:gs>
                <a:gs pos="100000">
                  <a:srgbClr val="EFCE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57" y="138988"/>
              <a:ext cx="314067" cy="417480"/>
            </a:xfrm>
            <a:prstGeom prst="rect">
              <a:avLst/>
            </a:prstGeom>
          </p:spPr>
        </p:pic>
      </p:gr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499872"/>
          </a:xfrm>
          <a:prstGeom prst="rect">
            <a:avLst/>
          </a:prstGeom>
        </p:spPr>
      </p:pic>
      <p:sp>
        <p:nvSpPr>
          <p:cNvPr id="24" name="文本框 23"/>
          <p:cNvSpPr txBox="1"/>
          <p:nvPr/>
        </p:nvSpPr>
        <p:spPr>
          <a:xfrm>
            <a:off x="1845480" y="4162701"/>
            <a:ext cx="8489825" cy="830997"/>
          </a:xfrm>
          <a:prstGeom prst="rect">
            <a:avLst/>
          </a:prstGeom>
          <a:noFill/>
        </p:spPr>
        <p:txBody>
          <a:bodyPr wrap="none" rtlCol="0">
            <a:spAutoFit/>
          </a:bodyPr>
          <a:lstStyle/>
          <a:p>
            <a:pPr algn="ctr"/>
            <a:r>
              <a:rPr lang="en-US" altLang="zh-CN" sz="4800" b="1" dirty="0">
                <a:solidFill>
                  <a:srgbClr val="403F44"/>
                </a:solidFill>
                <a:effectLst>
                  <a:innerShdw blurRad="114300">
                    <a:prstClr val="black"/>
                  </a:innerShdw>
                </a:effectLst>
                <a:latin typeface="华文细黑" panose="02010600040101010101" pitchFamily="2" charset="-122"/>
                <a:ea typeface="华文细黑" panose="02010600040101010101" pitchFamily="2" charset="-122"/>
                <a:cs typeface="Segoe UI Light" panose="020B0502040204020203" pitchFamily="34" charset="0"/>
              </a:rPr>
              <a:t>THANK YOU FOR WATCHING</a:t>
            </a:r>
          </a:p>
        </p:txBody>
      </p:sp>
      <p:sp>
        <p:nvSpPr>
          <p:cNvPr id="45" name="矩形 44"/>
          <p:cNvSpPr/>
          <p:nvPr/>
        </p:nvSpPr>
        <p:spPr>
          <a:xfrm>
            <a:off x="5683568" y="5416587"/>
            <a:ext cx="1009015" cy="365760"/>
          </a:xfrm>
          <a:prstGeom prst="rect">
            <a:avLst/>
          </a:prstGeom>
        </p:spPr>
        <p:txBody>
          <a:bodyPr wrap="none">
            <a:spAutoFit/>
          </a:bodyPr>
          <a:lstStyle/>
          <a:p>
            <a:pPr algn="ctr"/>
            <a:r>
              <a:rPr lang="en-US" altLang="zh-CN" dirty="0">
                <a:solidFill>
                  <a:srgbClr val="403F44"/>
                </a:solidFill>
                <a:latin typeface="华文细黑" panose="02010600040101010101" pitchFamily="2" charset="-122"/>
                <a:ea typeface="华文细黑" panose="02010600040101010101" pitchFamily="2" charset="-122"/>
                <a:cs typeface="Segoe UI Black" panose="020B0A02040204020203" pitchFamily="34" charset="0"/>
              </a:rPr>
              <a:t>DESIGN</a:t>
            </a:r>
            <a:endParaRPr lang="zh-CN" altLang="en-US" dirty="0">
              <a:solidFill>
                <a:srgbClr val="403F44"/>
              </a:solidFill>
              <a:latin typeface="华文细黑" panose="02010600040101010101" pitchFamily="2" charset="-122"/>
              <a:ea typeface="华文细黑" panose="02010600040101010101" pitchFamily="2" charset="-122"/>
              <a:cs typeface="Segoe UI Black" panose="020B0A02040204020203" pitchFamily="34" charset="0"/>
            </a:endParaRPr>
          </a:p>
        </p:txBody>
      </p:sp>
      <p:grpSp>
        <p:nvGrpSpPr>
          <p:cNvPr id="20" name="组合 19"/>
          <p:cNvGrpSpPr/>
          <p:nvPr/>
        </p:nvGrpSpPr>
        <p:grpSpPr>
          <a:xfrm>
            <a:off x="1408570" y="1864302"/>
            <a:ext cx="9374861" cy="2059660"/>
            <a:chOff x="1408570" y="1864302"/>
            <a:chExt cx="9374861" cy="2059660"/>
          </a:xfrm>
        </p:grpSpPr>
        <p:sp>
          <p:nvSpPr>
            <p:cNvPr id="21" name="任意多边形 20"/>
            <p:cNvSpPr/>
            <p:nvPr/>
          </p:nvSpPr>
          <p:spPr>
            <a:xfrm>
              <a:off x="1408570" y="1864302"/>
              <a:ext cx="9374861" cy="2059660"/>
            </a:xfrm>
            <a:custGeom>
              <a:avLst/>
              <a:gdLst>
                <a:gd name="connsiteX0" fmla="*/ 1029831 w 9374861"/>
                <a:gd name="connsiteY0" fmla="*/ 0 h 2059660"/>
                <a:gd name="connsiteX1" fmla="*/ 1978731 w 9374861"/>
                <a:gd name="connsiteY1" fmla="*/ 628974 h 2059660"/>
                <a:gd name="connsiteX2" fmla="*/ 2005217 w 9374861"/>
                <a:gd name="connsiteY2" fmla="*/ 714298 h 2059660"/>
                <a:gd name="connsiteX3" fmla="*/ 2492844 w 9374861"/>
                <a:gd name="connsiteY3" fmla="*/ 714298 h 2059660"/>
                <a:gd name="connsiteX4" fmla="*/ 2519330 w 9374861"/>
                <a:gd name="connsiteY4" fmla="*/ 628974 h 2059660"/>
                <a:gd name="connsiteX5" fmla="*/ 3468230 w 9374861"/>
                <a:gd name="connsiteY5" fmla="*/ 0 h 2059660"/>
                <a:gd name="connsiteX6" fmla="*/ 4417131 w 9374861"/>
                <a:gd name="connsiteY6" fmla="*/ 628974 h 2059660"/>
                <a:gd name="connsiteX7" fmla="*/ 4443617 w 9374861"/>
                <a:gd name="connsiteY7" fmla="*/ 714298 h 2059660"/>
                <a:gd name="connsiteX8" fmla="*/ 4931243 w 9374861"/>
                <a:gd name="connsiteY8" fmla="*/ 714298 h 2059660"/>
                <a:gd name="connsiteX9" fmla="*/ 4957729 w 9374861"/>
                <a:gd name="connsiteY9" fmla="*/ 628974 h 2059660"/>
                <a:gd name="connsiteX10" fmla="*/ 5906630 w 9374861"/>
                <a:gd name="connsiteY10" fmla="*/ 0 h 2059660"/>
                <a:gd name="connsiteX11" fmla="*/ 6855531 w 9374861"/>
                <a:gd name="connsiteY11" fmla="*/ 628974 h 2059660"/>
                <a:gd name="connsiteX12" fmla="*/ 6882017 w 9374861"/>
                <a:gd name="connsiteY12" fmla="*/ 714298 h 2059660"/>
                <a:gd name="connsiteX13" fmla="*/ 7369644 w 9374861"/>
                <a:gd name="connsiteY13" fmla="*/ 714298 h 2059660"/>
                <a:gd name="connsiteX14" fmla="*/ 7396130 w 9374861"/>
                <a:gd name="connsiteY14" fmla="*/ 628974 h 2059660"/>
                <a:gd name="connsiteX15" fmla="*/ 8345031 w 9374861"/>
                <a:gd name="connsiteY15" fmla="*/ 0 h 2059660"/>
                <a:gd name="connsiteX16" fmla="*/ 9374861 w 9374861"/>
                <a:gd name="connsiteY16" fmla="*/ 1029830 h 2059660"/>
                <a:gd name="connsiteX17" fmla="*/ 8345031 w 9374861"/>
                <a:gd name="connsiteY17" fmla="*/ 2059660 h 2059660"/>
                <a:gd name="connsiteX18" fmla="*/ 7396130 w 9374861"/>
                <a:gd name="connsiteY18" fmla="*/ 1430686 h 2059660"/>
                <a:gd name="connsiteX19" fmla="*/ 7369644 w 9374861"/>
                <a:gd name="connsiteY19" fmla="*/ 1345362 h 2059660"/>
                <a:gd name="connsiteX20" fmla="*/ 6882017 w 9374861"/>
                <a:gd name="connsiteY20" fmla="*/ 1345362 h 2059660"/>
                <a:gd name="connsiteX21" fmla="*/ 6855531 w 9374861"/>
                <a:gd name="connsiteY21" fmla="*/ 1430686 h 2059660"/>
                <a:gd name="connsiteX22" fmla="*/ 5906630 w 9374861"/>
                <a:gd name="connsiteY22" fmla="*/ 2059660 h 2059660"/>
                <a:gd name="connsiteX23" fmla="*/ 4957729 w 9374861"/>
                <a:gd name="connsiteY23" fmla="*/ 1430686 h 2059660"/>
                <a:gd name="connsiteX24" fmla="*/ 4931243 w 9374861"/>
                <a:gd name="connsiteY24" fmla="*/ 1345362 h 2059660"/>
                <a:gd name="connsiteX25" fmla="*/ 4443617 w 9374861"/>
                <a:gd name="connsiteY25" fmla="*/ 1345362 h 2059660"/>
                <a:gd name="connsiteX26" fmla="*/ 4417131 w 9374861"/>
                <a:gd name="connsiteY26" fmla="*/ 1430686 h 2059660"/>
                <a:gd name="connsiteX27" fmla="*/ 3468230 w 9374861"/>
                <a:gd name="connsiteY27" fmla="*/ 2059660 h 2059660"/>
                <a:gd name="connsiteX28" fmla="*/ 2519330 w 9374861"/>
                <a:gd name="connsiteY28" fmla="*/ 1430686 h 2059660"/>
                <a:gd name="connsiteX29" fmla="*/ 2492844 w 9374861"/>
                <a:gd name="connsiteY29" fmla="*/ 1345362 h 2059660"/>
                <a:gd name="connsiteX30" fmla="*/ 2005217 w 9374861"/>
                <a:gd name="connsiteY30" fmla="*/ 1345362 h 2059660"/>
                <a:gd name="connsiteX31" fmla="*/ 1978731 w 9374861"/>
                <a:gd name="connsiteY31" fmla="*/ 1430686 h 2059660"/>
                <a:gd name="connsiteX32" fmla="*/ 1029831 w 9374861"/>
                <a:gd name="connsiteY32" fmla="*/ 2059660 h 2059660"/>
                <a:gd name="connsiteX33" fmla="*/ 0 w 9374861"/>
                <a:gd name="connsiteY33" fmla="*/ 1029830 h 2059660"/>
                <a:gd name="connsiteX34" fmla="*/ 1029831 w 9374861"/>
                <a:gd name="connsiteY34" fmla="*/ 0 h 205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4861" h="2059660">
                  <a:moveTo>
                    <a:pt x="1029831" y="0"/>
                  </a:moveTo>
                  <a:cubicBezTo>
                    <a:pt x="1456400" y="0"/>
                    <a:pt x="1822395" y="259353"/>
                    <a:pt x="1978731" y="628974"/>
                  </a:cubicBezTo>
                  <a:lnTo>
                    <a:pt x="2005217" y="714298"/>
                  </a:lnTo>
                  <a:lnTo>
                    <a:pt x="2492844" y="714298"/>
                  </a:lnTo>
                  <a:lnTo>
                    <a:pt x="2519330" y="628974"/>
                  </a:lnTo>
                  <a:cubicBezTo>
                    <a:pt x="2675666" y="259353"/>
                    <a:pt x="3041661" y="0"/>
                    <a:pt x="3468230" y="0"/>
                  </a:cubicBezTo>
                  <a:cubicBezTo>
                    <a:pt x="3894800" y="0"/>
                    <a:pt x="4260794" y="259353"/>
                    <a:pt x="4417131" y="628974"/>
                  </a:cubicBezTo>
                  <a:lnTo>
                    <a:pt x="4443617" y="714298"/>
                  </a:lnTo>
                  <a:lnTo>
                    <a:pt x="4931243" y="714298"/>
                  </a:lnTo>
                  <a:lnTo>
                    <a:pt x="4957729" y="628974"/>
                  </a:lnTo>
                  <a:cubicBezTo>
                    <a:pt x="5114066" y="259353"/>
                    <a:pt x="5480061" y="0"/>
                    <a:pt x="5906630" y="0"/>
                  </a:cubicBezTo>
                  <a:cubicBezTo>
                    <a:pt x="6333199" y="0"/>
                    <a:pt x="6699194" y="259353"/>
                    <a:pt x="6855531" y="628974"/>
                  </a:cubicBezTo>
                  <a:lnTo>
                    <a:pt x="6882017" y="714298"/>
                  </a:lnTo>
                  <a:lnTo>
                    <a:pt x="7369644" y="714298"/>
                  </a:lnTo>
                  <a:lnTo>
                    <a:pt x="7396130" y="628974"/>
                  </a:lnTo>
                  <a:cubicBezTo>
                    <a:pt x="7552467" y="259353"/>
                    <a:pt x="7918462" y="0"/>
                    <a:pt x="8345031" y="0"/>
                  </a:cubicBezTo>
                  <a:cubicBezTo>
                    <a:pt x="8913790" y="0"/>
                    <a:pt x="9374861" y="461071"/>
                    <a:pt x="9374861" y="1029830"/>
                  </a:cubicBezTo>
                  <a:cubicBezTo>
                    <a:pt x="9374861" y="1598589"/>
                    <a:pt x="8913790" y="2059660"/>
                    <a:pt x="8345031" y="2059660"/>
                  </a:cubicBezTo>
                  <a:cubicBezTo>
                    <a:pt x="7918462" y="2059660"/>
                    <a:pt x="7552467" y="1800308"/>
                    <a:pt x="7396130" y="1430686"/>
                  </a:cubicBezTo>
                  <a:lnTo>
                    <a:pt x="7369644" y="1345362"/>
                  </a:lnTo>
                  <a:lnTo>
                    <a:pt x="6882017" y="1345362"/>
                  </a:lnTo>
                  <a:lnTo>
                    <a:pt x="6855531" y="1430686"/>
                  </a:lnTo>
                  <a:cubicBezTo>
                    <a:pt x="6699194" y="1800308"/>
                    <a:pt x="6333199" y="2059660"/>
                    <a:pt x="5906630" y="2059660"/>
                  </a:cubicBezTo>
                  <a:cubicBezTo>
                    <a:pt x="5480061" y="2059660"/>
                    <a:pt x="5114066" y="1800308"/>
                    <a:pt x="4957729" y="1430686"/>
                  </a:cubicBezTo>
                  <a:lnTo>
                    <a:pt x="4931243" y="1345362"/>
                  </a:lnTo>
                  <a:lnTo>
                    <a:pt x="4443617" y="1345362"/>
                  </a:lnTo>
                  <a:lnTo>
                    <a:pt x="4417131" y="1430686"/>
                  </a:lnTo>
                  <a:cubicBezTo>
                    <a:pt x="4260794" y="1800308"/>
                    <a:pt x="3894800" y="2059660"/>
                    <a:pt x="3468230" y="2059660"/>
                  </a:cubicBezTo>
                  <a:cubicBezTo>
                    <a:pt x="3041661" y="2059660"/>
                    <a:pt x="2675666" y="1800308"/>
                    <a:pt x="2519330" y="1430686"/>
                  </a:cubicBezTo>
                  <a:lnTo>
                    <a:pt x="2492844" y="1345362"/>
                  </a:lnTo>
                  <a:lnTo>
                    <a:pt x="2005217" y="1345362"/>
                  </a:lnTo>
                  <a:lnTo>
                    <a:pt x="1978731" y="1430686"/>
                  </a:lnTo>
                  <a:cubicBezTo>
                    <a:pt x="1822395" y="1800308"/>
                    <a:pt x="1456400" y="2059660"/>
                    <a:pt x="1029831" y="2059660"/>
                  </a:cubicBezTo>
                  <a:cubicBezTo>
                    <a:pt x="461072" y="2059660"/>
                    <a:pt x="0" y="1598589"/>
                    <a:pt x="0" y="1029830"/>
                  </a:cubicBezTo>
                  <a:cubicBezTo>
                    <a:pt x="0" y="461071"/>
                    <a:pt x="461072" y="0"/>
                    <a:pt x="1029831" y="0"/>
                  </a:cubicBezTo>
                  <a:close/>
                </a:path>
              </a:pathLst>
            </a:custGeom>
            <a:solidFill>
              <a:srgbClr val="403F4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2" name="椭圆 21"/>
            <p:cNvSpPr/>
            <p:nvPr/>
          </p:nvSpPr>
          <p:spPr>
            <a:xfrm>
              <a:off x="1544278" y="2000010"/>
              <a:ext cx="1788244" cy="1788244"/>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5" name="椭圆 24"/>
            <p:cNvSpPr/>
            <p:nvPr/>
          </p:nvSpPr>
          <p:spPr>
            <a:xfrm>
              <a:off x="1662671" y="2118403"/>
              <a:ext cx="1551458" cy="1551458"/>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2</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6" name="椭圆 25"/>
            <p:cNvSpPr/>
            <p:nvPr/>
          </p:nvSpPr>
          <p:spPr>
            <a:xfrm>
              <a:off x="3982678" y="2000010"/>
              <a:ext cx="1788244" cy="1788244"/>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7" name="椭圆 26"/>
            <p:cNvSpPr/>
            <p:nvPr/>
          </p:nvSpPr>
          <p:spPr>
            <a:xfrm>
              <a:off x="4101071" y="2118403"/>
              <a:ext cx="1551458" cy="1551458"/>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0</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0" name="椭圆 29"/>
            <p:cNvSpPr/>
            <p:nvPr/>
          </p:nvSpPr>
          <p:spPr>
            <a:xfrm>
              <a:off x="6421078" y="2000010"/>
              <a:ext cx="1788244" cy="1788244"/>
            </a:xfrm>
            <a:prstGeom prst="ellipse">
              <a:avLst/>
            </a:prstGeom>
            <a:gradFill flip="none" rotWithShape="1">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1" name="椭圆 30"/>
            <p:cNvSpPr/>
            <p:nvPr/>
          </p:nvSpPr>
          <p:spPr>
            <a:xfrm>
              <a:off x="6539471" y="2118403"/>
              <a:ext cx="1551458" cy="1551458"/>
            </a:xfrm>
            <a:prstGeom prst="ellipse">
              <a:avLst/>
            </a:pr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X</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2" name="椭圆 31"/>
            <p:cNvSpPr/>
            <p:nvPr/>
          </p:nvSpPr>
          <p:spPr>
            <a:xfrm>
              <a:off x="8859479" y="2000010"/>
              <a:ext cx="1788244" cy="1788244"/>
            </a:xfrm>
            <a:prstGeom prst="ellipse">
              <a:avLst/>
            </a:prstGeom>
            <a:gradFill flip="none" rotWithShape="1">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33" name="椭圆 32"/>
            <p:cNvSpPr/>
            <p:nvPr/>
          </p:nvSpPr>
          <p:spPr>
            <a:xfrm>
              <a:off x="8977872" y="2118403"/>
              <a:ext cx="1551458" cy="1551458"/>
            </a:xfrm>
            <a:prstGeom prst="ellipse">
              <a:avLst/>
            </a:prstGeom>
            <a:gradFill flip="none" rotWithShape="1">
              <a:gsLst>
                <a:gs pos="50000">
                  <a:srgbClr val="F4BE50"/>
                </a:gs>
                <a:gs pos="0">
                  <a:srgbClr val="C9862A"/>
                </a:gs>
                <a:gs pos="100000">
                  <a:srgbClr val="EFCE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X</a:t>
              </a:r>
              <a:endParaRPr lang="zh-CN" altLang="en-US" sz="88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extLst>
              <a:ext uri="{28A0092B-C50C-407E-A947-70E740481C1C}">
                <a14:useLocalDpi xmlns:a14="http://schemas.microsoft.com/office/drawing/2010/main" val="0"/>
              </a:ext>
            </a:extLst>
          </a:blip>
          <a:srcRect t="4695" b="28753"/>
          <a:stretch>
            <a:fillRect/>
          </a:stretch>
        </p:blipFill>
        <p:spPr>
          <a:xfrm>
            <a:off x="0" y="503528"/>
            <a:ext cx="12192000" cy="4564140"/>
          </a:xfrm>
          <a:custGeom>
            <a:avLst/>
            <a:gdLst>
              <a:gd name="connsiteX0" fmla="*/ 0 w 12192000"/>
              <a:gd name="connsiteY0" fmla="*/ 0 h 4564140"/>
              <a:gd name="connsiteX1" fmla="*/ 12192000 w 12192000"/>
              <a:gd name="connsiteY1" fmla="*/ 0 h 4564140"/>
              <a:gd name="connsiteX2" fmla="*/ 12192000 w 12192000"/>
              <a:gd name="connsiteY2" fmla="*/ 4564140 h 4564140"/>
              <a:gd name="connsiteX3" fmla="*/ 0 w 12192000"/>
              <a:gd name="connsiteY3" fmla="*/ 4564140 h 4564140"/>
            </a:gdLst>
            <a:ahLst/>
            <a:cxnLst>
              <a:cxn ang="0">
                <a:pos x="connsiteX0" y="connsiteY0"/>
              </a:cxn>
              <a:cxn ang="0">
                <a:pos x="connsiteX1" y="connsiteY1"/>
              </a:cxn>
              <a:cxn ang="0">
                <a:pos x="connsiteX2" y="connsiteY2"/>
              </a:cxn>
              <a:cxn ang="0">
                <a:pos x="connsiteX3" y="connsiteY3"/>
              </a:cxn>
            </a:cxnLst>
            <a:rect l="l" t="t" r="r" b="b"/>
            <a:pathLst>
              <a:path w="12192000" h="4564140">
                <a:moveTo>
                  <a:pt x="0" y="0"/>
                </a:moveTo>
                <a:lnTo>
                  <a:pt x="12192000" y="0"/>
                </a:lnTo>
                <a:lnTo>
                  <a:pt x="12192000" y="4564140"/>
                </a:lnTo>
                <a:lnTo>
                  <a:pt x="0" y="4564140"/>
                </a:lnTo>
                <a:close/>
              </a:path>
            </a:pathLst>
          </a:cu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grpSp>
        <p:nvGrpSpPr>
          <p:cNvPr id="2" name="组合 1"/>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44" name="椭圆 43"/>
            <p:cNvSpPr/>
            <p:nvPr/>
          </p:nvSpPr>
          <p:spPr>
            <a:xfrm>
              <a:off x="413000" y="53338"/>
              <a:ext cx="588781" cy="588781"/>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5" name="椭圆 44"/>
            <p:cNvSpPr/>
            <p:nvPr/>
          </p:nvSpPr>
          <p:spPr>
            <a:xfrm>
              <a:off x="451981" y="92319"/>
              <a:ext cx="510819" cy="510819"/>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036" y="143692"/>
              <a:ext cx="344709" cy="413650"/>
            </a:xfrm>
            <a:prstGeom prst="rect">
              <a:avLst/>
            </a:prstGeom>
          </p:spPr>
        </p:pic>
      </p:grpSp>
      <p:sp>
        <p:nvSpPr>
          <p:cNvPr id="71" name="矩形 70"/>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68" name="矩形 55"/>
          <p:cNvSpPr/>
          <p:nvPr/>
        </p:nvSpPr>
        <p:spPr>
          <a:xfrm>
            <a:off x="1002508" y="5168661"/>
            <a:ext cx="10186984" cy="886718"/>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71" name="矩形 70"/>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29" name="矩形 28"/>
          <p:cNvSpPr/>
          <p:nvPr/>
        </p:nvSpPr>
        <p:spPr>
          <a:xfrm>
            <a:off x="779468" y="4284829"/>
            <a:ext cx="1879041" cy="369332"/>
          </a:xfrm>
          <a:prstGeom prst="rect">
            <a:avLst/>
          </a:prstGeom>
        </p:spPr>
        <p:txBody>
          <a:bodyPr wrap="none">
            <a:spAutoFit/>
          </a:bodyPr>
          <a:lstStyle/>
          <a:p>
            <a:pPr algn="ctr"/>
            <a:r>
              <a:rPr lang="zh-CN" altLang="zh-CN" b="1" dirty="0">
                <a:solidFill>
                  <a:srgbClr val="E4E13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a:t>
            </a:r>
            <a:endParaRPr lang="zh-CN" altLang="zh-CN" b="1" dirty="0">
              <a:solidFill>
                <a:srgbClr val="E4E13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矩形 55"/>
          <p:cNvSpPr/>
          <p:nvPr/>
        </p:nvSpPr>
        <p:spPr>
          <a:xfrm>
            <a:off x="427496" y="4657215"/>
            <a:ext cx="2582985" cy="90486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48" name="矩形 47"/>
          <p:cNvSpPr/>
          <p:nvPr/>
        </p:nvSpPr>
        <p:spPr>
          <a:xfrm>
            <a:off x="3697476" y="4284829"/>
            <a:ext cx="1879041" cy="369332"/>
          </a:xfrm>
          <a:prstGeom prst="rect">
            <a:avLst/>
          </a:prstGeom>
        </p:spPr>
        <p:txBody>
          <a:bodyPr wrap="none">
            <a:spAutoFit/>
          </a:bodyPr>
          <a:lstStyle/>
          <a:p>
            <a:pPr algn="ctr"/>
            <a:r>
              <a:rPr lang="zh-CN" altLang="zh-CN" b="1" dirty="0">
                <a:solidFill>
                  <a:srgbClr val="AFD37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a:t>
            </a:r>
            <a:endParaRPr lang="zh-CN" altLang="zh-CN" b="1" dirty="0">
              <a:solidFill>
                <a:srgbClr val="AFD37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矩形 55"/>
          <p:cNvSpPr/>
          <p:nvPr/>
        </p:nvSpPr>
        <p:spPr>
          <a:xfrm>
            <a:off x="3345504" y="4657215"/>
            <a:ext cx="2582985" cy="90486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6" name="组合 5"/>
          <p:cNvGrpSpPr/>
          <p:nvPr/>
        </p:nvGrpSpPr>
        <p:grpSpPr>
          <a:xfrm>
            <a:off x="777220" y="1888352"/>
            <a:ext cx="1883536" cy="1883536"/>
            <a:chOff x="777220" y="1888352"/>
            <a:chExt cx="1883536" cy="1883536"/>
          </a:xfrm>
          <a:effectLst>
            <a:outerShdw blurRad="63500" sx="102000" sy="102000" algn="ctr" rotWithShape="0">
              <a:prstClr val="black">
                <a:alpha val="40000"/>
              </a:prstClr>
            </a:outerShdw>
          </a:effectLst>
        </p:grpSpPr>
        <p:sp>
          <p:nvSpPr>
            <p:cNvPr id="2" name="矩形 1"/>
            <p:cNvSpPr/>
            <p:nvPr/>
          </p:nvSpPr>
          <p:spPr>
            <a:xfrm rot="18900000">
              <a:off x="777220" y="1888352"/>
              <a:ext cx="1883536" cy="1883536"/>
            </a:xfrm>
            <a:prstGeom prst="rect">
              <a:avLst/>
            </a:prstGeom>
            <a:gradFill flip="none" rotWithShape="0">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10" name="矩形 9"/>
            <p:cNvSpPr/>
            <p:nvPr/>
          </p:nvSpPr>
          <p:spPr>
            <a:xfrm rot="18900000">
              <a:off x="879500" y="1990632"/>
              <a:ext cx="1678976" cy="1678976"/>
            </a:xfrm>
            <a:prstGeom prst="rect">
              <a:avLst/>
            </a:prstGeom>
            <a:blipFill dpi="0" rotWithShape="0">
              <a:blip r:embed="rId4">
                <a:extLst>
                  <a:ext uri="{28A0092B-C50C-407E-A947-70E740481C1C}">
                    <a14:useLocalDpi xmlns:a14="http://schemas.microsoft.com/office/drawing/2010/main" val="0"/>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695228" y="1888352"/>
            <a:ext cx="1883536" cy="1883536"/>
            <a:chOff x="3695228" y="1888352"/>
            <a:chExt cx="1883536" cy="1883536"/>
          </a:xfrm>
          <a:effectLst>
            <a:outerShdw blurRad="63500" sx="102000" sy="102000" algn="ctr" rotWithShape="0">
              <a:prstClr val="black">
                <a:alpha val="40000"/>
              </a:prstClr>
            </a:outerShdw>
          </a:effectLst>
        </p:grpSpPr>
        <p:sp>
          <p:nvSpPr>
            <p:cNvPr id="50" name="矩形 49"/>
            <p:cNvSpPr/>
            <p:nvPr/>
          </p:nvSpPr>
          <p:spPr>
            <a:xfrm rot="18900000">
              <a:off x="3695228" y="1888352"/>
              <a:ext cx="1883536" cy="1883536"/>
            </a:xfrm>
            <a:prstGeom prst="rect">
              <a:avLst/>
            </a:prstGeom>
            <a:gradFill flip="none" rotWithShape="0">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51" name="矩形 50"/>
            <p:cNvSpPr/>
            <p:nvPr/>
          </p:nvSpPr>
          <p:spPr>
            <a:xfrm rot="18900000">
              <a:off x="3797508" y="1990632"/>
              <a:ext cx="1678976" cy="1678976"/>
            </a:xfrm>
            <a:prstGeom prst="rect">
              <a:avLst/>
            </a:prstGeom>
            <a:blipFill dpi="0" rotWithShape="0">
              <a:blip r:embed="rId5">
                <a:extLst>
                  <a:ext uri="{28A0092B-C50C-407E-A947-70E740481C1C}">
                    <a14:useLocalDpi xmlns:a14="http://schemas.microsoft.com/office/drawing/2010/main" val="0"/>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p:nvPr/>
        </p:nvSpPr>
        <p:spPr>
          <a:xfrm>
            <a:off x="6615484" y="4284829"/>
            <a:ext cx="1879041" cy="369332"/>
          </a:xfrm>
          <a:prstGeom prst="rect">
            <a:avLst/>
          </a:prstGeom>
        </p:spPr>
        <p:txBody>
          <a:bodyPr wrap="none">
            <a:spAutoFit/>
          </a:bodyPr>
          <a:lstStyle/>
          <a:p>
            <a:pPr algn="ctr"/>
            <a:r>
              <a:rPr lang="zh-CN" altLang="zh-CN" b="1" dirty="0">
                <a:solidFill>
                  <a:srgbClr val="96A7D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a:t>
            </a:r>
            <a:endParaRPr lang="zh-CN" altLang="zh-CN" b="1" dirty="0">
              <a:solidFill>
                <a:srgbClr val="96A7D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5" name="矩形 55"/>
          <p:cNvSpPr/>
          <p:nvPr/>
        </p:nvSpPr>
        <p:spPr>
          <a:xfrm>
            <a:off x="6263512" y="4657215"/>
            <a:ext cx="2582985" cy="90486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4" name="组合 3"/>
          <p:cNvGrpSpPr/>
          <p:nvPr/>
        </p:nvGrpSpPr>
        <p:grpSpPr>
          <a:xfrm>
            <a:off x="6613236" y="1888352"/>
            <a:ext cx="1883536" cy="1883536"/>
            <a:chOff x="6613236" y="1888352"/>
            <a:chExt cx="1883536" cy="1883536"/>
          </a:xfrm>
          <a:effectLst>
            <a:outerShdw blurRad="63500" sx="102000" sy="102000" algn="ctr" rotWithShape="0">
              <a:prstClr val="black">
                <a:alpha val="40000"/>
              </a:prstClr>
            </a:outerShdw>
          </a:effectLst>
        </p:grpSpPr>
        <p:sp>
          <p:nvSpPr>
            <p:cNvPr id="56" name="矩形 55"/>
            <p:cNvSpPr/>
            <p:nvPr/>
          </p:nvSpPr>
          <p:spPr>
            <a:xfrm rot="18900000">
              <a:off x="6613236" y="1888352"/>
              <a:ext cx="1883536" cy="1883536"/>
            </a:xfrm>
            <a:prstGeom prst="rect">
              <a:avLst/>
            </a:prstGeom>
            <a:gradFill flip="none" rotWithShape="0">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57" name="矩形 56"/>
            <p:cNvSpPr/>
            <p:nvPr/>
          </p:nvSpPr>
          <p:spPr>
            <a:xfrm rot="18900000">
              <a:off x="6715516" y="1990632"/>
              <a:ext cx="1678976" cy="1678976"/>
            </a:xfrm>
            <a:prstGeom prst="rect">
              <a:avLst/>
            </a:prstGeom>
            <a:blipFill dpi="0" rotWithShape="0">
              <a:blip r:embed="rId6">
                <a:extLst>
                  <a:ext uri="{28A0092B-C50C-407E-A947-70E740481C1C}">
                    <a14:useLocalDpi xmlns:a14="http://schemas.microsoft.com/office/drawing/2010/main" val="0"/>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9531244" y="1888352"/>
            <a:ext cx="1883536" cy="1883536"/>
            <a:chOff x="9531244" y="1888352"/>
            <a:chExt cx="1883536" cy="1883536"/>
          </a:xfrm>
          <a:effectLst>
            <a:outerShdw blurRad="63500" sx="102000" sy="102000" algn="ctr" rotWithShape="0">
              <a:prstClr val="black">
                <a:alpha val="40000"/>
              </a:prstClr>
            </a:outerShdw>
          </a:effectLst>
        </p:grpSpPr>
        <p:sp>
          <p:nvSpPr>
            <p:cNvPr id="63" name="矩形 62"/>
            <p:cNvSpPr/>
            <p:nvPr/>
          </p:nvSpPr>
          <p:spPr>
            <a:xfrm rot="18900000">
              <a:off x="9531244" y="1888352"/>
              <a:ext cx="1883536" cy="1883536"/>
            </a:xfrm>
            <a:prstGeom prst="rect">
              <a:avLst/>
            </a:prstGeom>
            <a:gradFill flip="none" rotWithShape="0">
              <a:gsLst>
                <a:gs pos="50000">
                  <a:srgbClr val="F4BE50"/>
                </a:gs>
                <a:gs pos="0">
                  <a:srgbClr val="C9862A"/>
                </a:gs>
                <a:gs pos="100000">
                  <a:srgbClr val="EFCE7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64" name="矩形 63"/>
            <p:cNvSpPr/>
            <p:nvPr/>
          </p:nvSpPr>
          <p:spPr>
            <a:xfrm rot="18900000">
              <a:off x="9633524" y="1990632"/>
              <a:ext cx="1678976" cy="1678976"/>
            </a:xfrm>
            <a:prstGeom prst="rect">
              <a:avLst/>
            </a:prstGeom>
            <a:blipFill dpi="0" rotWithShape="0">
              <a:blip r:embed="rId7">
                <a:extLst>
                  <a:ext uri="{28A0092B-C50C-407E-A947-70E740481C1C}">
                    <a14:useLocalDpi xmlns:a14="http://schemas.microsoft.com/office/drawing/2010/main" val="0"/>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9533492" y="4284829"/>
            <a:ext cx="1879041" cy="369332"/>
          </a:xfrm>
          <a:prstGeom prst="rect">
            <a:avLst/>
          </a:prstGeom>
        </p:spPr>
        <p:txBody>
          <a:bodyPr wrap="none">
            <a:spAutoFit/>
          </a:bodyPr>
          <a:lstStyle/>
          <a:p>
            <a:pPr algn="ctr"/>
            <a:r>
              <a:rPr lang="zh-CN" altLang="zh-CN" b="1" dirty="0">
                <a:solidFill>
                  <a:srgbClr val="F1C96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News Gothic MT" charset="0"/>
              </a:rPr>
              <a:t>LOREM IPSUM</a:t>
            </a:r>
            <a:endParaRPr lang="zh-CN" altLang="zh-CN" b="1" dirty="0">
              <a:solidFill>
                <a:srgbClr val="F1C96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矩形 55"/>
          <p:cNvSpPr/>
          <p:nvPr/>
        </p:nvSpPr>
        <p:spPr>
          <a:xfrm>
            <a:off x="9181520" y="4657215"/>
            <a:ext cx="2582985" cy="90486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22" name="矩形 21"/>
          <p:cNvSpPr/>
          <p:nvPr/>
        </p:nvSpPr>
        <p:spPr>
          <a:xfrm rot="18900000">
            <a:off x="5816002" y="3180249"/>
            <a:ext cx="559996" cy="559996"/>
          </a:xfrm>
          <a:prstGeom prst="rect">
            <a:avLst/>
          </a:prstGeom>
          <a:gradFill flip="none" rotWithShape="0">
            <a:gsLst>
              <a:gs pos="0">
                <a:srgbClr val="B1D585"/>
              </a:gs>
              <a:gs pos="100000">
                <a:srgbClr val="95A5D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rot="18900000">
            <a:off x="2897994" y="1919995"/>
            <a:ext cx="559996" cy="559996"/>
          </a:xfrm>
          <a:prstGeom prst="rect">
            <a:avLst/>
          </a:prstGeom>
          <a:gradFill flip="none" rotWithShape="0">
            <a:gsLst>
              <a:gs pos="0">
                <a:srgbClr val="E4E132"/>
              </a:gs>
              <a:gs pos="100000">
                <a:srgbClr val="B2D688"/>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rot="18900000">
            <a:off x="8734010" y="1919995"/>
            <a:ext cx="559996" cy="559996"/>
          </a:xfrm>
          <a:prstGeom prst="rect">
            <a:avLst/>
          </a:prstGeom>
          <a:gradFill flip="none" rotWithShape="0">
            <a:gsLst>
              <a:gs pos="0">
                <a:srgbClr val="394885"/>
              </a:gs>
              <a:gs pos="100000">
                <a:srgbClr val="EFCD74"/>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38" name="椭圆 37"/>
            <p:cNvSpPr/>
            <p:nvPr/>
          </p:nvSpPr>
          <p:spPr>
            <a:xfrm>
              <a:off x="413000" y="53338"/>
              <a:ext cx="588781" cy="588781"/>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0" name="椭圆 39"/>
            <p:cNvSpPr/>
            <p:nvPr/>
          </p:nvSpPr>
          <p:spPr>
            <a:xfrm>
              <a:off x="451981" y="92319"/>
              <a:ext cx="510819" cy="510819"/>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46" name="图片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036" y="143692"/>
              <a:ext cx="344709" cy="413650"/>
            </a:xfrm>
            <a:prstGeom prst="rect">
              <a:avLst/>
            </a:prstGeom>
          </p:spPr>
        </p:pic>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71" name="矩形 70"/>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grpSp>
        <p:nvGrpSpPr>
          <p:cNvPr id="102" name="组合 101"/>
          <p:cNvGrpSpPr/>
          <p:nvPr/>
        </p:nvGrpSpPr>
        <p:grpSpPr>
          <a:xfrm>
            <a:off x="6425028" y="1420888"/>
            <a:ext cx="4046344" cy="958228"/>
            <a:chOff x="5523363" y="1314920"/>
            <a:chExt cx="3086944" cy="731029"/>
          </a:xfrm>
        </p:grpSpPr>
        <p:sp>
          <p:nvSpPr>
            <p:cNvPr id="103" name="矩形 102"/>
            <p:cNvSpPr/>
            <p:nvPr/>
          </p:nvSpPr>
          <p:spPr>
            <a:xfrm>
              <a:off x="5523363" y="1588086"/>
              <a:ext cx="3086944" cy="457863"/>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p>
          </p:txBody>
        </p:sp>
        <p:sp>
          <p:nvSpPr>
            <p:cNvPr id="104" name="矩形 103"/>
            <p:cNvSpPr/>
            <p:nvPr/>
          </p:nvSpPr>
          <p:spPr>
            <a:xfrm>
              <a:off x="5523363" y="1314920"/>
              <a:ext cx="1487324" cy="281762"/>
            </a:xfrm>
            <a:prstGeom prst="rect">
              <a:avLst/>
            </a:prstGeom>
          </p:spPr>
          <p:txBody>
            <a:bodyPr wrap="none">
              <a:spAutoFit/>
            </a:bodyPr>
            <a:lstStyle/>
            <a:p>
              <a:r>
                <a:rPr lang="en-US" altLang="zh-CN"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THE TITLE</a:t>
              </a:r>
            </a:p>
          </p:txBody>
        </p:sp>
      </p:grpSp>
      <p:sp>
        <p:nvSpPr>
          <p:cNvPr id="106" name="矩形 105"/>
          <p:cNvSpPr/>
          <p:nvPr/>
        </p:nvSpPr>
        <p:spPr>
          <a:xfrm>
            <a:off x="7239253" y="2842792"/>
            <a:ext cx="3857038" cy="430888"/>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08" name="椭圆 107"/>
          <p:cNvSpPr/>
          <p:nvPr/>
        </p:nvSpPr>
        <p:spPr>
          <a:xfrm>
            <a:off x="6425028" y="2788736"/>
            <a:ext cx="652743" cy="652743"/>
          </a:xfrm>
          <a:prstGeom prst="ellipse">
            <a:avLst/>
          </a:prstGeom>
          <a:gradFill flip="none" rotWithShape="0">
            <a:gsLst>
              <a:gs pos="50000">
                <a:srgbClr val="E7E24E"/>
              </a:gs>
              <a:gs pos="0">
                <a:srgbClr val="E4E130"/>
              </a:gs>
              <a:gs pos="100000">
                <a:srgbClr val="F1F29A"/>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09" name="组合 108"/>
          <p:cNvGrpSpPr/>
          <p:nvPr/>
        </p:nvGrpSpPr>
        <p:grpSpPr>
          <a:xfrm flipH="1">
            <a:off x="6558160" y="2919220"/>
            <a:ext cx="386482" cy="391773"/>
            <a:chOff x="9363075" y="4967288"/>
            <a:chExt cx="463551" cy="469900"/>
          </a:xfrm>
          <a:solidFill>
            <a:srgbClr val="403F44"/>
          </a:solidFill>
        </p:grpSpPr>
        <p:sp>
          <p:nvSpPr>
            <p:cNvPr id="110"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1"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2"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3"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15" name="矩形 114"/>
          <p:cNvSpPr/>
          <p:nvPr/>
        </p:nvSpPr>
        <p:spPr>
          <a:xfrm>
            <a:off x="7239253" y="3911060"/>
            <a:ext cx="3857038" cy="430888"/>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17" name="椭圆 116"/>
          <p:cNvSpPr/>
          <p:nvPr/>
        </p:nvSpPr>
        <p:spPr>
          <a:xfrm>
            <a:off x="6425028" y="3857004"/>
            <a:ext cx="652743" cy="652743"/>
          </a:xfrm>
          <a:prstGeom prst="ellipse">
            <a:avLst/>
          </a:prstGeom>
          <a:gradFill flip="none" rotWithShape="0">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18" name="组合 117"/>
          <p:cNvGrpSpPr/>
          <p:nvPr/>
        </p:nvGrpSpPr>
        <p:grpSpPr>
          <a:xfrm>
            <a:off x="6553526" y="3985504"/>
            <a:ext cx="395745" cy="395745"/>
            <a:chOff x="13057188" y="3740150"/>
            <a:chExt cx="474663" cy="474663"/>
          </a:xfrm>
          <a:solidFill>
            <a:srgbClr val="403F44"/>
          </a:solidFill>
        </p:grpSpPr>
        <p:sp>
          <p:nvSpPr>
            <p:cNvPr id="119"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0"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1"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24" name="矩形 123"/>
          <p:cNvSpPr/>
          <p:nvPr/>
        </p:nvSpPr>
        <p:spPr>
          <a:xfrm>
            <a:off x="7239253" y="4979328"/>
            <a:ext cx="3857038" cy="430888"/>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26" name="椭圆 125"/>
          <p:cNvSpPr/>
          <p:nvPr/>
        </p:nvSpPr>
        <p:spPr>
          <a:xfrm>
            <a:off x="6425028" y="4925272"/>
            <a:ext cx="652743" cy="652743"/>
          </a:xfrm>
          <a:prstGeom prst="ellipse">
            <a:avLst/>
          </a:prstGeom>
          <a:gradFill flip="none" rotWithShape="0">
            <a:gsLst>
              <a:gs pos="50000">
                <a:srgbClr val="F4BE50"/>
              </a:gs>
              <a:gs pos="0">
                <a:srgbClr val="C9862A"/>
              </a:gs>
              <a:gs pos="100000">
                <a:srgbClr val="EFCE76"/>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27" name="组合 126"/>
          <p:cNvGrpSpPr/>
          <p:nvPr/>
        </p:nvGrpSpPr>
        <p:grpSpPr>
          <a:xfrm>
            <a:off x="6529742" y="5029989"/>
            <a:ext cx="443315" cy="443310"/>
            <a:chOff x="3459051" y="-884634"/>
            <a:chExt cx="492125" cy="492125"/>
          </a:xfrm>
          <a:solidFill>
            <a:srgbClr val="403F44"/>
          </a:solidFill>
        </p:grpSpPr>
        <p:sp>
          <p:nvSpPr>
            <p:cNvPr id="12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pic>
        <p:nvPicPr>
          <p:cNvPr id="134" name="图片 133"/>
          <p:cNvPicPr>
            <a:picLocks noChangeAspect="1"/>
          </p:cNvPicPr>
          <p:nvPr/>
        </p:nvPicPr>
        <p:blipFill>
          <a:blip r:embed="rId4" cstate="print">
            <a:extLst>
              <a:ext uri="{28A0092B-C50C-407E-A947-70E740481C1C}">
                <a14:useLocalDpi xmlns:a14="http://schemas.microsoft.com/office/drawing/2010/main" val="0"/>
              </a:ext>
            </a:extLst>
          </a:blip>
          <a:srcRect l="8647" t="2345" r="18736" b="2345"/>
          <a:stretch>
            <a:fillRect/>
          </a:stretch>
        </p:blipFill>
        <p:spPr>
          <a:xfrm>
            <a:off x="1095710" y="3547750"/>
            <a:ext cx="2122272" cy="212227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5" name="图片 134"/>
          <p:cNvPicPr>
            <a:picLocks noChangeAspect="1"/>
          </p:cNvPicPr>
          <p:nvPr/>
        </p:nvPicPr>
        <p:blipFill>
          <a:blip r:embed="rId5" cstate="print">
            <a:extLst>
              <a:ext uri="{28A0092B-C50C-407E-A947-70E740481C1C}">
                <a14:useLocalDpi xmlns:a14="http://schemas.microsoft.com/office/drawing/2010/main" val="0"/>
              </a:ext>
            </a:extLst>
          </a:blip>
          <a:srcRect l="6865" t="1307" r="20518" b="3383"/>
          <a:stretch>
            <a:fillRect/>
          </a:stretch>
        </p:blipFill>
        <p:spPr>
          <a:xfrm>
            <a:off x="3325814" y="1328880"/>
            <a:ext cx="2122272" cy="212227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6" name="图片 135"/>
          <p:cNvPicPr>
            <a:picLocks noChangeAspect="1"/>
          </p:cNvPicPr>
          <p:nvPr/>
        </p:nvPicPr>
        <p:blipFill>
          <a:blip r:embed="rId6" cstate="print">
            <a:extLst>
              <a:ext uri="{28A0092B-C50C-407E-A947-70E740481C1C}">
                <a14:useLocalDpi xmlns:a14="http://schemas.microsoft.com/office/drawing/2010/main" val="0"/>
              </a:ext>
            </a:extLst>
          </a:blip>
          <a:srcRect l="24857" t="2345" r="11502" b="2345"/>
          <a:stretch>
            <a:fillRect/>
          </a:stretch>
        </p:blipFill>
        <p:spPr>
          <a:xfrm>
            <a:off x="3325814" y="3547750"/>
            <a:ext cx="2122272" cy="212227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7" name="图片 136"/>
          <p:cNvPicPr>
            <a:picLocks noChangeAspect="1"/>
          </p:cNvPicPr>
          <p:nvPr/>
        </p:nvPicPr>
        <p:blipFill>
          <a:blip r:embed="rId7" cstate="print">
            <a:extLst>
              <a:ext uri="{28A0092B-C50C-407E-A947-70E740481C1C}">
                <a14:useLocalDpi xmlns:a14="http://schemas.microsoft.com/office/drawing/2010/main" val="0"/>
              </a:ext>
            </a:extLst>
          </a:blip>
          <a:srcRect l="18230" t="2345" r="18230" b="2345"/>
          <a:stretch>
            <a:fillRect/>
          </a:stretch>
        </p:blipFill>
        <p:spPr>
          <a:xfrm>
            <a:off x="1095710" y="1328880"/>
            <a:ext cx="2122272" cy="2122272"/>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39" name="组合 38"/>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40" name="椭圆 39"/>
            <p:cNvSpPr/>
            <p:nvPr/>
          </p:nvSpPr>
          <p:spPr>
            <a:xfrm>
              <a:off x="413000" y="53338"/>
              <a:ext cx="588781" cy="588781"/>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6" name="椭圆 45"/>
            <p:cNvSpPr/>
            <p:nvPr/>
          </p:nvSpPr>
          <p:spPr>
            <a:xfrm>
              <a:off x="451981" y="92319"/>
              <a:ext cx="510819" cy="510819"/>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47" name="图片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036" y="143692"/>
              <a:ext cx="344709" cy="413650"/>
            </a:xfrm>
            <a:prstGeom prst="rect">
              <a:avLst/>
            </a:prstGeom>
          </p:spPr>
        </p:pic>
      </p:gr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71" name="矩形 70"/>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90" name="矩形 89"/>
          <p:cNvSpPr/>
          <p:nvPr/>
        </p:nvSpPr>
        <p:spPr>
          <a:xfrm>
            <a:off x="4942376" y="2434470"/>
            <a:ext cx="3133738" cy="769441"/>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102" name="矩形 101"/>
          <p:cNvSpPr/>
          <p:nvPr/>
        </p:nvSpPr>
        <p:spPr>
          <a:xfrm>
            <a:off x="8335955" y="2434470"/>
            <a:ext cx="3133738" cy="769441"/>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103" name="矩形 102"/>
          <p:cNvSpPr/>
          <p:nvPr/>
        </p:nvSpPr>
        <p:spPr>
          <a:xfrm>
            <a:off x="8948027" y="1918374"/>
            <a:ext cx="1897171" cy="369332"/>
          </a:xfrm>
          <a:prstGeom prst="rect">
            <a:avLst/>
          </a:prstGeom>
        </p:spPr>
        <p:txBody>
          <a:bodyPr wrap="square" anchor="ctr">
            <a:spAutoFit/>
          </a:bodyPr>
          <a:lstStyle/>
          <a:p>
            <a:r>
              <a:rPr lang="en-US" altLang="zh-CN" b="1" dirty="0">
                <a:solidFill>
                  <a:srgbClr val="B1D58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The Title</a:t>
            </a:r>
          </a:p>
        </p:txBody>
      </p:sp>
      <p:sp>
        <p:nvSpPr>
          <p:cNvPr id="117" name="矩形 116"/>
          <p:cNvSpPr/>
          <p:nvPr/>
        </p:nvSpPr>
        <p:spPr>
          <a:xfrm>
            <a:off x="4942376" y="4809710"/>
            <a:ext cx="3133738" cy="769441"/>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118" name="矩形 117"/>
          <p:cNvSpPr/>
          <p:nvPr/>
        </p:nvSpPr>
        <p:spPr>
          <a:xfrm>
            <a:off x="5554448" y="4293614"/>
            <a:ext cx="1897171" cy="369332"/>
          </a:xfrm>
          <a:prstGeom prst="rect">
            <a:avLst/>
          </a:prstGeom>
        </p:spPr>
        <p:txBody>
          <a:bodyPr wrap="square" anchor="ctr">
            <a:spAutoFit/>
          </a:bodyPr>
          <a:lstStyle/>
          <a:p>
            <a:r>
              <a:rPr lang="en-US" altLang="zh-CN" b="1" dirty="0">
                <a:solidFill>
                  <a:srgbClr val="97A8D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The Title</a:t>
            </a:r>
          </a:p>
        </p:txBody>
      </p:sp>
      <p:sp>
        <p:nvSpPr>
          <p:cNvPr id="130" name="矩形 129"/>
          <p:cNvSpPr/>
          <p:nvPr/>
        </p:nvSpPr>
        <p:spPr>
          <a:xfrm>
            <a:off x="8335955" y="4809710"/>
            <a:ext cx="3133738" cy="769441"/>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131" name="矩形 130"/>
          <p:cNvSpPr/>
          <p:nvPr/>
        </p:nvSpPr>
        <p:spPr>
          <a:xfrm>
            <a:off x="8948027" y="4293614"/>
            <a:ext cx="1897171" cy="369332"/>
          </a:xfrm>
          <a:prstGeom prst="rect">
            <a:avLst/>
          </a:prstGeom>
        </p:spPr>
        <p:txBody>
          <a:bodyPr wrap="square" anchor="ctr">
            <a:spAutoFit/>
          </a:bodyPr>
          <a:lstStyle/>
          <a:p>
            <a:r>
              <a:rPr lang="en-US" altLang="zh-CN" b="1" dirty="0">
                <a:solidFill>
                  <a:srgbClr val="EFC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The Title</a:t>
            </a:r>
          </a:p>
        </p:txBody>
      </p:sp>
      <p:sp>
        <p:nvSpPr>
          <p:cNvPr id="94" name="椭圆 93"/>
          <p:cNvSpPr/>
          <p:nvPr/>
        </p:nvSpPr>
        <p:spPr>
          <a:xfrm>
            <a:off x="4987229" y="1802002"/>
            <a:ext cx="561181" cy="561182"/>
          </a:xfrm>
          <a:prstGeom prst="ellipse">
            <a:avLst/>
          </a:prstGeom>
          <a:gradFill flip="none" rotWithShape="0">
            <a:gsLst>
              <a:gs pos="50000">
                <a:srgbClr val="E7E24E"/>
              </a:gs>
              <a:gs pos="0">
                <a:srgbClr val="E4E130"/>
              </a:gs>
              <a:gs pos="100000">
                <a:srgbClr val="F1F29A"/>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95" name="组合 94"/>
          <p:cNvGrpSpPr/>
          <p:nvPr/>
        </p:nvGrpSpPr>
        <p:grpSpPr>
          <a:xfrm>
            <a:off x="5121716" y="1936489"/>
            <a:ext cx="292209" cy="292209"/>
            <a:chOff x="13405333" y="-598488"/>
            <a:chExt cx="479425" cy="479425"/>
          </a:xfrm>
          <a:solidFill>
            <a:srgbClr val="403F44"/>
          </a:solidFill>
        </p:grpSpPr>
        <p:sp>
          <p:nvSpPr>
            <p:cNvPr id="9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93" name="矩形 92"/>
          <p:cNvSpPr/>
          <p:nvPr/>
        </p:nvSpPr>
        <p:spPr>
          <a:xfrm>
            <a:off x="5554448" y="1919017"/>
            <a:ext cx="1897171" cy="368046"/>
          </a:xfrm>
          <a:prstGeom prst="rect">
            <a:avLst/>
          </a:prstGeom>
        </p:spPr>
        <p:txBody>
          <a:bodyPr wrap="square" anchor="ctr">
            <a:spAutoFit/>
          </a:bodyPr>
          <a:lstStyle/>
          <a:p>
            <a:r>
              <a:rPr lang="en-US" altLang="zh-CN" b="1" dirty="0">
                <a:solidFill>
                  <a:srgbClr val="EFEE8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The Title</a:t>
            </a:r>
          </a:p>
        </p:txBody>
      </p:sp>
      <p:sp>
        <p:nvSpPr>
          <p:cNvPr id="105" name="椭圆 104"/>
          <p:cNvSpPr/>
          <p:nvPr/>
        </p:nvSpPr>
        <p:spPr>
          <a:xfrm>
            <a:off x="8380808" y="1802002"/>
            <a:ext cx="561182" cy="561182"/>
          </a:xfrm>
          <a:prstGeom prst="ellipse">
            <a:avLst/>
          </a:prstGeom>
          <a:gradFill flip="none" rotWithShape="0">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06" name="组合 105"/>
          <p:cNvGrpSpPr/>
          <p:nvPr/>
        </p:nvGrpSpPr>
        <p:grpSpPr>
          <a:xfrm>
            <a:off x="8515292" y="1990673"/>
            <a:ext cx="292209" cy="201257"/>
            <a:chOff x="9641770" y="1952307"/>
            <a:chExt cx="219923" cy="151470"/>
          </a:xfrm>
          <a:solidFill>
            <a:srgbClr val="403F44"/>
          </a:solidFill>
        </p:grpSpPr>
        <p:sp>
          <p:nvSpPr>
            <p:cNvPr id="107" name="Rectangle 27"/>
            <p:cNvSpPr>
              <a:spLocks noChangeArrowheads="1"/>
            </p:cNvSpPr>
            <p:nvPr/>
          </p:nvSpPr>
          <p:spPr bwMode="auto">
            <a:xfrm>
              <a:off x="9682550" y="2014206"/>
              <a:ext cx="13836"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28"/>
            <p:cNvSpPr>
              <a:spLocks noChangeArrowheads="1"/>
            </p:cNvSpPr>
            <p:nvPr/>
          </p:nvSpPr>
          <p:spPr bwMode="auto">
            <a:xfrm>
              <a:off x="9724059" y="2014206"/>
              <a:ext cx="13836"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29"/>
            <p:cNvSpPr>
              <a:spLocks noChangeArrowheads="1"/>
            </p:cNvSpPr>
            <p:nvPr/>
          </p:nvSpPr>
          <p:spPr bwMode="auto">
            <a:xfrm>
              <a:off x="9765568" y="2014206"/>
              <a:ext cx="13836"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30"/>
            <p:cNvSpPr>
              <a:spLocks noChangeArrowheads="1"/>
            </p:cNvSpPr>
            <p:nvPr/>
          </p:nvSpPr>
          <p:spPr bwMode="auto">
            <a:xfrm>
              <a:off x="9807077" y="2014206"/>
              <a:ext cx="13108"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31"/>
            <p:cNvSpPr>
              <a:spLocks noChangeArrowheads="1"/>
            </p:cNvSpPr>
            <p:nvPr/>
          </p:nvSpPr>
          <p:spPr bwMode="auto">
            <a:xfrm>
              <a:off x="9682550" y="1986533"/>
              <a:ext cx="13836"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32"/>
            <p:cNvSpPr>
              <a:spLocks noChangeArrowheads="1"/>
            </p:cNvSpPr>
            <p:nvPr/>
          </p:nvSpPr>
          <p:spPr bwMode="auto">
            <a:xfrm>
              <a:off x="9724059" y="1986533"/>
              <a:ext cx="13836"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33"/>
            <p:cNvSpPr>
              <a:spLocks noChangeArrowheads="1"/>
            </p:cNvSpPr>
            <p:nvPr/>
          </p:nvSpPr>
          <p:spPr bwMode="auto">
            <a:xfrm>
              <a:off x="9765568" y="1986533"/>
              <a:ext cx="13836"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34"/>
            <p:cNvSpPr>
              <a:spLocks noChangeArrowheads="1"/>
            </p:cNvSpPr>
            <p:nvPr/>
          </p:nvSpPr>
          <p:spPr bwMode="auto">
            <a:xfrm>
              <a:off x="9807077" y="1986533"/>
              <a:ext cx="13108"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35"/>
            <p:cNvSpPr>
              <a:spLocks noChangeArrowheads="1"/>
            </p:cNvSpPr>
            <p:nvPr/>
          </p:nvSpPr>
          <p:spPr bwMode="auto">
            <a:xfrm>
              <a:off x="9696387" y="2055714"/>
              <a:ext cx="110690" cy="13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0" name="椭圆 119"/>
          <p:cNvSpPr/>
          <p:nvPr/>
        </p:nvSpPr>
        <p:spPr>
          <a:xfrm>
            <a:off x="4987229" y="4177242"/>
            <a:ext cx="561182" cy="561182"/>
          </a:xfrm>
          <a:prstGeom prst="ellipse">
            <a:avLst/>
          </a:prstGeom>
          <a:gradFill flip="none" rotWithShape="0">
            <a:gsLst>
              <a:gs pos="50000">
                <a:srgbClr val="6C7BB7"/>
              </a:gs>
              <a:gs pos="0">
                <a:srgbClr val="33458E"/>
              </a:gs>
              <a:gs pos="100000">
                <a:srgbClr val="99AAD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21" name="组合 120"/>
          <p:cNvGrpSpPr/>
          <p:nvPr/>
        </p:nvGrpSpPr>
        <p:grpSpPr>
          <a:xfrm>
            <a:off x="5122650" y="4315028"/>
            <a:ext cx="290337" cy="285609"/>
            <a:chOff x="14627708" y="5551488"/>
            <a:chExt cx="487362" cy="479425"/>
          </a:xfrm>
          <a:solidFill>
            <a:srgbClr val="403F44"/>
          </a:solidFill>
        </p:grpSpPr>
        <p:sp>
          <p:nvSpPr>
            <p:cNvPr id="122"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椭圆 132"/>
          <p:cNvSpPr/>
          <p:nvPr/>
        </p:nvSpPr>
        <p:spPr>
          <a:xfrm>
            <a:off x="8380808" y="4177242"/>
            <a:ext cx="561182" cy="561182"/>
          </a:xfrm>
          <a:prstGeom prst="ellipse">
            <a:avLst/>
          </a:prstGeom>
          <a:gradFill flip="none" rotWithShape="0">
            <a:gsLst>
              <a:gs pos="50000">
                <a:srgbClr val="F4BE50"/>
              </a:gs>
              <a:gs pos="0">
                <a:srgbClr val="C9862A"/>
              </a:gs>
              <a:gs pos="100000">
                <a:srgbClr val="EFCE76"/>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grpSp>
        <p:nvGrpSpPr>
          <p:cNvPr id="134" name="组合 133"/>
          <p:cNvGrpSpPr/>
          <p:nvPr/>
        </p:nvGrpSpPr>
        <p:grpSpPr>
          <a:xfrm>
            <a:off x="8533517" y="4316081"/>
            <a:ext cx="282534" cy="283503"/>
            <a:chOff x="13416445" y="3094038"/>
            <a:chExt cx="463550" cy="465138"/>
          </a:xfrm>
          <a:solidFill>
            <a:srgbClr val="403F44"/>
          </a:solidFill>
        </p:grpSpPr>
        <p:sp>
          <p:nvSpPr>
            <p:cNvPr id="135"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9" name="图片 138"/>
          <p:cNvPicPr>
            <a:picLocks noChangeAspect="1"/>
          </p:cNvPicPr>
          <p:nvPr/>
        </p:nvPicPr>
        <p:blipFill>
          <a:blip r:embed="rId4"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grpSp>
        <p:nvGrpSpPr>
          <p:cNvPr id="54" name="组合 53"/>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55" name="椭圆 54"/>
            <p:cNvSpPr/>
            <p:nvPr/>
          </p:nvSpPr>
          <p:spPr>
            <a:xfrm>
              <a:off x="413000" y="53338"/>
              <a:ext cx="588781" cy="588781"/>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56" name="椭圆 55"/>
            <p:cNvSpPr/>
            <p:nvPr/>
          </p:nvSpPr>
          <p:spPr>
            <a:xfrm>
              <a:off x="451981" y="92319"/>
              <a:ext cx="510819" cy="510819"/>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036" y="143692"/>
              <a:ext cx="344709" cy="413650"/>
            </a:xfrm>
            <a:prstGeom prst="rect">
              <a:avLst/>
            </a:prstGeom>
          </p:spPr>
        </p:pic>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sp>
        <p:nvSpPr>
          <p:cNvPr id="71" name="矩形 70"/>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sp>
        <p:nvSpPr>
          <p:cNvPr id="39" name="椭圆 38"/>
          <p:cNvSpPr/>
          <p:nvPr/>
        </p:nvSpPr>
        <p:spPr>
          <a:xfrm>
            <a:off x="966968" y="1783944"/>
            <a:ext cx="2240823" cy="2240824"/>
          </a:xfrm>
          <a:prstGeom prst="ellipse">
            <a:avLst/>
          </a:prstGeom>
          <a:gradFill flip="none" rotWithShape="1">
            <a:gsLst>
              <a:gs pos="50000">
                <a:srgbClr val="E7E24E"/>
              </a:gs>
              <a:gs pos="0">
                <a:srgbClr val="E4E130"/>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0" name="文本框 39"/>
          <p:cNvSpPr txBox="1"/>
          <p:nvPr/>
        </p:nvSpPr>
        <p:spPr>
          <a:xfrm>
            <a:off x="1121935" y="2429579"/>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9,300</a:t>
            </a:r>
            <a:endParaRPr lang="zh-CN" altLang="en-US" dirty="0">
              <a:latin typeface="华文细黑" panose="02010600040101010101" pitchFamily="2" charset="-122"/>
              <a:ea typeface="华文细黑" panose="02010600040101010101" pitchFamily="2" charset="-122"/>
            </a:endParaRPr>
          </a:p>
        </p:txBody>
      </p:sp>
      <p:sp>
        <p:nvSpPr>
          <p:cNvPr id="46" name="文本框 45"/>
          <p:cNvSpPr txBox="1"/>
          <p:nvPr/>
        </p:nvSpPr>
        <p:spPr>
          <a:xfrm>
            <a:off x="1526383" y="3156561"/>
            <a:ext cx="1121995" cy="400109"/>
          </a:xfrm>
          <a:prstGeom prst="rect">
            <a:avLst/>
          </a:prstGeom>
          <a:noFill/>
        </p:spPr>
        <p:txBody>
          <a:bodyPr wrap="square" rtlCol="0" anchor="ctr">
            <a:spAutoFit/>
          </a:bodyPr>
          <a:lstStyle/>
          <a:p>
            <a:pPr algn="ctr"/>
            <a:r>
              <a:rPr lang="en-US" altLang="zh-CN" sz="2000" dirty="0">
                <a:solidFill>
                  <a:srgbClr val="403F44"/>
                </a:solidFill>
                <a:latin typeface="华文细黑" panose="02010600040101010101" pitchFamily="2" charset="-122"/>
                <a:ea typeface="华文细黑" panose="02010600040101010101" pitchFamily="2" charset="-122"/>
              </a:rPr>
              <a:t>Million</a:t>
            </a:r>
            <a:endParaRPr lang="zh-CN" altLang="en-US" sz="2000" dirty="0">
              <a:solidFill>
                <a:srgbClr val="403F44"/>
              </a:solidFill>
              <a:latin typeface="华文细黑" panose="02010600040101010101" pitchFamily="2" charset="-122"/>
              <a:ea typeface="华文细黑" panose="02010600040101010101" pitchFamily="2" charset="-122"/>
            </a:endParaRPr>
          </a:p>
        </p:txBody>
      </p:sp>
      <p:sp>
        <p:nvSpPr>
          <p:cNvPr id="47" name="椭圆 46"/>
          <p:cNvSpPr/>
          <p:nvPr/>
        </p:nvSpPr>
        <p:spPr>
          <a:xfrm>
            <a:off x="4975588" y="1783944"/>
            <a:ext cx="2240823" cy="2240824"/>
          </a:xfrm>
          <a:prstGeom prst="ellipse">
            <a:avLst/>
          </a:prstGeom>
          <a:gradFill flip="none" rotWithShape="1">
            <a:gsLst>
              <a:gs pos="50000">
                <a:srgbClr val="A5CA3D"/>
              </a:gs>
              <a:gs pos="0">
                <a:srgbClr val="6FA429"/>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8" name="文本框 47"/>
          <p:cNvSpPr txBox="1"/>
          <p:nvPr/>
        </p:nvSpPr>
        <p:spPr>
          <a:xfrm>
            <a:off x="5130555" y="2429579"/>
            <a:ext cx="1930890" cy="646330"/>
          </a:xfrm>
          <a:prstGeom prst="rect">
            <a:avLst/>
          </a:prstGeom>
          <a:noFill/>
        </p:spPr>
        <p:txBody>
          <a:bodyPr wrap="square" rtlCol="0" anchor="ctr">
            <a:spAutoFit/>
          </a:bodyPr>
          <a:lstStyle/>
          <a:p>
            <a:pPr algn="ctr"/>
            <a:r>
              <a:rPr lang="en-US" altLang="zh-CN" sz="3600" dirty="0">
                <a:solidFill>
                  <a:schemeClr val="bg1"/>
                </a:solidFill>
                <a:latin typeface="华文细黑" panose="02010600040101010101" pitchFamily="2" charset="-122"/>
                <a:ea typeface="华文细黑" panose="02010600040101010101" pitchFamily="2" charset="-122"/>
              </a:rPr>
              <a:t>3,500</a:t>
            </a:r>
            <a:endParaRPr lang="zh-CN" altLang="en-US" sz="3600" dirty="0">
              <a:solidFill>
                <a:schemeClr val="bg1"/>
              </a:solidFill>
              <a:latin typeface="华文细黑" panose="02010600040101010101" pitchFamily="2" charset="-122"/>
              <a:ea typeface="华文细黑" panose="02010600040101010101" pitchFamily="2" charset="-122"/>
            </a:endParaRPr>
          </a:p>
        </p:txBody>
      </p:sp>
      <p:sp>
        <p:nvSpPr>
          <p:cNvPr id="49" name="文本框 48"/>
          <p:cNvSpPr txBox="1"/>
          <p:nvPr/>
        </p:nvSpPr>
        <p:spPr>
          <a:xfrm>
            <a:off x="5535003" y="3156561"/>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solidFill>
                  <a:srgbClr val="403F44"/>
                </a:solidFill>
                <a:latin typeface="华文细黑" panose="02010600040101010101" pitchFamily="2" charset="-122"/>
                <a:ea typeface="华文细黑" panose="02010600040101010101" pitchFamily="2" charset="-122"/>
              </a:rPr>
              <a:t>Million</a:t>
            </a:r>
            <a:endParaRPr lang="zh-CN" altLang="en-US" sz="2000" dirty="0">
              <a:solidFill>
                <a:srgbClr val="403F44"/>
              </a:solidFill>
              <a:latin typeface="华文细黑" panose="02010600040101010101" pitchFamily="2" charset="-122"/>
              <a:ea typeface="华文细黑" panose="02010600040101010101" pitchFamily="2" charset="-122"/>
            </a:endParaRPr>
          </a:p>
        </p:txBody>
      </p:sp>
      <p:sp>
        <p:nvSpPr>
          <p:cNvPr id="50" name="椭圆 49"/>
          <p:cNvSpPr/>
          <p:nvPr/>
        </p:nvSpPr>
        <p:spPr>
          <a:xfrm>
            <a:off x="8984208" y="1783944"/>
            <a:ext cx="2240823" cy="2240824"/>
          </a:xfrm>
          <a:prstGeom prst="ellipse">
            <a:avLst/>
          </a:prstGeom>
          <a:gradFill flip="none" rotWithShape="1">
            <a:gsLst>
              <a:gs pos="50000">
                <a:srgbClr val="F4BE50"/>
              </a:gs>
              <a:gs pos="0">
                <a:srgbClr val="C9862A"/>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51" name="文本框 50"/>
          <p:cNvSpPr txBox="1"/>
          <p:nvPr/>
        </p:nvSpPr>
        <p:spPr>
          <a:xfrm>
            <a:off x="9139175" y="2429579"/>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2,400</a:t>
            </a:r>
            <a:endParaRPr lang="zh-CN" altLang="en-US" dirty="0">
              <a:latin typeface="华文细黑" panose="02010600040101010101" pitchFamily="2" charset="-122"/>
              <a:ea typeface="华文细黑" panose="02010600040101010101" pitchFamily="2" charset="-122"/>
            </a:endParaRPr>
          </a:p>
        </p:txBody>
      </p:sp>
      <p:sp>
        <p:nvSpPr>
          <p:cNvPr id="52" name="文本框 51"/>
          <p:cNvSpPr txBox="1"/>
          <p:nvPr/>
        </p:nvSpPr>
        <p:spPr>
          <a:xfrm>
            <a:off x="9543623" y="3156561"/>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solidFill>
                  <a:srgbClr val="403F44"/>
                </a:solidFill>
                <a:latin typeface="华文细黑" panose="02010600040101010101" pitchFamily="2" charset="-122"/>
                <a:ea typeface="华文细黑" panose="02010600040101010101" pitchFamily="2" charset="-122"/>
              </a:rPr>
              <a:t>Million</a:t>
            </a:r>
            <a:endParaRPr lang="zh-CN" altLang="en-US" sz="2000" dirty="0">
              <a:solidFill>
                <a:srgbClr val="403F44"/>
              </a:solidFill>
              <a:latin typeface="华文细黑" panose="02010600040101010101" pitchFamily="2" charset="-122"/>
              <a:ea typeface="华文细黑" panose="02010600040101010101" pitchFamily="2" charset="-122"/>
            </a:endParaRPr>
          </a:p>
        </p:txBody>
      </p:sp>
      <p:sp>
        <p:nvSpPr>
          <p:cNvPr id="53" name="矩形 55"/>
          <p:cNvSpPr/>
          <p:nvPr/>
        </p:nvSpPr>
        <p:spPr>
          <a:xfrm>
            <a:off x="747188" y="4169193"/>
            <a:ext cx="2680385" cy="904862"/>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54" name="矩形 55"/>
          <p:cNvSpPr/>
          <p:nvPr/>
        </p:nvSpPr>
        <p:spPr>
          <a:xfrm>
            <a:off x="4755808" y="4169193"/>
            <a:ext cx="2680385" cy="904864"/>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55" name="矩形 55"/>
          <p:cNvSpPr/>
          <p:nvPr/>
        </p:nvSpPr>
        <p:spPr>
          <a:xfrm>
            <a:off x="8764428" y="4169193"/>
            <a:ext cx="2680385" cy="904862"/>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21" name="组合 20"/>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22" name="椭圆 21"/>
            <p:cNvSpPr/>
            <p:nvPr/>
          </p:nvSpPr>
          <p:spPr>
            <a:xfrm>
              <a:off x="413000" y="53338"/>
              <a:ext cx="588781" cy="588781"/>
            </a:xfrm>
            <a:prstGeom prst="ellipse">
              <a:avLst/>
            </a:prstGeom>
            <a:gradFill flip="none" rotWithShape="1">
              <a:gsLst>
                <a:gs pos="50000">
                  <a:srgbClr val="E7E24E"/>
                </a:gs>
                <a:gs pos="0">
                  <a:srgbClr val="E4E130"/>
                </a:gs>
                <a:gs pos="100000">
                  <a:srgbClr val="F1F2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3" name="椭圆 22"/>
            <p:cNvSpPr/>
            <p:nvPr/>
          </p:nvSpPr>
          <p:spPr>
            <a:xfrm>
              <a:off x="451981" y="92319"/>
              <a:ext cx="510819" cy="510819"/>
            </a:xfrm>
            <a:prstGeom prst="ellipse">
              <a:avLst/>
            </a:prstGeom>
            <a:gradFill flip="none" rotWithShape="1">
              <a:gsLst>
                <a:gs pos="50000">
                  <a:srgbClr val="E7E24E"/>
                </a:gs>
                <a:gs pos="0">
                  <a:srgbClr val="E4E130"/>
                </a:gs>
                <a:gs pos="100000">
                  <a:srgbClr val="F1F2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36" y="143692"/>
              <a:ext cx="344709" cy="413650"/>
            </a:xfrm>
            <a:prstGeom prst="rect">
              <a:avLst/>
            </a:prstGeom>
          </p:spPr>
        </p:pic>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10" y="2871167"/>
            <a:ext cx="7059780" cy="1115665"/>
          </a:xfrm>
          <a:prstGeom prst="rect">
            <a:avLst/>
          </a:prstGeom>
        </p:spPr>
      </p:pic>
      <p:sp>
        <p:nvSpPr>
          <p:cNvPr id="36" name="矩形 35"/>
          <p:cNvSpPr/>
          <p:nvPr/>
        </p:nvSpPr>
        <p:spPr>
          <a:xfrm>
            <a:off x="2567189" y="4540797"/>
            <a:ext cx="3756338" cy="584775"/>
          </a:xfrm>
          <a:prstGeom prst="rect">
            <a:avLst/>
          </a:prstGeom>
        </p:spPr>
        <p:txBody>
          <a:bodyPr wrap="square" anchor="ctr">
            <a:spAutoFit/>
          </a:bodyPr>
          <a:lstStyle/>
          <a:p>
            <a:r>
              <a:rPr lang="en-US" altLang="zh-CN" sz="3200" b="1" dirty="0">
                <a:solidFill>
                  <a:srgbClr val="3F3E43"/>
                </a:solidFill>
                <a:effectLst>
                  <a:innerShdw blurRad="63500" dist="50800" dir="5400000">
                    <a:prstClr val="black">
                      <a:alpha val="50000"/>
                    </a:prstClr>
                  </a:innerShdw>
                </a:effectLst>
                <a:latin typeface="华文细黑" panose="02010600040101010101" pitchFamily="2" charset="-122"/>
                <a:ea typeface="华文细黑" panose="02010600040101010101" pitchFamily="2" charset="-122"/>
                <a:cs typeface="Arial" panose="020B0604020202020204" pitchFamily="34" charset="0"/>
              </a:rPr>
              <a:t>Click to add title</a:t>
            </a:r>
          </a:p>
        </p:txBody>
      </p:sp>
      <p:sp>
        <p:nvSpPr>
          <p:cNvPr id="37" name="矩形 36"/>
          <p:cNvSpPr/>
          <p:nvPr/>
        </p:nvSpPr>
        <p:spPr>
          <a:xfrm>
            <a:off x="2567189" y="5125572"/>
            <a:ext cx="7057623" cy="369332"/>
          </a:xfrm>
          <a:prstGeom prst="rect">
            <a:avLst/>
          </a:prstGeom>
        </p:spPr>
        <p:txBody>
          <a:bodyPr wrap="square" anchor="ctr">
            <a:spAutoFit/>
          </a:bodyPr>
          <a:lstStyle/>
          <a:p>
            <a:r>
              <a:rPr lang="en-US" altLang="zh-CN" dirty="0">
                <a:solidFill>
                  <a:srgbClr val="3F3E43"/>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49987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498" y="3066108"/>
            <a:ext cx="695004" cy="804742"/>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217" y="3098128"/>
            <a:ext cx="682811" cy="670618"/>
          </a:xfrm>
          <a:prstGeom prst="rect">
            <a:avLst/>
          </a:prstGeom>
        </p:spPr>
      </p:pic>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7764" y="3028018"/>
            <a:ext cx="646232" cy="810838"/>
          </a:xfrm>
          <a:prstGeom prst="rect">
            <a:avLst/>
          </a:prstGeom>
        </p:spPr>
      </p:pic>
      <p:grpSp>
        <p:nvGrpSpPr>
          <p:cNvPr id="4" name="组合 3"/>
          <p:cNvGrpSpPr/>
          <p:nvPr/>
        </p:nvGrpSpPr>
        <p:grpSpPr>
          <a:xfrm>
            <a:off x="4635717" y="2960405"/>
            <a:ext cx="937189" cy="937189"/>
            <a:chOff x="4635717" y="2960405"/>
            <a:chExt cx="937189" cy="937189"/>
          </a:xfrm>
          <a:effectLst>
            <a:outerShdw blurRad="63500" sx="102000" sy="102000" algn="ctr" rotWithShape="0">
              <a:prstClr val="black">
                <a:alpha val="40000"/>
              </a:prstClr>
            </a:outerShdw>
          </a:effectLst>
        </p:grpSpPr>
        <p:sp>
          <p:nvSpPr>
            <p:cNvPr id="24" name="椭圆 23"/>
            <p:cNvSpPr/>
            <p:nvPr/>
          </p:nvSpPr>
          <p:spPr>
            <a:xfrm>
              <a:off x="4635717" y="2960405"/>
              <a:ext cx="937189" cy="937189"/>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5" name="椭圆 24"/>
            <p:cNvSpPr/>
            <p:nvPr/>
          </p:nvSpPr>
          <p:spPr>
            <a:xfrm>
              <a:off x="4697765" y="3022453"/>
              <a:ext cx="813093" cy="813093"/>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5099" y="3102835"/>
              <a:ext cx="658425" cy="652329"/>
            </a:xfrm>
            <a:prstGeom prst="rect">
              <a:avLst/>
            </a:prstGeom>
          </p:spPr>
        </p:pic>
      </p:grpSp>
      <p:sp>
        <p:nvSpPr>
          <p:cNvPr id="14" name="文本框 13"/>
          <p:cNvSpPr txBox="1"/>
          <p:nvPr/>
        </p:nvSpPr>
        <p:spPr>
          <a:xfrm>
            <a:off x="4440740" y="1316928"/>
            <a:ext cx="3299301" cy="830997"/>
          </a:xfrm>
          <a:prstGeom prst="rect">
            <a:avLst/>
          </a:prstGeom>
          <a:noFill/>
        </p:spPr>
        <p:txBody>
          <a:bodyPr wrap="none" rtlCol="0">
            <a:spAutoFit/>
          </a:bodyPr>
          <a:lstStyle/>
          <a:p>
            <a:pPr algn="ctr"/>
            <a:r>
              <a:rPr lang="en-US" altLang="zh-CN" sz="4800" b="1" dirty="0">
                <a:solidFill>
                  <a:srgbClr val="403F44"/>
                </a:solidFill>
                <a:effectLst>
                  <a:innerShdw blurRad="114300">
                    <a:prstClr val="black"/>
                  </a:innerShdw>
                </a:effectLst>
                <a:latin typeface="华文细黑" panose="02010600040101010101" pitchFamily="2" charset="-122"/>
                <a:ea typeface="华文细黑" panose="02010600040101010101" pitchFamily="2" charset="-122"/>
                <a:cs typeface="Segoe UI Light" panose="020B0502040204020203" pitchFamily="34" charset="0"/>
              </a:rPr>
              <a:t>CONTENTS</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4943"/>
          </a:xfrm>
          <a:prstGeom prst="rect">
            <a:avLst/>
          </a:prstGeom>
        </p:spPr>
      </p:pic>
      <p:grpSp>
        <p:nvGrpSpPr>
          <p:cNvPr id="2" name="组合 1"/>
          <p:cNvGrpSpPr/>
          <p:nvPr/>
        </p:nvGrpSpPr>
        <p:grpSpPr>
          <a:xfrm>
            <a:off x="413000" y="53338"/>
            <a:ext cx="588781" cy="588781"/>
            <a:chOff x="413000" y="53338"/>
            <a:chExt cx="588781" cy="588781"/>
          </a:xfrm>
          <a:effectLst>
            <a:outerShdw blurRad="63500" sx="102000" sy="102000" algn="ctr" rotWithShape="0">
              <a:prstClr val="black">
                <a:alpha val="40000"/>
              </a:prstClr>
            </a:outerShdw>
          </a:effectLst>
        </p:grpSpPr>
        <p:sp>
          <p:nvSpPr>
            <p:cNvPr id="24" name="椭圆 23"/>
            <p:cNvSpPr/>
            <p:nvPr/>
          </p:nvSpPr>
          <p:spPr>
            <a:xfrm>
              <a:off x="413000" y="53338"/>
              <a:ext cx="588781" cy="588781"/>
            </a:xfrm>
            <a:prstGeom prst="ellipse">
              <a:avLst/>
            </a:prstGeom>
            <a:gradFill flip="none" rotWithShape="1">
              <a:gsLst>
                <a:gs pos="50000">
                  <a:srgbClr val="A5CA3D"/>
                </a:gs>
                <a:gs pos="0">
                  <a:srgbClr val="6FA429"/>
                </a:gs>
                <a:gs pos="100000">
                  <a:srgbClr val="B2D6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25" name="椭圆 24"/>
            <p:cNvSpPr/>
            <p:nvPr/>
          </p:nvSpPr>
          <p:spPr>
            <a:xfrm>
              <a:off x="451981" y="92319"/>
              <a:ext cx="510819" cy="510819"/>
            </a:xfrm>
            <a:prstGeom prst="ellipse">
              <a:avLst/>
            </a:prstGeom>
            <a:gradFill flip="none" rotWithShape="1">
              <a:gsLst>
                <a:gs pos="50000">
                  <a:srgbClr val="A5CA3D"/>
                </a:gs>
                <a:gs pos="0">
                  <a:srgbClr val="6FA429"/>
                </a:gs>
                <a:gs pos="100000">
                  <a:srgbClr val="B2D68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b="1">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66" y="142818"/>
              <a:ext cx="413650" cy="409820"/>
            </a:xfrm>
            <a:prstGeom prst="rect">
              <a:avLst/>
            </a:prstGeom>
          </p:spPr>
        </p:pic>
      </p:grpSp>
      <p:sp>
        <p:nvSpPr>
          <p:cNvPr id="26" name="矩形 25"/>
          <p:cNvSpPr/>
          <p:nvPr/>
        </p:nvSpPr>
        <p:spPr>
          <a:xfrm>
            <a:off x="1001781" y="101507"/>
            <a:ext cx="3568606" cy="492443"/>
          </a:xfrm>
          <a:prstGeom prst="rect">
            <a:avLst/>
          </a:prstGeom>
        </p:spPr>
        <p:txBody>
          <a:bodyPr wrap="none">
            <a:spAutoFit/>
          </a:bodyPr>
          <a:lstStyle/>
          <a:p>
            <a:r>
              <a:rPr lang="en-US" altLang="zh-CN"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rPr>
              <a:t>ADD YOUR TITLE HERE</a:t>
            </a:r>
            <a:endParaRPr lang="zh-CN" altLang="en-US" sz="2600" b="1" dirty="0">
              <a:solidFill>
                <a:schemeClr val="bg2">
                  <a:lumMod val="90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Arial" panose="020B0604020202020204" pitchFamily="34" charset="0"/>
            </a:endParaRPr>
          </a:p>
        </p:txBody>
      </p:sp>
      <p:grpSp>
        <p:nvGrpSpPr>
          <p:cNvPr id="415" name="组合 414"/>
          <p:cNvGrpSpPr/>
          <p:nvPr/>
        </p:nvGrpSpPr>
        <p:grpSpPr>
          <a:xfrm>
            <a:off x="8366478" y="1356014"/>
            <a:ext cx="3554040" cy="4391860"/>
            <a:chOff x="8366478" y="1310343"/>
            <a:chExt cx="3554040" cy="4391860"/>
          </a:xfrm>
        </p:grpSpPr>
        <p:sp>
          <p:nvSpPr>
            <p:cNvPr id="416" name="矩形 415"/>
            <p:cNvSpPr/>
            <p:nvPr/>
          </p:nvSpPr>
          <p:spPr>
            <a:xfrm>
              <a:off x="8366478" y="3309491"/>
              <a:ext cx="3554039" cy="2392712"/>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417" name="矩形 416"/>
            <p:cNvSpPr/>
            <p:nvPr/>
          </p:nvSpPr>
          <p:spPr>
            <a:xfrm>
              <a:off x="8366479" y="1310343"/>
              <a:ext cx="3554039" cy="1999147"/>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grpSp>
      <p:sp>
        <p:nvSpPr>
          <p:cNvPr id="418" name="矩形 417"/>
          <p:cNvSpPr/>
          <p:nvPr/>
        </p:nvSpPr>
        <p:spPr>
          <a:xfrm>
            <a:off x="8478178" y="4355444"/>
            <a:ext cx="3330638" cy="600164"/>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This is an example text. example text. go ahead and replace it. This is an example text. example text. go ahead and replace it.</a:t>
            </a:r>
          </a:p>
        </p:txBody>
      </p:sp>
      <p:grpSp>
        <p:nvGrpSpPr>
          <p:cNvPr id="419" name="组合 418"/>
          <p:cNvGrpSpPr/>
          <p:nvPr/>
        </p:nvGrpSpPr>
        <p:grpSpPr>
          <a:xfrm>
            <a:off x="4412175" y="1356014"/>
            <a:ext cx="3554039" cy="4391860"/>
            <a:chOff x="4412175" y="1310343"/>
            <a:chExt cx="3554039" cy="4391860"/>
          </a:xfrm>
        </p:grpSpPr>
        <p:sp>
          <p:nvSpPr>
            <p:cNvPr id="420" name="矩形 419"/>
            <p:cNvSpPr/>
            <p:nvPr/>
          </p:nvSpPr>
          <p:spPr>
            <a:xfrm>
              <a:off x="4412175" y="3309491"/>
              <a:ext cx="3554039" cy="2392712"/>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421" name="矩形 420"/>
            <p:cNvSpPr/>
            <p:nvPr/>
          </p:nvSpPr>
          <p:spPr>
            <a:xfrm>
              <a:off x="4412175" y="1310343"/>
              <a:ext cx="3554039" cy="1999147"/>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grpSp>
      <p:sp>
        <p:nvSpPr>
          <p:cNvPr id="422" name="矩形 421"/>
          <p:cNvSpPr/>
          <p:nvPr/>
        </p:nvSpPr>
        <p:spPr>
          <a:xfrm>
            <a:off x="4523875" y="4355444"/>
            <a:ext cx="3330638" cy="600164"/>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This is an example text. example text. go ahead and replace it. This is an example text. example text. go ahead and replace it.</a:t>
            </a:r>
          </a:p>
        </p:txBody>
      </p:sp>
      <p:grpSp>
        <p:nvGrpSpPr>
          <p:cNvPr id="423" name="组合 422"/>
          <p:cNvGrpSpPr/>
          <p:nvPr/>
        </p:nvGrpSpPr>
        <p:grpSpPr>
          <a:xfrm>
            <a:off x="457871" y="1356014"/>
            <a:ext cx="3554039" cy="4391860"/>
            <a:chOff x="457871" y="1310343"/>
            <a:chExt cx="3554039" cy="4391860"/>
          </a:xfrm>
        </p:grpSpPr>
        <p:sp>
          <p:nvSpPr>
            <p:cNvPr id="424" name="矩形 423"/>
            <p:cNvSpPr/>
            <p:nvPr/>
          </p:nvSpPr>
          <p:spPr>
            <a:xfrm>
              <a:off x="457871" y="3309491"/>
              <a:ext cx="3554039" cy="2392712"/>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sp>
          <p:nvSpPr>
            <p:cNvPr id="425" name="矩形 424"/>
            <p:cNvSpPr/>
            <p:nvPr/>
          </p:nvSpPr>
          <p:spPr>
            <a:xfrm>
              <a:off x="457871" y="1310343"/>
              <a:ext cx="3554039" cy="1999147"/>
            </a:xfrm>
            <a:prstGeom prst="rect">
              <a:avLst/>
            </a:pr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Segoe UI Light" panose="020B0502040204020203" pitchFamily="34" charset="0"/>
                <a:cs typeface="Segoe UI Light" panose="020B0502040204020203" pitchFamily="34" charset="0"/>
              </a:endParaRPr>
            </a:p>
          </p:txBody>
        </p:sp>
      </p:grpSp>
      <p:sp>
        <p:nvSpPr>
          <p:cNvPr id="426" name="矩形 425"/>
          <p:cNvSpPr/>
          <p:nvPr/>
        </p:nvSpPr>
        <p:spPr>
          <a:xfrm>
            <a:off x="569571" y="4355444"/>
            <a:ext cx="3330638" cy="600164"/>
          </a:xfrm>
          <a:prstGeom prst="rect">
            <a:avLst/>
          </a:prstGeom>
        </p:spPr>
        <p:txBody>
          <a:bodyPr wrap="square">
            <a:spAutoFit/>
          </a:bodyPr>
          <a:lstStyle/>
          <a:p>
            <a:r>
              <a:rPr lang="en-US" altLang="zh-CN" sz="11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This is an example text. example text. go ahead and replace it. This is an example text. example text. go ahead and replace it.</a:t>
            </a:r>
          </a:p>
        </p:txBody>
      </p:sp>
      <p:sp>
        <p:nvSpPr>
          <p:cNvPr id="427" name="任意多边形 426"/>
          <p:cNvSpPr/>
          <p:nvPr/>
        </p:nvSpPr>
        <p:spPr>
          <a:xfrm>
            <a:off x="271488" y="3035427"/>
            <a:ext cx="2616559" cy="594735"/>
          </a:xfrm>
          <a:custGeom>
            <a:avLst/>
            <a:gdLst>
              <a:gd name="connsiteX0" fmla="*/ 182744 w 2616559"/>
              <a:gd name="connsiteY0" fmla="*/ 0 h 594735"/>
              <a:gd name="connsiteX1" fmla="*/ 2616559 w 2616559"/>
              <a:gd name="connsiteY1" fmla="*/ 0 h 594735"/>
              <a:gd name="connsiteX2" fmla="*/ 2433815 w 2616559"/>
              <a:gd name="connsiteY2" fmla="*/ 594734 h 594735"/>
              <a:gd name="connsiteX3" fmla="*/ 186382 w 2616559"/>
              <a:gd name="connsiteY3" fmla="*/ 594734 h 594735"/>
              <a:gd name="connsiteX4" fmla="*/ 186382 w 2616559"/>
              <a:gd name="connsiteY4" fmla="*/ 594735 h 594735"/>
              <a:gd name="connsiteX5" fmla="*/ 0 w 2616559"/>
              <a:gd name="connsiteY5" fmla="*/ 594735 h 594735"/>
              <a:gd name="connsiteX6" fmla="*/ 0 w 2616559"/>
              <a:gd name="connsiteY6" fmla="*/ 594734 h 594735"/>
              <a:gd name="connsiteX7" fmla="*/ 0 w 2616559"/>
              <a:gd name="connsiteY7" fmla="*/ 1 h 594735"/>
              <a:gd name="connsiteX8" fmla="*/ 182744 w 2616559"/>
              <a:gd name="connsiteY8" fmla="*/ 1 h 59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559" h="594735">
                <a:moveTo>
                  <a:pt x="182744" y="0"/>
                </a:moveTo>
                <a:lnTo>
                  <a:pt x="2616559" y="0"/>
                </a:lnTo>
                <a:lnTo>
                  <a:pt x="2433815" y="594734"/>
                </a:lnTo>
                <a:lnTo>
                  <a:pt x="186382" y="594734"/>
                </a:lnTo>
                <a:lnTo>
                  <a:pt x="186382" y="594735"/>
                </a:lnTo>
                <a:lnTo>
                  <a:pt x="0" y="594735"/>
                </a:lnTo>
                <a:lnTo>
                  <a:pt x="0" y="594734"/>
                </a:lnTo>
                <a:lnTo>
                  <a:pt x="0" y="1"/>
                </a:lnTo>
                <a:lnTo>
                  <a:pt x="182744" y="1"/>
                </a:lnTo>
                <a:close/>
              </a:path>
            </a:pathLst>
          </a:custGeom>
          <a:gradFill flip="none" rotWithShape="1">
            <a:gsLst>
              <a:gs pos="0">
                <a:srgbClr val="E7E24E"/>
              </a:gs>
              <a:gs pos="100000">
                <a:srgbClr val="F1F29A"/>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Consulting service</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28" name="任意多边形 427"/>
          <p:cNvSpPr/>
          <p:nvPr/>
        </p:nvSpPr>
        <p:spPr>
          <a:xfrm>
            <a:off x="271488" y="3737116"/>
            <a:ext cx="1148367" cy="514028"/>
          </a:xfrm>
          <a:custGeom>
            <a:avLst/>
            <a:gdLst>
              <a:gd name="connsiteX0" fmla="*/ 0 w 1148367"/>
              <a:gd name="connsiteY0" fmla="*/ 0 h 514028"/>
              <a:gd name="connsiteX1" fmla="*/ 186382 w 1148367"/>
              <a:gd name="connsiteY1" fmla="*/ 0 h 514028"/>
              <a:gd name="connsiteX2" fmla="*/ 186382 w 1148367"/>
              <a:gd name="connsiteY2" fmla="*/ 1 h 514028"/>
              <a:gd name="connsiteX3" fmla="*/ 1148367 w 1148367"/>
              <a:gd name="connsiteY3" fmla="*/ 1 h 514028"/>
              <a:gd name="connsiteX4" fmla="*/ 966252 w 1148367"/>
              <a:gd name="connsiteY4" fmla="*/ 514028 h 514028"/>
              <a:gd name="connsiteX5" fmla="*/ 186382 w 1148367"/>
              <a:gd name="connsiteY5" fmla="*/ 514028 h 514028"/>
              <a:gd name="connsiteX6" fmla="*/ 0 w 1148367"/>
              <a:gd name="connsiteY6" fmla="*/ 514028 h 51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367" h="514028">
                <a:moveTo>
                  <a:pt x="0" y="0"/>
                </a:moveTo>
                <a:lnTo>
                  <a:pt x="186382" y="0"/>
                </a:lnTo>
                <a:lnTo>
                  <a:pt x="186382" y="1"/>
                </a:lnTo>
                <a:lnTo>
                  <a:pt x="1148367" y="1"/>
                </a:lnTo>
                <a:lnTo>
                  <a:pt x="966252" y="514028"/>
                </a:lnTo>
                <a:lnTo>
                  <a:pt x="186382" y="514028"/>
                </a:lnTo>
                <a:lnTo>
                  <a:pt x="0" y="514028"/>
                </a:lnTo>
                <a:close/>
              </a:path>
            </a:pathLst>
          </a:cu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$ 218</a:t>
            </a:r>
            <a:endParaRPr lang="zh-CN" altLang="en-US"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29" name="直角三角形 428"/>
          <p:cNvSpPr/>
          <p:nvPr/>
        </p:nvSpPr>
        <p:spPr>
          <a:xfrm flipH="1">
            <a:off x="271483" y="2952066"/>
            <a:ext cx="186383" cy="83362"/>
          </a:xfrm>
          <a:prstGeom prst="rtTriangle">
            <a:avLst/>
          </a:prstGeom>
          <a:solidFill>
            <a:srgbClr val="A9A6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i="1">
              <a:latin typeface="Segoe UI Light" panose="020B0502040204020203" pitchFamily="34" charset="0"/>
              <a:cs typeface="Segoe UI Light" panose="020B0502040204020203" pitchFamily="34" charset="0"/>
            </a:endParaRPr>
          </a:p>
        </p:txBody>
      </p:sp>
      <p:sp>
        <p:nvSpPr>
          <p:cNvPr id="430" name="直角三角形 429"/>
          <p:cNvSpPr/>
          <p:nvPr/>
        </p:nvSpPr>
        <p:spPr>
          <a:xfrm flipH="1">
            <a:off x="271483" y="3653755"/>
            <a:ext cx="186383" cy="8336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i="1">
              <a:latin typeface="Segoe UI Light" panose="020B0502040204020203" pitchFamily="34" charset="0"/>
              <a:cs typeface="Segoe UI Light" panose="020B0502040204020203" pitchFamily="34" charset="0"/>
            </a:endParaRPr>
          </a:p>
        </p:txBody>
      </p:sp>
      <p:sp>
        <p:nvSpPr>
          <p:cNvPr id="431" name="任意多边形 430"/>
          <p:cNvSpPr/>
          <p:nvPr/>
        </p:nvSpPr>
        <p:spPr>
          <a:xfrm>
            <a:off x="4225552" y="3035427"/>
            <a:ext cx="2616559" cy="594735"/>
          </a:xfrm>
          <a:custGeom>
            <a:avLst/>
            <a:gdLst>
              <a:gd name="connsiteX0" fmla="*/ 182744 w 2616559"/>
              <a:gd name="connsiteY0" fmla="*/ 0 h 594735"/>
              <a:gd name="connsiteX1" fmla="*/ 2616559 w 2616559"/>
              <a:gd name="connsiteY1" fmla="*/ 0 h 594735"/>
              <a:gd name="connsiteX2" fmla="*/ 2433815 w 2616559"/>
              <a:gd name="connsiteY2" fmla="*/ 594734 h 594735"/>
              <a:gd name="connsiteX3" fmla="*/ 186382 w 2616559"/>
              <a:gd name="connsiteY3" fmla="*/ 594734 h 594735"/>
              <a:gd name="connsiteX4" fmla="*/ 186382 w 2616559"/>
              <a:gd name="connsiteY4" fmla="*/ 594735 h 594735"/>
              <a:gd name="connsiteX5" fmla="*/ 0 w 2616559"/>
              <a:gd name="connsiteY5" fmla="*/ 594735 h 594735"/>
              <a:gd name="connsiteX6" fmla="*/ 0 w 2616559"/>
              <a:gd name="connsiteY6" fmla="*/ 594734 h 594735"/>
              <a:gd name="connsiteX7" fmla="*/ 0 w 2616559"/>
              <a:gd name="connsiteY7" fmla="*/ 1 h 594735"/>
              <a:gd name="connsiteX8" fmla="*/ 182744 w 2616559"/>
              <a:gd name="connsiteY8" fmla="*/ 1 h 59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559" h="594735">
                <a:moveTo>
                  <a:pt x="182744" y="0"/>
                </a:moveTo>
                <a:lnTo>
                  <a:pt x="2616559" y="0"/>
                </a:lnTo>
                <a:lnTo>
                  <a:pt x="2433815" y="594734"/>
                </a:lnTo>
                <a:lnTo>
                  <a:pt x="186382" y="594734"/>
                </a:lnTo>
                <a:lnTo>
                  <a:pt x="186382" y="594735"/>
                </a:lnTo>
                <a:lnTo>
                  <a:pt x="0" y="594735"/>
                </a:lnTo>
                <a:lnTo>
                  <a:pt x="0" y="594734"/>
                </a:lnTo>
                <a:lnTo>
                  <a:pt x="0" y="1"/>
                </a:lnTo>
                <a:lnTo>
                  <a:pt x="182744" y="1"/>
                </a:lnTo>
                <a:close/>
              </a:path>
            </a:pathLst>
          </a:custGeom>
          <a:gradFill flip="none" rotWithShape="1">
            <a:gsLst>
              <a:gs pos="0">
                <a:srgbClr val="A5CA3D"/>
              </a:gs>
              <a:gs pos="100000">
                <a:srgbClr val="B2D68B"/>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rPr>
              <a:t>Cloud services</a:t>
            </a:r>
            <a:endParaRPr lang="zh-CN" altLang="en-US" sz="2000" b="1" dirty="0">
              <a:solidFill>
                <a:srgbClr val="403F44"/>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32" name="任意多边形 431"/>
          <p:cNvSpPr/>
          <p:nvPr/>
        </p:nvSpPr>
        <p:spPr>
          <a:xfrm>
            <a:off x="4225552" y="3737116"/>
            <a:ext cx="1148367" cy="514028"/>
          </a:xfrm>
          <a:custGeom>
            <a:avLst/>
            <a:gdLst>
              <a:gd name="connsiteX0" fmla="*/ 0 w 1148367"/>
              <a:gd name="connsiteY0" fmla="*/ 0 h 514028"/>
              <a:gd name="connsiteX1" fmla="*/ 186382 w 1148367"/>
              <a:gd name="connsiteY1" fmla="*/ 0 h 514028"/>
              <a:gd name="connsiteX2" fmla="*/ 186382 w 1148367"/>
              <a:gd name="connsiteY2" fmla="*/ 1 h 514028"/>
              <a:gd name="connsiteX3" fmla="*/ 1148367 w 1148367"/>
              <a:gd name="connsiteY3" fmla="*/ 1 h 514028"/>
              <a:gd name="connsiteX4" fmla="*/ 966252 w 1148367"/>
              <a:gd name="connsiteY4" fmla="*/ 514028 h 514028"/>
              <a:gd name="connsiteX5" fmla="*/ 186382 w 1148367"/>
              <a:gd name="connsiteY5" fmla="*/ 514028 h 514028"/>
              <a:gd name="connsiteX6" fmla="*/ 0 w 1148367"/>
              <a:gd name="connsiteY6" fmla="*/ 514028 h 51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367" h="514028">
                <a:moveTo>
                  <a:pt x="0" y="0"/>
                </a:moveTo>
                <a:lnTo>
                  <a:pt x="186382" y="0"/>
                </a:lnTo>
                <a:lnTo>
                  <a:pt x="186382" y="1"/>
                </a:lnTo>
                <a:lnTo>
                  <a:pt x="1148367" y="1"/>
                </a:lnTo>
                <a:lnTo>
                  <a:pt x="966252" y="514028"/>
                </a:lnTo>
                <a:lnTo>
                  <a:pt x="186382" y="514028"/>
                </a:lnTo>
                <a:lnTo>
                  <a:pt x="0" y="514028"/>
                </a:lnTo>
                <a:close/>
              </a:path>
            </a:pathLst>
          </a:cu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$ 218</a:t>
            </a:r>
            <a:endParaRPr lang="zh-CN" altLang="en-US"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33" name="直角三角形 432"/>
          <p:cNvSpPr/>
          <p:nvPr/>
        </p:nvSpPr>
        <p:spPr>
          <a:xfrm flipH="1">
            <a:off x="4225547" y="2952066"/>
            <a:ext cx="186383" cy="83362"/>
          </a:xfrm>
          <a:prstGeom prst="rtTriangle">
            <a:avLst/>
          </a:prstGeom>
          <a:solidFill>
            <a:srgbClr val="77A9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i="1">
              <a:latin typeface="Segoe UI Light" panose="020B0502040204020203" pitchFamily="34" charset="0"/>
              <a:cs typeface="Segoe UI Light" panose="020B0502040204020203" pitchFamily="34" charset="0"/>
            </a:endParaRPr>
          </a:p>
        </p:txBody>
      </p:sp>
      <p:sp>
        <p:nvSpPr>
          <p:cNvPr id="434" name="直角三角形 433"/>
          <p:cNvSpPr/>
          <p:nvPr/>
        </p:nvSpPr>
        <p:spPr>
          <a:xfrm flipH="1">
            <a:off x="4225547" y="3653755"/>
            <a:ext cx="186383" cy="8336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i="1">
              <a:latin typeface="Segoe UI Light" panose="020B0502040204020203" pitchFamily="34" charset="0"/>
              <a:cs typeface="Segoe UI Light" panose="020B0502040204020203" pitchFamily="34" charset="0"/>
            </a:endParaRPr>
          </a:p>
        </p:txBody>
      </p:sp>
      <p:sp>
        <p:nvSpPr>
          <p:cNvPr id="435" name="任意多边形 434"/>
          <p:cNvSpPr/>
          <p:nvPr/>
        </p:nvSpPr>
        <p:spPr>
          <a:xfrm>
            <a:off x="8181049" y="3035427"/>
            <a:ext cx="2616559" cy="594735"/>
          </a:xfrm>
          <a:custGeom>
            <a:avLst/>
            <a:gdLst>
              <a:gd name="connsiteX0" fmla="*/ 182744 w 2616559"/>
              <a:gd name="connsiteY0" fmla="*/ 0 h 594735"/>
              <a:gd name="connsiteX1" fmla="*/ 2616559 w 2616559"/>
              <a:gd name="connsiteY1" fmla="*/ 0 h 594735"/>
              <a:gd name="connsiteX2" fmla="*/ 2433815 w 2616559"/>
              <a:gd name="connsiteY2" fmla="*/ 594734 h 594735"/>
              <a:gd name="connsiteX3" fmla="*/ 186382 w 2616559"/>
              <a:gd name="connsiteY3" fmla="*/ 594734 h 594735"/>
              <a:gd name="connsiteX4" fmla="*/ 186382 w 2616559"/>
              <a:gd name="connsiteY4" fmla="*/ 594735 h 594735"/>
              <a:gd name="connsiteX5" fmla="*/ 0 w 2616559"/>
              <a:gd name="connsiteY5" fmla="*/ 594735 h 594735"/>
              <a:gd name="connsiteX6" fmla="*/ 0 w 2616559"/>
              <a:gd name="connsiteY6" fmla="*/ 594734 h 594735"/>
              <a:gd name="connsiteX7" fmla="*/ 0 w 2616559"/>
              <a:gd name="connsiteY7" fmla="*/ 1 h 594735"/>
              <a:gd name="connsiteX8" fmla="*/ 182744 w 2616559"/>
              <a:gd name="connsiteY8" fmla="*/ 1 h 59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559" h="594735">
                <a:moveTo>
                  <a:pt x="182744" y="0"/>
                </a:moveTo>
                <a:lnTo>
                  <a:pt x="2616559" y="0"/>
                </a:lnTo>
                <a:lnTo>
                  <a:pt x="2433815" y="594734"/>
                </a:lnTo>
                <a:lnTo>
                  <a:pt x="186382" y="594734"/>
                </a:lnTo>
                <a:lnTo>
                  <a:pt x="186382" y="594735"/>
                </a:lnTo>
                <a:lnTo>
                  <a:pt x="0" y="594735"/>
                </a:lnTo>
                <a:lnTo>
                  <a:pt x="0" y="594734"/>
                </a:lnTo>
                <a:lnTo>
                  <a:pt x="0" y="1"/>
                </a:lnTo>
                <a:lnTo>
                  <a:pt x="182744" y="1"/>
                </a:lnTo>
                <a:close/>
              </a:path>
            </a:pathLst>
          </a:custGeom>
          <a:gradFill flip="none" rotWithShape="1">
            <a:gsLst>
              <a:gs pos="0">
                <a:srgbClr val="F4BE50"/>
              </a:gs>
              <a:gs pos="100000">
                <a:srgbClr val="EFCE76"/>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rPr>
              <a:t>Repair service</a:t>
            </a:r>
            <a:endParaRPr lang="zh-CN" altLang="en-US" sz="2400" b="1" dirty="0">
              <a:solidFill>
                <a:srgbClr val="403F44"/>
              </a:solidFill>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436" name="任意多边形 435"/>
          <p:cNvSpPr/>
          <p:nvPr/>
        </p:nvSpPr>
        <p:spPr>
          <a:xfrm>
            <a:off x="8181049" y="3737116"/>
            <a:ext cx="1148367" cy="514028"/>
          </a:xfrm>
          <a:custGeom>
            <a:avLst/>
            <a:gdLst>
              <a:gd name="connsiteX0" fmla="*/ 0 w 1148367"/>
              <a:gd name="connsiteY0" fmla="*/ 0 h 514028"/>
              <a:gd name="connsiteX1" fmla="*/ 186382 w 1148367"/>
              <a:gd name="connsiteY1" fmla="*/ 0 h 514028"/>
              <a:gd name="connsiteX2" fmla="*/ 186382 w 1148367"/>
              <a:gd name="connsiteY2" fmla="*/ 1 h 514028"/>
              <a:gd name="connsiteX3" fmla="*/ 1148367 w 1148367"/>
              <a:gd name="connsiteY3" fmla="*/ 1 h 514028"/>
              <a:gd name="connsiteX4" fmla="*/ 966252 w 1148367"/>
              <a:gd name="connsiteY4" fmla="*/ 514028 h 514028"/>
              <a:gd name="connsiteX5" fmla="*/ 186382 w 1148367"/>
              <a:gd name="connsiteY5" fmla="*/ 514028 h 514028"/>
              <a:gd name="connsiteX6" fmla="*/ 0 w 1148367"/>
              <a:gd name="connsiteY6" fmla="*/ 514028 h 51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367" h="514028">
                <a:moveTo>
                  <a:pt x="0" y="0"/>
                </a:moveTo>
                <a:lnTo>
                  <a:pt x="186382" y="0"/>
                </a:lnTo>
                <a:lnTo>
                  <a:pt x="186382" y="1"/>
                </a:lnTo>
                <a:lnTo>
                  <a:pt x="1148367" y="1"/>
                </a:lnTo>
                <a:lnTo>
                  <a:pt x="966252" y="514028"/>
                </a:lnTo>
                <a:lnTo>
                  <a:pt x="186382" y="514028"/>
                </a:lnTo>
                <a:lnTo>
                  <a:pt x="0" y="514028"/>
                </a:lnTo>
                <a:close/>
              </a:path>
            </a:pathLst>
          </a:custGeom>
          <a:gradFill flip="none" rotWithShape="1">
            <a:gsLst>
              <a:gs pos="50000">
                <a:srgbClr val="6C7BB7"/>
              </a:gs>
              <a:gs pos="0">
                <a:srgbClr val="33458E"/>
              </a:gs>
              <a:gs pos="100000">
                <a:srgbClr val="99AAD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$ 218</a:t>
            </a:r>
            <a:endParaRPr lang="zh-CN" altLang="en-US"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437" name="直角三角形 436"/>
          <p:cNvSpPr/>
          <p:nvPr/>
        </p:nvSpPr>
        <p:spPr>
          <a:xfrm flipH="1">
            <a:off x="8181044" y="2952066"/>
            <a:ext cx="186383" cy="83362"/>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i="1">
              <a:latin typeface="Segoe UI Light" panose="020B0502040204020203" pitchFamily="34" charset="0"/>
              <a:cs typeface="Segoe UI Light" panose="020B0502040204020203" pitchFamily="34" charset="0"/>
            </a:endParaRPr>
          </a:p>
        </p:txBody>
      </p:sp>
      <p:sp>
        <p:nvSpPr>
          <p:cNvPr id="438" name="直角三角形 437"/>
          <p:cNvSpPr/>
          <p:nvPr/>
        </p:nvSpPr>
        <p:spPr>
          <a:xfrm flipH="1">
            <a:off x="8181044" y="3653755"/>
            <a:ext cx="186383" cy="8336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i="1">
              <a:latin typeface="Segoe UI Light" panose="020B0502040204020203" pitchFamily="34" charset="0"/>
              <a:cs typeface="Segoe UI Light" panose="020B0502040204020203" pitchFamily="34" charset="0"/>
            </a:endParaRPr>
          </a:p>
        </p:txBody>
      </p:sp>
    </p:spTree>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69.灰色欧美商务通用总结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1432</Words>
  <Application>Microsoft Office PowerPoint</Application>
  <PresentationFormat>宽屏</PresentationFormat>
  <Paragraphs>237</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HelveticaNeueLT Pro 67 MdCn</vt:lpstr>
      <vt:lpstr>华文细黑</vt:lpstr>
      <vt:lpstr>微软雅黑</vt:lpstr>
      <vt:lpstr>Arial</vt:lpstr>
      <vt:lpstr>Calibri</vt:lpstr>
      <vt:lpstr>Calibri Light</vt:lpstr>
      <vt:lpstr>Segoe UI Black</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1869.灰色欧美商务通用总结PPT模板</dc:title>
  <dc:creator/>
  <cp:lastModifiedBy>天 下</cp:lastModifiedBy>
  <cp:revision>45</cp:revision>
  <dcterms:created xsi:type="dcterms:W3CDTF">2015-05-10T07:26:00Z</dcterms:created>
  <dcterms:modified xsi:type="dcterms:W3CDTF">2021-01-05T00:04:29Z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