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3"/>
    <p:sldId id="257" r:id="rId4"/>
    <p:sldId id="258" r:id="rId5"/>
    <p:sldId id="262" r:id="rId6"/>
    <p:sldId id="263" r:id="rId7"/>
    <p:sldId id="264" r:id="rId8"/>
    <p:sldId id="265" r:id="rId9"/>
    <p:sldId id="259" r:id="rId10"/>
    <p:sldId id="266" r:id="rId11"/>
    <p:sldId id="267" r:id="rId12"/>
    <p:sldId id="268" r:id="rId13"/>
    <p:sldId id="269" r:id="rId14"/>
    <p:sldId id="260" r:id="rId15"/>
    <p:sldId id="270" r:id="rId16"/>
    <p:sldId id="271" r:id="rId17"/>
    <p:sldId id="272" r:id="rId18"/>
    <p:sldId id="273" r:id="rId19"/>
    <p:sldId id="261" r:id="rId20"/>
    <p:sldId id="274" r:id="rId21"/>
    <p:sldId id="275" r:id="rId22"/>
    <p:sldId id="276" r:id="rId23"/>
    <p:sldId id="277" r:id="rId24"/>
    <p:sldId id="278" r:id="rId25"/>
    <p:sldId id="282"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226"/>
    <a:srgbClr val="041A54"/>
    <a:srgbClr val="1A9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0"/>
          <c:dPt>
            <c:idx val="0"/>
            <c:bubble3D val="0"/>
            <c:spPr>
              <a:solidFill>
                <a:schemeClr val="bg1"/>
              </a:solidFill>
            </c:spPr>
          </c:dPt>
          <c:dPt>
            <c:idx val="1"/>
            <c:bubble3D val="0"/>
            <c:spPr>
              <a:noFill/>
              <a:ln>
                <a:solidFill>
                  <a:schemeClr val="bg1">
                    <a:lumMod val="85000"/>
                  </a:schemeClr>
                </a:solidFill>
              </a:ln>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38</c:v>
                </c:pt>
                <c:pt idx="1">
                  <c:v>62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8A498-9AA0-4A0F-94AE-1DA24D071B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F3411-F868-429B-A92F-E7946A155C2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F3411-F868-429B-A92F-E7946A155C2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B1C4CCC-8765-4586-98EE-DD430ED4567F}" type="slidenum">
              <a:rPr lang="zh-CN" altLang="en-US" smtClean="0"/>
            </a:fld>
            <a:endParaRPr lang="zh-CN" altLang="en-US"/>
          </a:p>
        </p:txBody>
      </p:sp>
      <p:pic>
        <p:nvPicPr>
          <p:cNvPr id="18" name="图片 17"/>
          <p:cNvPicPr>
            <a:picLocks noChangeAspect="1"/>
          </p:cNvPicPr>
          <p:nvPr userDrawn="1"/>
        </p:nvPicPr>
        <p:blipFill>
          <a:blip r:embed="rId2"/>
          <a:stretch>
            <a:fillRect/>
          </a:stretch>
        </p:blipFill>
        <p:spPr>
          <a:xfrm>
            <a:off x="-529" y="-297"/>
            <a:ext cx="12193057" cy="685859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1330-E611-4FCA-88A8-D8DF7C7DE1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C4CCC-8765-4586-98EE-DD430ED4567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7.xml"/><Relationship Id="rId7" Type="http://schemas.openxmlformats.org/officeDocument/2006/relationships/image" Target="../media/image25.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7" Type="http://schemas.openxmlformats.org/officeDocument/2006/relationships/slideLayout" Target="../slideLayouts/slideLayout8.xml"/><Relationship Id="rId16" Type="http://schemas.openxmlformats.org/officeDocument/2006/relationships/image" Target="../media/image19.jpeg"/><Relationship Id="rId15" Type="http://schemas.openxmlformats.org/officeDocument/2006/relationships/image" Target="../media/image18.jpeg"/><Relationship Id="rId14" Type="http://schemas.openxmlformats.org/officeDocument/2006/relationships/image" Target="../media/image17.jpeg"/><Relationship Id="rId13" Type="http://schemas.openxmlformats.org/officeDocument/2006/relationships/image" Target="../media/image16.jpeg"/><Relationship Id="rId12" Type="http://schemas.openxmlformats.org/officeDocument/2006/relationships/image" Target="../media/image15.jpeg"/><Relationship Id="rId11" Type="http://schemas.openxmlformats.org/officeDocument/2006/relationships/image" Target="../media/image14.jpeg"/><Relationship Id="rId10" Type="http://schemas.openxmlformats.org/officeDocument/2006/relationships/image" Target="../media/image13.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828800"/>
            <a:ext cx="12192000" cy="320040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695450" y="2328207"/>
            <a:ext cx="8801100" cy="1107996"/>
          </a:xfrm>
          <a:prstGeom prst="rect">
            <a:avLst/>
          </a:prstGeom>
          <a:noFill/>
        </p:spPr>
        <p:txBody>
          <a:bodyPr wrap="square" rtlCol="0">
            <a:spAutoFit/>
          </a:bodyPr>
          <a:lstStyle/>
          <a:p>
            <a:pPr>
              <a:defRPr/>
            </a:pPr>
            <a:r>
              <a:rPr lang="zh-CN" altLang="en-US" sz="6600" b="1" dirty="0">
                <a:solidFill>
                  <a:schemeClr val="bg1"/>
                </a:solidFill>
                <a:latin typeface="微软雅黑 Light" panose="020B0502040204020203" pitchFamily="34" charset="-122"/>
                <a:ea typeface="微软雅黑 Light" panose="020B0502040204020203" pitchFamily="34" charset="-122"/>
              </a:rPr>
              <a:t>      单击输入标题</a:t>
            </a:r>
            <a:endParaRPr lang="en-US" altLang="zh-CN" sz="6600" b="1" dirty="0">
              <a:solidFill>
                <a:schemeClr val="bg1"/>
              </a:solidFill>
              <a:latin typeface="微软雅黑 Light" panose="020B0502040204020203" pitchFamily="34" charset="-122"/>
              <a:ea typeface="微软雅黑 Light" panose="020B0502040204020203" pitchFamily="34" charset="-122"/>
            </a:endParaRPr>
          </a:p>
        </p:txBody>
      </p:sp>
      <p:cxnSp>
        <p:nvCxnSpPr>
          <p:cNvPr id="13" name="直接连接符 12"/>
          <p:cNvCxnSpPr/>
          <p:nvPr/>
        </p:nvCxnSpPr>
        <p:spPr>
          <a:xfrm>
            <a:off x="1419225" y="3429000"/>
            <a:ext cx="9353550"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4" name="文本框 12"/>
          <p:cNvSpPr txBox="1"/>
          <p:nvPr/>
        </p:nvSpPr>
        <p:spPr>
          <a:xfrm>
            <a:off x="2647950" y="3612444"/>
            <a:ext cx="68961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4" name="Text Placeholder 2"/>
          <p:cNvSpPr txBox="1"/>
          <p:nvPr/>
        </p:nvSpPr>
        <p:spPr>
          <a:xfrm>
            <a:off x="2140" y="5054721"/>
            <a:ext cx="3030855" cy="382115"/>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Gwen Stacy</a:t>
            </a:r>
            <a:endParaRPr lang="en-US" dirty="0"/>
          </a:p>
        </p:txBody>
      </p:sp>
      <p:sp>
        <p:nvSpPr>
          <p:cNvPr id="5" name="Text Placeholder 3"/>
          <p:cNvSpPr txBox="1"/>
          <p:nvPr/>
        </p:nvSpPr>
        <p:spPr>
          <a:xfrm>
            <a:off x="2140" y="5283950"/>
            <a:ext cx="3030855" cy="314195"/>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Founder Presedent</a:t>
            </a:r>
            <a:endParaRPr lang="en-US" dirty="0"/>
          </a:p>
        </p:txBody>
      </p:sp>
      <p:pic>
        <p:nvPicPr>
          <p:cNvPr id="6" name="Picture Placeholder 19" descr="9.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351" y="1879600"/>
            <a:ext cx="3039347" cy="3039347"/>
          </a:xfrm>
          <a:prstGeom prst="rect">
            <a:avLst/>
          </a:prstGeom>
        </p:spPr>
      </p:pic>
      <p:pic>
        <p:nvPicPr>
          <p:cNvPr id="7" name="Picture Placeholder 20" descr="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55723" y="1879600"/>
            <a:ext cx="3039347" cy="3039347"/>
          </a:xfrm>
          <a:prstGeom prst="rect">
            <a:avLst/>
          </a:prstGeom>
        </p:spPr>
      </p:pic>
      <p:pic>
        <p:nvPicPr>
          <p:cNvPr id="8" name="Picture Placeholder 21" descr="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117798" y="1879600"/>
            <a:ext cx="3039347" cy="3039347"/>
          </a:xfrm>
          <a:prstGeom prst="rect">
            <a:avLst/>
          </a:prstGeom>
        </p:spPr>
      </p:pic>
      <p:pic>
        <p:nvPicPr>
          <p:cNvPr id="9" name="Picture Placeholder 22" descr="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179872" y="1879600"/>
            <a:ext cx="3039347" cy="3039347"/>
          </a:xfrm>
          <a:prstGeom prst="rect">
            <a:avLst/>
          </a:prstGeom>
        </p:spPr>
      </p:pic>
      <p:sp>
        <p:nvSpPr>
          <p:cNvPr id="10" name="Text Placeholder 9"/>
          <p:cNvSpPr txBox="1"/>
          <p:nvPr/>
        </p:nvSpPr>
        <p:spPr>
          <a:xfrm>
            <a:off x="3055723"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Sophie Laporte</a:t>
            </a:r>
            <a:endParaRPr lang="en-US" sz="1800" dirty="0">
              <a:solidFill>
                <a:schemeClr val="bg1"/>
              </a:solidFill>
            </a:endParaRPr>
          </a:p>
        </p:txBody>
      </p:sp>
      <p:sp>
        <p:nvSpPr>
          <p:cNvPr id="11" name="Text Placeholder 10"/>
          <p:cNvSpPr txBox="1"/>
          <p:nvPr/>
        </p:nvSpPr>
        <p:spPr>
          <a:xfrm>
            <a:off x="3055723"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CEO</a:t>
            </a:r>
            <a:endParaRPr lang="en-US" sz="1800" dirty="0">
              <a:solidFill>
                <a:schemeClr val="bg1"/>
              </a:solidFill>
            </a:endParaRPr>
          </a:p>
        </p:txBody>
      </p:sp>
      <p:sp>
        <p:nvSpPr>
          <p:cNvPr id="12" name="Text Placeholder 11"/>
          <p:cNvSpPr txBox="1"/>
          <p:nvPr/>
        </p:nvSpPr>
        <p:spPr>
          <a:xfrm>
            <a:off x="6126289"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Gagan Sahota</a:t>
            </a:r>
            <a:endParaRPr lang="en-US" sz="1800" dirty="0">
              <a:solidFill>
                <a:schemeClr val="bg1"/>
              </a:solidFill>
            </a:endParaRPr>
          </a:p>
        </p:txBody>
      </p:sp>
      <p:sp>
        <p:nvSpPr>
          <p:cNvPr id="13" name="Text Placeholder 12"/>
          <p:cNvSpPr txBox="1"/>
          <p:nvPr/>
        </p:nvSpPr>
        <p:spPr>
          <a:xfrm>
            <a:off x="6126289"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Chief Executive Oporation</a:t>
            </a:r>
            <a:endParaRPr lang="en-US" sz="1800" dirty="0">
              <a:solidFill>
                <a:schemeClr val="bg1"/>
              </a:solidFill>
            </a:endParaRPr>
          </a:p>
        </p:txBody>
      </p:sp>
      <p:sp>
        <p:nvSpPr>
          <p:cNvPr id="14" name="Text Placeholder 13"/>
          <p:cNvSpPr txBox="1"/>
          <p:nvPr/>
        </p:nvSpPr>
        <p:spPr>
          <a:xfrm>
            <a:off x="9188364"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Jessica Yo</a:t>
            </a:r>
            <a:endParaRPr lang="en-US" sz="1800" dirty="0">
              <a:solidFill>
                <a:schemeClr val="bg1"/>
              </a:solidFill>
            </a:endParaRPr>
          </a:p>
        </p:txBody>
      </p:sp>
      <p:sp>
        <p:nvSpPr>
          <p:cNvPr id="15" name="Text Placeholder 14"/>
          <p:cNvSpPr txBox="1"/>
          <p:nvPr/>
        </p:nvSpPr>
        <p:spPr>
          <a:xfrm>
            <a:off x="9188364"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Chief Executive Offiser</a:t>
            </a:r>
            <a:endParaRPr lang="en-US" sz="1800" dirty="0">
              <a:solidFill>
                <a:schemeClr val="bg1"/>
              </a:solidFill>
            </a:endParaRPr>
          </a:p>
        </p:txBody>
      </p:sp>
      <p:cxnSp>
        <p:nvCxnSpPr>
          <p:cNvPr id="16" name="Straight Connector 39"/>
          <p:cNvCxnSpPr/>
          <p:nvPr/>
        </p:nvCxnSpPr>
        <p:spPr>
          <a:xfrm>
            <a:off x="3045731"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7" name="Straight Connector 43"/>
          <p:cNvCxnSpPr/>
          <p:nvPr/>
        </p:nvCxnSpPr>
        <p:spPr>
          <a:xfrm>
            <a:off x="61162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46"/>
          <p:cNvCxnSpPr/>
          <p:nvPr/>
        </p:nvCxnSpPr>
        <p:spPr>
          <a:xfrm>
            <a:off x="91754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5" descr="bg21.jpg"/>
          <p:cNvPicPr>
            <a:picLocks noChangeAspect="1"/>
          </p:cNvPicPr>
          <p:nvPr/>
        </p:nvPicPr>
        <p:blipFill>
          <a:blip r:embed="rId1">
            <a:extLst>
              <a:ext uri="{28A0092B-C50C-407E-A947-70E740481C1C}">
                <a14:useLocalDpi xmlns:a14="http://schemas.microsoft.com/office/drawing/2010/main" val="0"/>
              </a:ext>
            </a:extLst>
          </a:blip>
          <a:srcRect t="7802" b="7802"/>
          <a:stretch>
            <a:fillRect/>
          </a:stretch>
        </p:blipFill>
        <p:spPr>
          <a:xfrm>
            <a:off x="0" y="-264"/>
            <a:ext cx="12191846" cy="6858264"/>
          </a:xfrm>
          <a:prstGeom prst="rect">
            <a:avLst/>
          </a:prstGeom>
        </p:spPr>
      </p:pic>
      <p:sp>
        <p:nvSpPr>
          <p:cNvPr id="5" name="Rounded Rectangle 4"/>
          <p:cNvSpPr/>
          <p:nvPr/>
        </p:nvSpPr>
        <p:spPr>
          <a:xfrm>
            <a:off x="4944078" y="1841222"/>
            <a:ext cx="2263171" cy="42417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 name="Rounded Rectangle 6"/>
          <p:cNvSpPr/>
          <p:nvPr/>
        </p:nvSpPr>
        <p:spPr>
          <a:xfrm>
            <a:off x="4972078" y="2451568"/>
            <a:ext cx="2201305" cy="3135300"/>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7" name="TextBox 7"/>
          <p:cNvSpPr txBox="1"/>
          <p:nvPr/>
        </p:nvSpPr>
        <p:spPr>
          <a:xfrm>
            <a:off x="4944078" y="1967555"/>
            <a:ext cx="2263171" cy="369333"/>
          </a:xfrm>
          <a:prstGeom prst="rect">
            <a:avLst/>
          </a:prstGeom>
          <a:noFill/>
        </p:spPr>
        <p:txBody>
          <a:bodyPr wrap="square" rtlCol="0">
            <a:spAutoFit/>
          </a:bodyPr>
          <a:lstStyle/>
          <a:p>
            <a:pPr lvl="0" algn="ctr"/>
            <a:r>
              <a:rPr lang="en-US" altLang="ko-KR" dirty="0">
                <a:solidFill>
                  <a:srgbClr val="FFFFFF"/>
                </a:solidFill>
                <a:latin typeface="Roboto condensed"/>
                <a:cs typeface="Roboto condensed"/>
              </a:rPr>
              <a:t>Business Plan</a:t>
            </a:r>
            <a:endParaRPr lang="ko-KR" altLang="en-US" dirty="0">
              <a:solidFill>
                <a:srgbClr val="FFFFFF"/>
              </a:solidFill>
              <a:latin typeface="Roboto condensed"/>
              <a:cs typeface="Roboto condensed"/>
            </a:endParaRPr>
          </a:p>
        </p:txBody>
      </p:sp>
      <p:sp>
        <p:nvSpPr>
          <p:cNvPr id="8" name="TextBox 8"/>
          <p:cNvSpPr txBox="1"/>
          <p:nvPr/>
        </p:nvSpPr>
        <p:spPr>
          <a:xfrm>
            <a:off x="4944078" y="3933229"/>
            <a:ext cx="2263171" cy="1107997"/>
          </a:xfrm>
          <a:prstGeom prst="rect">
            <a:avLst/>
          </a:prstGeom>
          <a:noFill/>
        </p:spPr>
        <p:txBody>
          <a:bodyPr wrap="square" rtlCol="0">
            <a:spAutoFit/>
          </a:bodyPr>
          <a:lstStyle/>
          <a:p>
            <a:pPr lvl="0" algn="ctr">
              <a:lnSpc>
                <a:spcPct val="150000"/>
              </a:lnSpc>
            </a:pPr>
            <a:r>
              <a:rPr lang="en-US" altLang="ko-KR" sz="1100" dirty="0">
                <a:solidFill>
                  <a:schemeClr val="tx1">
                    <a:lumMod val="50000"/>
                    <a:lumOff val="50000"/>
                  </a:schemeClr>
                </a:solidFill>
                <a:latin typeface="Roboto condensed"/>
                <a:cs typeface="Roboto condensed"/>
              </a:rPr>
              <a:t>10 GB bandwith</a:t>
            </a:r>
            <a:endParaRPr lang="en-US" altLang="ko-KR" sz="1100" dirty="0">
              <a:solidFill>
                <a:schemeClr val="tx1">
                  <a:lumMod val="50000"/>
                  <a:lumOff val="50000"/>
                </a:schemeClr>
              </a:solidFill>
              <a:latin typeface="Roboto condensed"/>
              <a:cs typeface="Roboto condensed"/>
            </a:endParaRPr>
          </a:p>
          <a:p>
            <a:pPr lvl="0" algn="ctr">
              <a:lnSpc>
                <a:spcPct val="150000"/>
              </a:lnSpc>
            </a:pPr>
            <a:r>
              <a:rPr lang="en-US" altLang="ko-KR" sz="1100" dirty="0">
                <a:solidFill>
                  <a:schemeClr val="tx1">
                    <a:lumMod val="50000"/>
                    <a:lumOff val="50000"/>
                  </a:schemeClr>
                </a:solidFill>
                <a:latin typeface="Roboto condensed"/>
                <a:cs typeface="Roboto condensed"/>
              </a:rPr>
              <a:t>50 MB Max File Size</a:t>
            </a:r>
            <a:endParaRPr lang="en-US" altLang="ko-KR" sz="1100" dirty="0">
              <a:solidFill>
                <a:schemeClr val="tx1">
                  <a:lumMod val="50000"/>
                  <a:lumOff val="50000"/>
                </a:schemeClr>
              </a:solidFill>
              <a:latin typeface="Roboto condensed"/>
              <a:cs typeface="Roboto condensed"/>
            </a:endParaRPr>
          </a:p>
          <a:p>
            <a:pPr lvl="0" algn="ctr">
              <a:lnSpc>
                <a:spcPct val="150000"/>
              </a:lnSpc>
            </a:pPr>
            <a:r>
              <a:rPr lang="en-US" altLang="ko-KR" sz="1100" dirty="0">
                <a:solidFill>
                  <a:schemeClr val="tx1">
                    <a:lumMod val="50000"/>
                    <a:lumOff val="50000"/>
                  </a:schemeClr>
                </a:solidFill>
                <a:latin typeface="Roboto condensed"/>
                <a:cs typeface="Roboto condensed"/>
              </a:rPr>
              <a:t>5 GHZ CPU</a:t>
            </a:r>
            <a:endParaRPr lang="en-US" altLang="ko-KR" sz="1100" dirty="0">
              <a:solidFill>
                <a:schemeClr val="tx1">
                  <a:lumMod val="50000"/>
                  <a:lumOff val="50000"/>
                </a:schemeClr>
              </a:solidFill>
              <a:latin typeface="Roboto condensed"/>
              <a:cs typeface="Roboto condensed"/>
            </a:endParaRPr>
          </a:p>
          <a:p>
            <a:pPr lvl="0" algn="ctr">
              <a:lnSpc>
                <a:spcPct val="150000"/>
              </a:lnSpc>
            </a:pPr>
            <a:r>
              <a:rPr lang="en-US" altLang="ko-KR" sz="1100" dirty="0">
                <a:solidFill>
                  <a:schemeClr val="tx1">
                    <a:lumMod val="50000"/>
                    <a:lumOff val="50000"/>
                  </a:schemeClr>
                </a:solidFill>
                <a:latin typeface="Roboto condensed"/>
                <a:cs typeface="Roboto condensed"/>
              </a:rPr>
              <a:t>1024 MB memory</a:t>
            </a:r>
            <a:endParaRPr lang="ko-KR" altLang="en-US" sz="1100" dirty="0">
              <a:solidFill>
                <a:schemeClr val="tx1">
                  <a:lumMod val="50000"/>
                  <a:lumOff val="50000"/>
                </a:schemeClr>
              </a:solidFill>
              <a:latin typeface="Roboto condensed"/>
              <a:cs typeface="Roboto condensed"/>
            </a:endParaRPr>
          </a:p>
        </p:txBody>
      </p:sp>
      <p:grpSp>
        <p:nvGrpSpPr>
          <p:cNvPr id="9" name="Group 9"/>
          <p:cNvGrpSpPr/>
          <p:nvPr/>
        </p:nvGrpSpPr>
        <p:grpSpPr>
          <a:xfrm>
            <a:off x="4944078" y="2589869"/>
            <a:ext cx="2263171" cy="898354"/>
            <a:chOff x="1066800" y="1831492"/>
            <a:chExt cx="1697400" cy="673774"/>
          </a:xfrm>
        </p:grpSpPr>
        <p:sp>
          <p:nvSpPr>
            <p:cNvPr id="10" name="TextBox 12"/>
            <p:cNvSpPr txBox="1"/>
            <p:nvPr/>
          </p:nvSpPr>
          <p:spPr>
            <a:xfrm>
              <a:off x="1066800" y="1831492"/>
              <a:ext cx="1697400" cy="623256"/>
            </a:xfrm>
            <a:prstGeom prst="rect">
              <a:avLst/>
            </a:prstGeom>
            <a:noFill/>
          </p:spPr>
          <p:txBody>
            <a:bodyPr wrap="square" rtlCol="0">
              <a:spAutoFit/>
            </a:bodyPr>
            <a:lstStyle/>
            <a:p>
              <a:pPr lvl="0" algn="ctr"/>
              <a:r>
                <a:rPr lang="en-US" altLang="ko-KR" sz="4800" dirty="0">
                  <a:solidFill>
                    <a:srgbClr val="1A99AC"/>
                  </a:solidFill>
                  <a:latin typeface="Roboto condensed"/>
                  <a:cs typeface="Roboto condensed"/>
                </a:rPr>
                <a:t>20</a:t>
              </a:r>
              <a:endParaRPr lang="ko-KR" altLang="en-US" sz="4800" dirty="0">
                <a:solidFill>
                  <a:srgbClr val="1A99AC"/>
                </a:solidFill>
                <a:latin typeface="Roboto condensed"/>
                <a:cs typeface="Roboto condensed"/>
              </a:endParaRPr>
            </a:p>
          </p:txBody>
        </p:sp>
        <p:sp>
          <p:nvSpPr>
            <p:cNvPr id="11" name="TextBox 13"/>
            <p:cNvSpPr txBox="1"/>
            <p:nvPr/>
          </p:nvSpPr>
          <p:spPr>
            <a:xfrm>
              <a:off x="1422400" y="2056952"/>
              <a:ext cx="450850" cy="392420"/>
            </a:xfrm>
            <a:prstGeom prst="rect">
              <a:avLst/>
            </a:prstGeom>
            <a:noFill/>
          </p:spPr>
          <p:txBody>
            <a:bodyPr wrap="square" rtlCol="0">
              <a:spAutoFit/>
            </a:bodyPr>
            <a:lstStyle/>
            <a:p>
              <a:pPr lvl="0" algn="ctr"/>
              <a:r>
                <a:rPr lang="en-US" altLang="ko-KR" sz="2800" dirty="0">
                  <a:solidFill>
                    <a:srgbClr val="1A99AC"/>
                  </a:solidFill>
                  <a:latin typeface="Roboto condensed"/>
                  <a:cs typeface="Roboto condensed"/>
                </a:rPr>
                <a:t>$</a:t>
              </a:r>
              <a:endParaRPr lang="ko-KR" altLang="en-US" sz="2800" dirty="0">
                <a:solidFill>
                  <a:srgbClr val="1A99AC"/>
                </a:solidFill>
                <a:latin typeface="Roboto condensed"/>
                <a:cs typeface="Roboto condensed"/>
              </a:endParaRPr>
            </a:p>
          </p:txBody>
        </p:sp>
        <p:sp>
          <p:nvSpPr>
            <p:cNvPr id="12" name="TextBox 14"/>
            <p:cNvSpPr txBox="1"/>
            <p:nvPr/>
          </p:nvSpPr>
          <p:spPr>
            <a:xfrm>
              <a:off x="1066800" y="2267121"/>
              <a:ext cx="1697400" cy="238145"/>
            </a:xfrm>
            <a:prstGeom prst="rect">
              <a:avLst/>
            </a:prstGeom>
            <a:noFill/>
          </p:spPr>
          <p:txBody>
            <a:bodyPr wrap="square" rtlCol="0" anchor="t">
              <a:spAutoFit/>
            </a:bodyPr>
            <a:lstStyle/>
            <a:p>
              <a:pPr lvl="0" algn="ctr">
                <a:lnSpc>
                  <a:spcPct val="150000"/>
                </a:lnSpc>
              </a:pPr>
              <a:r>
                <a:rPr lang="en-US" altLang="ko-KR" sz="1100" dirty="0">
                  <a:solidFill>
                    <a:srgbClr val="1A99AC"/>
                  </a:solidFill>
                  <a:latin typeface="Roboto condensed"/>
                  <a:cs typeface="Roboto condensed"/>
                </a:rPr>
                <a:t>Per month</a:t>
              </a:r>
              <a:endParaRPr lang="ko-KR" altLang="en-US" sz="1100" dirty="0">
                <a:solidFill>
                  <a:srgbClr val="1A99AC"/>
                </a:solidFill>
                <a:latin typeface="Roboto condensed"/>
                <a:cs typeface="Roboto condensed"/>
              </a:endParaRPr>
            </a:p>
          </p:txBody>
        </p:sp>
      </p:grpSp>
      <p:cxnSp>
        <p:nvCxnSpPr>
          <p:cNvPr id="13" name="Straight Connector 10"/>
          <p:cNvCxnSpPr/>
          <p:nvPr/>
        </p:nvCxnSpPr>
        <p:spPr>
          <a:xfrm>
            <a:off x="4972078" y="3722167"/>
            <a:ext cx="2201305"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14" name="TextBox 11"/>
          <p:cNvSpPr txBox="1"/>
          <p:nvPr/>
        </p:nvSpPr>
        <p:spPr>
          <a:xfrm>
            <a:off x="4944078" y="5637387"/>
            <a:ext cx="2263171" cy="369333"/>
          </a:xfrm>
          <a:prstGeom prst="rect">
            <a:avLst/>
          </a:prstGeom>
          <a:noFill/>
        </p:spPr>
        <p:txBody>
          <a:bodyPr wrap="square" rtlCol="0">
            <a:spAutoFit/>
          </a:bodyPr>
          <a:lstStyle/>
          <a:p>
            <a:pPr lvl="0" algn="ctr"/>
            <a:r>
              <a:rPr lang="en-US" altLang="ko-KR" dirty="0">
                <a:solidFill>
                  <a:srgbClr val="FFFFFF"/>
                </a:solidFill>
                <a:latin typeface="Roboto condensed"/>
                <a:cs typeface="Roboto condensed"/>
              </a:rPr>
              <a:t>Get Business Plan</a:t>
            </a:r>
            <a:endParaRPr lang="ko-KR" altLang="en-US" dirty="0">
              <a:solidFill>
                <a:srgbClr val="FFFFFF"/>
              </a:solidFill>
              <a:latin typeface="Roboto condensed"/>
              <a:cs typeface="Roboto condensed"/>
            </a:endParaRPr>
          </a:p>
        </p:txBody>
      </p:sp>
      <p:sp>
        <p:nvSpPr>
          <p:cNvPr id="15" name="Rounded Rectangle 19"/>
          <p:cNvSpPr/>
          <p:nvPr/>
        </p:nvSpPr>
        <p:spPr>
          <a:xfrm>
            <a:off x="7534511"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16" name="Rounded Rectangle 20"/>
          <p:cNvSpPr/>
          <p:nvPr/>
        </p:nvSpPr>
        <p:spPr>
          <a:xfrm>
            <a:off x="7568377"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17" name="TextBox 21"/>
          <p:cNvSpPr txBox="1"/>
          <p:nvPr/>
        </p:nvSpPr>
        <p:spPr>
          <a:xfrm>
            <a:off x="7534511" y="2228211"/>
            <a:ext cx="2182739" cy="369333"/>
          </a:xfrm>
          <a:prstGeom prst="rect">
            <a:avLst/>
          </a:prstGeom>
          <a:noFill/>
        </p:spPr>
        <p:txBody>
          <a:bodyPr wrap="square" rtlCol="0">
            <a:spAutoFit/>
          </a:bodyPr>
          <a:lstStyle/>
          <a:p>
            <a:pPr lvl="0" algn="ctr"/>
            <a:r>
              <a:rPr lang="en-US" altLang="ko-KR" dirty="0">
                <a:solidFill>
                  <a:srgbClr val="FFFFFF"/>
                </a:solidFill>
                <a:latin typeface="Roboto condensed"/>
                <a:cs typeface="Roboto condensed"/>
              </a:rPr>
              <a:t>Gold Plan</a:t>
            </a:r>
            <a:endParaRPr lang="ko-KR" altLang="en-US" dirty="0">
              <a:solidFill>
                <a:srgbClr val="FFFFFF"/>
              </a:solidFill>
              <a:latin typeface="Roboto condensed"/>
              <a:cs typeface="Roboto condensed"/>
            </a:endParaRPr>
          </a:p>
        </p:txBody>
      </p:sp>
      <p:sp>
        <p:nvSpPr>
          <p:cNvPr id="18" name="TextBox 22"/>
          <p:cNvSpPr txBox="1"/>
          <p:nvPr/>
        </p:nvSpPr>
        <p:spPr>
          <a:xfrm>
            <a:off x="7534511" y="3906022"/>
            <a:ext cx="2182739" cy="1107997"/>
          </a:xfrm>
          <a:prstGeom prst="rect">
            <a:avLst/>
          </a:prstGeom>
          <a:noFill/>
        </p:spPr>
        <p:txBody>
          <a:bodyPr wrap="square" rtlCol="0">
            <a:spAutoFit/>
          </a:bodyPr>
          <a:lstStyle/>
          <a:p>
            <a:pPr lvl="0" algn="ctr">
              <a:lnSpc>
                <a:spcPct val="150000"/>
              </a:lnSpc>
            </a:pPr>
            <a:r>
              <a:rPr lang="en-US" altLang="ko-KR" sz="1100" dirty="0">
                <a:solidFill>
                  <a:schemeClr val="bg1">
                    <a:lumMod val="50000"/>
                  </a:schemeClr>
                </a:solidFill>
                <a:latin typeface="Roboto condensed"/>
                <a:cs typeface="Roboto condensed"/>
              </a:rPr>
              <a:t>Unlimited bandwith</a:t>
            </a:r>
            <a:endParaRPr lang="en-US" altLang="ko-KR" sz="1100" dirty="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No Maximum File Size</a:t>
            </a:r>
            <a:endParaRPr lang="en-US" altLang="ko-KR" sz="1100" dirty="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3 GHZ CPU</a:t>
            </a:r>
            <a:endParaRPr lang="en-US" altLang="ko-KR" sz="1100" dirty="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19" name="Group 23"/>
          <p:cNvGrpSpPr/>
          <p:nvPr/>
        </p:nvGrpSpPr>
        <p:grpSpPr>
          <a:xfrm>
            <a:off x="7534511" y="2712225"/>
            <a:ext cx="2182739" cy="898354"/>
            <a:chOff x="1066800" y="1831492"/>
            <a:chExt cx="1637075" cy="673774"/>
          </a:xfrm>
        </p:grpSpPr>
        <p:sp>
          <p:nvSpPr>
            <p:cNvPr id="20" name="TextBox 26"/>
            <p:cNvSpPr txBox="1"/>
            <p:nvPr/>
          </p:nvSpPr>
          <p:spPr>
            <a:xfrm>
              <a:off x="1066800" y="1831492"/>
              <a:ext cx="1637075" cy="623256"/>
            </a:xfrm>
            <a:prstGeom prst="rect">
              <a:avLst/>
            </a:prstGeom>
            <a:noFill/>
          </p:spPr>
          <p:txBody>
            <a:bodyPr wrap="square" rtlCol="0">
              <a:spAutoFit/>
            </a:bodyPr>
            <a:lstStyle/>
            <a:p>
              <a:pPr lvl="0" algn="ctr"/>
              <a:r>
                <a:rPr lang="en-US" altLang="ko-KR" sz="4800" dirty="0">
                  <a:solidFill>
                    <a:srgbClr val="1A99AC"/>
                  </a:solidFill>
                  <a:latin typeface="Roboto condensed"/>
                  <a:cs typeface="Roboto condensed"/>
                </a:rPr>
                <a:t>25</a:t>
              </a:r>
              <a:endParaRPr lang="ko-KR" altLang="en-US" sz="4800" dirty="0">
                <a:solidFill>
                  <a:srgbClr val="1A99AC"/>
                </a:solidFill>
                <a:latin typeface="Roboto condensed"/>
                <a:cs typeface="Roboto condensed"/>
              </a:endParaRPr>
            </a:p>
          </p:txBody>
        </p:sp>
        <p:sp>
          <p:nvSpPr>
            <p:cNvPr id="21" name="TextBox 27"/>
            <p:cNvSpPr txBox="1"/>
            <p:nvPr/>
          </p:nvSpPr>
          <p:spPr>
            <a:xfrm>
              <a:off x="1358900" y="2056952"/>
              <a:ext cx="450850" cy="392420"/>
            </a:xfrm>
            <a:prstGeom prst="rect">
              <a:avLst/>
            </a:prstGeom>
            <a:noFill/>
          </p:spPr>
          <p:txBody>
            <a:bodyPr wrap="square" rtlCol="0">
              <a:spAutoFit/>
            </a:bodyPr>
            <a:lstStyle/>
            <a:p>
              <a:pPr lvl="0" algn="ctr"/>
              <a:r>
                <a:rPr lang="en-US" altLang="ko-KR" sz="2800" dirty="0">
                  <a:solidFill>
                    <a:srgbClr val="1A99AC"/>
                  </a:solidFill>
                  <a:latin typeface="Roboto condensed"/>
                  <a:cs typeface="Roboto condensed"/>
                </a:rPr>
                <a:t>$</a:t>
              </a:r>
              <a:endParaRPr lang="ko-KR" altLang="en-US" sz="2800" dirty="0">
                <a:solidFill>
                  <a:srgbClr val="1A99AC"/>
                </a:solidFill>
                <a:latin typeface="Roboto condensed"/>
                <a:cs typeface="Roboto condensed"/>
              </a:endParaRPr>
            </a:p>
          </p:txBody>
        </p:sp>
        <p:sp>
          <p:nvSpPr>
            <p:cNvPr id="22" name="TextBox 28"/>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a:solidFill>
                    <a:srgbClr val="1A99AC"/>
                  </a:solidFill>
                  <a:latin typeface="Roboto condensed"/>
                  <a:cs typeface="Roboto condensed"/>
                </a:rPr>
                <a:t>Per month</a:t>
              </a:r>
              <a:endParaRPr lang="ko-KR" altLang="en-US" sz="1100" dirty="0">
                <a:solidFill>
                  <a:srgbClr val="1A99AC"/>
                </a:solidFill>
                <a:latin typeface="Roboto condensed"/>
                <a:cs typeface="Roboto condensed"/>
              </a:endParaRPr>
            </a:p>
          </p:txBody>
        </p:sp>
      </p:grpSp>
      <p:cxnSp>
        <p:nvCxnSpPr>
          <p:cNvPr id="23" name="Straight Connector 24"/>
          <p:cNvCxnSpPr/>
          <p:nvPr/>
        </p:nvCxnSpPr>
        <p:spPr>
          <a:xfrm>
            <a:off x="7568377"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24" name="TextBox 25"/>
          <p:cNvSpPr txBox="1"/>
          <p:nvPr/>
        </p:nvSpPr>
        <p:spPr>
          <a:xfrm>
            <a:off x="7534511" y="5405144"/>
            <a:ext cx="2182739" cy="369333"/>
          </a:xfrm>
          <a:prstGeom prst="rect">
            <a:avLst/>
          </a:prstGeom>
          <a:noFill/>
        </p:spPr>
        <p:txBody>
          <a:bodyPr wrap="square" rtlCol="0">
            <a:spAutoFit/>
          </a:bodyPr>
          <a:lstStyle/>
          <a:p>
            <a:pPr lvl="0" algn="ctr"/>
            <a:r>
              <a:rPr lang="en-US" altLang="ko-KR" dirty="0">
                <a:solidFill>
                  <a:srgbClr val="FFFFFF"/>
                </a:solidFill>
                <a:latin typeface="Roboto condensed"/>
                <a:cs typeface="Roboto condensed"/>
              </a:rPr>
              <a:t>Get Gold Plan</a:t>
            </a:r>
            <a:endParaRPr lang="ko-KR" altLang="en-US" dirty="0">
              <a:solidFill>
                <a:srgbClr val="FFFFFF"/>
              </a:solidFill>
              <a:latin typeface="Roboto condensed"/>
              <a:cs typeface="Roboto condensed"/>
            </a:endParaRPr>
          </a:p>
        </p:txBody>
      </p:sp>
      <p:sp>
        <p:nvSpPr>
          <p:cNvPr id="25" name="Rounded Rectangle 86"/>
          <p:cNvSpPr/>
          <p:nvPr/>
        </p:nvSpPr>
        <p:spPr>
          <a:xfrm>
            <a:off x="2435527"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26" name="Rounded Rectangle 87"/>
          <p:cNvSpPr/>
          <p:nvPr/>
        </p:nvSpPr>
        <p:spPr>
          <a:xfrm>
            <a:off x="2469393"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27" name="TextBox 88"/>
          <p:cNvSpPr txBox="1"/>
          <p:nvPr/>
        </p:nvSpPr>
        <p:spPr>
          <a:xfrm>
            <a:off x="2435527" y="2228211"/>
            <a:ext cx="2182739" cy="369333"/>
          </a:xfrm>
          <a:prstGeom prst="rect">
            <a:avLst/>
          </a:prstGeom>
          <a:noFill/>
        </p:spPr>
        <p:txBody>
          <a:bodyPr wrap="square" rtlCol="0">
            <a:spAutoFit/>
          </a:bodyPr>
          <a:lstStyle/>
          <a:p>
            <a:pPr lvl="0" algn="ctr"/>
            <a:r>
              <a:rPr lang="en-US" altLang="ko-KR" dirty="0">
                <a:solidFill>
                  <a:srgbClr val="FFFFFF"/>
                </a:solidFill>
                <a:latin typeface="Roboto condensed"/>
                <a:cs typeface="Roboto condensed"/>
              </a:rPr>
              <a:t>Normal Plan</a:t>
            </a:r>
            <a:endParaRPr lang="ko-KR" altLang="en-US" dirty="0">
              <a:solidFill>
                <a:srgbClr val="FFFFFF"/>
              </a:solidFill>
              <a:latin typeface="Roboto condensed"/>
              <a:cs typeface="Roboto condensed"/>
            </a:endParaRPr>
          </a:p>
        </p:txBody>
      </p:sp>
      <p:sp>
        <p:nvSpPr>
          <p:cNvPr id="28" name="TextBox 89"/>
          <p:cNvSpPr txBox="1"/>
          <p:nvPr/>
        </p:nvSpPr>
        <p:spPr>
          <a:xfrm>
            <a:off x="2435527" y="3906022"/>
            <a:ext cx="2182739" cy="1107997"/>
          </a:xfrm>
          <a:prstGeom prst="rect">
            <a:avLst/>
          </a:prstGeom>
          <a:noFill/>
        </p:spPr>
        <p:txBody>
          <a:bodyPr wrap="square" rtlCol="0">
            <a:spAutoFit/>
          </a:bodyPr>
          <a:lstStyle/>
          <a:p>
            <a:pPr lvl="0" algn="ctr">
              <a:lnSpc>
                <a:spcPct val="150000"/>
              </a:lnSpc>
            </a:pPr>
            <a:r>
              <a:rPr lang="en-US" altLang="ko-KR" sz="1100" dirty="0">
                <a:solidFill>
                  <a:schemeClr val="bg1">
                    <a:lumMod val="50000"/>
                  </a:schemeClr>
                </a:solidFill>
                <a:latin typeface="Roboto condensed"/>
                <a:cs typeface="Roboto condensed"/>
              </a:rPr>
              <a:t>Unlimited bandwith</a:t>
            </a:r>
            <a:endParaRPr lang="en-US" altLang="ko-KR" sz="1100" dirty="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No Maximum File Size</a:t>
            </a:r>
            <a:endParaRPr lang="en-US" altLang="ko-KR" sz="1100" dirty="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3 GHZ CPU</a:t>
            </a:r>
            <a:endParaRPr lang="en-US" altLang="ko-KR" sz="1100" dirty="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29" name="Group 90"/>
          <p:cNvGrpSpPr/>
          <p:nvPr/>
        </p:nvGrpSpPr>
        <p:grpSpPr>
          <a:xfrm>
            <a:off x="2435527" y="2712225"/>
            <a:ext cx="2182739" cy="898354"/>
            <a:chOff x="1066800" y="1831492"/>
            <a:chExt cx="1637075" cy="673774"/>
          </a:xfrm>
        </p:grpSpPr>
        <p:sp>
          <p:nvSpPr>
            <p:cNvPr id="30" name="TextBox 93"/>
            <p:cNvSpPr txBox="1"/>
            <p:nvPr/>
          </p:nvSpPr>
          <p:spPr>
            <a:xfrm>
              <a:off x="1066800" y="1831492"/>
              <a:ext cx="1637075" cy="623256"/>
            </a:xfrm>
            <a:prstGeom prst="rect">
              <a:avLst/>
            </a:prstGeom>
            <a:noFill/>
          </p:spPr>
          <p:txBody>
            <a:bodyPr wrap="square" rtlCol="0">
              <a:spAutoFit/>
            </a:bodyPr>
            <a:lstStyle/>
            <a:p>
              <a:pPr lvl="0" algn="ctr"/>
              <a:r>
                <a:rPr lang="en-US" altLang="ko-KR" sz="4800" dirty="0">
                  <a:solidFill>
                    <a:srgbClr val="1A99AC"/>
                  </a:solidFill>
                  <a:latin typeface="Roboto condensed"/>
                  <a:cs typeface="Roboto condensed"/>
                </a:rPr>
                <a:t>15</a:t>
              </a:r>
              <a:endParaRPr lang="ko-KR" altLang="en-US" sz="4800" dirty="0">
                <a:solidFill>
                  <a:srgbClr val="1A99AC"/>
                </a:solidFill>
                <a:latin typeface="Roboto condensed"/>
                <a:cs typeface="Roboto condensed"/>
              </a:endParaRPr>
            </a:p>
          </p:txBody>
        </p:sp>
        <p:sp>
          <p:nvSpPr>
            <p:cNvPr id="31" name="TextBox 94"/>
            <p:cNvSpPr txBox="1"/>
            <p:nvPr/>
          </p:nvSpPr>
          <p:spPr>
            <a:xfrm>
              <a:off x="1358900" y="2056952"/>
              <a:ext cx="450850" cy="392420"/>
            </a:xfrm>
            <a:prstGeom prst="rect">
              <a:avLst/>
            </a:prstGeom>
            <a:noFill/>
          </p:spPr>
          <p:txBody>
            <a:bodyPr wrap="square" rtlCol="0">
              <a:spAutoFit/>
            </a:bodyPr>
            <a:lstStyle/>
            <a:p>
              <a:pPr lvl="0" algn="ctr"/>
              <a:r>
                <a:rPr lang="en-US" altLang="ko-KR" sz="2800" dirty="0">
                  <a:solidFill>
                    <a:srgbClr val="1A99AC"/>
                  </a:solidFill>
                  <a:latin typeface="Roboto condensed"/>
                  <a:cs typeface="Roboto condensed"/>
                </a:rPr>
                <a:t>$</a:t>
              </a:r>
              <a:endParaRPr lang="ko-KR" altLang="en-US" sz="2800" dirty="0">
                <a:solidFill>
                  <a:srgbClr val="1A99AC"/>
                </a:solidFill>
                <a:latin typeface="Roboto condensed"/>
                <a:cs typeface="Roboto condensed"/>
              </a:endParaRPr>
            </a:p>
          </p:txBody>
        </p:sp>
        <p:sp>
          <p:nvSpPr>
            <p:cNvPr id="32" name="TextBox 95"/>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a:solidFill>
                    <a:srgbClr val="1A99AC"/>
                  </a:solidFill>
                  <a:latin typeface="Roboto condensed"/>
                  <a:cs typeface="Roboto condensed"/>
                </a:rPr>
                <a:t>Per month</a:t>
              </a:r>
              <a:endParaRPr lang="ko-KR" altLang="en-US" sz="1100" dirty="0">
                <a:solidFill>
                  <a:srgbClr val="1A99AC"/>
                </a:solidFill>
                <a:latin typeface="Roboto condensed"/>
                <a:cs typeface="Roboto condensed"/>
              </a:endParaRPr>
            </a:p>
          </p:txBody>
        </p:sp>
      </p:grpSp>
      <p:cxnSp>
        <p:nvCxnSpPr>
          <p:cNvPr id="33" name="Straight Connector 91"/>
          <p:cNvCxnSpPr/>
          <p:nvPr/>
        </p:nvCxnSpPr>
        <p:spPr>
          <a:xfrm>
            <a:off x="2469393"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34" name="TextBox 92"/>
          <p:cNvSpPr txBox="1"/>
          <p:nvPr/>
        </p:nvSpPr>
        <p:spPr>
          <a:xfrm>
            <a:off x="2435527" y="5405144"/>
            <a:ext cx="2182739" cy="369333"/>
          </a:xfrm>
          <a:prstGeom prst="rect">
            <a:avLst/>
          </a:prstGeom>
          <a:noFill/>
        </p:spPr>
        <p:txBody>
          <a:bodyPr wrap="square" rtlCol="0">
            <a:spAutoFit/>
          </a:bodyPr>
          <a:lstStyle/>
          <a:p>
            <a:pPr lvl="0" algn="ctr"/>
            <a:r>
              <a:rPr lang="en-US" altLang="ko-KR" dirty="0">
                <a:solidFill>
                  <a:srgbClr val="FFFFFF"/>
                </a:solidFill>
                <a:latin typeface="Roboto condensed"/>
                <a:cs typeface="Roboto condensed"/>
              </a:rPr>
              <a:t>Get Normal Plan</a:t>
            </a:r>
            <a:endParaRPr lang="ko-KR" altLang="en-US" dirty="0">
              <a:solidFill>
                <a:srgbClr val="FFFFFF"/>
              </a:solidFill>
              <a:latin typeface="Roboto condensed"/>
              <a:cs typeface="Roboto condensed"/>
            </a:endParaRPr>
          </a:p>
        </p:txBody>
      </p:sp>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4" name="Arc 8"/>
          <p:cNvSpPr/>
          <p:nvPr/>
        </p:nvSpPr>
        <p:spPr>
          <a:xfrm>
            <a:off x="930713"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5" name="Oval 10"/>
          <p:cNvSpPr/>
          <p:nvPr/>
        </p:nvSpPr>
        <p:spPr>
          <a:xfrm>
            <a:off x="2163470"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6" name="AutoShape 137"/>
          <p:cNvSpPr/>
          <p:nvPr/>
        </p:nvSpPr>
        <p:spPr bwMode="auto">
          <a:xfrm>
            <a:off x="2368562" y="3290077"/>
            <a:ext cx="321760" cy="319572"/>
          </a:xfrm>
          <a:custGeom>
            <a:avLst/>
            <a:gdLst>
              <a:gd name="T0" fmla="*/ 278227252 w 21437"/>
              <a:gd name="T1" fmla="*/ 181512920 h 21437"/>
              <a:gd name="T2" fmla="*/ 224525382 w 21437"/>
              <a:gd name="T3" fmla="*/ 186253815 h 21437"/>
              <a:gd name="T4" fmla="*/ 163746388 w 21437"/>
              <a:gd name="T5" fmla="*/ 127098893 h 21437"/>
              <a:gd name="T6" fmla="*/ 297860420 w 21437"/>
              <a:gd name="T7" fmla="*/ 48183154 h 21437"/>
              <a:gd name="T8" fmla="*/ 275053811 w 21437"/>
              <a:gd name="T9" fmla="*/ 25990522 h 21437"/>
              <a:gd name="T10" fmla="*/ 103373648 w 21437"/>
              <a:gd name="T11" fmla="*/ 68352185 h 21437"/>
              <a:gd name="T12" fmla="*/ 39968114 w 21437"/>
              <a:gd name="T13" fmla="*/ 6668302 h 21437"/>
              <a:gd name="T14" fmla="*/ 6852655 w 21437"/>
              <a:gd name="T15" fmla="*/ 6668302 h 21437"/>
              <a:gd name="T16" fmla="*/ 6852655 w 21437"/>
              <a:gd name="T17" fmla="*/ 38890974 h 21437"/>
              <a:gd name="T18" fmla="*/ 70245387 w 21437"/>
              <a:gd name="T19" fmla="*/ 100574975 h 21437"/>
              <a:gd name="T20" fmla="*/ 26808398 w 21437"/>
              <a:gd name="T21" fmla="*/ 267534270 h 21437"/>
              <a:gd name="T22" fmla="*/ 49629224 w 21437"/>
              <a:gd name="T23" fmla="*/ 289739412 h 21437"/>
              <a:gd name="T24" fmla="*/ 130630929 w 21437"/>
              <a:gd name="T25" fmla="*/ 159320396 h 21437"/>
              <a:gd name="T26" fmla="*/ 191411339 w 21437"/>
              <a:gd name="T27" fmla="*/ 218476486 h 21437"/>
              <a:gd name="T28" fmla="*/ 186538780 w 21437"/>
              <a:gd name="T29" fmla="*/ 270731883 h 21437"/>
              <a:gd name="T30" fmla="*/ 209344203 w 21437"/>
              <a:gd name="T31" fmla="*/ 292937024 h 21437"/>
              <a:gd name="T32" fmla="*/ 242459541 w 21437"/>
              <a:gd name="T33" fmla="*/ 235926948 h 21437"/>
              <a:gd name="T34" fmla="*/ 301048198 w 21437"/>
              <a:gd name="T35" fmla="*/ 203704266 h 21437"/>
              <a:gd name="T36" fmla="*/ 278227252 w 21437"/>
              <a:gd name="T37" fmla="*/ 181512920 h 21437"/>
              <a:gd name="T38" fmla="*/ 278227252 w 21437"/>
              <a:gd name="T39" fmla="*/ 181512920 h 214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37" h="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bg1"/>
          </a:solidFill>
          <a:ln>
            <a:noFill/>
          </a:ln>
        </p:spPr>
        <p:txBody>
          <a:bodyPr lIns="0" tIns="0" rIns="0" bIns="0"/>
          <a:lstStyle/>
          <a:p>
            <a:endParaRPr lang="en-US" sz="3200" dirty="0">
              <a:solidFill>
                <a:schemeClr val="bg1"/>
              </a:solidFill>
            </a:endParaRPr>
          </a:p>
        </p:txBody>
      </p:sp>
      <p:sp>
        <p:nvSpPr>
          <p:cNvPr id="7" name="Text Placeholder 2"/>
          <p:cNvSpPr txBox="1"/>
          <p:nvPr/>
        </p:nvSpPr>
        <p:spPr>
          <a:xfrm>
            <a:off x="923926"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a:solidFill>
                  <a:schemeClr val="bg1"/>
                </a:solidFill>
                <a:latin typeface="Roboto condensed light"/>
                <a:cs typeface="Roboto condensed light"/>
              </a:rPr>
              <a:t>25%</a:t>
            </a:r>
            <a:endParaRPr lang="en-US" sz="4400" dirty="0">
              <a:solidFill>
                <a:schemeClr val="bg1"/>
              </a:solidFill>
              <a:latin typeface="Roboto condensed light"/>
              <a:cs typeface="Roboto condensed light"/>
            </a:endParaRPr>
          </a:p>
        </p:txBody>
      </p:sp>
      <p:grpSp>
        <p:nvGrpSpPr>
          <p:cNvPr id="8" name="Group 13"/>
          <p:cNvGrpSpPr/>
          <p:nvPr/>
        </p:nvGrpSpPr>
        <p:grpSpPr>
          <a:xfrm>
            <a:off x="670679" y="4141663"/>
            <a:ext cx="2099538" cy="1752043"/>
            <a:chOff x="2076450" y="1398043"/>
            <a:chExt cx="1384300" cy="1155184"/>
          </a:xfrm>
        </p:grpSpPr>
        <p:sp>
          <p:nvSpPr>
            <p:cNvPr id="9"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a:solidFill>
                    <a:schemeClr val="bg1"/>
                  </a:solidFill>
                </a:rPr>
                <a:t>Air Plan</a:t>
              </a:r>
              <a:endParaRPr lang="en-US" sz="2000" dirty="0">
                <a:solidFill>
                  <a:schemeClr val="bg1"/>
                </a:solidFill>
              </a:endParaRPr>
            </a:p>
          </p:txBody>
        </p:sp>
        <p:sp>
          <p:nvSpPr>
            <p:cNvPr id="10"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11" name="Group 22"/>
          <p:cNvGrpSpPr/>
          <p:nvPr/>
        </p:nvGrpSpPr>
        <p:grpSpPr>
          <a:xfrm>
            <a:off x="3558821" y="4141663"/>
            <a:ext cx="2099538" cy="1752043"/>
            <a:chOff x="2076450" y="1398043"/>
            <a:chExt cx="1384300" cy="1155184"/>
          </a:xfrm>
        </p:grpSpPr>
        <p:sp>
          <p:nvSpPr>
            <p:cNvPr id="12"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a:solidFill>
                    <a:schemeClr val="bg1"/>
                  </a:solidFill>
                </a:rPr>
                <a:t>Multifunction</a:t>
              </a:r>
              <a:endParaRPr lang="en-US" sz="2000" dirty="0">
                <a:solidFill>
                  <a:schemeClr val="bg1"/>
                </a:solidFill>
              </a:endParaRPr>
            </a:p>
          </p:txBody>
        </p:sp>
        <p:sp>
          <p:nvSpPr>
            <p:cNvPr id="13"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14" name="Group 30"/>
          <p:cNvGrpSpPr/>
          <p:nvPr/>
        </p:nvGrpSpPr>
        <p:grpSpPr>
          <a:xfrm>
            <a:off x="6446964" y="4141663"/>
            <a:ext cx="2099538" cy="1752043"/>
            <a:chOff x="2076450" y="1398043"/>
            <a:chExt cx="1384300" cy="1155184"/>
          </a:xfrm>
        </p:grpSpPr>
        <p:sp>
          <p:nvSpPr>
            <p:cNvPr id="15"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a:solidFill>
                    <a:schemeClr val="bg1"/>
                  </a:solidFill>
                </a:rPr>
                <a:t>Speedup</a:t>
              </a:r>
              <a:endParaRPr lang="en-US" sz="2000" dirty="0">
                <a:solidFill>
                  <a:schemeClr val="bg1"/>
                </a:solidFill>
              </a:endParaRPr>
            </a:p>
          </p:txBody>
        </p:sp>
        <p:sp>
          <p:nvSpPr>
            <p:cNvPr id="16"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17" name="Group 38"/>
          <p:cNvGrpSpPr/>
          <p:nvPr/>
        </p:nvGrpSpPr>
        <p:grpSpPr>
          <a:xfrm>
            <a:off x="9335105" y="4141663"/>
            <a:ext cx="2099538" cy="1752043"/>
            <a:chOff x="2076450" y="1398043"/>
            <a:chExt cx="1384300" cy="1155184"/>
          </a:xfrm>
        </p:grpSpPr>
        <p:sp>
          <p:nvSpPr>
            <p:cNvPr id="18"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a:solidFill>
                    <a:schemeClr val="bg1"/>
                  </a:solidFill>
                </a:rPr>
                <a:t>Noisy Music</a:t>
              </a:r>
              <a:endParaRPr lang="en-US" sz="2000" dirty="0">
                <a:solidFill>
                  <a:schemeClr val="bg1"/>
                </a:solidFill>
              </a:endParaRPr>
            </a:p>
          </p:txBody>
        </p:sp>
        <p:sp>
          <p:nvSpPr>
            <p:cNvPr id="19"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sp>
        <p:nvSpPr>
          <p:cNvPr id="20" name="Arc 18"/>
          <p:cNvSpPr/>
          <p:nvPr/>
        </p:nvSpPr>
        <p:spPr>
          <a:xfrm>
            <a:off x="3818856"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21" name="Oval 19"/>
          <p:cNvSpPr/>
          <p:nvPr/>
        </p:nvSpPr>
        <p:spPr>
          <a:xfrm>
            <a:off x="5051613"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22" name="Text Placeholder 2"/>
          <p:cNvSpPr txBox="1"/>
          <p:nvPr/>
        </p:nvSpPr>
        <p:spPr>
          <a:xfrm>
            <a:off x="3812069"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a:solidFill>
                  <a:schemeClr val="bg1"/>
                </a:solidFill>
                <a:latin typeface="Roboto condensed light"/>
                <a:cs typeface="Roboto condensed light"/>
              </a:rPr>
              <a:t>35%</a:t>
            </a:r>
            <a:endParaRPr lang="en-US" sz="4400" dirty="0">
              <a:solidFill>
                <a:schemeClr val="bg1"/>
              </a:solidFill>
              <a:latin typeface="Roboto condensed light"/>
              <a:cs typeface="Roboto condensed light"/>
            </a:endParaRPr>
          </a:p>
        </p:txBody>
      </p:sp>
      <p:grpSp>
        <p:nvGrpSpPr>
          <p:cNvPr id="23" name="Group 292"/>
          <p:cNvGrpSpPr/>
          <p:nvPr/>
        </p:nvGrpSpPr>
        <p:grpSpPr bwMode="auto">
          <a:xfrm>
            <a:off x="5227816" y="3300695"/>
            <a:ext cx="321759" cy="321759"/>
            <a:chOff x="0" y="0"/>
            <a:chExt cx="581" cy="578"/>
          </a:xfrm>
          <a:solidFill>
            <a:srgbClr val="FFFFFF"/>
          </a:solidFill>
        </p:grpSpPr>
        <p:sp>
          <p:nvSpPr>
            <p:cNvPr id="24" name="AutoShape 289"/>
            <p:cNvSpPr/>
            <p:nvPr/>
          </p:nvSpPr>
          <p:spPr bwMode="auto">
            <a:xfrm>
              <a:off x="344" y="336"/>
              <a:ext cx="237" cy="2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0" y="7065"/>
                  </a:moveTo>
                  <a:lnTo>
                    <a:pt x="8317" y="15192"/>
                  </a:lnTo>
                  <a:lnTo>
                    <a:pt x="12736" y="20980"/>
                  </a:lnTo>
                  <a:lnTo>
                    <a:pt x="15082" y="21600"/>
                  </a:lnTo>
                  <a:lnTo>
                    <a:pt x="21600" y="15192"/>
                  </a:lnTo>
                  <a:lnTo>
                    <a:pt x="20968" y="12848"/>
                  </a:lnTo>
                  <a:lnTo>
                    <a:pt x="15089" y="8571"/>
                  </a:lnTo>
                  <a:lnTo>
                    <a:pt x="6319" y="0"/>
                  </a:lnTo>
                  <a:lnTo>
                    <a:pt x="111" y="6067"/>
                  </a:lnTo>
                  <a:cubicBezTo>
                    <a:pt x="103" y="6407"/>
                    <a:pt x="62" y="6739"/>
                    <a:pt x="0" y="7065"/>
                  </a:cubicBezTo>
                  <a:close/>
                  <a:moveTo>
                    <a:pt x="14454" y="11832"/>
                  </a:moveTo>
                  <a:cubicBezTo>
                    <a:pt x="15979" y="11832"/>
                    <a:pt x="17215" y="13039"/>
                    <a:pt x="17215" y="14528"/>
                  </a:cubicBezTo>
                  <a:cubicBezTo>
                    <a:pt x="17215" y="16018"/>
                    <a:pt x="15979" y="17224"/>
                    <a:pt x="14454" y="17224"/>
                  </a:cubicBezTo>
                  <a:cubicBezTo>
                    <a:pt x="12932" y="17224"/>
                    <a:pt x="11695" y="16018"/>
                    <a:pt x="11695" y="14528"/>
                  </a:cubicBezTo>
                  <a:cubicBezTo>
                    <a:pt x="11695" y="13039"/>
                    <a:pt x="12932" y="11832"/>
                    <a:pt x="14454" y="11832"/>
                  </a:cubicBezTo>
                  <a:close/>
                  <a:moveTo>
                    <a:pt x="14454" y="1183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25" name="AutoShape 290"/>
            <p:cNvSpPr/>
            <p:nvPr/>
          </p:nvSpPr>
          <p:spPr bwMode="auto">
            <a:xfrm>
              <a:off x="0" y="0"/>
              <a:ext cx="301" cy="296"/>
            </a:xfrm>
            <a:custGeom>
              <a:avLst/>
              <a:gdLst>
                <a:gd name="T0" fmla="*/ 0 w 21600"/>
                <a:gd name="T1" fmla="*/ 0 h 21541"/>
                <a:gd name="T2" fmla="*/ 0 w 21600"/>
                <a:gd name="T3" fmla="*/ 0 h 21541"/>
                <a:gd name="T4" fmla="*/ 0 w 21600"/>
                <a:gd name="T5" fmla="*/ 0 h 21541"/>
                <a:gd name="T6" fmla="*/ 0 w 21600"/>
                <a:gd name="T7" fmla="*/ 0 h 21541"/>
                <a:gd name="T8" fmla="*/ 0 w 21600"/>
                <a:gd name="T9" fmla="*/ 0 h 21541"/>
                <a:gd name="T10" fmla="*/ 0 w 21600"/>
                <a:gd name="T11" fmla="*/ 0 h 21541"/>
                <a:gd name="T12" fmla="*/ 0 w 21600"/>
                <a:gd name="T13" fmla="*/ 0 h 21541"/>
                <a:gd name="T14" fmla="*/ 0 w 21600"/>
                <a:gd name="T15" fmla="*/ 0 h 21541"/>
                <a:gd name="T16" fmla="*/ 0 w 21600"/>
                <a:gd name="T17" fmla="*/ 0 h 21541"/>
                <a:gd name="T18" fmla="*/ 0 w 21600"/>
                <a:gd name="T19" fmla="*/ 0 h 21541"/>
                <a:gd name="T20" fmla="*/ 0 w 21600"/>
                <a:gd name="T21" fmla="*/ 0 h 21541"/>
                <a:gd name="T22" fmla="*/ 0 w 21600"/>
                <a:gd name="T23" fmla="*/ 0 h 21541"/>
                <a:gd name="T24" fmla="*/ 0 w 21600"/>
                <a:gd name="T25" fmla="*/ 0 h 21541"/>
                <a:gd name="T26" fmla="*/ 0 w 21600"/>
                <a:gd name="T27" fmla="*/ 0 h 21541"/>
                <a:gd name="T28" fmla="*/ 0 w 21600"/>
                <a:gd name="T29" fmla="*/ 0 h 2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541">
                  <a:moveTo>
                    <a:pt x="21600" y="16501"/>
                  </a:moveTo>
                  <a:lnTo>
                    <a:pt x="17762" y="12617"/>
                  </a:lnTo>
                  <a:cubicBezTo>
                    <a:pt x="18256" y="11638"/>
                    <a:pt x="18551" y="10655"/>
                    <a:pt x="18551" y="9752"/>
                  </a:cubicBezTo>
                  <a:cubicBezTo>
                    <a:pt x="18551" y="4765"/>
                    <a:pt x="13841" y="-59"/>
                    <a:pt x="8917" y="0"/>
                  </a:cubicBezTo>
                  <a:cubicBezTo>
                    <a:pt x="8899" y="0"/>
                    <a:pt x="8342" y="572"/>
                    <a:pt x="8039" y="878"/>
                  </a:cubicBezTo>
                  <a:cubicBezTo>
                    <a:pt x="11985" y="4873"/>
                    <a:pt x="11660" y="4225"/>
                    <a:pt x="11660" y="6674"/>
                  </a:cubicBezTo>
                  <a:cubicBezTo>
                    <a:pt x="11660" y="8662"/>
                    <a:pt x="8514" y="11801"/>
                    <a:pt x="6594" y="11801"/>
                  </a:cubicBezTo>
                  <a:cubicBezTo>
                    <a:pt x="4109" y="11801"/>
                    <a:pt x="4901" y="12218"/>
                    <a:pt x="869" y="8136"/>
                  </a:cubicBezTo>
                  <a:cubicBezTo>
                    <a:pt x="555" y="8453"/>
                    <a:pt x="1" y="9007"/>
                    <a:pt x="0" y="9026"/>
                  </a:cubicBezTo>
                  <a:cubicBezTo>
                    <a:pt x="60" y="14011"/>
                    <a:pt x="4710" y="18778"/>
                    <a:pt x="9634" y="18778"/>
                  </a:cubicBezTo>
                  <a:cubicBezTo>
                    <a:pt x="10526" y="18778"/>
                    <a:pt x="11479" y="18490"/>
                    <a:pt x="12420" y="18011"/>
                  </a:cubicBezTo>
                  <a:lnTo>
                    <a:pt x="15907" y="21541"/>
                  </a:lnTo>
                  <a:cubicBezTo>
                    <a:pt x="16169" y="21491"/>
                    <a:pt x="16436" y="21458"/>
                    <a:pt x="16708" y="21452"/>
                  </a:cubicBezTo>
                  <a:lnTo>
                    <a:pt x="21600" y="16501"/>
                  </a:lnTo>
                  <a:close/>
                  <a:moveTo>
                    <a:pt x="21600" y="165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26" name="AutoShape 291"/>
            <p:cNvSpPr/>
            <p:nvPr/>
          </p:nvSpPr>
          <p:spPr bwMode="auto">
            <a:xfrm>
              <a:off x="64" y="0"/>
              <a:ext cx="517" cy="578"/>
            </a:xfrm>
            <a:custGeom>
              <a:avLst/>
              <a:gdLst>
                <a:gd name="T0" fmla="*/ 0 w 19649"/>
                <a:gd name="T1" fmla="*/ 0 h 21600"/>
                <a:gd name="T2" fmla="*/ 0 w 19649"/>
                <a:gd name="T3" fmla="*/ 0 h 21600"/>
                <a:gd name="T4" fmla="*/ 0 w 19649"/>
                <a:gd name="T5" fmla="*/ 0 h 21600"/>
                <a:gd name="T6" fmla="*/ 0 w 19649"/>
                <a:gd name="T7" fmla="*/ 0 h 21600"/>
                <a:gd name="T8" fmla="*/ 0 w 19649"/>
                <a:gd name="T9" fmla="*/ 0 h 21600"/>
                <a:gd name="T10" fmla="*/ 0 w 19649"/>
                <a:gd name="T11" fmla="*/ 0 h 21600"/>
                <a:gd name="T12" fmla="*/ 0 w 19649"/>
                <a:gd name="T13" fmla="*/ 0 h 21600"/>
                <a:gd name="T14" fmla="*/ 0 w 19649"/>
                <a:gd name="T15" fmla="*/ 0 h 21600"/>
                <a:gd name="T16" fmla="*/ 0 w 19649"/>
                <a:gd name="T17" fmla="*/ 0 h 21600"/>
                <a:gd name="T18" fmla="*/ 0 w 19649"/>
                <a:gd name="T19" fmla="*/ 0 h 21600"/>
                <a:gd name="T20" fmla="*/ 0 w 19649"/>
                <a:gd name="T21" fmla="*/ 0 h 21600"/>
                <a:gd name="T22" fmla="*/ 0 w 19649"/>
                <a:gd name="T23" fmla="*/ 0 h 21600"/>
                <a:gd name="T24" fmla="*/ 0 w 19649"/>
                <a:gd name="T25" fmla="*/ 0 h 21600"/>
                <a:gd name="T26" fmla="*/ 0 w 19649"/>
                <a:gd name="T27" fmla="*/ 0 h 21600"/>
                <a:gd name="T28" fmla="*/ 0 w 19649"/>
                <a:gd name="T29" fmla="*/ 0 h 21600"/>
                <a:gd name="T30" fmla="*/ 0 w 19649"/>
                <a:gd name="T31" fmla="*/ 0 h 21600"/>
                <a:gd name="T32" fmla="*/ 0 w 19649"/>
                <a:gd name="T33" fmla="*/ 0 h 21600"/>
                <a:gd name="T34" fmla="*/ 0 w 19649"/>
                <a:gd name="T35" fmla="*/ 0 h 21600"/>
                <a:gd name="T36" fmla="*/ 0 w 19649"/>
                <a:gd name="T37" fmla="*/ 0 h 21600"/>
                <a:gd name="T38" fmla="*/ 0 w 19649"/>
                <a:gd name="T39" fmla="*/ 0 h 21600"/>
                <a:gd name="T40" fmla="*/ 0 w 19649"/>
                <a:gd name="T41" fmla="*/ 0 h 21600"/>
                <a:gd name="T42" fmla="*/ 0 w 19649"/>
                <a:gd name="T43" fmla="*/ 0 h 21600"/>
                <a:gd name="T44" fmla="*/ 0 w 19649"/>
                <a:gd name="T45" fmla="*/ 0 h 21600"/>
                <a:gd name="T46" fmla="*/ 0 w 19649"/>
                <a:gd name="T47" fmla="*/ 0 h 21600"/>
                <a:gd name="T48" fmla="*/ 0 w 19649"/>
                <a:gd name="T49" fmla="*/ 0 h 21600"/>
                <a:gd name="T50" fmla="*/ 0 w 19649"/>
                <a:gd name="T51" fmla="*/ 0 h 21600"/>
                <a:gd name="T52" fmla="*/ 0 w 19649"/>
                <a:gd name="T53" fmla="*/ 0 h 21600"/>
                <a:gd name="T54" fmla="*/ 0 w 19649"/>
                <a:gd name="T55" fmla="*/ 0 h 21600"/>
                <a:gd name="T56" fmla="*/ 0 w 19649"/>
                <a:gd name="T57" fmla="*/ 0 h 21600"/>
                <a:gd name="T58" fmla="*/ 0 w 19649"/>
                <a:gd name="T59" fmla="*/ 0 h 21600"/>
                <a:gd name="T60" fmla="*/ 0 w 19649"/>
                <a:gd name="T61" fmla="*/ 0 h 21600"/>
                <a:gd name="T62" fmla="*/ 0 w 19649"/>
                <a:gd name="T63" fmla="*/ 0 h 21600"/>
                <a:gd name="T64" fmla="*/ 0 w 19649"/>
                <a:gd name="T65" fmla="*/ 0 h 21600"/>
                <a:gd name="T66" fmla="*/ 0 w 19649"/>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649" h="21600">
                  <a:moveTo>
                    <a:pt x="17472" y="12888"/>
                  </a:moveTo>
                  <a:lnTo>
                    <a:pt x="18861" y="14219"/>
                  </a:lnTo>
                  <a:cubicBezTo>
                    <a:pt x="18861" y="14219"/>
                    <a:pt x="20862" y="8759"/>
                    <a:pt x="18487" y="6419"/>
                  </a:cubicBezTo>
                  <a:cubicBezTo>
                    <a:pt x="17628" y="5574"/>
                    <a:pt x="16359" y="4325"/>
                    <a:pt x="15362" y="3342"/>
                  </a:cubicBezTo>
                  <a:cubicBezTo>
                    <a:pt x="15146" y="3130"/>
                    <a:pt x="14541" y="3322"/>
                    <a:pt x="14385" y="3118"/>
                  </a:cubicBezTo>
                  <a:cubicBezTo>
                    <a:pt x="13948" y="2546"/>
                    <a:pt x="13787" y="2058"/>
                    <a:pt x="13753" y="1939"/>
                  </a:cubicBezTo>
                  <a:cubicBezTo>
                    <a:pt x="13658" y="1489"/>
                    <a:pt x="13171" y="1049"/>
                    <a:pt x="12778" y="661"/>
                  </a:cubicBezTo>
                  <a:lnTo>
                    <a:pt x="12632" y="517"/>
                  </a:lnTo>
                  <a:cubicBezTo>
                    <a:pt x="12305" y="195"/>
                    <a:pt x="12135" y="0"/>
                    <a:pt x="11936" y="0"/>
                  </a:cubicBezTo>
                  <a:cubicBezTo>
                    <a:pt x="11770" y="0"/>
                    <a:pt x="11583" y="136"/>
                    <a:pt x="11265" y="449"/>
                  </a:cubicBezTo>
                  <a:lnTo>
                    <a:pt x="9364" y="2322"/>
                  </a:lnTo>
                  <a:cubicBezTo>
                    <a:pt x="8667" y="3008"/>
                    <a:pt x="8832" y="3076"/>
                    <a:pt x="9433" y="3667"/>
                  </a:cubicBezTo>
                  <a:lnTo>
                    <a:pt x="9580" y="3811"/>
                  </a:lnTo>
                  <a:cubicBezTo>
                    <a:pt x="10017" y="4242"/>
                    <a:pt x="10522" y="4788"/>
                    <a:pt x="11033" y="4788"/>
                  </a:cubicBezTo>
                  <a:cubicBezTo>
                    <a:pt x="11039" y="4788"/>
                    <a:pt x="11045" y="4788"/>
                    <a:pt x="11051" y="4788"/>
                  </a:cubicBezTo>
                  <a:cubicBezTo>
                    <a:pt x="11444" y="4860"/>
                    <a:pt x="12257" y="5087"/>
                    <a:pt x="12630" y="5763"/>
                  </a:cubicBezTo>
                  <a:cubicBezTo>
                    <a:pt x="13041" y="6658"/>
                    <a:pt x="12460" y="7273"/>
                    <a:pt x="12228" y="7616"/>
                  </a:cubicBezTo>
                  <a:lnTo>
                    <a:pt x="7130" y="12636"/>
                  </a:lnTo>
                  <a:cubicBezTo>
                    <a:pt x="6967" y="12585"/>
                    <a:pt x="6805" y="12557"/>
                    <a:pt x="6649" y="12557"/>
                  </a:cubicBezTo>
                  <a:cubicBezTo>
                    <a:pt x="6373" y="12557"/>
                    <a:pt x="6118" y="12645"/>
                    <a:pt x="5910" y="12849"/>
                  </a:cubicBezTo>
                  <a:cubicBezTo>
                    <a:pt x="5872" y="12887"/>
                    <a:pt x="5816" y="12942"/>
                    <a:pt x="5748" y="13009"/>
                  </a:cubicBezTo>
                  <a:cubicBezTo>
                    <a:pt x="5748" y="13009"/>
                    <a:pt x="1550" y="17143"/>
                    <a:pt x="461" y="18215"/>
                  </a:cubicBezTo>
                  <a:cubicBezTo>
                    <a:pt x="392" y="18283"/>
                    <a:pt x="337" y="18337"/>
                    <a:pt x="298" y="18375"/>
                  </a:cubicBezTo>
                  <a:cubicBezTo>
                    <a:pt x="-738" y="19396"/>
                    <a:pt x="1154" y="21600"/>
                    <a:pt x="2534" y="21600"/>
                  </a:cubicBezTo>
                  <a:cubicBezTo>
                    <a:pt x="2811" y="21600"/>
                    <a:pt x="3067" y="21511"/>
                    <a:pt x="3275" y="21307"/>
                  </a:cubicBezTo>
                  <a:cubicBezTo>
                    <a:pt x="3314" y="21269"/>
                    <a:pt x="3369" y="21214"/>
                    <a:pt x="3438" y="21147"/>
                  </a:cubicBezTo>
                  <a:cubicBezTo>
                    <a:pt x="4530" y="20071"/>
                    <a:pt x="8725" y="15940"/>
                    <a:pt x="8725" y="15940"/>
                  </a:cubicBezTo>
                  <a:cubicBezTo>
                    <a:pt x="8793" y="15873"/>
                    <a:pt x="8848" y="15819"/>
                    <a:pt x="8887" y="15780"/>
                  </a:cubicBezTo>
                  <a:cubicBezTo>
                    <a:pt x="9211" y="15461"/>
                    <a:pt x="9247" y="15026"/>
                    <a:pt x="9104" y="14578"/>
                  </a:cubicBezTo>
                  <a:lnTo>
                    <a:pt x="14816" y="8953"/>
                  </a:lnTo>
                  <a:cubicBezTo>
                    <a:pt x="15172" y="8659"/>
                    <a:pt x="15527" y="8388"/>
                    <a:pt x="15729" y="8388"/>
                  </a:cubicBezTo>
                  <a:cubicBezTo>
                    <a:pt x="15759" y="8388"/>
                    <a:pt x="15786" y="8395"/>
                    <a:pt x="15809" y="8408"/>
                  </a:cubicBezTo>
                  <a:cubicBezTo>
                    <a:pt x="17877" y="9576"/>
                    <a:pt x="17472" y="12888"/>
                    <a:pt x="17472" y="12888"/>
                  </a:cubicBezTo>
                  <a:close/>
                  <a:moveTo>
                    <a:pt x="17472" y="12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27" name="Arc 26"/>
          <p:cNvSpPr/>
          <p:nvPr/>
        </p:nvSpPr>
        <p:spPr>
          <a:xfrm>
            <a:off x="6706998"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28" name="Oval 27"/>
          <p:cNvSpPr/>
          <p:nvPr/>
        </p:nvSpPr>
        <p:spPr>
          <a:xfrm>
            <a:off x="7939755"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29" name="Text Placeholder 2"/>
          <p:cNvSpPr txBox="1"/>
          <p:nvPr/>
        </p:nvSpPr>
        <p:spPr>
          <a:xfrm>
            <a:off x="6700211"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a:solidFill>
                  <a:schemeClr val="bg1"/>
                </a:solidFill>
                <a:latin typeface="Roboto condensed light"/>
                <a:cs typeface="Roboto condensed light"/>
              </a:rPr>
              <a:t>50%</a:t>
            </a:r>
            <a:endParaRPr lang="en-US" sz="4400" dirty="0">
              <a:solidFill>
                <a:schemeClr val="bg1"/>
              </a:solidFill>
              <a:latin typeface="Roboto condensed light"/>
              <a:cs typeface="Roboto condensed light"/>
            </a:endParaRPr>
          </a:p>
        </p:txBody>
      </p:sp>
      <p:grpSp>
        <p:nvGrpSpPr>
          <p:cNvPr id="30" name="Group 319"/>
          <p:cNvGrpSpPr/>
          <p:nvPr/>
        </p:nvGrpSpPr>
        <p:grpSpPr bwMode="auto">
          <a:xfrm>
            <a:off x="8138391" y="3304154"/>
            <a:ext cx="315413" cy="322635"/>
            <a:chOff x="0" y="0"/>
            <a:chExt cx="560" cy="572"/>
          </a:xfrm>
          <a:solidFill>
            <a:srgbClr val="FFFFFF"/>
          </a:solidFill>
        </p:grpSpPr>
        <p:sp>
          <p:nvSpPr>
            <p:cNvPr id="31" name="AutoShape 317"/>
            <p:cNvSpPr/>
            <p:nvPr/>
          </p:nvSpPr>
          <p:spPr bwMode="auto">
            <a:xfrm>
              <a:off x="0" y="0"/>
              <a:ext cx="560" cy="3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021" y="9698"/>
                  </a:moveTo>
                  <a:cubicBezTo>
                    <a:pt x="19028" y="9567"/>
                    <a:pt x="19034" y="9431"/>
                    <a:pt x="19034" y="9289"/>
                  </a:cubicBezTo>
                  <a:cubicBezTo>
                    <a:pt x="19034" y="4159"/>
                    <a:pt x="16131" y="2"/>
                    <a:pt x="12549" y="0"/>
                  </a:cubicBezTo>
                  <a:cubicBezTo>
                    <a:pt x="10029" y="2"/>
                    <a:pt x="7851" y="2063"/>
                    <a:pt x="6777" y="5069"/>
                  </a:cubicBezTo>
                  <a:cubicBezTo>
                    <a:pt x="6284" y="4584"/>
                    <a:pt x="5687" y="4297"/>
                    <a:pt x="5045" y="4297"/>
                  </a:cubicBezTo>
                  <a:cubicBezTo>
                    <a:pt x="3348" y="4298"/>
                    <a:pt x="1973" y="6266"/>
                    <a:pt x="1973" y="8697"/>
                  </a:cubicBezTo>
                  <a:cubicBezTo>
                    <a:pt x="1973" y="9094"/>
                    <a:pt x="2010" y="9480"/>
                    <a:pt x="2079" y="9848"/>
                  </a:cubicBezTo>
                  <a:cubicBezTo>
                    <a:pt x="832" y="10972"/>
                    <a:pt x="0" y="12958"/>
                    <a:pt x="0" y="15226"/>
                  </a:cubicBezTo>
                  <a:cubicBezTo>
                    <a:pt x="0" y="18429"/>
                    <a:pt x="1655" y="21073"/>
                    <a:pt x="3806" y="21515"/>
                  </a:cubicBezTo>
                  <a:lnTo>
                    <a:pt x="5117" y="19776"/>
                  </a:lnTo>
                  <a:lnTo>
                    <a:pt x="5350" y="19466"/>
                  </a:lnTo>
                  <a:lnTo>
                    <a:pt x="4459" y="19466"/>
                  </a:lnTo>
                  <a:lnTo>
                    <a:pt x="4425" y="19466"/>
                  </a:lnTo>
                  <a:lnTo>
                    <a:pt x="4395" y="19466"/>
                  </a:lnTo>
                  <a:lnTo>
                    <a:pt x="4395" y="19462"/>
                  </a:lnTo>
                  <a:cubicBezTo>
                    <a:pt x="2788" y="19428"/>
                    <a:pt x="1479" y="17523"/>
                    <a:pt x="1480" y="15226"/>
                  </a:cubicBezTo>
                  <a:cubicBezTo>
                    <a:pt x="1480" y="13717"/>
                    <a:pt x="2021" y="12360"/>
                    <a:pt x="2934" y="11582"/>
                  </a:cubicBezTo>
                  <a:lnTo>
                    <a:pt x="3838" y="10813"/>
                  </a:lnTo>
                  <a:lnTo>
                    <a:pt x="3524" y="9375"/>
                  </a:lnTo>
                  <a:cubicBezTo>
                    <a:pt x="3476" y="9158"/>
                    <a:pt x="3453" y="8928"/>
                    <a:pt x="3453" y="8696"/>
                  </a:cubicBezTo>
                  <a:cubicBezTo>
                    <a:pt x="3454" y="7439"/>
                    <a:pt x="4167" y="6418"/>
                    <a:pt x="5045" y="6416"/>
                  </a:cubicBezTo>
                  <a:cubicBezTo>
                    <a:pt x="5399" y="6416"/>
                    <a:pt x="5733" y="6579"/>
                    <a:pt x="6016" y="6895"/>
                  </a:cubicBezTo>
                  <a:lnTo>
                    <a:pt x="7322" y="8345"/>
                  </a:lnTo>
                  <a:lnTo>
                    <a:pt x="8034" y="6209"/>
                  </a:lnTo>
                  <a:cubicBezTo>
                    <a:pt x="8862" y="3726"/>
                    <a:pt x="10635" y="2118"/>
                    <a:pt x="12549" y="2119"/>
                  </a:cubicBezTo>
                  <a:cubicBezTo>
                    <a:pt x="15309" y="2127"/>
                    <a:pt x="17550" y="5335"/>
                    <a:pt x="17555" y="9288"/>
                  </a:cubicBezTo>
                  <a:cubicBezTo>
                    <a:pt x="17555" y="9373"/>
                    <a:pt x="17550" y="9463"/>
                    <a:pt x="17546" y="9561"/>
                  </a:cubicBezTo>
                  <a:lnTo>
                    <a:pt x="17539" y="9720"/>
                  </a:lnTo>
                  <a:lnTo>
                    <a:pt x="17482" y="11071"/>
                  </a:lnTo>
                  <a:lnTo>
                    <a:pt x="18356" y="11592"/>
                  </a:lnTo>
                  <a:cubicBezTo>
                    <a:pt x="19428" y="12232"/>
                    <a:pt x="20120" y="13716"/>
                    <a:pt x="20121" y="15381"/>
                  </a:cubicBezTo>
                  <a:cubicBezTo>
                    <a:pt x="20118" y="17640"/>
                    <a:pt x="18835" y="19478"/>
                    <a:pt x="17257" y="19482"/>
                  </a:cubicBezTo>
                  <a:cubicBezTo>
                    <a:pt x="17241" y="19482"/>
                    <a:pt x="17219" y="19479"/>
                    <a:pt x="17190" y="19475"/>
                  </a:cubicBezTo>
                  <a:lnTo>
                    <a:pt x="17098" y="19467"/>
                  </a:lnTo>
                  <a:lnTo>
                    <a:pt x="17067" y="19465"/>
                  </a:lnTo>
                  <a:lnTo>
                    <a:pt x="17028" y="19465"/>
                  </a:lnTo>
                  <a:lnTo>
                    <a:pt x="16728" y="19465"/>
                  </a:lnTo>
                  <a:lnTo>
                    <a:pt x="15455" y="21165"/>
                  </a:lnTo>
                  <a:lnTo>
                    <a:pt x="15143" y="21583"/>
                  </a:lnTo>
                  <a:lnTo>
                    <a:pt x="17028" y="21583"/>
                  </a:lnTo>
                  <a:cubicBezTo>
                    <a:pt x="17091" y="21589"/>
                    <a:pt x="17169" y="21600"/>
                    <a:pt x="17256" y="21600"/>
                  </a:cubicBezTo>
                  <a:cubicBezTo>
                    <a:pt x="19654" y="21600"/>
                    <a:pt x="21599" y="18815"/>
                    <a:pt x="21600" y="15380"/>
                  </a:cubicBezTo>
                  <a:cubicBezTo>
                    <a:pt x="21600" y="12847"/>
                    <a:pt x="20541" y="10667"/>
                    <a:pt x="19021" y="9698"/>
                  </a:cubicBezTo>
                  <a:close/>
                  <a:moveTo>
                    <a:pt x="19021" y="96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32" name="AutoShape 318"/>
            <p:cNvSpPr/>
            <p:nvPr/>
          </p:nvSpPr>
          <p:spPr bwMode="auto">
            <a:xfrm>
              <a:off x="128" y="183"/>
              <a:ext cx="259" cy="3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0230" y="9012"/>
                  </a:moveTo>
                  <a:lnTo>
                    <a:pt x="13944" y="9016"/>
                  </a:lnTo>
                  <a:lnTo>
                    <a:pt x="21600" y="0"/>
                  </a:lnTo>
                  <a:lnTo>
                    <a:pt x="3141" y="11408"/>
                  </a:lnTo>
                  <a:lnTo>
                    <a:pt x="9465" y="11403"/>
                  </a:lnTo>
                  <a:lnTo>
                    <a:pt x="0" y="21600"/>
                  </a:lnTo>
                  <a:lnTo>
                    <a:pt x="20230" y="9012"/>
                  </a:lnTo>
                  <a:close/>
                  <a:moveTo>
                    <a:pt x="20230" y="90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33" name="Arc 34"/>
          <p:cNvSpPr/>
          <p:nvPr/>
        </p:nvSpPr>
        <p:spPr>
          <a:xfrm>
            <a:off x="9595139"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34" name="Oval 35"/>
          <p:cNvSpPr/>
          <p:nvPr/>
        </p:nvSpPr>
        <p:spPr>
          <a:xfrm>
            <a:off x="10827896"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35" name="Text Placeholder 2"/>
          <p:cNvSpPr txBox="1"/>
          <p:nvPr/>
        </p:nvSpPr>
        <p:spPr>
          <a:xfrm>
            <a:off x="9588352"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a:solidFill>
                  <a:schemeClr val="bg1"/>
                </a:solidFill>
                <a:latin typeface="Roboto condensed light"/>
                <a:cs typeface="Roboto condensed light"/>
              </a:rPr>
              <a:t>59%</a:t>
            </a:r>
            <a:endParaRPr lang="en-US" sz="4400" dirty="0">
              <a:solidFill>
                <a:schemeClr val="bg1"/>
              </a:solidFill>
              <a:latin typeface="Roboto condensed light"/>
              <a:cs typeface="Roboto condensed light"/>
            </a:endParaRPr>
          </a:p>
        </p:txBody>
      </p:sp>
      <p:sp>
        <p:nvSpPr>
          <p:cNvPr id="36" name="AutoShape 478"/>
          <p:cNvSpPr/>
          <p:nvPr/>
        </p:nvSpPr>
        <p:spPr bwMode="auto">
          <a:xfrm>
            <a:off x="11039117" y="3295220"/>
            <a:ext cx="251717" cy="295494"/>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FFFFFF"/>
          </a:solidFill>
          <a:ln>
            <a:noFill/>
          </a:ln>
        </p:spPr>
        <p:txBody>
          <a:bodyPr lIns="0" tIns="0" rIns="0" bIns="0"/>
          <a:lstStyle/>
          <a:p>
            <a:endParaRPr lang="en-US" sz="32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4495800" y="1085850"/>
            <a:ext cx="3200400" cy="2838450"/>
          </a:xfrm>
          <a:custGeom>
            <a:avLst/>
            <a:gdLst>
              <a:gd name="connsiteX0" fmla="*/ 1600200 w 3200400"/>
              <a:gd name="connsiteY0" fmla="*/ 0 h 2838450"/>
              <a:gd name="connsiteX1" fmla="*/ 3200400 w 3200400"/>
              <a:gd name="connsiteY1" fmla="*/ 1600200 h 2838450"/>
              <a:gd name="connsiteX2" fmla="*/ 2618076 w 3200400"/>
              <a:gd name="connsiteY2" fmla="*/ 2834992 h 2838450"/>
              <a:gd name="connsiteX3" fmla="*/ 2613452 w 3200400"/>
              <a:gd name="connsiteY3" fmla="*/ 2838450 h 2838450"/>
              <a:gd name="connsiteX4" fmla="*/ 586949 w 3200400"/>
              <a:gd name="connsiteY4" fmla="*/ 2838450 h 2838450"/>
              <a:gd name="connsiteX5" fmla="*/ 582325 w 3200400"/>
              <a:gd name="connsiteY5" fmla="*/ 2834992 h 2838450"/>
              <a:gd name="connsiteX6" fmla="*/ 0 w 3200400"/>
              <a:gd name="connsiteY6" fmla="*/ 1600200 h 2838450"/>
              <a:gd name="connsiteX7" fmla="*/ 1600200 w 3200400"/>
              <a:gd name="connsiteY7"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283845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9900" dirty="0"/>
              <a:t>3</a:t>
            </a:r>
            <a:endParaRPr lang="zh-CN" altLang="en-US" sz="19900" dirty="0"/>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10" name="文本框 12"/>
          <p:cNvSpPr txBox="1"/>
          <p:nvPr/>
        </p:nvSpPr>
        <p:spPr>
          <a:xfrm>
            <a:off x="2647950" y="4690283"/>
            <a:ext cx="68961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grpSp>
        <p:nvGrpSpPr>
          <p:cNvPr id="4" name="그룹 38"/>
          <p:cNvGrpSpPr/>
          <p:nvPr/>
        </p:nvGrpSpPr>
        <p:grpSpPr>
          <a:xfrm>
            <a:off x="4557932" y="5120990"/>
            <a:ext cx="1334581" cy="845063"/>
            <a:chOff x="2874435" y="3579512"/>
            <a:chExt cx="952765" cy="603295"/>
          </a:xfrm>
        </p:grpSpPr>
        <p:sp>
          <p:nvSpPr>
            <p:cNvPr id="5" name="TextBox 18"/>
            <p:cNvSpPr txBox="1"/>
            <p:nvPr/>
          </p:nvSpPr>
          <p:spPr>
            <a:xfrm>
              <a:off x="2874435" y="3579512"/>
              <a:ext cx="952765" cy="193940"/>
            </a:xfrm>
            <a:prstGeom prst="rect">
              <a:avLst/>
            </a:prstGeom>
            <a:noFill/>
          </p:spPr>
          <p:txBody>
            <a:bodyPr wrap="square" lIns="0" tIns="0" rIns="0" bIns="0" rtlCol="0">
              <a:noAutofit/>
            </a:bodyPr>
            <a:lstStyle/>
            <a:p>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6" name="TextBox 19"/>
            <p:cNvSpPr txBox="1"/>
            <p:nvPr/>
          </p:nvSpPr>
          <p:spPr>
            <a:xfrm>
              <a:off x="2874435" y="3793210"/>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7" name="그룹 33"/>
          <p:cNvGrpSpPr/>
          <p:nvPr/>
        </p:nvGrpSpPr>
        <p:grpSpPr>
          <a:xfrm>
            <a:off x="4557932" y="2854635"/>
            <a:ext cx="1334581" cy="845063"/>
            <a:chOff x="2874435" y="1961549"/>
            <a:chExt cx="952765" cy="603295"/>
          </a:xfrm>
        </p:grpSpPr>
        <p:sp>
          <p:nvSpPr>
            <p:cNvPr id="8" name="TextBox 21"/>
            <p:cNvSpPr txBox="1"/>
            <p:nvPr/>
          </p:nvSpPr>
          <p:spPr>
            <a:xfrm>
              <a:off x="2874435" y="2175247"/>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sp>
          <p:nvSpPr>
            <p:cNvPr id="9" name="TextBox 22"/>
            <p:cNvSpPr txBox="1"/>
            <p:nvPr/>
          </p:nvSpPr>
          <p:spPr>
            <a:xfrm>
              <a:off x="2874435" y="1961549"/>
              <a:ext cx="952765" cy="193940"/>
            </a:xfrm>
            <a:prstGeom prst="rect">
              <a:avLst/>
            </a:prstGeom>
            <a:noFill/>
          </p:spPr>
          <p:txBody>
            <a:bodyPr wrap="square" lIns="0" tIns="0" rIns="0" bIns="0" rtlCol="0">
              <a:noAutofit/>
            </a:bodyPr>
            <a:lstStyle/>
            <a:p>
              <a:pPr lvl="0"/>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grpSp>
      <p:grpSp>
        <p:nvGrpSpPr>
          <p:cNvPr id="10" name="그룹 35"/>
          <p:cNvGrpSpPr/>
          <p:nvPr/>
        </p:nvGrpSpPr>
        <p:grpSpPr>
          <a:xfrm>
            <a:off x="10393671" y="4167477"/>
            <a:ext cx="1334581" cy="845063"/>
            <a:chOff x="7470510" y="1961549"/>
            <a:chExt cx="952765" cy="603295"/>
          </a:xfrm>
        </p:grpSpPr>
        <p:sp>
          <p:nvSpPr>
            <p:cNvPr id="11" name="TextBox 24"/>
            <p:cNvSpPr txBox="1"/>
            <p:nvPr/>
          </p:nvSpPr>
          <p:spPr>
            <a:xfrm>
              <a:off x="7470510" y="1961549"/>
              <a:ext cx="952765" cy="193940"/>
            </a:xfrm>
            <a:prstGeom prst="rect">
              <a:avLst/>
            </a:prstGeom>
            <a:noFill/>
          </p:spPr>
          <p:txBody>
            <a:bodyPr wrap="square" lIns="0" tIns="0" rIns="0" bIns="0" rtlCol="0">
              <a:noAutofit/>
            </a:bodyPr>
            <a:lstStyle/>
            <a:p>
              <a:pPr lvl="0" algn="r"/>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12" name="TextBox 25"/>
            <p:cNvSpPr txBox="1"/>
            <p:nvPr/>
          </p:nvSpPr>
          <p:spPr>
            <a:xfrm>
              <a:off x="7470510" y="2175247"/>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13" name="그룹 34"/>
          <p:cNvGrpSpPr/>
          <p:nvPr/>
        </p:nvGrpSpPr>
        <p:grpSpPr>
          <a:xfrm>
            <a:off x="10393671" y="1900709"/>
            <a:ext cx="1334581" cy="845063"/>
            <a:chOff x="7470510" y="1280536"/>
            <a:chExt cx="952765" cy="603295"/>
          </a:xfrm>
        </p:grpSpPr>
        <p:sp>
          <p:nvSpPr>
            <p:cNvPr id="14" name="TextBox 28"/>
            <p:cNvSpPr txBox="1"/>
            <p:nvPr/>
          </p:nvSpPr>
          <p:spPr>
            <a:xfrm>
              <a:off x="7470510" y="1280536"/>
              <a:ext cx="952765" cy="193940"/>
            </a:xfrm>
            <a:prstGeom prst="rect">
              <a:avLst/>
            </a:prstGeom>
            <a:noFill/>
          </p:spPr>
          <p:txBody>
            <a:bodyPr wrap="square" lIns="0" tIns="0" rIns="0" bIns="0" rtlCol="0">
              <a:noAutofit/>
            </a:bodyPr>
            <a:lstStyle/>
            <a:p>
              <a:pPr algn="r"/>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15" name="TextBox 29"/>
            <p:cNvSpPr txBox="1"/>
            <p:nvPr/>
          </p:nvSpPr>
          <p:spPr>
            <a:xfrm>
              <a:off x="7470510" y="1494234"/>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sp>
        <p:nvSpPr>
          <p:cNvPr id="16" name="Freeform 7"/>
          <p:cNvSpPr/>
          <p:nvPr/>
        </p:nvSpPr>
        <p:spPr bwMode="auto">
          <a:xfrm rot="18900000">
            <a:off x="7518259" y="1817216"/>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1A99AC">
              <a:alpha val="60000"/>
            </a:srgb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endParaRPr>
          </a:p>
        </p:txBody>
      </p:sp>
      <p:grpSp>
        <p:nvGrpSpPr>
          <p:cNvPr id="17" name="Group 506"/>
          <p:cNvGrpSpPr/>
          <p:nvPr/>
        </p:nvGrpSpPr>
        <p:grpSpPr bwMode="auto">
          <a:xfrm>
            <a:off x="8123050" y="2486304"/>
            <a:ext cx="485854" cy="566128"/>
            <a:chOff x="0" y="0"/>
            <a:chExt cx="495" cy="574"/>
          </a:xfrm>
          <a:noFill/>
        </p:grpSpPr>
        <p:sp>
          <p:nvSpPr>
            <p:cNvPr id="18" name="AutoShape 504"/>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solidFill>
                <a:schemeClr val="bg1"/>
              </a:solidFill>
            </a:ln>
          </p:spPr>
          <p:txBody>
            <a:bodyPr lIns="0" tIns="0" rIns="0" bIns="0"/>
            <a:lstStyle/>
            <a:p>
              <a:endParaRPr lang="en-US" sz="3200" dirty="0"/>
            </a:p>
          </p:txBody>
        </p:sp>
        <p:sp>
          <p:nvSpPr>
            <p:cNvPr id="19" name="AutoShape 505"/>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solidFill>
                <a:schemeClr val="bg1"/>
              </a:solidFill>
            </a:ln>
          </p:spPr>
          <p:txBody>
            <a:bodyPr lIns="0" tIns="0" rIns="0" bIns="0"/>
            <a:lstStyle/>
            <a:p>
              <a:endParaRPr lang="en-US" sz="3200" dirty="0"/>
            </a:p>
          </p:txBody>
        </p:sp>
      </p:grpSp>
      <p:sp>
        <p:nvSpPr>
          <p:cNvPr id="20" name="Freeform 6"/>
          <p:cNvSpPr/>
          <p:nvPr/>
        </p:nvSpPr>
        <p:spPr bwMode="auto">
          <a:xfrm rot="18900000">
            <a:off x="8169588" y="3082248"/>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1A99AC">
              <a:alpha val="60000"/>
            </a:srgb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endParaRPr>
          </a:p>
        </p:txBody>
      </p:sp>
      <p:grpSp>
        <p:nvGrpSpPr>
          <p:cNvPr id="21" name="Group 675"/>
          <p:cNvGrpSpPr/>
          <p:nvPr/>
        </p:nvGrpSpPr>
        <p:grpSpPr bwMode="auto">
          <a:xfrm>
            <a:off x="8834766" y="3634798"/>
            <a:ext cx="362492" cy="627388"/>
            <a:chOff x="0" y="0"/>
            <a:chExt cx="332" cy="579"/>
          </a:xfrm>
          <a:noFill/>
        </p:grpSpPr>
        <p:sp>
          <p:nvSpPr>
            <p:cNvPr id="22" name="AutoShape 673"/>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solidFill>
                <a:schemeClr val="bg1"/>
              </a:solidFill>
            </a:ln>
          </p:spPr>
          <p:txBody>
            <a:bodyPr lIns="0" tIns="0" rIns="0" bIns="0"/>
            <a:lstStyle/>
            <a:p>
              <a:endParaRPr lang="en-US" sz="3200" dirty="0"/>
            </a:p>
          </p:txBody>
        </p:sp>
        <p:sp>
          <p:nvSpPr>
            <p:cNvPr id="23" name="AutoShape 674"/>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solidFill>
                <a:schemeClr val="bg1"/>
              </a:solidFill>
            </a:ln>
          </p:spPr>
          <p:txBody>
            <a:bodyPr lIns="0" tIns="0" rIns="0" bIns="0"/>
            <a:lstStyle/>
            <a:p>
              <a:endParaRPr lang="en-US" sz="3200" dirty="0"/>
            </a:p>
          </p:txBody>
        </p:sp>
      </p:grpSp>
      <p:sp>
        <p:nvSpPr>
          <p:cNvPr id="24" name="Freeform 5"/>
          <p:cNvSpPr/>
          <p:nvPr/>
        </p:nvSpPr>
        <p:spPr bwMode="auto">
          <a:xfrm rot="18900000">
            <a:off x="6907212" y="3736235"/>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1A99AC">
              <a:alpha val="60000"/>
            </a:srgb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endParaRPr>
          </a:p>
        </p:txBody>
      </p:sp>
      <p:grpSp>
        <p:nvGrpSpPr>
          <p:cNvPr id="25" name="Group 336"/>
          <p:cNvGrpSpPr/>
          <p:nvPr/>
        </p:nvGrpSpPr>
        <p:grpSpPr bwMode="auto">
          <a:xfrm>
            <a:off x="7454946" y="4284524"/>
            <a:ext cx="622740" cy="622740"/>
            <a:chOff x="0" y="0"/>
            <a:chExt cx="573" cy="574"/>
          </a:xfrm>
          <a:noFill/>
        </p:grpSpPr>
        <p:sp>
          <p:nvSpPr>
            <p:cNvPr id="26" name="AutoShape 334"/>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solidFill>
                <a:schemeClr val="bg1"/>
              </a:solidFill>
            </a:ln>
          </p:spPr>
          <p:txBody>
            <a:bodyPr lIns="0" tIns="0" rIns="0" bIns="0"/>
            <a:lstStyle/>
            <a:p>
              <a:endParaRPr lang="en-US" sz="3200" dirty="0"/>
            </a:p>
          </p:txBody>
        </p:sp>
        <p:sp>
          <p:nvSpPr>
            <p:cNvPr id="27" name="AutoShape 33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solidFill>
                <a:schemeClr val="bg1"/>
              </a:solidFill>
            </a:ln>
          </p:spPr>
          <p:txBody>
            <a:bodyPr lIns="0" tIns="0" rIns="0" bIns="0"/>
            <a:lstStyle/>
            <a:p>
              <a:endParaRPr lang="en-US" sz="3200" dirty="0"/>
            </a:p>
          </p:txBody>
        </p:sp>
      </p:grpSp>
      <p:sp>
        <p:nvSpPr>
          <p:cNvPr id="28" name="Freeform 8"/>
          <p:cNvSpPr/>
          <p:nvPr/>
        </p:nvSpPr>
        <p:spPr bwMode="auto">
          <a:xfrm rot="18900000">
            <a:off x="6254327" y="2471200"/>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1A99AC">
              <a:alpha val="60000"/>
            </a:srgb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endParaRPr>
          </a:p>
        </p:txBody>
      </p:sp>
      <p:sp>
        <p:nvSpPr>
          <p:cNvPr id="29" name="AutoShape 116"/>
          <p:cNvSpPr/>
          <p:nvPr/>
        </p:nvSpPr>
        <p:spPr bwMode="auto">
          <a:xfrm>
            <a:off x="6851933" y="3123088"/>
            <a:ext cx="562328" cy="622740"/>
          </a:xfrm>
          <a:custGeom>
            <a:avLst/>
            <a:gdLst>
              <a:gd name="T0" fmla="*/ 135095090 w 21600"/>
              <a:gd name="T1" fmla="*/ 111587469 h 21600"/>
              <a:gd name="T2" fmla="*/ 67547585 w 21600"/>
              <a:gd name="T3" fmla="*/ 203194979 h 21600"/>
              <a:gd name="T4" fmla="*/ 0 w 21600"/>
              <a:gd name="T5" fmla="*/ 111587469 h 21600"/>
              <a:gd name="T6" fmla="*/ 67547585 w 21600"/>
              <a:gd name="T7" fmla="*/ 19980836 h 21600"/>
              <a:gd name="T8" fmla="*/ 79099259 w 21600"/>
              <a:gd name="T9" fmla="*/ 21335313 h 21600"/>
              <a:gd name="T10" fmla="*/ 79099259 w 21600"/>
              <a:gd name="T11" fmla="*/ 0 h 21600"/>
              <a:gd name="T12" fmla="*/ 104335692 w 21600"/>
              <a:gd name="T13" fmla="*/ 34298390 h 21600"/>
              <a:gd name="T14" fmla="*/ 79099259 w 21600"/>
              <a:gd name="T15" fmla="*/ 68662637 h 21600"/>
              <a:gd name="T16" fmla="*/ 79099259 w 21600"/>
              <a:gd name="T17" fmla="*/ 47317732 h 21600"/>
              <a:gd name="T18" fmla="*/ 67547585 w 21600"/>
              <a:gd name="T19" fmla="*/ 45427384 h 21600"/>
              <a:gd name="T20" fmla="*/ 18763263 w 21600"/>
              <a:gd name="T21" fmla="*/ 111587469 h 21600"/>
              <a:gd name="T22" fmla="*/ 67547585 w 21600"/>
              <a:gd name="T23" fmla="*/ 177748431 h 21600"/>
              <a:gd name="T24" fmla="*/ 116331828 w 21600"/>
              <a:gd name="T25" fmla="*/ 111587469 h 21600"/>
              <a:gd name="T26" fmla="*/ 135095090 w 21600"/>
              <a:gd name="T27" fmla="*/ 111587469 h 21600"/>
              <a:gd name="T28" fmla="*/ 135095090 w 21600"/>
              <a:gd name="T29" fmla="*/ 1115874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noFill/>
          <a:ln>
            <a:solidFill>
              <a:schemeClr val="bg1"/>
            </a:solidFill>
          </a:ln>
        </p:spPr>
        <p:txBody>
          <a:bodyPr lIns="0" tIns="0" rIns="0" bIns="0"/>
          <a:lstStyle/>
          <a:p>
            <a:endParaRPr lang="en-US" sz="3200" dirty="0"/>
          </a:p>
        </p:txBody>
      </p:sp>
      <p:cxnSp>
        <p:nvCxnSpPr>
          <p:cNvPr id="30" name="직선 연결선 250"/>
          <p:cNvCxnSpPr/>
          <p:nvPr/>
        </p:nvCxnSpPr>
        <p:spPr>
          <a:xfrm>
            <a:off x="5892513" y="3011656"/>
            <a:ext cx="652885"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1" name="직선 연결선 250"/>
          <p:cNvCxnSpPr/>
          <p:nvPr/>
        </p:nvCxnSpPr>
        <p:spPr>
          <a:xfrm>
            <a:off x="5964092" y="5279813"/>
            <a:ext cx="119235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2" name="직선 연결선 250"/>
          <p:cNvCxnSpPr/>
          <p:nvPr/>
        </p:nvCxnSpPr>
        <p:spPr>
          <a:xfrm flipH="1">
            <a:off x="8966907" y="2042130"/>
            <a:ext cx="142676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3" name="직선 연결선 250"/>
          <p:cNvCxnSpPr/>
          <p:nvPr/>
        </p:nvCxnSpPr>
        <p:spPr>
          <a:xfrm flipH="1">
            <a:off x="9940040" y="4313591"/>
            <a:ext cx="453630"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4" name="Text Placeholder 8"/>
          <p:cNvSpPr txBox="1"/>
          <p:nvPr/>
        </p:nvSpPr>
        <p:spPr>
          <a:xfrm>
            <a:off x="273049" y="1924736"/>
            <a:ext cx="3433368" cy="4062011"/>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sz="12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a:t>
            </a:r>
            <a:endParaRPr lang="en-US" sz="1200" dirty="0">
              <a:solidFill>
                <a:schemeClr val="bg1"/>
              </a:solidFill>
            </a:endParaRPr>
          </a:p>
          <a:p>
            <a:pPr>
              <a:lnSpc>
                <a:spcPct val="130000"/>
              </a:lnSpc>
            </a:pPr>
            <a:endParaRPr lang="en-US" sz="1200" dirty="0">
              <a:solidFill>
                <a:schemeClr val="bg1"/>
              </a:solidFill>
            </a:endParaRPr>
          </a:p>
          <a:p>
            <a:pPr>
              <a:lnSpc>
                <a:spcPct val="130000"/>
              </a:lnSpc>
            </a:pPr>
            <a:r>
              <a:rPr lang="en-US" sz="1200" dirty="0">
                <a:solidFill>
                  <a:schemeClr val="bg1"/>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endParaRPr lang="en-US" sz="1200" dirty="0">
              <a:solidFill>
                <a:schemeClr val="bg1"/>
              </a:solidFill>
            </a:endParaRPr>
          </a:p>
          <a:p>
            <a:pPr>
              <a:lnSpc>
                <a:spcPct val="130000"/>
              </a:lnSpc>
            </a:pPr>
            <a:endParaRPr lang="en-US" sz="1200" dirty="0">
              <a:solidFill>
                <a:schemeClr val="bg1"/>
              </a:solidFill>
            </a:endParaRPr>
          </a:p>
        </p:txBody>
      </p:sp>
      <p:cxnSp>
        <p:nvCxnSpPr>
          <p:cNvPr id="35" name="Straight Connector 59"/>
          <p:cNvCxnSpPr/>
          <p:nvPr/>
        </p:nvCxnSpPr>
        <p:spPr>
          <a:xfrm flipV="1">
            <a:off x="4257890" y="1730164"/>
            <a:ext cx="0" cy="4483417"/>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4" name="Oval 8"/>
          <p:cNvSpPr/>
          <p:nvPr/>
        </p:nvSpPr>
        <p:spPr>
          <a:xfrm>
            <a:off x="2856140"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5" name="Group 109"/>
          <p:cNvGrpSpPr/>
          <p:nvPr/>
        </p:nvGrpSpPr>
        <p:grpSpPr bwMode="auto">
          <a:xfrm>
            <a:off x="3284754" y="3137886"/>
            <a:ext cx="1038530" cy="1038530"/>
            <a:chOff x="0" y="0"/>
            <a:chExt cx="576" cy="576"/>
          </a:xfrm>
          <a:noFill/>
        </p:grpSpPr>
        <p:sp>
          <p:nvSpPr>
            <p:cNvPr id="6" name="AutoShape 90"/>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solidFill>
                <a:schemeClr val="bg1"/>
              </a:solidFill>
            </a:ln>
          </p:spPr>
          <p:txBody>
            <a:bodyPr lIns="0" tIns="0" rIns="0" bIns="0"/>
            <a:lstStyle/>
            <a:p>
              <a:endParaRPr lang="en-US" sz="3200" dirty="0"/>
            </a:p>
          </p:txBody>
        </p:sp>
        <p:sp>
          <p:nvSpPr>
            <p:cNvPr id="7" name="AutoShape 91"/>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solidFill>
                <a:schemeClr val="bg1"/>
              </a:solidFill>
            </a:ln>
          </p:spPr>
          <p:txBody>
            <a:bodyPr lIns="0" tIns="0" rIns="0" bIns="0"/>
            <a:lstStyle/>
            <a:p>
              <a:endParaRPr lang="en-US" sz="3200" dirty="0"/>
            </a:p>
          </p:txBody>
        </p:sp>
        <p:sp>
          <p:nvSpPr>
            <p:cNvPr id="8" name="AutoShape 92"/>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solidFill>
                <a:schemeClr val="bg1"/>
              </a:solidFill>
            </a:ln>
          </p:spPr>
          <p:txBody>
            <a:bodyPr lIns="0" tIns="0" rIns="0" bIns="0"/>
            <a:lstStyle/>
            <a:p>
              <a:endParaRPr lang="en-US" sz="3200" dirty="0"/>
            </a:p>
          </p:txBody>
        </p:sp>
        <p:sp>
          <p:nvSpPr>
            <p:cNvPr id="9" name="AutoShape 93"/>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solidFill>
                <a:schemeClr val="bg1"/>
              </a:solidFill>
            </a:ln>
          </p:spPr>
          <p:txBody>
            <a:bodyPr lIns="0" tIns="0" rIns="0" bIns="0"/>
            <a:lstStyle/>
            <a:p>
              <a:endParaRPr lang="en-US" sz="3200" dirty="0"/>
            </a:p>
          </p:txBody>
        </p:sp>
        <p:sp>
          <p:nvSpPr>
            <p:cNvPr id="10" name="AutoShape 94"/>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solidFill>
                <a:schemeClr val="bg1"/>
              </a:solidFill>
            </a:ln>
          </p:spPr>
          <p:txBody>
            <a:bodyPr lIns="0" tIns="0" rIns="0" bIns="0"/>
            <a:lstStyle/>
            <a:p>
              <a:endParaRPr lang="en-US" sz="3200" dirty="0"/>
            </a:p>
          </p:txBody>
        </p:sp>
        <p:sp>
          <p:nvSpPr>
            <p:cNvPr id="11" name="AutoShape 95"/>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solidFill>
                <a:schemeClr val="bg1"/>
              </a:solidFill>
            </a:ln>
          </p:spPr>
          <p:txBody>
            <a:bodyPr lIns="0" tIns="0" rIns="0" bIns="0"/>
            <a:lstStyle/>
            <a:p>
              <a:endParaRPr lang="en-US" sz="3200" dirty="0"/>
            </a:p>
          </p:txBody>
        </p:sp>
        <p:sp>
          <p:nvSpPr>
            <p:cNvPr id="12" name="AutoShape 96"/>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solidFill>
                <a:schemeClr val="bg1"/>
              </a:solidFill>
            </a:ln>
          </p:spPr>
          <p:txBody>
            <a:bodyPr lIns="0" tIns="0" rIns="0" bIns="0"/>
            <a:lstStyle/>
            <a:p>
              <a:endParaRPr lang="en-US" sz="3200" dirty="0"/>
            </a:p>
          </p:txBody>
        </p:sp>
        <p:sp>
          <p:nvSpPr>
            <p:cNvPr id="13" name="AutoShape 97"/>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solidFill>
                <a:schemeClr val="bg1"/>
              </a:solidFill>
            </a:ln>
          </p:spPr>
          <p:txBody>
            <a:bodyPr lIns="0" tIns="0" rIns="0" bIns="0"/>
            <a:lstStyle/>
            <a:p>
              <a:endParaRPr lang="en-US" sz="3200" dirty="0"/>
            </a:p>
          </p:txBody>
        </p:sp>
        <p:sp>
          <p:nvSpPr>
            <p:cNvPr id="14" name="AutoShape 98"/>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solidFill>
                <a:schemeClr val="bg1"/>
              </a:solidFill>
            </a:ln>
          </p:spPr>
          <p:txBody>
            <a:bodyPr lIns="0" tIns="0" rIns="0" bIns="0"/>
            <a:lstStyle/>
            <a:p>
              <a:endParaRPr lang="en-US" sz="3200" dirty="0"/>
            </a:p>
          </p:txBody>
        </p:sp>
        <p:sp>
          <p:nvSpPr>
            <p:cNvPr id="15" name="AutoShape 99"/>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solidFill>
                <a:schemeClr val="bg1"/>
              </a:solidFill>
            </a:ln>
          </p:spPr>
          <p:txBody>
            <a:bodyPr lIns="0" tIns="0" rIns="0" bIns="0"/>
            <a:lstStyle/>
            <a:p>
              <a:endParaRPr lang="en-US" sz="3200" dirty="0"/>
            </a:p>
          </p:txBody>
        </p:sp>
        <p:sp>
          <p:nvSpPr>
            <p:cNvPr id="16" name="AutoShape 100"/>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solidFill>
                <a:schemeClr val="bg1"/>
              </a:solidFill>
            </a:ln>
          </p:spPr>
          <p:txBody>
            <a:bodyPr lIns="0" tIns="0" rIns="0" bIns="0"/>
            <a:lstStyle/>
            <a:p>
              <a:endParaRPr lang="en-US" sz="3200" dirty="0"/>
            </a:p>
          </p:txBody>
        </p:sp>
        <p:sp>
          <p:nvSpPr>
            <p:cNvPr id="17" name="AutoShape 101"/>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solidFill>
                <a:schemeClr val="bg1"/>
              </a:solidFill>
            </a:ln>
          </p:spPr>
          <p:txBody>
            <a:bodyPr lIns="0" tIns="0" rIns="0" bIns="0"/>
            <a:lstStyle/>
            <a:p>
              <a:endParaRPr lang="en-US" sz="3200" dirty="0"/>
            </a:p>
          </p:txBody>
        </p:sp>
        <p:sp>
          <p:nvSpPr>
            <p:cNvPr id="18" name="AutoShape 102"/>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solidFill>
                <a:schemeClr val="bg1"/>
              </a:solidFill>
            </a:ln>
          </p:spPr>
          <p:txBody>
            <a:bodyPr lIns="0" tIns="0" rIns="0" bIns="0"/>
            <a:lstStyle/>
            <a:p>
              <a:endParaRPr lang="en-US" sz="3200" dirty="0"/>
            </a:p>
          </p:txBody>
        </p:sp>
        <p:sp>
          <p:nvSpPr>
            <p:cNvPr id="19" name="AutoShape 103"/>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solidFill>
                <a:schemeClr val="bg1"/>
              </a:solidFill>
            </a:ln>
          </p:spPr>
          <p:txBody>
            <a:bodyPr lIns="0" tIns="0" rIns="0" bIns="0"/>
            <a:lstStyle/>
            <a:p>
              <a:endParaRPr lang="en-US" sz="3200" dirty="0"/>
            </a:p>
          </p:txBody>
        </p:sp>
        <p:sp>
          <p:nvSpPr>
            <p:cNvPr id="20" name="AutoShape 104"/>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solidFill>
                <a:schemeClr val="bg1"/>
              </a:solidFill>
            </a:ln>
          </p:spPr>
          <p:txBody>
            <a:bodyPr lIns="0" tIns="0" rIns="0" bIns="0"/>
            <a:lstStyle/>
            <a:p>
              <a:endParaRPr lang="en-US" sz="3200" dirty="0"/>
            </a:p>
          </p:txBody>
        </p:sp>
        <p:sp>
          <p:nvSpPr>
            <p:cNvPr id="21" name="AutoShape 105"/>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solidFill>
                <a:schemeClr val="bg1"/>
              </a:solidFill>
            </a:ln>
          </p:spPr>
          <p:txBody>
            <a:bodyPr lIns="0" tIns="0" rIns="0" bIns="0"/>
            <a:lstStyle/>
            <a:p>
              <a:endParaRPr lang="en-US" sz="3200" dirty="0"/>
            </a:p>
          </p:txBody>
        </p:sp>
        <p:sp>
          <p:nvSpPr>
            <p:cNvPr id="22" name="AutoShape 106"/>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solidFill>
                <a:schemeClr val="bg1"/>
              </a:solidFill>
            </a:ln>
          </p:spPr>
          <p:txBody>
            <a:bodyPr lIns="0" tIns="0" rIns="0" bIns="0"/>
            <a:lstStyle/>
            <a:p>
              <a:endParaRPr lang="en-US" sz="3200" dirty="0"/>
            </a:p>
          </p:txBody>
        </p:sp>
        <p:sp>
          <p:nvSpPr>
            <p:cNvPr id="23" name="AutoShape 107"/>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solidFill>
                <a:schemeClr val="bg1"/>
              </a:solidFill>
            </a:ln>
          </p:spPr>
          <p:txBody>
            <a:bodyPr lIns="0" tIns="0" rIns="0" bIns="0"/>
            <a:lstStyle/>
            <a:p>
              <a:endParaRPr lang="en-US" sz="3200" dirty="0"/>
            </a:p>
          </p:txBody>
        </p:sp>
        <p:sp>
          <p:nvSpPr>
            <p:cNvPr id="24" name="AutoShape 108"/>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solidFill>
                <a:schemeClr val="bg1"/>
              </a:solidFill>
            </a:ln>
          </p:spPr>
          <p:txBody>
            <a:bodyPr lIns="0" tIns="0" rIns="0" bIns="0"/>
            <a:lstStyle/>
            <a:p>
              <a:endParaRPr lang="en-US" sz="3200" dirty="0"/>
            </a:p>
          </p:txBody>
        </p:sp>
      </p:grpSp>
      <p:sp>
        <p:nvSpPr>
          <p:cNvPr id="25" name="Oval 11"/>
          <p:cNvSpPr/>
          <p:nvPr/>
        </p:nvSpPr>
        <p:spPr>
          <a:xfrm>
            <a:off x="7584585"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26" name="Group 120"/>
          <p:cNvGrpSpPr/>
          <p:nvPr/>
        </p:nvGrpSpPr>
        <p:grpSpPr bwMode="auto">
          <a:xfrm>
            <a:off x="8015387" y="3247296"/>
            <a:ext cx="1038534" cy="837024"/>
            <a:chOff x="0" y="0"/>
            <a:chExt cx="575" cy="462"/>
          </a:xfrm>
          <a:noFill/>
        </p:grpSpPr>
        <p:sp>
          <p:nvSpPr>
            <p:cNvPr id="27" name="AutoShape 118"/>
            <p:cNvSpPr/>
            <p:nvPr/>
          </p:nvSpPr>
          <p:spPr bwMode="auto">
            <a:xfrm>
              <a:off x="0" y="144"/>
              <a:ext cx="470" cy="3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9475" y="12449"/>
                  </a:moveTo>
                  <a:cubicBezTo>
                    <a:pt x="18075" y="15334"/>
                    <a:pt x="15786" y="17218"/>
                    <a:pt x="13204" y="17218"/>
                  </a:cubicBezTo>
                  <a:cubicBezTo>
                    <a:pt x="8965" y="17218"/>
                    <a:pt x="5514" y="12144"/>
                    <a:pt x="5490" y="5894"/>
                  </a:cubicBezTo>
                  <a:lnTo>
                    <a:pt x="6397" y="5894"/>
                  </a:lnTo>
                  <a:lnTo>
                    <a:pt x="8007" y="5894"/>
                  </a:lnTo>
                  <a:lnTo>
                    <a:pt x="4000" y="0"/>
                  </a:lnTo>
                  <a:lnTo>
                    <a:pt x="0" y="5894"/>
                  </a:lnTo>
                  <a:lnTo>
                    <a:pt x="2115" y="5894"/>
                  </a:lnTo>
                  <a:lnTo>
                    <a:pt x="2174" y="5894"/>
                  </a:lnTo>
                  <a:lnTo>
                    <a:pt x="2522" y="5894"/>
                  </a:lnTo>
                  <a:cubicBezTo>
                    <a:pt x="2547" y="14574"/>
                    <a:pt x="7319" y="21600"/>
                    <a:pt x="13204" y="21600"/>
                  </a:cubicBezTo>
                  <a:cubicBezTo>
                    <a:pt x="16611" y="21600"/>
                    <a:pt x="19644" y="19242"/>
                    <a:pt x="21600" y="15574"/>
                  </a:cubicBezTo>
                  <a:lnTo>
                    <a:pt x="20726" y="14288"/>
                  </a:lnTo>
                  <a:lnTo>
                    <a:pt x="19475" y="12449"/>
                  </a:lnTo>
                  <a:close/>
                  <a:moveTo>
                    <a:pt x="19475" y="12449"/>
                  </a:moveTo>
                </a:path>
              </a:pathLst>
            </a:custGeom>
            <a:grpFill/>
            <a:ln>
              <a:solidFill>
                <a:schemeClr val="bg1"/>
              </a:solidFill>
            </a:ln>
          </p:spPr>
          <p:txBody>
            <a:bodyPr lIns="0" tIns="0" rIns="0" bIns="0"/>
            <a:lstStyle/>
            <a:p>
              <a:endParaRPr lang="en-US" sz="3200" dirty="0"/>
            </a:p>
          </p:txBody>
        </p:sp>
        <p:sp>
          <p:nvSpPr>
            <p:cNvPr id="28" name="AutoShape 119"/>
            <p:cNvSpPr/>
            <p:nvPr/>
          </p:nvSpPr>
          <p:spPr bwMode="auto">
            <a:xfrm>
              <a:off x="104" y="0"/>
              <a:ext cx="471"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9954" y="15748"/>
                  </a:moveTo>
                  <a:lnTo>
                    <a:pt x="19953" y="15749"/>
                  </a:lnTo>
                  <a:lnTo>
                    <a:pt x="19090" y="15749"/>
                  </a:lnTo>
                  <a:cubicBezTo>
                    <a:pt x="19090" y="15749"/>
                    <a:pt x="19090" y="15749"/>
                    <a:pt x="19090" y="15748"/>
                  </a:cubicBezTo>
                  <a:cubicBezTo>
                    <a:pt x="19090" y="15719"/>
                    <a:pt x="19091" y="15691"/>
                    <a:pt x="19091" y="15663"/>
                  </a:cubicBezTo>
                  <a:cubicBezTo>
                    <a:pt x="19091" y="7013"/>
                    <a:pt x="14317" y="0"/>
                    <a:pt x="8428" y="0"/>
                  </a:cubicBezTo>
                  <a:cubicBezTo>
                    <a:pt x="5000" y="0"/>
                    <a:pt x="1950" y="2381"/>
                    <a:pt x="0" y="6075"/>
                  </a:cubicBezTo>
                  <a:lnTo>
                    <a:pt x="908" y="7404"/>
                  </a:lnTo>
                  <a:lnTo>
                    <a:pt x="2122" y="9181"/>
                  </a:lnTo>
                  <a:cubicBezTo>
                    <a:pt x="3517" y="6263"/>
                    <a:pt x="5822" y="4351"/>
                    <a:pt x="8428" y="4351"/>
                  </a:cubicBezTo>
                  <a:cubicBezTo>
                    <a:pt x="12674" y="4351"/>
                    <a:pt x="16129" y="9426"/>
                    <a:pt x="16129" y="15663"/>
                  </a:cubicBezTo>
                  <a:cubicBezTo>
                    <a:pt x="16129" y="15691"/>
                    <a:pt x="16127" y="15719"/>
                    <a:pt x="16127" y="15747"/>
                  </a:cubicBezTo>
                  <a:cubicBezTo>
                    <a:pt x="16127" y="15748"/>
                    <a:pt x="16127" y="15748"/>
                    <a:pt x="16127" y="15749"/>
                  </a:cubicBezTo>
                  <a:lnTo>
                    <a:pt x="15189" y="15749"/>
                  </a:lnTo>
                  <a:lnTo>
                    <a:pt x="15188" y="15747"/>
                  </a:lnTo>
                  <a:lnTo>
                    <a:pt x="13608" y="15747"/>
                  </a:lnTo>
                  <a:lnTo>
                    <a:pt x="17608" y="21600"/>
                  </a:lnTo>
                  <a:lnTo>
                    <a:pt x="21600" y="15747"/>
                  </a:lnTo>
                  <a:lnTo>
                    <a:pt x="19954" y="15747"/>
                  </a:lnTo>
                  <a:lnTo>
                    <a:pt x="19954" y="15748"/>
                  </a:lnTo>
                  <a:close/>
                  <a:moveTo>
                    <a:pt x="19954" y="15748"/>
                  </a:moveTo>
                </a:path>
              </a:pathLst>
            </a:custGeom>
            <a:grpFill/>
            <a:ln>
              <a:solidFill>
                <a:schemeClr val="bg1"/>
              </a:solidFill>
            </a:ln>
          </p:spPr>
          <p:txBody>
            <a:bodyPr lIns="0" tIns="0" rIns="0" bIns="0"/>
            <a:lstStyle/>
            <a:p>
              <a:endParaRPr lang="en-US" sz="3200" dirty="0"/>
            </a:p>
          </p:txBody>
        </p:sp>
      </p:grpSp>
      <p:sp>
        <p:nvSpPr>
          <p:cNvPr id="29" name="Oval 9"/>
          <p:cNvSpPr/>
          <p:nvPr/>
        </p:nvSpPr>
        <p:spPr>
          <a:xfrm>
            <a:off x="4432288"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30" name="Group 344"/>
          <p:cNvGrpSpPr/>
          <p:nvPr/>
        </p:nvGrpSpPr>
        <p:grpSpPr bwMode="auto">
          <a:xfrm>
            <a:off x="4888770" y="3147632"/>
            <a:ext cx="1046278" cy="922272"/>
            <a:chOff x="0" y="0"/>
            <a:chExt cx="578" cy="508"/>
          </a:xfrm>
          <a:noFill/>
        </p:grpSpPr>
        <p:sp>
          <p:nvSpPr>
            <p:cNvPr id="31" name="AutoShape 341"/>
            <p:cNvSpPr/>
            <p:nvPr/>
          </p:nvSpPr>
          <p:spPr bwMode="auto">
            <a:xfrm>
              <a:off x="0" y="96"/>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grpFill/>
            <a:ln>
              <a:solidFill>
                <a:schemeClr val="bg1"/>
              </a:solidFill>
            </a:ln>
          </p:spPr>
          <p:txBody>
            <a:bodyPr lIns="0" tIns="0" rIns="0" bIns="0"/>
            <a:lstStyle/>
            <a:p>
              <a:endParaRPr lang="en-US" sz="3200" dirty="0"/>
            </a:p>
          </p:txBody>
        </p:sp>
        <p:sp>
          <p:nvSpPr>
            <p:cNvPr id="32" name="AutoShape 342"/>
            <p:cNvSpPr/>
            <p:nvPr/>
          </p:nvSpPr>
          <p:spPr bwMode="auto">
            <a:xfrm>
              <a:off x="176" y="80"/>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grpFill/>
            <a:ln>
              <a:solidFill>
                <a:schemeClr val="bg1"/>
              </a:solidFill>
            </a:ln>
          </p:spPr>
          <p:txBody>
            <a:bodyPr lIns="0" tIns="0" rIns="0" bIns="0"/>
            <a:lstStyle/>
            <a:p>
              <a:endParaRPr lang="en-US" sz="3200" dirty="0"/>
            </a:p>
          </p:txBody>
        </p:sp>
        <p:sp>
          <p:nvSpPr>
            <p:cNvPr id="33" name="AutoShape 343"/>
            <p:cNvSpPr/>
            <p:nvPr/>
          </p:nvSpPr>
          <p:spPr bwMode="auto">
            <a:xfrm>
              <a:off x="456" y="0"/>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grpFill/>
            <a:ln>
              <a:solidFill>
                <a:schemeClr val="bg1"/>
              </a:solidFill>
            </a:ln>
          </p:spPr>
          <p:txBody>
            <a:bodyPr lIns="0" tIns="0" rIns="0" bIns="0"/>
            <a:lstStyle/>
            <a:p>
              <a:endParaRPr lang="en-US" sz="3200" dirty="0"/>
            </a:p>
          </p:txBody>
        </p:sp>
      </p:grpSp>
      <p:sp>
        <p:nvSpPr>
          <p:cNvPr id="34" name="Oval 10"/>
          <p:cNvSpPr/>
          <p:nvPr/>
        </p:nvSpPr>
        <p:spPr>
          <a:xfrm>
            <a:off x="6008437"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35" name="AutoShape 472"/>
          <p:cNvSpPr/>
          <p:nvPr/>
        </p:nvSpPr>
        <p:spPr bwMode="auto">
          <a:xfrm>
            <a:off x="6441429" y="3137886"/>
            <a:ext cx="1038530" cy="1038530"/>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14635493 w 21600"/>
              <a:gd name="T11" fmla="*/ 31467139 h 21600"/>
              <a:gd name="T12" fmla="*/ 123995472 w 21600"/>
              <a:gd name="T13" fmla="*/ 35474208 h 21600"/>
              <a:gd name="T14" fmla="*/ 127025366 w 21600"/>
              <a:gd name="T15" fmla="*/ 44457861 h 21600"/>
              <a:gd name="T16" fmla="*/ 110713386 w 21600"/>
              <a:gd name="T17" fmla="*/ 61174865 h 21600"/>
              <a:gd name="T18" fmla="*/ 110468880 w 21600"/>
              <a:gd name="T19" fmla="*/ 61174865 h 21600"/>
              <a:gd name="T20" fmla="*/ 98313922 w 21600"/>
              <a:gd name="T21" fmla="*/ 47600459 h 21600"/>
              <a:gd name="T22" fmla="*/ 114635493 w 21600"/>
              <a:gd name="T23" fmla="*/ 31467139 h 21600"/>
              <a:gd name="T24" fmla="*/ 126940404 w 21600"/>
              <a:gd name="T25" fmla="*/ 145359493 h 21600"/>
              <a:gd name="T26" fmla="*/ 88530768 w 21600"/>
              <a:gd name="T27" fmla="*/ 170222348 h 21600"/>
              <a:gd name="T28" fmla="*/ 88493531 w 21600"/>
              <a:gd name="T29" fmla="*/ 170222348 h 21600"/>
              <a:gd name="T30" fmla="*/ 82199707 w 21600"/>
              <a:gd name="T31" fmla="*/ 167786627 h 21600"/>
              <a:gd name="T32" fmla="*/ 79613070 w 21600"/>
              <a:gd name="T33" fmla="*/ 159065621 h 21600"/>
              <a:gd name="T34" fmla="*/ 81278007 w 21600"/>
              <a:gd name="T35" fmla="*/ 144484543 h 21600"/>
              <a:gd name="T36" fmla="*/ 91466097 w 21600"/>
              <a:gd name="T37" fmla="*/ 100572057 h 21600"/>
              <a:gd name="T38" fmla="*/ 92246581 w 21600"/>
              <a:gd name="T39" fmla="*/ 95511378 h 21600"/>
              <a:gd name="T40" fmla="*/ 78907168 w 21600"/>
              <a:gd name="T41" fmla="*/ 104805501 h 21600"/>
              <a:gd name="T42" fmla="*/ 77552700 w 21600"/>
              <a:gd name="T43" fmla="*/ 105812261 h 21600"/>
              <a:gd name="T44" fmla="*/ 73582877 w 21600"/>
              <a:gd name="T45" fmla="*/ 95040488 h 21600"/>
              <a:gd name="T46" fmla="*/ 74363263 w 21600"/>
              <a:gd name="T47" fmla="*/ 94316454 h 21600"/>
              <a:gd name="T48" fmla="*/ 113855108 w 21600"/>
              <a:gd name="T49" fmla="*/ 70318947 h 21600"/>
              <a:gd name="T50" fmla="*/ 119132559 w 21600"/>
              <a:gd name="T51" fmla="*/ 73301115 h 21600"/>
              <a:gd name="T52" fmla="*/ 120646580 w 21600"/>
              <a:gd name="T53" fmla="*/ 80403058 h 21600"/>
              <a:gd name="T54" fmla="*/ 119142063 w 21600"/>
              <a:gd name="T55" fmla="*/ 94316454 h 21600"/>
              <a:gd name="T56" fmla="*/ 107956726 w 21600"/>
              <a:gd name="T57" fmla="*/ 139837428 h 21600"/>
              <a:gd name="T58" fmla="*/ 107213587 w 21600"/>
              <a:gd name="T59" fmla="*/ 144635460 h 21600"/>
              <a:gd name="T60" fmla="*/ 107345388 w 21600"/>
              <a:gd name="T61" fmla="*/ 145754925 h 21600"/>
              <a:gd name="T62" fmla="*/ 121616104 w 21600"/>
              <a:gd name="T63" fmla="*/ 135434936 h 21600"/>
              <a:gd name="T64" fmla="*/ 122829168 w 21600"/>
              <a:gd name="T65" fmla="*/ 134324975 h 21600"/>
              <a:gd name="T66" fmla="*/ 127072214 w 21600"/>
              <a:gd name="T67" fmla="*/ 143638203 h 21600"/>
              <a:gd name="T68" fmla="*/ 127664437 w 21600"/>
              <a:gd name="T69" fmla="*/ 144550400 h 21600"/>
              <a:gd name="T70" fmla="*/ 126940404 w 21600"/>
              <a:gd name="T71" fmla="*/ 145359493 h 21600"/>
              <a:gd name="T72" fmla="*/ 126940404 w 21600"/>
              <a:gd name="T73" fmla="*/ 145359493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2186" y="3345"/>
                </a:moveTo>
                <a:cubicBezTo>
                  <a:pt x="12618" y="3344"/>
                  <a:pt x="12961" y="3510"/>
                  <a:pt x="13181" y="3771"/>
                </a:cubicBezTo>
                <a:cubicBezTo>
                  <a:pt x="13402" y="4031"/>
                  <a:pt x="13503" y="4374"/>
                  <a:pt x="13503" y="4726"/>
                </a:cubicBezTo>
                <a:cubicBezTo>
                  <a:pt x="13503" y="5637"/>
                  <a:pt x="12779" y="6500"/>
                  <a:pt x="11769" y="6503"/>
                </a:cubicBezTo>
                <a:cubicBezTo>
                  <a:pt x="11760" y="6503"/>
                  <a:pt x="11751" y="6503"/>
                  <a:pt x="11743" y="6503"/>
                </a:cubicBezTo>
                <a:cubicBezTo>
                  <a:pt x="10951" y="6503"/>
                  <a:pt x="10456" y="5915"/>
                  <a:pt x="10451" y="5060"/>
                </a:cubicBezTo>
                <a:cubicBezTo>
                  <a:pt x="10452" y="4322"/>
                  <a:pt x="11045" y="3350"/>
                  <a:pt x="12186" y="3345"/>
                </a:cubicBezTo>
                <a:close/>
                <a:moveTo>
                  <a:pt x="13494" y="15452"/>
                </a:moveTo>
                <a:cubicBezTo>
                  <a:pt x="11983" y="17102"/>
                  <a:pt x="10120" y="18086"/>
                  <a:pt x="9411" y="18095"/>
                </a:cubicBezTo>
                <a:cubicBezTo>
                  <a:pt x="9410" y="18095"/>
                  <a:pt x="9408" y="18095"/>
                  <a:pt x="9407" y="18095"/>
                </a:cubicBezTo>
                <a:cubicBezTo>
                  <a:pt x="9167" y="18095"/>
                  <a:pt x="8918" y="18032"/>
                  <a:pt x="8738" y="17836"/>
                </a:cubicBezTo>
                <a:cubicBezTo>
                  <a:pt x="8556" y="17639"/>
                  <a:pt x="8463" y="17338"/>
                  <a:pt x="8463" y="16909"/>
                </a:cubicBezTo>
                <a:cubicBezTo>
                  <a:pt x="8463" y="16580"/>
                  <a:pt x="8517" y="15872"/>
                  <a:pt x="8640" y="15359"/>
                </a:cubicBezTo>
                <a:lnTo>
                  <a:pt x="9723" y="10691"/>
                </a:lnTo>
                <a:cubicBezTo>
                  <a:pt x="9776" y="10430"/>
                  <a:pt x="9805" y="10247"/>
                  <a:pt x="9806" y="10153"/>
                </a:cubicBezTo>
                <a:cubicBezTo>
                  <a:pt x="9619" y="10221"/>
                  <a:pt x="8795" y="10824"/>
                  <a:pt x="8388" y="11141"/>
                </a:cubicBezTo>
                <a:lnTo>
                  <a:pt x="8244" y="11248"/>
                </a:lnTo>
                <a:lnTo>
                  <a:pt x="7822" y="10103"/>
                </a:lnTo>
                <a:lnTo>
                  <a:pt x="7905" y="10026"/>
                </a:lnTo>
                <a:cubicBezTo>
                  <a:pt x="9430" y="8615"/>
                  <a:pt x="11262" y="7485"/>
                  <a:pt x="12103" y="7475"/>
                </a:cubicBezTo>
                <a:cubicBezTo>
                  <a:pt x="12343" y="7471"/>
                  <a:pt x="12552" y="7594"/>
                  <a:pt x="12664" y="7792"/>
                </a:cubicBezTo>
                <a:cubicBezTo>
                  <a:pt x="12780" y="7987"/>
                  <a:pt x="12825" y="8241"/>
                  <a:pt x="12825" y="8547"/>
                </a:cubicBezTo>
                <a:cubicBezTo>
                  <a:pt x="12825" y="8880"/>
                  <a:pt x="12769" y="9575"/>
                  <a:pt x="12665" y="10026"/>
                </a:cubicBezTo>
                <a:lnTo>
                  <a:pt x="11476" y="14865"/>
                </a:lnTo>
                <a:cubicBezTo>
                  <a:pt x="11420" y="15097"/>
                  <a:pt x="11397" y="15267"/>
                  <a:pt x="11397" y="15375"/>
                </a:cubicBezTo>
                <a:cubicBezTo>
                  <a:pt x="11396" y="15435"/>
                  <a:pt x="11405" y="15475"/>
                  <a:pt x="11411" y="15494"/>
                </a:cubicBezTo>
                <a:cubicBezTo>
                  <a:pt x="11537" y="15478"/>
                  <a:pt x="12381" y="14900"/>
                  <a:pt x="12928" y="14397"/>
                </a:cubicBezTo>
                <a:lnTo>
                  <a:pt x="13057" y="14279"/>
                </a:lnTo>
                <a:lnTo>
                  <a:pt x="13508" y="15269"/>
                </a:lnTo>
                <a:lnTo>
                  <a:pt x="13571" y="15366"/>
                </a:lnTo>
                <a:lnTo>
                  <a:pt x="13494" y="15452"/>
                </a:lnTo>
                <a:close/>
                <a:moveTo>
                  <a:pt x="13494" y="15452"/>
                </a:moveTo>
              </a:path>
            </a:pathLst>
          </a:custGeom>
          <a:noFill/>
          <a:ln>
            <a:solidFill>
              <a:schemeClr val="bg1"/>
            </a:solidFill>
          </a:ln>
        </p:spPr>
        <p:txBody>
          <a:bodyPr lIns="0" tIns="0" rIns="0" bIns="0"/>
          <a:lstStyle/>
          <a:p>
            <a:endParaRPr lang="en-US" sz="3200" dirty="0"/>
          </a:p>
        </p:txBody>
      </p:sp>
      <p:grpSp>
        <p:nvGrpSpPr>
          <p:cNvPr id="36" name="Group 40"/>
          <p:cNvGrpSpPr/>
          <p:nvPr/>
        </p:nvGrpSpPr>
        <p:grpSpPr>
          <a:xfrm>
            <a:off x="194200" y="1920020"/>
            <a:ext cx="2784529" cy="1545046"/>
            <a:chOff x="1441450" y="1398043"/>
            <a:chExt cx="2019300" cy="1120445"/>
          </a:xfrm>
        </p:grpSpPr>
        <p:sp>
          <p:nvSpPr>
            <p:cNvPr id="37"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a:solidFill>
                    <a:schemeClr val="bg1"/>
                  </a:solidFill>
                </a:rPr>
                <a:t>Being Social</a:t>
              </a:r>
              <a:endParaRPr lang="en-US" sz="2000" dirty="0">
                <a:solidFill>
                  <a:schemeClr val="bg1"/>
                </a:solidFill>
              </a:endParaRPr>
            </a:p>
          </p:txBody>
        </p:sp>
        <p:sp>
          <p:nvSpPr>
            <p:cNvPr id="38"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39" name="Group 43"/>
          <p:cNvGrpSpPr/>
          <p:nvPr/>
        </p:nvGrpSpPr>
        <p:grpSpPr>
          <a:xfrm>
            <a:off x="194200" y="4570003"/>
            <a:ext cx="2784529" cy="1545046"/>
            <a:chOff x="1441450" y="1398043"/>
            <a:chExt cx="2019300" cy="1120445"/>
          </a:xfrm>
        </p:grpSpPr>
        <p:sp>
          <p:nvSpPr>
            <p:cNvPr id="40"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a:solidFill>
                    <a:schemeClr val="bg1"/>
                  </a:solidFill>
                </a:rPr>
                <a:t>Strategical Movies</a:t>
              </a:r>
              <a:endParaRPr lang="en-US" sz="2000" dirty="0">
                <a:solidFill>
                  <a:schemeClr val="bg1"/>
                </a:solidFill>
              </a:endParaRPr>
            </a:p>
          </p:txBody>
        </p:sp>
        <p:sp>
          <p:nvSpPr>
            <p:cNvPr id="41"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42" name="Group 46"/>
          <p:cNvGrpSpPr/>
          <p:nvPr/>
        </p:nvGrpSpPr>
        <p:grpSpPr>
          <a:xfrm>
            <a:off x="9213272" y="1920020"/>
            <a:ext cx="2784529" cy="1545046"/>
            <a:chOff x="1441450" y="1398043"/>
            <a:chExt cx="2019300" cy="1120445"/>
          </a:xfrm>
        </p:grpSpPr>
        <p:sp>
          <p:nvSpPr>
            <p:cNvPr id="43"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a:solidFill>
                    <a:schemeClr val="bg1"/>
                  </a:solidFill>
                </a:rPr>
                <a:t>Time is Money</a:t>
              </a:r>
              <a:endParaRPr lang="en-US" sz="2000" dirty="0">
                <a:solidFill>
                  <a:schemeClr val="bg1"/>
                </a:solidFill>
              </a:endParaRPr>
            </a:p>
          </p:txBody>
        </p:sp>
        <p:sp>
          <p:nvSpPr>
            <p:cNvPr id="44"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45" name="Group 49"/>
          <p:cNvGrpSpPr/>
          <p:nvPr/>
        </p:nvGrpSpPr>
        <p:grpSpPr>
          <a:xfrm>
            <a:off x="9213272" y="4570003"/>
            <a:ext cx="2784529" cy="1545046"/>
            <a:chOff x="1441450" y="1398043"/>
            <a:chExt cx="2019300" cy="1120445"/>
          </a:xfrm>
        </p:grpSpPr>
        <p:sp>
          <p:nvSpPr>
            <p:cNvPr id="4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a:solidFill>
                    <a:schemeClr val="bg1"/>
                  </a:solidFill>
                </a:rPr>
                <a:t>Being Mobile</a:t>
              </a:r>
              <a:endParaRPr lang="en-US" sz="2000" dirty="0">
                <a:solidFill>
                  <a:schemeClr val="bg1"/>
                </a:solidFill>
              </a:endParaRPr>
            </a:p>
          </p:txBody>
        </p:sp>
        <p:sp>
          <p:nvSpPr>
            <p:cNvPr id="47"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412499" y="2019748"/>
            <a:ext cx="9299637" cy="1457921"/>
            <a:chOff x="1412499" y="2019748"/>
            <a:chExt cx="9299637" cy="1457921"/>
          </a:xfrm>
        </p:grpSpPr>
        <p:sp>
          <p:nvSpPr>
            <p:cNvPr id="4" name="Chevron 4"/>
            <p:cNvSpPr/>
            <p:nvPr/>
          </p:nvSpPr>
          <p:spPr>
            <a:xfrm>
              <a:off x="1412499" y="2019748"/>
              <a:ext cx="2691546" cy="1457921"/>
            </a:xfrm>
            <a:prstGeom prst="chevron">
              <a:avLst>
                <a:gd name="adj" fmla="val 41715"/>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9" name="Chevron 10"/>
            <p:cNvSpPr/>
            <p:nvPr/>
          </p:nvSpPr>
          <p:spPr>
            <a:xfrm>
              <a:off x="3615197" y="2019748"/>
              <a:ext cx="2691546" cy="1457921"/>
            </a:xfrm>
            <a:prstGeom prst="chevron">
              <a:avLst>
                <a:gd name="adj" fmla="val 41715"/>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7" name="Chevron 19"/>
            <p:cNvSpPr/>
            <p:nvPr/>
          </p:nvSpPr>
          <p:spPr>
            <a:xfrm>
              <a:off x="5817894" y="2019748"/>
              <a:ext cx="2691546" cy="1457921"/>
            </a:xfrm>
            <a:prstGeom prst="chevron">
              <a:avLst>
                <a:gd name="adj" fmla="val 41715"/>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24" name="Chevron 27"/>
            <p:cNvSpPr/>
            <p:nvPr/>
          </p:nvSpPr>
          <p:spPr>
            <a:xfrm>
              <a:off x="8020590" y="2019748"/>
              <a:ext cx="2691546" cy="1457921"/>
            </a:xfrm>
            <a:prstGeom prst="chevron">
              <a:avLst>
                <a:gd name="adj" fmla="val 41715"/>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5" name="TextBox 5"/>
          <p:cNvSpPr txBox="1"/>
          <p:nvPr/>
        </p:nvSpPr>
        <p:spPr>
          <a:xfrm>
            <a:off x="2332442" y="2861692"/>
            <a:ext cx="1044081" cy="401457"/>
          </a:xfrm>
          <a:prstGeom prst="rect">
            <a:avLst/>
          </a:prstGeom>
          <a:noFill/>
        </p:spPr>
        <p:txBody>
          <a:bodyPr wrap="square" rtlCol="0" anchor="t">
            <a:spAutoFit/>
          </a:bodyPr>
          <a:lstStyle/>
          <a:p>
            <a:pPr algn="ctr">
              <a:lnSpc>
                <a:spcPct val="140000"/>
              </a:lnSpc>
            </a:pPr>
            <a:r>
              <a:rPr lang="en-US" sz="1600" dirty="0">
                <a:solidFill>
                  <a:schemeClr val="bg1"/>
                </a:solidFill>
                <a:latin typeface="Roboto condensed"/>
                <a:cs typeface="Roboto condensed"/>
              </a:rPr>
              <a:t>Step 1</a:t>
            </a:r>
            <a:endParaRPr lang="en-US" sz="1600" dirty="0">
              <a:solidFill>
                <a:schemeClr val="bg1"/>
              </a:solidFill>
              <a:latin typeface="Roboto condensed"/>
              <a:cs typeface="Roboto condensed"/>
            </a:endParaRPr>
          </a:p>
        </p:txBody>
      </p:sp>
      <p:sp>
        <p:nvSpPr>
          <p:cNvPr id="6" name="AutoShape 611"/>
          <p:cNvSpPr/>
          <p:nvPr/>
        </p:nvSpPr>
        <p:spPr bwMode="auto">
          <a:xfrm>
            <a:off x="2543661" y="2235701"/>
            <a:ext cx="535618" cy="634282"/>
          </a:xfrm>
          <a:custGeom>
            <a:avLst/>
            <a:gdLst>
              <a:gd name="T0" fmla="*/ 106442013 w 21600"/>
              <a:gd name="T1" fmla="*/ 55074414 h 21600"/>
              <a:gd name="T2" fmla="*/ 106382626 w 21600"/>
              <a:gd name="T3" fmla="*/ 212933 h 21600"/>
              <a:gd name="T4" fmla="*/ 73430397 w 21600"/>
              <a:gd name="T5" fmla="*/ 155346 h 21600"/>
              <a:gd name="T6" fmla="*/ 84360214 w 21600"/>
              <a:gd name="T7" fmla="*/ 18345077 h 21600"/>
              <a:gd name="T8" fmla="*/ 53132484 w 21600"/>
              <a:gd name="T9" fmla="*/ 70298741 h 21600"/>
              <a:gd name="T10" fmla="*/ 21943579 w 21600"/>
              <a:gd name="T11" fmla="*/ 18413499 h 21600"/>
              <a:gd name="T12" fmla="*/ 33011616 w 21600"/>
              <a:gd name="T13" fmla="*/ 0 h 21600"/>
              <a:gd name="T14" fmla="*/ 34678 w 21600"/>
              <a:gd name="T15" fmla="*/ 96669 h 21600"/>
              <a:gd name="T16" fmla="*/ 0 w 21600"/>
              <a:gd name="T17" fmla="*/ 54919067 h 21600"/>
              <a:gd name="T18" fmla="*/ 10929742 w 21600"/>
              <a:gd name="T19" fmla="*/ 36729237 h 21600"/>
              <a:gd name="T20" fmla="*/ 45612302 w 21600"/>
              <a:gd name="T21" fmla="*/ 94420261 h 21600"/>
              <a:gd name="T22" fmla="*/ 45612302 w 21600"/>
              <a:gd name="T23" fmla="*/ 170368565 h 21600"/>
              <a:gd name="T24" fmla="*/ 29863196 w 21600"/>
              <a:gd name="T25" fmla="*/ 170368565 h 21600"/>
              <a:gd name="T26" fmla="*/ 53363654 w 21600"/>
              <a:gd name="T27" fmla="*/ 209326746 h 21600"/>
              <a:gd name="T28" fmla="*/ 76825278 w 21600"/>
              <a:gd name="T29" fmla="*/ 170368565 h 21600"/>
              <a:gd name="T30" fmla="*/ 61277934 w 21600"/>
              <a:gd name="T31" fmla="*/ 170368565 h 21600"/>
              <a:gd name="T32" fmla="*/ 61277934 w 21600"/>
              <a:gd name="T33" fmla="*/ 93431896 h 21600"/>
              <a:gd name="T34" fmla="*/ 95374051 w 21600"/>
              <a:gd name="T35" fmla="*/ 36660915 h 21600"/>
              <a:gd name="T36" fmla="*/ 106442013 w 21600"/>
              <a:gd name="T37" fmla="*/ 55074414 h 21600"/>
              <a:gd name="T38" fmla="*/ 106442013 w 21600"/>
              <a:gd name="T39" fmla="*/ 55074414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600" y="5683"/>
                </a:moveTo>
                <a:lnTo>
                  <a:pt x="21588" y="22"/>
                </a:lnTo>
                <a:lnTo>
                  <a:pt x="14901" y="16"/>
                </a:lnTo>
                <a:lnTo>
                  <a:pt x="17119" y="1893"/>
                </a:lnTo>
                <a:lnTo>
                  <a:pt x="10782" y="7254"/>
                </a:lnTo>
                <a:lnTo>
                  <a:pt x="4453" y="1900"/>
                </a:lnTo>
                <a:lnTo>
                  <a:pt x="6699" y="0"/>
                </a:lnTo>
                <a:lnTo>
                  <a:pt x="7" y="10"/>
                </a:lnTo>
                <a:lnTo>
                  <a:pt x="0" y="5667"/>
                </a:lnTo>
                <a:lnTo>
                  <a:pt x="2218" y="3790"/>
                </a:lnTo>
                <a:lnTo>
                  <a:pt x="9256" y="9743"/>
                </a:lnTo>
                <a:lnTo>
                  <a:pt x="9256" y="17580"/>
                </a:lnTo>
                <a:lnTo>
                  <a:pt x="6060" y="17580"/>
                </a:lnTo>
                <a:lnTo>
                  <a:pt x="10829" y="21600"/>
                </a:lnTo>
                <a:lnTo>
                  <a:pt x="15590" y="17580"/>
                </a:lnTo>
                <a:lnTo>
                  <a:pt x="12435" y="17580"/>
                </a:lnTo>
                <a:lnTo>
                  <a:pt x="12435" y="9641"/>
                </a:lnTo>
                <a:lnTo>
                  <a:pt x="19354" y="3783"/>
                </a:lnTo>
                <a:lnTo>
                  <a:pt x="21600" y="5683"/>
                </a:lnTo>
                <a:close/>
                <a:moveTo>
                  <a:pt x="21600" y="5683"/>
                </a:moveTo>
              </a:path>
            </a:pathLst>
          </a:custGeom>
          <a:noFill/>
          <a:ln>
            <a:solidFill>
              <a:schemeClr val="bg1"/>
            </a:solidFill>
          </a:ln>
        </p:spPr>
        <p:txBody>
          <a:bodyPr lIns="0" tIns="0" rIns="0" bIns="0"/>
          <a:lstStyle/>
          <a:p>
            <a:endParaRPr lang="en-US" sz="3600" dirty="0">
              <a:latin typeface="Roboto condensed"/>
              <a:cs typeface="Roboto condensed"/>
            </a:endParaRPr>
          </a:p>
        </p:txBody>
      </p:sp>
      <p:sp>
        <p:nvSpPr>
          <p:cNvPr id="7" name="TextBox 7"/>
          <p:cNvSpPr txBox="1"/>
          <p:nvPr/>
        </p:nvSpPr>
        <p:spPr>
          <a:xfrm>
            <a:off x="1142914"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montes.</a:t>
            </a:r>
            <a:endParaRPr lang="en-US" sz="1100" dirty="0">
              <a:solidFill>
                <a:schemeClr val="bg1"/>
              </a:solidFill>
              <a:latin typeface="Roboto condensed"/>
              <a:cs typeface="Roboto condensed"/>
            </a:endParaRPr>
          </a:p>
        </p:txBody>
      </p:sp>
      <p:sp>
        <p:nvSpPr>
          <p:cNvPr id="8" name="TextBox 8"/>
          <p:cNvSpPr txBox="1"/>
          <p:nvPr/>
        </p:nvSpPr>
        <p:spPr>
          <a:xfrm>
            <a:off x="1142915" y="3532535"/>
            <a:ext cx="2233608" cy="401457"/>
          </a:xfrm>
          <a:prstGeom prst="rect">
            <a:avLst/>
          </a:prstGeom>
          <a:noFill/>
        </p:spPr>
        <p:txBody>
          <a:bodyPr wrap="square" rtlCol="0" anchor="t">
            <a:spAutoFit/>
          </a:bodyPr>
          <a:lstStyle/>
          <a:p>
            <a:pPr algn="ctr">
              <a:lnSpc>
                <a:spcPct val="140000"/>
              </a:lnSpc>
            </a:pPr>
            <a:r>
              <a:rPr lang="en-US" sz="1600" dirty="0">
                <a:solidFill>
                  <a:schemeClr val="bg1"/>
                </a:solidFill>
                <a:latin typeface="Roboto condensed"/>
                <a:cs typeface="Roboto condensed"/>
              </a:rPr>
              <a:t>Desktop Application</a:t>
            </a:r>
            <a:endParaRPr lang="en-US" sz="1600" dirty="0">
              <a:solidFill>
                <a:schemeClr val="bg1"/>
              </a:solidFill>
              <a:latin typeface="Roboto condensed"/>
              <a:cs typeface="Roboto condensed"/>
            </a:endParaRPr>
          </a:p>
        </p:txBody>
      </p:sp>
      <p:grpSp>
        <p:nvGrpSpPr>
          <p:cNvPr id="10" name="Group 500"/>
          <p:cNvGrpSpPr/>
          <p:nvPr/>
        </p:nvGrpSpPr>
        <p:grpSpPr bwMode="auto">
          <a:xfrm>
            <a:off x="4794380" y="2236969"/>
            <a:ext cx="545014" cy="629588"/>
            <a:chOff x="0" y="0"/>
            <a:chExt cx="495" cy="574"/>
          </a:xfrm>
          <a:noFill/>
        </p:grpSpPr>
        <p:sp>
          <p:nvSpPr>
            <p:cNvPr id="11" name="AutoShape 497"/>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solidFill>
                <a:schemeClr val="bg1"/>
              </a:solidFill>
            </a:ln>
          </p:spPr>
          <p:txBody>
            <a:bodyPr lIns="0" tIns="0" rIns="0" bIns="0"/>
            <a:lstStyle/>
            <a:p>
              <a:endParaRPr lang="en-US" sz="3600" dirty="0">
                <a:latin typeface="Roboto condensed"/>
                <a:cs typeface="Roboto condensed"/>
              </a:endParaRPr>
            </a:p>
          </p:txBody>
        </p:sp>
        <p:sp>
          <p:nvSpPr>
            <p:cNvPr id="12" name="AutoShape 498"/>
            <p:cNvSpPr/>
            <p:nvPr/>
          </p:nvSpPr>
          <p:spPr bwMode="auto">
            <a:xfrm>
              <a:off x="120" y="256"/>
              <a:ext cx="132"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solidFill>
                <a:schemeClr val="bg1"/>
              </a:solidFill>
            </a:ln>
          </p:spPr>
          <p:txBody>
            <a:bodyPr lIns="0" tIns="0" rIns="0" bIns="0"/>
            <a:lstStyle/>
            <a:p>
              <a:endParaRPr lang="en-US" sz="3600" dirty="0">
                <a:latin typeface="Roboto condensed"/>
                <a:cs typeface="Roboto condensed"/>
              </a:endParaRPr>
            </a:p>
          </p:txBody>
        </p:sp>
        <p:sp>
          <p:nvSpPr>
            <p:cNvPr id="13" name="AutoShape 499"/>
            <p:cNvSpPr/>
            <p:nvPr/>
          </p:nvSpPr>
          <p:spPr bwMode="auto">
            <a:xfrm>
              <a:off x="280" y="264"/>
              <a:ext cx="81"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solidFill>
                <a:schemeClr val="bg1"/>
              </a:solidFill>
            </a:ln>
          </p:spPr>
          <p:txBody>
            <a:bodyPr lIns="0" tIns="0" rIns="0" bIns="0"/>
            <a:lstStyle/>
            <a:p>
              <a:endParaRPr lang="en-US" sz="3600" dirty="0">
                <a:latin typeface="Roboto condensed"/>
                <a:cs typeface="Roboto condensed"/>
              </a:endParaRPr>
            </a:p>
          </p:txBody>
        </p:sp>
      </p:grpSp>
      <p:sp>
        <p:nvSpPr>
          <p:cNvPr id="14" name="TextBox 12"/>
          <p:cNvSpPr txBox="1"/>
          <p:nvPr/>
        </p:nvSpPr>
        <p:spPr>
          <a:xfrm>
            <a:off x="4547874" y="2861692"/>
            <a:ext cx="1044081" cy="401457"/>
          </a:xfrm>
          <a:prstGeom prst="rect">
            <a:avLst/>
          </a:prstGeom>
          <a:noFill/>
        </p:spPr>
        <p:txBody>
          <a:bodyPr wrap="square" rtlCol="0" anchor="t">
            <a:spAutoFit/>
          </a:bodyPr>
          <a:lstStyle/>
          <a:p>
            <a:pPr algn="ctr">
              <a:lnSpc>
                <a:spcPct val="140000"/>
              </a:lnSpc>
            </a:pPr>
            <a:r>
              <a:rPr lang="en-US" sz="1600" dirty="0">
                <a:solidFill>
                  <a:schemeClr val="bg1"/>
                </a:solidFill>
                <a:latin typeface="Roboto condensed"/>
                <a:cs typeface="Roboto condensed"/>
              </a:rPr>
              <a:t>Step 2</a:t>
            </a:r>
            <a:endParaRPr lang="en-US" sz="1600" dirty="0">
              <a:solidFill>
                <a:schemeClr val="bg1"/>
              </a:solidFill>
              <a:latin typeface="Roboto condensed"/>
              <a:cs typeface="Roboto condensed"/>
            </a:endParaRPr>
          </a:p>
        </p:txBody>
      </p:sp>
      <p:sp>
        <p:nvSpPr>
          <p:cNvPr id="15" name="TextBox 13"/>
          <p:cNvSpPr txBox="1"/>
          <p:nvPr/>
        </p:nvSpPr>
        <p:spPr>
          <a:xfrm>
            <a:off x="3534679"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montes.</a:t>
            </a:r>
            <a:endParaRPr lang="en-US" sz="1100" dirty="0">
              <a:solidFill>
                <a:schemeClr val="bg1"/>
              </a:solidFill>
              <a:latin typeface="Roboto condensed"/>
              <a:cs typeface="Roboto condensed"/>
            </a:endParaRPr>
          </a:p>
        </p:txBody>
      </p:sp>
      <p:sp>
        <p:nvSpPr>
          <p:cNvPr id="16" name="TextBox 14"/>
          <p:cNvSpPr txBox="1"/>
          <p:nvPr/>
        </p:nvSpPr>
        <p:spPr>
          <a:xfrm>
            <a:off x="3534680" y="3532535"/>
            <a:ext cx="2233608" cy="401457"/>
          </a:xfrm>
          <a:prstGeom prst="rect">
            <a:avLst/>
          </a:prstGeom>
          <a:noFill/>
        </p:spPr>
        <p:txBody>
          <a:bodyPr wrap="square" rtlCol="0" anchor="t">
            <a:spAutoFit/>
          </a:bodyPr>
          <a:lstStyle/>
          <a:p>
            <a:pPr algn="ctr">
              <a:lnSpc>
                <a:spcPct val="140000"/>
              </a:lnSpc>
            </a:pPr>
            <a:r>
              <a:rPr lang="en-US" sz="1600" dirty="0">
                <a:solidFill>
                  <a:schemeClr val="bg1"/>
                </a:solidFill>
                <a:latin typeface="Roboto condensed"/>
                <a:cs typeface="Roboto condensed"/>
              </a:rPr>
              <a:t>Website Design</a:t>
            </a:r>
            <a:endParaRPr lang="en-US" sz="1600" dirty="0">
              <a:solidFill>
                <a:schemeClr val="bg1"/>
              </a:solidFill>
              <a:latin typeface="Roboto condensed"/>
              <a:cs typeface="Roboto condensed"/>
            </a:endParaRPr>
          </a:p>
        </p:txBody>
      </p:sp>
      <p:grpSp>
        <p:nvGrpSpPr>
          <p:cNvPr id="18" name="Group 694"/>
          <p:cNvGrpSpPr/>
          <p:nvPr/>
        </p:nvGrpSpPr>
        <p:grpSpPr bwMode="auto">
          <a:xfrm>
            <a:off x="6962351" y="2275408"/>
            <a:ext cx="629588" cy="554412"/>
            <a:chOff x="0" y="0"/>
            <a:chExt cx="576" cy="504"/>
          </a:xfrm>
          <a:noFill/>
        </p:grpSpPr>
        <p:sp>
          <p:nvSpPr>
            <p:cNvPr id="19" name="AutoShape 692"/>
            <p:cNvSpPr/>
            <p:nvPr/>
          </p:nvSpPr>
          <p:spPr bwMode="auto">
            <a:xfrm>
              <a:off x="0" y="216"/>
              <a:ext cx="576"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solidFill>
                <a:schemeClr val="bg1"/>
              </a:solidFill>
            </a:ln>
          </p:spPr>
          <p:txBody>
            <a:bodyPr lIns="0" tIns="0" rIns="0" bIns="0"/>
            <a:lstStyle/>
            <a:p>
              <a:endParaRPr lang="en-US" sz="3600" dirty="0">
                <a:latin typeface="Roboto condensed"/>
                <a:cs typeface="Roboto condensed"/>
              </a:endParaRPr>
            </a:p>
          </p:txBody>
        </p:sp>
        <p:sp>
          <p:nvSpPr>
            <p:cNvPr id="20" name="AutoShape 693"/>
            <p:cNvSpPr/>
            <p:nvPr/>
          </p:nvSpPr>
          <p:spPr bwMode="auto">
            <a:xfrm>
              <a:off x="128" y="0"/>
              <a:ext cx="326"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solidFill>
                <a:schemeClr val="bg1"/>
              </a:solidFill>
            </a:ln>
          </p:spPr>
          <p:txBody>
            <a:bodyPr lIns="0" tIns="0" rIns="0" bIns="0"/>
            <a:lstStyle/>
            <a:p>
              <a:endParaRPr lang="en-US" sz="3600" dirty="0">
                <a:latin typeface="Roboto condensed"/>
                <a:cs typeface="Roboto condensed"/>
              </a:endParaRPr>
            </a:p>
          </p:txBody>
        </p:sp>
      </p:grpSp>
      <p:sp>
        <p:nvSpPr>
          <p:cNvPr id="21" name="TextBox 21"/>
          <p:cNvSpPr txBox="1"/>
          <p:nvPr/>
        </p:nvSpPr>
        <p:spPr>
          <a:xfrm>
            <a:off x="6739068" y="2861692"/>
            <a:ext cx="1044081" cy="401457"/>
          </a:xfrm>
          <a:prstGeom prst="rect">
            <a:avLst/>
          </a:prstGeom>
          <a:noFill/>
        </p:spPr>
        <p:txBody>
          <a:bodyPr wrap="square" rtlCol="0" anchor="t">
            <a:spAutoFit/>
          </a:bodyPr>
          <a:lstStyle/>
          <a:p>
            <a:pPr algn="ctr">
              <a:lnSpc>
                <a:spcPct val="140000"/>
              </a:lnSpc>
            </a:pPr>
            <a:r>
              <a:rPr lang="en-US" sz="1600" dirty="0">
                <a:solidFill>
                  <a:schemeClr val="bg1"/>
                </a:solidFill>
                <a:latin typeface="Roboto condensed"/>
                <a:cs typeface="Roboto condensed"/>
              </a:rPr>
              <a:t>Step 3</a:t>
            </a:r>
            <a:endParaRPr lang="en-US" sz="1600" dirty="0">
              <a:solidFill>
                <a:schemeClr val="bg1"/>
              </a:solidFill>
              <a:latin typeface="Roboto condensed"/>
              <a:cs typeface="Roboto condensed"/>
            </a:endParaRPr>
          </a:p>
        </p:txBody>
      </p:sp>
      <p:sp>
        <p:nvSpPr>
          <p:cNvPr id="22" name="TextBox 22"/>
          <p:cNvSpPr txBox="1"/>
          <p:nvPr/>
        </p:nvSpPr>
        <p:spPr>
          <a:xfrm>
            <a:off x="5926443"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montes.</a:t>
            </a:r>
            <a:endParaRPr lang="en-US" sz="1100" dirty="0">
              <a:solidFill>
                <a:schemeClr val="bg1"/>
              </a:solidFill>
              <a:latin typeface="Roboto condensed"/>
              <a:cs typeface="Roboto condensed"/>
            </a:endParaRPr>
          </a:p>
        </p:txBody>
      </p:sp>
      <p:sp>
        <p:nvSpPr>
          <p:cNvPr id="23" name="TextBox 23"/>
          <p:cNvSpPr txBox="1"/>
          <p:nvPr/>
        </p:nvSpPr>
        <p:spPr>
          <a:xfrm>
            <a:off x="5926444" y="3532535"/>
            <a:ext cx="2233608" cy="401457"/>
          </a:xfrm>
          <a:prstGeom prst="rect">
            <a:avLst/>
          </a:prstGeom>
          <a:noFill/>
        </p:spPr>
        <p:txBody>
          <a:bodyPr wrap="square" rtlCol="0" anchor="t">
            <a:spAutoFit/>
          </a:bodyPr>
          <a:lstStyle/>
          <a:p>
            <a:pPr algn="ctr">
              <a:lnSpc>
                <a:spcPct val="140000"/>
              </a:lnSpc>
            </a:pPr>
            <a:r>
              <a:rPr lang="en-US" sz="1600" dirty="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25" name="AutoShape 478"/>
          <p:cNvSpPr/>
          <p:nvPr/>
        </p:nvSpPr>
        <p:spPr bwMode="auto">
          <a:xfrm>
            <a:off x="9159109" y="2253805"/>
            <a:ext cx="540316" cy="634282"/>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noFill/>
          <a:ln>
            <a:solidFill>
              <a:schemeClr val="bg1"/>
            </a:solidFill>
          </a:ln>
        </p:spPr>
        <p:txBody>
          <a:bodyPr lIns="0" tIns="0" rIns="0" bIns="0"/>
          <a:lstStyle/>
          <a:p>
            <a:endParaRPr lang="en-US" sz="3600" dirty="0">
              <a:latin typeface="Roboto condensed"/>
              <a:cs typeface="Roboto condensed"/>
            </a:endParaRPr>
          </a:p>
        </p:txBody>
      </p:sp>
      <p:sp>
        <p:nvSpPr>
          <p:cNvPr id="26" name="TextBox 29"/>
          <p:cNvSpPr txBox="1"/>
          <p:nvPr/>
        </p:nvSpPr>
        <p:spPr>
          <a:xfrm>
            <a:off x="8904382" y="2861692"/>
            <a:ext cx="1044081" cy="401457"/>
          </a:xfrm>
          <a:prstGeom prst="rect">
            <a:avLst/>
          </a:prstGeom>
          <a:noFill/>
        </p:spPr>
        <p:txBody>
          <a:bodyPr wrap="square" rtlCol="0" anchor="t">
            <a:spAutoFit/>
          </a:bodyPr>
          <a:lstStyle/>
          <a:p>
            <a:pPr algn="ctr">
              <a:lnSpc>
                <a:spcPct val="140000"/>
              </a:lnSpc>
            </a:pPr>
            <a:r>
              <a:rPr lang="en-US" sz="1600" dirty="0">
                <a:solidFill>
                  <a:schemeClr val="bg1"/>
                </a:solidFill>
                <a:latin typeface="Roboto condensed"/>
                <a:cs typeface="Roboto condensed"/>
              </a:rPr>
              <a:t>Step 4</a:t>
            </a:r>
            <a:endParaRPr lang="en-US" sz="1600" dirty="0">
              <a:solidFill>
                <a:schemeClr val="bg1"/>
              </a:solidFill>
              <a:latin typeface="Roboto condensed"/>
              <a:cs typeface="Roboto condensed"/>
            </a:endParaRPr>
          </a:p>
        </p:txBody>
      </p:sp>
      <p:sp>
        <p:nvSpPr>
          <p:cNvPr id="27" name="TextBox 30"/>
          <p:cNvSpPr txBox="1"/>
          <p:nvPr/>
        </p:nvSpPr>
        <p:spPr>
          <a:xfrm>
            <a:off x="8318209"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montes.</a:t>
            </a:r>
            <a:endParaRPr lang="en-US" sz="1100" dirty="0">
              <a:solidFill>
                <a:schemeClr val="bg1"/>
              </a:solidFill>
              <a:latin typeface="Roboto condensed"/>
              <a:cs typeface="Roboto condensed"/>
            </a:endParaRPr>
          </a:p>
        </p:txBody>
      </p:sp>
      <p:sp>
        <p:nvSpPr>
          <p:cNvPr id="28" name="TextBox 31"/>
          <p:cNvSpPr txBox="1"/>
          <p:nvPr/>
        </p:nvSpPr>
        <p:spPr>
          <a:xfrm>
            <a:off x="8318210" y="3532535"/>
            <a:ext cx="2233608" cy="401457"/>
          </a:xfrm>
          <a:prstGeom prst="rect">
            <a:avLst/>
          </a:prstGeom>
          <a:noFill/>
        </p:spPr>
        <p:txBody>
          <a:bodyPr wrap="square" rtlCol="0" anchor="t">
            <a:spAutoFit/>
          </a:bodyPr>
          <a:lstStyle/>
          <a:p>
            <a:pPr algn="ctr">
              <a:lnSpc>
                <a:spcPct val="140000"/>
              </a:lnSpc>
            </a:pPr>
            <a:r>
              <a:rPr lang="en-US" sz="1600" dirty="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29" name="Text Placeholder 8"/>
          <p:cNvSpPr txBox="1"/>
          <p:nvPr/>
        </p:nvSpPr>
        <p:spPr>
          <a:xfrm>
            <a:off x="273050" y="5242340"/>
            <a:ext cx="11689246" cy="891759"/>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200" dirty="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200" dirty="0">
              <a:solidFill>
                <a:schemeClr val="bg1"/>
              </a:solidFill>
            </a:endParaRPr>
          </a:p>
        </p:txBody>
      </p:sp>
      <p:cxnSp>
        <p:nvCxnSpPr>
          <p:cNvPr id="30" name="Straight Connector 37"/>
          <p:cNvCxnSpPr/>
          <p:nvPr/>
        </p:nvCxnSpPr>
        <p:spPr>
          <a:xfrm flipH="1">
            <a:off x="424783" y="5181953"/>
            <a:ext cx="114081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4" name="AutoShape 158"/>
          <p:cNvSpPr/>
          <p:nvPr/>
        </p:nvSpPr>
        <p:spPr bwMode="auto">
          <a:xfrm>
            <a:off x="4292858" y="3682382"/>
            <a:ext cx="3177443" cy="2409591"/>
          </a:xfrm>
          <a:custGeom>
            <a:avLst/>
            <a:gdLst>
              <a:gd name="T0" fmla="*/ 2147483647 w 21600"/>
              <a:gd name="T1" fmla="*/ 0 h 21600"/>
              <a:gd name="T2" fmla="*/ 1005315103 w 21600"/>
              <a:gd name="T3" fmla="*/ 907700304 h 21600"/>
              <a:gd name="T4" fmla="*/ 0 w 21600"/>
              <a:gd name="T5" fmla="*/ 1485518270 h 21600"/>
              <a:gd name="T6" fmla="*/ 0 w 21600"/>
              <a:gd name="T7" fmla="*/ 1815400607 h 21600"/>
              <a:gd name="T8" fmla="*/ 1579200677 w 21600"/>
              <a:gd name="T9" fmla="*/ 907700304 h 21600"/>
              <a:gd name="T10" fmla="*/ 2147483647 w 21600"/>
              <a:gd name="T11" fmla="*/ 329797929 h 21600"/>
              <a:gd name="T12" fmla="*/ 2147483647 w 21600"/>
              <a:gd name="T13" fmla="*/ 907700304 h 21600"/>
              <a:gd name="T14" fmla="*/ 2147483647 w 21600"/>
              <a:gd name="T15" fmla="*/ 907700304 h 21600"/>
              <a:gd name="T16" fmla="*/ 2147483647 w 21600"/>
              <a:gd name="T17" fmla="*/ 0 h 21600"/>
              <a:gd name="T18" fmla="*/ 214748364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0"/>
                </a:moveTo>
                <a:cubicBezTo>
                  <a:pt x="8890" y="0"/>
                  <a:pt x="5215" y="4845"/>
                  <a:pt x="5215" y="10800"/>
                </a:cubicBezTo>
                <a:cubicBezTo>
                  <a:pt x="5215" y="14591"/>
                  <a:pt x="2876" y="17675"/>
                  <a:pt x="0" y="17675"/>
                </a:cubicBezTo>
                <a:lnTo>
                  <a:pt x="0" y="21600"/>
                </a:lnTo>
                <a:cubicBezTo>
                  <a:pt x="4517" y="21600"/>
                  <a:pt x="8192" y="16755"/>
                  <a:pt x="8192" y="10800"/>
                </a:cubicBezTo>
                <a:cubicBezTo>
                  <a:pt x="8192" y="7009"/>
                  <a:pt x="10532" y="3924"/>
                  <a:pt x="13408" y="3924"/>
                </a:cubicBezTo>
                <a:cubicBezTo>
                  <a:pt x="16283" y="3924"/>
                  <a:pt x="18623" y="7009"/>
                  <a:pt x="18623" y="10800"/>
                </a:cubicBezTo>
                <a:lnTo>
                  <a:pt x="21600" y="10800"/>
                </a:lnTo>
                <a:cubicBezTo>
                  <a:pt x="21600" y="4845"/>
                  <a:pt x="17925" y="0"/>
                  <a:pt x="13408" y="0"/>
                </a:cubicBezTo>
                <a:close/>
                <a:moveTo>
                  <a:pt x="13408" y="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5" name="AutoShape 160"/>
          <p:cNvSpPr/>
          <p:nvPr/>
        </p:nvSpPr>
        <p:spPr bwMode="auto">
          <a:xfrm>
            <a:off x="7041792" y="3682382"/>
            <a:ext cx="2409359" cy="2409591"/>
          </a:xfrm>
          <a:custGeom>
            <a:avLst/>
            <a:gdLst>
              <a:gd name="T0" fmla="*/ 907700304 w 21600"/>
              <a:gd name="T1" fmla="*/ 1815400607 h 21600"/>
              <a:gd name="T2" fmla="*/ 0 w 21600"/>
              <a:gd name="T3" fmla="*/ 907700304 h 21600"/>
              <a:gd name="T4" fmla="*/ 329882381 w 21600"/>
              <a:gd name="T5" fmla="*/ 907700304 h 21600"/>
              <a:gd name="T6" fmla="*/ 907700304 w 21600"/>
              <a:gd name="T7" fmla="*/ 1485518270 h 21600"/>
              <a:gd name="T8" fmla="*/ 1485602679 w 21600"/>
              <a:gd name="T9" fmla="*/ 907700304 h 21600"/>
              <a:gd name="T10" fmla="*/ 907700304 w 21600"/>
              <a:gd name="T11" fmla="*/ 329882381 h 21600"/>
              <a:gd name="T12" fmla="*/ 907700304 w 21600"/>
              <a:gd name="T13" fmla="*/ 0 h 21600"/>
              <a:gd name="T14" fmla="*/ 1815400607 w 21600"/>
              <a:gd name="T15" fmla="*/ 907700304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lnTo>
                  <a:pt x="3925" y="10800"/>
                </a:lnTo>
                <a:cubicBezTo>
                  <a:pt x="3925" y="14591"/>
                  <a:pt x="7009" y="17675"/>
                  <a:pt x="10800" y="17675"/>
                </a:cubicBezTo>
                <a:cubicBezTo>
                  <a:pt x="14591" y="17675"/>
                  <a:pt x="17676" y="14591"/>
                  <a:pt x="17676" y="10800"/>
                </a:cubicBezTo>
                <a:cubicBezTo>
                  <a:pt x="17676" y="7009"/>
                  <a:pt x="14591" y="3925"/>
                  <a:pt x="10800" y="3925"/>
                </a:cubicBezTo>
                <a:lnTo>
                  <a:pt x="10800" y="0"/>
                </a:lnTo>
                <a:cubicBezTo>
                  <a:pt x="16755" y="0"/>
                  <a:pt x="21600" y="4845"/>
                  <a:pt x="21600" y="10800"/>
                </a:cubicBezTo>
                <a:cubicBezTo>
                  <a:pt x="21600" y="16755"/>
                  <a:pt x="16755" y="21600"/>
                  <a:pt x="10800" y="21600"/>
                </a:cubicBez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6" name="AutoShape 162"/>
          <p:cNvSpPr/>
          <p:nvPr/>
        </p:nvSpPr>
        <p:spPr bwMode="auto">
          <a:xfrm>
            <a:off x="9014556" y="1709428"/>
            <a:ext cx="3177443" cy="2409591"/>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10800"/>
                </a:moveTo>
                <a:cubicBezTo>
                  <a:pt x="13408" y="14591"/>
                  <a:pt x="11068" y="17675"/>
                  <a:pt x="8192" y="17675"/>
                </a:cubicBezTo>
                <a:cubicBezTo>
                  <a:pt x="5317" y="17675"/>
                  <a:pt x="2977" y="14591"/>
                  <a:pt x="2977" y="10800"/>
                </a:cubicBezTo>
                <a:lnTo>
                  <a:pt x="0" y="10800"/>
                </a:lnTo>
                <a:cubicBezTo>
                  <a:pt x="0" y="16755"/>
                  <a:pt x="3675" y="21600"/>
                  <a:pt x="8192" y="21600"/>
                </a:cubicBezTo>
                <a:cubicBezTo>
                  <a:pt x="12710" y="21600"/>
                  <a:pt x="16385" y="16755"/>
                  <a:pt x="16385" y="10800"/>
                </a:cubicBezTo>
                <a:cubicBezTo>
                  <a:pt x="16385" y="7009"/>
                  <a:pt x="18724" y="3925"/>
                  <a:pt x="21600" y="3925"/>
                </a:cubicBezTo>
                <a:lnTo>
                  <a:pt x="21600" y="0"/>
                </a:lnTo>
                <a:cubicBezTo>
                  <a:pt x="17083" y="0"/>
                  <a:pt x="13408" y="4845"/>
                  <a:pt x="13408" y="10800"/>
                </a:cubicBezTo>
                <a:close/>
                <a:moveTo>
                  <a:pt x="13408" y="108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7" name="AutoShape 164"/>
          <p:cNvSpPr/>
          <p:nvPr/>
        </p:nvSpPr>
        <p:spPr bwMode="auto">
          <a:xfrm>
            <a:off x="7041792" y="1709428"/>
            <a:ext cx="2409359" cy="2409591"/>
          </a:xfrm>
          <a:custGeom>
            <a:avLst/>
            <a:gdLst>
              <a:gd name="T0" fmla="*/ 907700304 w 21600"/>
              <a:gd name="T1" fmla="*/ 1815400607 h 21600"/>
              <a:gd name="T2" fmla="*/ 0 w 21600"/>
              <a:gd name="T3" fmla="*/ 907700304 h 21600"/>
              <a:gd name="T4" fmla="*/ 907700304 w 21600"/>
              <a:gd name="T5" fmla="*/ 0 h 21600"/>
              <a:gd name="T6" fmla="*/ 1815400607 w 21600"/>
              <a:gd name="T7" fmla="*/ 907700304 h 21600"/>
              <a:gd name="T8" fmla="*/ 1485518270 w 21600"/>
              <a:gd name="T9" fmla="*/ 907700304 h 21600"/>
              <a:gd name="T10" fmla="*/ 907700304 w 21600"/>
              <a:gd name="T11" fmla="*/ 329882381 h 21600"/>
              <a:gd name="T12" fmla="*/ 329797929 w 21600"/>
              <a:gd name="T13" fmla="*/ 907700304 h 21600"/>
              <a:gd name="T14" fmla="*/ 907700304 w 21600"/>
              <a:gd name="T15" fmla="*/ 1485518270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lnTo>
                  <a:pt x="17675" y="10800"/>
                </a:lnTo>
                <a:cubicBezTo>
                  <a:pt x="17675" y="7009"/>
                  <a:pt x="14591" y="3925"/>
                  <a:pt x="10800" y="3925"/>
                </a:cubicBezTo>
                <a:cubicBezTo>
                  <a:pt x="7009" y="3925"/>
                  <a:pt x="3924" y="7009"/>
                  <a:pt x="3924" y="10800"/>
                </a:cubicBezTo>
                <a:cubicBezTo>
                  <a:pt x="3924" y="14591"/>
                  <a:pt x="7009" y="17675"/>
                  <a:pt x="10800" y="17675"/>
                </a:cubicBezTo>
                <a:lnTo>
                  <a:pt x="10800" y="21600"/>
                </a:ln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8" name="AutoShape 162"/>
          <p:cNvSpPr/>
          <p:nvPr/>
        </p:nvSpPr>
        <p:spPr bwMode="auto">
          <a:xfrm>
            <a:off x="3087764" y="5653196"/>
            <a:ext cx="1205095" cy="1204805"/>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13408 w 21600"/>
              <a:gd name="connsiteY0" fmla="*/ 10800 h 21600"/>
              <a:gd name="connsiteX1" fmla="*/ 8192 w 21600"/>
              <a:gd name="connsiteY1" fmla="*/ 17675 h 21600"/>
              <a:gd name="connsiteX2" fmla="*/ 0 w 21600"/>
              <a:gd name="connsiteY2" fmla="*/ 10800 h 21600"/>
              <a:gd name="connsiteX3" fmla="*/ 8192 w 21600"/>
              <a:gd name="connsiteY3" fmla="*/ 21600 h 21600"/>
              <a:gd name="connsiteX4" fmla="*/ 16385 w 21600"/>
              <a:gd name="connsiteY4" fmla="*/ 10800 h 21600"/>
              <a:gd name="connsiteX5" fmla="*/ 21600 w 21600"/>
              <a:gd name="connsiteY5" fmla="*/ 3925 h 21600"/>
              <a:gd name="connsiteX6" fmla="*/ 21600 w 21600"/>
              <a:gd name="connsiteY6" fmla="*/ 0 h 21600"/>
              <a:gd name="connsiteX7" fmla="*/ 13408 w 21600"/>
              <a:gd name="connsiteY7" fmla="*/ 10800 h 21600"/>
              <a:gd name="connsiteX8" fmla="*/ 13408 w 21600"/>
              <a:gd name="connsiteY8" fmla="*/ 10800 h 21600"/>
              <a:gd name="connsiteX0-1" fmla="*/ 6064 w 14256"/>
              <a:gd name="connsiteY0-2" fmla="*/ 10800 h 21837"/>
              <a:gd name="connsiteX1-3" fmla="*/ 848 w 14256"/>
              <a:gd name="connsiteY1-4" fmla="*/ 17675 h 21837"/>
              <a:gd name="connsiteX2-5" fmla="*/ 848 w 14256"/>
              <a:gd name="connsiteY2-6" fmla="*/ 21600 h 21837"/>
              <a:gd name="connsiteX3-7" fmla="*/ 9041 w 14256"/>
              <a:gd name="connsiteY3-8" fmla="*/ 10800 h 21837"/>
              <a:gd name="connsiteX4-9" fmla="*/ 14256 w 14256"/>
              <a:gd name="connsiteY4-10" fmla="*/ 3925 h 21837"/>
              <a:gd name="connsiteX5-11" fmla="*/ 14256 w 14256"/>
              <a:gd name="connsiteY5-12" fmla="*/ 0 h 21837"/>
              <a:gd name="connsiteX6-13" fmla="*/ 6064 w 14256"/>
              <a:gd name="connsiteY6-14" fmla="*/ 10800 h 21837"/>
              <a:gd name="connsiteX7-15" fmla="*/ 6064 w 14256"/>
              <a:gd name="connsiteY7-16" fmla="*/ 10800 h 21837"/>
              <a:gd name="connsiteX0-17" fmla="*/ 5247 w 13439"/>
              <a:gd name="connsiteY0-18" fmla="*/ 10800 h 17675"/>
              <a:gd name="connsiteX1-19" fmla="*/ 31 w 13439"/>
              <a:gd name="connsiteY1-20" fmla="*/ 17675 h 17675"/>
              <a:gd name="connsiteX2-21" fmla="*/ 8224 w 13439"/>
              <a:gd name="connsiteY2-22" fmla="*/ 10800 h 17675"/>
              <a:gd name="connsiteX3-23" fmla="*/ 13439 w 13439"/>
              <a:gd name="connsiteY3-24" fmla="*/ 3925 h 17675"/>
              <a:gd name="connsiteX4-25" fmla="*/ 13439 w 13439"/>
              <a:gd name="connsiteY4-26" fmla="*/ 0 h 17675"/>
              <a:gd name="connsiteX5-27" fmla="*/ 5247 w 13439"/>
              <a:gd name="connsiteY5-28" fmla="*/ 10800 h 17675"/>
              <a:gd name="connsiteX6-29" fmla="*/ 5247 w 13439"/>
              <a:gd name="connsiteY6-30" fmla="*/ 10800 h 17675"/>
              <a:gd name="connsiteX0-31" fmla="*/ 5247 w 13439"/>
              <a:gd name="connsiteY0-32" fmla="*/ 10800 h 17675"/>
              <a:gd name="connsiteX1-33" fmla="*/ 31 w 13439"/>
              <a:gd name="connsiteY1-34" fmla="*/ 17675 h 17675"/>
              <a:gd name="connsiteX2-35" fmla="*/ 8224 w 13439"/>
              <a:gd name="connsiteY2-36" fmla="*/ 10800 h 17675"/>
              <a:gd name="connsiteX3-37" fmla="*/ 13439 w 13439"/>
              <a:gd name="connsiteY3-38" fmla="*/ 3925 h 17675"/>
              <a:gd name="connsiteX4-39" fmla="*/ 13439 w 13439"/>
              <a:gd name="connsiteY4-40" fmla="*/ 0 h 17675"/>
              <a:gd name="connsiteX5-41" fmla="*/ 5247 w 13439"/>
              <a:gd name="connsiteY5-42" fmla="*/ 10800 h 17675"/>
              <a:gd name="connsiteX6-43" fmla="*/ 5247 w 13439"/>
              <a:gd name="connsiteY6-44" fmla="*/ 10800 h 17675"/>
              <a:gd name="connsiteX0-45" fmla="*/ 181 w 8373"/>
              <a:gd name="connsiteY0-46" fmla="*/ 10800 h 11918"/>
              <a:gd name="connsiteX1-47" fmla="*/ 3158 w 8373"/>
              <a:gd name="connsiteY1-48" fmla="*/ 10800 h 11918"/>
              <a:gd name="connsiteX2-49" fmla="*/ 8373 w 8373"/>
              <a:gd name="connsiteY2-50" fmla="*/ 3925 h 11918"/>
              <a:gd name="connsiteX3-51" fmla="*/ 8373 w 8373"/>
              <a:gd name="connsiteY3-52" fmla="*/ 0 h 11918"/>
              <a:gd name="connsiteX4-53" fmla="*/ 181 w 8373"/>
              <a:gd name="connsiteY4-54" fmla="*/ 10800 h 11918"/>
              <a:gd name="connsiteX5-55" fmla="*/ 181 w 8373"/>
              <a:gd name="connsiteY5-56" fmla="*/ 10800 h 11918"/>
              <a:gd name="connsiteX0-57" fmla="*/ 0 w 9784"/>
              <a:gd name="connsiteY0-58" fmla="*/ 9062 h 9062"/>
              <a:gd name="connsiteX1-59" fmla="*/ 3556 w 9784"/>
              <a:gd name="connsiteY1-60" fmla="*/ 9062 h 9062"/>
              <a:gd name="connsiteX2-61" fmla="*/ 9784 w 9784"/>
              <a:gd name="connsiteY2-62" fmla="*/ 3293 h 9062"/>
              <a:gd name="connsiteX3-63" fmla="*/ 9784 w 9784"/>
              <a:gd name="connsiteY3-64" fmla="*/ 0 h 9062"/>
              <a:gd name="connsiteX4-65" fmla="*/ 0 w 9784"/>
              <a:gd name="connsiteY4-66" fmla="*/ 9062 h 9062"/>
              <a:gd name="connsiteX5-67" fmla="*/ 0 w 9784"/>
              <a:gd name="connsiteY5-68" fmla="*/ 9062 h 9062"/>
              <a:gd name="connsiteX0-69" fmla="*/ 0 w 10000"/>
              <a:gd name="connsiteY0-70" fmla="*/ 10000 h 10537"/>
              <a:gd name="connsiteX1-71" fmla="*/ 3635 w 10000"/>
              <a:gd name="connsiteY1-72" fmla="*/ 10000 h 10537"/>
              <a:gd name="connsiteX2-73" fmla="*/ 10000 w 10000"/>
              <a:gd name="connsiteY2-74" fmla="*/ 3634 h 10537"/>
              <a:gd name="connsiteX3-75" fmla="*/ 10000 w 10000"/>
              <a:gd name="connsiteY3-76" fmla="*/ 0 h 10537"/>
              <a:gd name="connsiteX4-77" fmla="*/ 0 w 10000"/>
              <a:gd name="connsiteY4-78" fmla="*/ 10000 h 10537"/>
              <a:gd name="connsiteX5-79" fmla="*/ 0 w 10000"/>
              <a:gd name="connsiteY5-80" fmla="*/ 10000 h 10537"/>
              <a:gd name="connsiteX0-81" fmla="*/ 0 w 10000"/>
              <a:gd name="connsiteY0-82" fmla="*/ 10000 h 10000"/>
              <a:gd name="connsiteX1-83" fmla="*/ 3635 w 10000"/>
              <a:gd name="connsiteY1-84" fmla="*/ 10000 h 10000"/>
              <a:gd name="connsiteX2-85" fmla="*/ 10000 w 10000"/>
              <a:gd name="connsiteY2-86" fmla="*/ 3634 h 10000"/>
              <a:gd name="connsiteX3-87" fmla="*/ 10000 w 10000"/>
              <a:gd name="connsiteY3-88" fmla="*/ 0 h 10000"/>
              <a:gd name="connsiteX4-89" fmla="*/ 0 w 10000"/>
              <a:gd name="connsiteY4-90" fmla="*/ 10000 h 10000"/>
              <a:gd name="connsiteX5-91" fmla="*/ 0 w 10000"/>
              <a:gd name="connsiteY5-9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10000"/>
                </a:moveTo>
                <a:lnTo>
                  <a:pt x="3635" y="10000"/>
                </a:lnTo>
                <a:cubicBezTo>
                  <a:pt x="3837" y="7109"/>
                  <a:pt x="6489" y="3634"/>
                  <a:pt x="10000" y="3634"/>
                </a:cubicBezTo>
                <a:lnTo>
                  <a:pt x="10000" y="0"/>
                </a:lnTo>
                <a:cubicBezTo>
                  <a:pt x="4486" y="0"/>
                  <a:pt x="0" y="4486"/>
                  <a:pt x="0" y="10000"/>
                </a:cubicBezTo>
                <a:close/>
                <a:moveTo>
                  <a:pt x="0" y="100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9" name="AutoShape 159"/>
          <p:cNvSpPr/>
          <p:nvPr/>
        </p:nvSpPr>
        <p:spPr bwMode="auto">
          <a:xfrm>
            <a:off x="5618815"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0" name="Rectangle 166"/>
          <p:cNvSpPr/>
          <p:nvPr/>
        </p:nvSpPr>
        <p:spPr bwMode="auto">
          <a:xfrm>
            <a:off x="5919187"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a:solidFill>
                  <a:schemeClr val="bg1"/>
                </a:solidFill>
                <a:latin typeface="Roboto condensed"/>
                <a:ea typeface="MS PGothic" panose="020B0600070205080204" charset="-128"/>
                <a:cs typeface="Roboto condensed"/>
                <a:sym typeface="Helvetica" charset="0"/>
              </a:rPr>
              <a:t>2011</a:t>
            </a:r>
            <a:endParaRPr lang="en-US" sz="2400" dirty="0">
              <a:solidFill>
                <a:schemeClr val="bg1"/>
              </a:solidFill>
              <a:latin typeface="Roboto condensed"/>
              <a:ea typeface="MS PGothic" panose="020B0600070205080204" charset="-128"/>
              <a:cs typeface="Roboto condensed"/>
              <a:sym typeface="Helvetica" charset="0"/>
            </a:endParaRPr>
          </a:p>
        </p:txBody>
      </p:sp>
      <p:grpSp>
        <p:nvGrpSpPr>
          <p:cNvPr id="11" name="Group 352"/>
          <p:cNvGrpSpPr/>
          <p:nvPr/>
        </p:nvGrpSpPr>
        <p:grpSpPr bwMode="auto">
          <a:xfrm>
            <a:off x="6118031" y="4615350"/>
            <a:ext cx="288753" cy="288753"/>
            <a:chOff x="0" y="0"/>
            <a:chExt cx="575" cy="575"/>
          </a:xfrm>
          <a:solidFill>
            <a:schemeClr val="bg1"/>
          </a:solidFill>
        </p:grpSpPr>
        <p:sp>
          <p:nvSpPr>
            <p:cNvPr id="12"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3"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4"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5"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6" name="AutoShape 161"/>
          <p:cNvSpPr/>
          <p:nvPr/>
        </p:nvSpPr>
        <p:spPr bwMode="auto">
          <a:xfrm>
            <a:off x="7591578"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17" name="Group 332"/>
          <p:cNvGrpSpPr/>
          <p:nvPr/>
        </p:nvGrpSpPr>
        <p:grpSpPr bwMode="auto">
          <a:xfrm>
            <a:off x="8104475" y="4603838"/>
            <a:ext cx="286613" cy="288751"/>
            <a:chOff x="0" y="0"/>
            <a:chExt cx="576" cy="576"/>
          </a:xfrm>
          <a:solidFill>
            <a:schemeClr val="bg1"/>
          </a:solidFill>
        </p:grpSpPr>
        <p:sp>
          <p:nvSpPr>
            <p:cNvPr id="18"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9"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20"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21"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22"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23"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24"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25" name="Rectangle 166"/>
          <p:cNvSpPr/>
          <p:nvPr/>
        </p:nvSpPr>
        <p:spPr bwMode="auto">
          <a:xfrm>
            <a:off x="7900320"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a:solidFill>
                  <a:schemeClr val="bg1"/>
                </a:solidFill>
                <a:latin typeface="Roboto condensed"/>
                <a:ea typeface="MS PGothic" panose="020B0600070205080204" charset="-128"/>
                <a:cs typeface="Roboto condensed"/>
                <a:sym typeface="Helvetica" charset="0"/>
              </a:rPr>
              <a:t>2012</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26" name="AutoShape 165"/>
          <p:cNvSpPr/>
          <p:nvPr/>
        </p:nvSpPr>
        <p:spPr bwMode="auto">
          <a:xfrm>
            <a:off x="7591578"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27" name="AutoShape 597"/>
          <p:cNvSpPr/>
          <p:nvPr/>
        </p:nvSpPr>
        <p:spPr bwMode="auto">
          <a:xfrm>
            <a:off x="8100493" y="2614869"/>
            <a:ext cx="286613" cy="286613"/>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28" name="Rectangle 166"/>
          <p:cNvSpPr/>
          <p:nvPr/>
        </p:nvSpPr>
        <p:spPr bwMode="auto">
          <a:xfrm>
            <a:off x="7900320"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a:solidFill>
                  <a:schemeClr val="bg1"/>
                </a:solidFill>
                <a:latin typeface="Roboto condensed"/>
                <a:ea typeface="MS PGothic" panose="020B0600070205080204" charset="-128"/>
                <a:cs typeface="Roboto condensed"/>
                <a:sym typeface="Helvetica" charset="0"/>
              </a:rPr>
              <a:t>2013</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29" name="AutoShape 163"/>
          <p:cNvSpPr/>
          <p:nvPr/>
        </p:nvSpPr>
        <p:spPr bwMode="auto">
          <a:xfrm>
            <a:off x="9564342"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30" name="Group 447"/>
          <p:cNvGrpSpPr/>
          <p:nvPr/>
        </p:nvGrpSpPr>
        <p:grpSpPr bwMode="auto">
          <a:xfrm>
            <a:off x="10061611" y="2614869"/>
            <a:ext cx="286613" cy="286613"/>
            <a:chOff x="0" y="0"/>
            <a:chExt cx="575" cy="575"/>
          </a:xfrm>
          <a:solidFill>
            <a:schemeClr val="bg1"/>
          </a:solidFill>
        </p:grpSpPr>
        <p:sp>
          <p:nvSpPr>
            <p:cNvPr id="31"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32"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33"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34"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35" name="Rectangle 166"/>
          <p:cNvSpPr/>
          <p:nvPr/>
        </p:nvSpPr>
        <p:spPr bwMode="auto">
          <a:xfrm>
            <a:off x="9865674"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a:solidFill>
                  <a:schemeClr val="bg1"/>
                </a:solidFill>
                <a:latin typeface="Roboto condensed"/>
                <a:ea typeface="MS PGothic" panose="020B0600070205080204" charset="-128"/>
                <a:cs typeface="Roboto condensed"/>
                <a:sym typeface="Helvetica" charset="0"/>
              </a:rPr>
              <a:t>2014</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36" name="Oval 40"/>
          <p:cNvSpPr/>
          <p:nvPr/>
        </p:nvSpPr>
        <p:spPr>
          <a:xfrm>
            <a:off x="368768" y="1835089"/>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37" name="Group 41"/>
          <p:cNvGrpSpPr/>
          <p:nvPr/>
        </p:nvGrpSpPr>
        <p:grpSpPr>
          <a:xfrm>
            <a:off x="934607" y="1650674"/>
            <a:ext cx="4274015" cy="828460"/>
            <a:chOff x="1376362" y="1322611"/>
            <a:chExt cx="2338246" cy="614885"/>
          </a:xfrm>
        </p:grpSpPr>
        <p:sp>
          <p:nvSpPr>
            <p:cNvPr id="38" name="TextBox 47"/>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Number 2005</a:t>
              </a:r>
              <a:endParaRPr lang="en-US" sz="1600" dirty="0">
                <a:solidFill>
                  <a:schemeClr val="bg1"/>
                </a:solidFill>
                <a:latin typeface="Roboto condensed"/>
                <a:cs typeface="Roboto condensed"/>
              </a:endParaRPr>
            </a:p>
          </p:txBody>
        </p:sp>
        <p:sp>
          <p:nvSpPr>
            <p:cNvPr id="39" name="TextBox 48"/>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40" name="Group 352"/>
          <p:cNvGrpSpPr/>
          <p:nvPr/>
        </p:nvGrpSpPr>
        <p:grpSpPr bwMode="auto">
          <a:xfrm>
            <a:off x="504370" y="1973221"/>
            <a:ext cx="216944" cy="216943"/>
            <a:chOff x="0" y="0"/>
            <a:chExt cx="575" cy="575"/>
          </a:xfrm>
          <a:solidFill>
            <a:schemeClr val="bg1"/>
          </a:solidFill>
        </p:grpSpPr>
        <p:sp>
          <p:nvSpPr>
            <p:cNvPr id="41"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42"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43"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44"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45" name="Oval 50"/>
          <p:cNvSpPr/>
          <p:nvPr/>
        </p:nvSpPr>
        <p:spPr>
          <a:xfrm>
            <a:off x="368768" y="2706386"/>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46" name="Group 51"/>
          <p:cNvGrpSpPr/>
          <p:nvPr/>
        </p:nvGrpSpPr>
        <p:grpSpPr>
          <a:xfrm>
            <a:off x="934607" y="2521971"/>
            <a:ext cx="4274015" cy="828460"/>
            <a:chOff x="1376362" y="1322611"/>
            <a:chExt cx="2338246" cy="614885"/>
          </a:xfrm>
        </p:grpSpPr>
        <p:sp>
          <p:nvSpPr>
            <p:cNvPr id="47" name="TextBox 60"/>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Website Designs</a:t>
              </a:r>
              <a:endParaRPr lang="en-US" sz="1600" dirty="0">
                <a:solidFill>
                  <a:schemeClr val="bg1"/>
                </a:solidFill>
                <a:latin typeface="Roboto condensed"/>
                <a:cs typeface="Roboto condensed"/>
              </a:endParaRPr>
            </a:p>
          </p:txBody>
        </p:sp>
        <p:sp>
          <p:nvSpPr>
            <p:cNvPr id="48" name="TextBox 61"/>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49" name="Group 332"/>
          <p:cNvGrpSpPr/>
          <p:nvPr/>
        </p:nvGrpSpPr>
        <p:grpSpPr bwMode="auto">
          <a:xfrm>
            <a:off x="506244" y="2844519"/>
            <a:ext cx="215336" cy="216942"/>
            <a:chOff x="0" y="0"/>
            <a:chExt cx="576" cy="576"/>
          </a:xfrm>
          <a:solidFill>
            <a:schemeClr val="bg1"/>
          </a:solidFill>
        </p:grpSpPr>
        <p:sp>
          <p:nvSpPr>
            <p:cNvPr id="50"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1"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2"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53"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4"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55"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56"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7" name="Oval 63"/>
          <p:cNvSpPr/>
          <p:nvPr/>
        </p:nvSpPr>
        <p:spPr>
          <a:xfrm>
            <a:off x="368768" y="3577684"/>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58" name="Group 64"/>
          <p:cNvGrpSpPr/>
          <p:nvPr/>
        </p:nvGrpSpPr>
        <p:grpSpPr>
          <a:xfrm>
            <a:off x="934607" y="3393269"/>
            <a:ext cx="4274015" cy="828460"/>
            <a:chOff x="1376362" y="1322611"/>
            <a:chExt cx="2338246" cy="614885"/>
          </a:xfrm>
        </p:grpSpPr>
        <p:sp>
          <p:nvSpPr>
            <p:cNvPr id="59" name="TextBox 66"/>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60" name="TextBox 6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sp>
        <p:nvSpPr>
          <p:cNvPr id="61" name="AutoShape 597"/>
          <p:cNvSpPr/>
          <p:nvPr/>
        </p:nvSpPr>
        <p:spPr bwMode="auto">
          <a:xfrm>
            <a:off x="511179" y="3718020"/>
            <a:ext cx="215336" cy="215336"/>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62" name="Oval 69"/>
          <p:cNvSpPr/>
          <p:nvPr/>
        </p:nvSpPr>
        <p:spPr>
          <a:xfrm>
            <a:off x="368768" y="4448980"/>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3" name="Group 70"/>
          <p:cNvGrpSpPr/>
          <p:nvPr/>
        </p:nvGrpSpPr>
        <p:grpSpPr>
          <a:xfrm>
            <a:off x="934607" y="4264565"/>
            <a:ext cx="4274015" cy="828460"/>
            <a:chOff x="1376362" y="1322611"/>
            <a:chExt cx="2338246" cy="614885"/>
          </a:xfrm>
        </p:grpSpPr>
        <p:sp>
          <p:nvSpPr>
            <p:cNvPr id="64" name="TextBox 76"/>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65" name="TextBox 7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66" name="Group 447"/>
          <p:cNvGrpSpPr/>
          <p:nvPr/>
        </p:nvGrpSpPr>
        <p:grpSpPr bwMode="auto">
          <a:xfrm>
            <a:off x="515200" y="4600942"/>
            <a:ext cx="215336" cy="215336"/>
            <a:chOff x="0" y="0"/>
            <a:chExt cx="575" cy="575"/>
          </a:xfrm>
          <a:solidFill>
            <a:schemeClr val="bg1"/>
          </a:solidFill>
        </p:grpSpPr>
        <p:sp>
          <p:nvSpPr>
            <p:cNvPr id="67"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8"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9"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0"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4495800" y="1085850"/>
            <a:ext cx="3200400" cy="2838450"/>
          </a:xfrm>
          <a:custGeom>
            <a:avLst/>
            <a:gdLst>
              <a:gd name="connsiteX0" fmla="*/ 1600200 w 3200400"/>
              <a:gd name="connsiteY0" fmla="*/ 0 h 2838450"/>
              <a:gd name="connsiteX1" fmla="*/ 3200400 w 3200400"/>
              <a:gd name="connsiteY1" fmla="*/ 1600200 h 2838450"/>
              <a:gd name="connsiteX2" fmla="*/ 2618076 w 3200400"/>
              <a:gd name="connsiteY2" fmla="*/ 2834992 h 2838450"/>
              <a:gd name="connsiteX3" fmla="*/ 2613452 w 3200400"/>
              <a:gd name="connsiteY3" fmla="*/ 2838450 h 2838450"/>
              <a:gd name="connsiteX4" fmla="*/ 586949 w 3200400"/>
              <a:gd name="connsiteY4" fmla="*/ 2838450 h 2838450"/>
              <a:gd name="connsiteX5" fmla="*/ 582325 w 3200400"/>
              <a:gd name="connsiteY5" fmla="*/ 2834992 h 2838450"/>
              <a:gd name="connsiteX6" fmla="*/ 0 w 3200400"/>
              <a:gd name="connsiteY6" fmla="*/ 1600200 h 2838450"/>
              <a:gd name="connsiteX7" fmla="*/ 1600200 w 3200400"/>
              <a:gd name="connsiteY7"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283845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9900" dirty="0"/>
              <a:t>4</a:t>
            </a:r>
            <a:endParaRPr lang="zh-CN" altLang="en-US" sz="19900" dirty="0"/>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10" name="文本框 12"/>
          <p:cNvSpPr txBox="1"/>
          <p:nvPr/>
        </p:nvSpPr>
        <p:spPr>
          <a:xfrm>
            <a:off x="2647950" y="4690283"/>
            <a:ext cx="68961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grpSp>
        <p:nvGrpSpPr>
          <p:cNvPr id="4" name="Group 3"/>
          <p:cNvGrpSpPr/>
          <p:nvPr/>
        </p:nvGrpSpPr>
        <p:grpSpPr>
          <a:xfrm rot="2700000">
            <a:off x="1045315" y="3626219"/>
            <a:ext cx="767255" cy="1934377"/>
            <a:chOff x="4178985" y="2597150"/>
            <a:chExt cx="801573" cy="2020900"/>
          </a:xfrm>
        </p:grpSpPr>
        <p:sp>
          <p:nvSpPr>
            <p:cNvPr id="5" name="Freeform 133"/>
            <p:cNvSpPr/>
            <p:nvPr/>
          </p:nvSpPr>
          <p:spPr bwMode="auto">
            <a:xfrm flipH="1">
              <a:off x="4380108" y="3983646"/>
              <a:ext cx="383148" cy="634404"/>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6" name="Freeform 134"/>
            <p:cNvSpPr/>
            <p:nvPr/>
          </p:nvSpPr>
          <p:spPr bwMode="auto">
            <a:xfrm flipH="1">
              <a:off x="4413792" y="3978274"/>
              <a:ext cx="312270" cy="39954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7" name="Freeform 135"/>
            <p:cNvSpPr/>
            <p:nvPr/>
          </p:nvSpPr>
          <p:spPr bwMode="auto">
            <a:xfrm flipH="1">
              <a:off x="4464149" y="3992708"/>
              <a:ext cx="204536" cy="288808"/>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8" name="Freeform 107"/>
            <p:cNvSpPr/>
            <p:nvPr/>
          </p:nvSpPr>
          <p:spPr bwMode="auto">
            <a:xfrm flipH="1">
              <a:off x="417898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9" name="Freeform 107"/>
            <p:cNvSpPr/>
            <p:nvPr/>
          </p:nvSpPr>
          <p:spPr bwMode="auto">
            <a:xfrm>
              <a:off x="460944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10" name="Freeform 108"/>
            <p:cNvSpPr/>
            <p:nvPr/>
          </p:nvSpPr>
          <p:spPr bwMode="auto">
            <a:xfrm>
              <a:off x="4226296" y="2597150"/>
              <a:ext cx="709127" cy="1298838"/>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11" name="Oval 113"/>
            <p:cNvSpPr>
              <a:spLocks noChangeArrowheads="1"/>
            </p:cNvSpPr>
            <p:nvPr/>
          </p:nvSpPr>
          <p:spPr bwMode="auto">
            <a:xfrm>
              <a:off x="4464149" y="3008591"/>
              <a:ext cx="236859" cy="230714"/>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12" name="Oval 116"/>
            <p:cNvSpPr>
              <a:spLocks noChangeArrowheads="1"/>
            </p:cNvSpPr>
            <p:nvPr/>
          </p:nvSpPr>
          <p:spPr bwMode="auto">
            <a:xfrm>
              <a:off x="4511491" y="3311397"/>
              <a:ext cx="142175" cy="146900"/>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13" name="Oval 119"/>
            <p:cNvSpPr>
              <a:spLocks noChangeArrowheads="1"/>
            </p:cNvSpPr>
            <p:nvPr/>
          </p:nvSpPr>
          <p:spPr bwMode="auto">
            <a:xfrm>
              <a:off x="4538857" y="3530389"/>
              <a:ext cx="87443" cy="8556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14" name="Rectangle 13"/>
            <p:cNvSpPr/>
            <p:nvPr/>
          </p:nvSpPr>
          <p:spPr>
            <a:xfrm>
              <a:off x="4499622" y="3895987"/>
              <a:ext cx="144641" cy="88637"/>
            </a:xfrm>
            <a:prstGeom prst="rect">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sp>
        <p:nvSpPr>
          <p:cNvPr id="15" name="Freeform 14"/>
          <p:cNvSpPr/>
          <p:nvPr/>
        </p:nvSpPr>
        <p:spPr>
          <a:xfrm>
            <a:off x="2156992" y="1935650"/>
            <a:ext cx="10485942" cy="1952998"/>
          </a:xfrm>
          <a:custGeom>
            <a:avLst/>
            <a:gdLst>
              <a:gd name="connsiteX0" fmla="*/ 0 w 7473950"/>
              <a:gd name="connsiteY0" fmla="*/ 1390650 h 1392017"/>
              <a:gd name="connsiteX1" fmla="*/ 2197100 w 7473950"/>
              <a:gd name="connsiteY1" fmla="*/ 279400 h 1392017"/>
              <a:gd name="connsiteX2" fmla="*/ 4756150 w 7473950"/>
              <a:gd name="connsiteY2" fmla="*/ 1390650 h 1392017"/>
              <a:gd name="connsiteX3" fmla="*/ 7473950 w 7473950"/>
              <a:gd name="connsiteY3" fmla="*/ 0 h 1392017"/>
            </a:gdLst>
            <a:ahLst/>
            <a:cxnLst>
              <a:cxn ang="0">
                <a:pos x="connsiteX0" y="connsiteY0"/>
              </a:cxn>
              <a:cxn ang="0">
                <a:pos x="connsiteX1" y="connsiteY1"/>
              </a:cxn>
              <a:cxn ang="0">
                <a:pos x="connsiteX2" y="connsiteY2"/>
              </a:cxn>
              <a:cxn ang="0">
                <a:pos x="connsiteX3" y="connsiteY3"/>
              </a:cxn>
            </a:cxnLst>
            <a:rect l="l" t="t" r="r" b="b"/>
            <a:pathLst>
              <a:path w="7473950" h="1392017">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w="12700" cmpd="sng">
            <a:solidFill>
              <a:schemeClr val="bg1"/>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p>
        </p:txBody>
      </p:sp>
      <p:sp>
        <p:nvSpPr>
          <p:cNvPr id="16" name="Rounded Rectangle 16"/>
          <p:cNvSpPr/>
          <p:nvPr/>
        </p:nvSpPr>
        <p:spPr>
          <a:xfrm>
            <a:off x="3334696" y="2582460"/>
            <a:ext cx="563057" cy="563057"/>
          </a:xfrm>
          <a:prstGeom prst="roundRect">
            <a:avLst>
              <a:gd name="adj" fmla="val 50000"/>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17" name="Group 17"/>
          <p:cNvGrpSpPr/>
          <p:nvPr/>
        </p:nvGrpSpPr>
        <p:grpSpPr>
          <a:xfrm>
            <a:off x="3482283" y="2781985"/>
            <a:ext cx="275113" cy="240501"/>
            <a:chOff x="3175" y="-1587"/>
            <a:chExt cx="492126" cy="430212"/>
          </a:xfrm>
          <a:solidFill>
            <a:schemeClr val="bg1"/>
          </a:solidFill>
        </p:grpSpPr>
        <p:sp>
          <p:nvSpPr>
            <p:cNvPr id="18"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19"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20"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21" name="Group 21"/>
          <p:cNvGrpSpPr/>
          <p:nvPr/>
        </p:nvGrpSpPr>
        <p:grpSpPr>
          <a:xfrm>
            <a:off x="3209969" y="3217664"/>
            <a:ext cx="1771888" cy="1623748"/>
            <a:chOff x="667471" y="2995559"/>
            <a:chExt cx="1262929" cy="1157341"/>
          </a:xfrm>
        </p:grpSpPr>
        <p:sp>
          <p:nvSpPr>
            <p:cNvPr id="22" name="TextBox 22"/>
            <p:cNvSpPr txBox="1"/>
            <p:nvPr/>
          </p:nvSpPr>
          <p:spPr>
            <a:xfrm>
              <a:off x="667471" y="2995559"/>
              <a:ext cx="1156100" cy="241307"/>
            </a:xfrm>
            <a:prstGeom prst="rect">
              <a:avLst/>
            </a:prstGeom>
            <a:noFill/>
          </p:spPr>
          <p:txBody>
            <a:bodyPr wrap="square" rtlCol="0">
              <a:spAutoFit/>
            </a:bodyPr>
            <a:lstStyle/>
            <a:p>
              <a:pPr lvl="0"/>
              <a:r>
                <a:rPr lang="en-US" altLang="ko-KR" sz="1600" dirty="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23"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Curabitur elementum posuere pretium. </a:t>
              </a:r>
              <a:endParaRPr lang="en-US" altLang="ko-KR" sz="1200" dirty="0">
                <a:solidFill>
                  <a:schemeClr val="bg1"/>
                </a:solidFill>
                <a:latin typeface="Roboto condensed"/>
                <a:cs typeface="Roboto condensed"/>
              </a:endParaRPr>
            </a:p>
          </p:txBody>
        </p:sp>
      </p:grpSp>
      <p:grpSp>
        <p:nvGrpSpPr>
          <p:cNvPr id="24" name="Group 24"/>
          <p:cNvGrpSpPr/>
          <p:nvPr/>
        </p:nvGrpSpPr>
        <p:grpSpPr>
          <a:xfrm>
            <a:off x="7491154" y="4080365"/>
            <a:ext cx="1771888" cy="1623748"/>
            <a:chOff x="667471" y="2995559"/>
            <a:chExt cx="1262929" cy="1157341"/>
          </a:xfrm>
        </p:grpSpPr>
        <p:sp>
          <p:nvSpPr>
            <p:cNvPr id="25" name="TextBox 25"/>
            <p:cNvSpPr txBox="1"/>
            <p:nvPr/>
          </p:nvSpPr>
          <p:spPr>
            <a:xfrm>
              <a:off x="667471" y="2995559"/>
              <a:ext cx="1156100" cy="241307"/>
            </a:xfrm>
            <a:prstGeom prst="rect">
              <a:avLst/>
            </a:prstGeom>
            <a:noFill/>
          </p:spPr>
          <p:txBody>
            <a:bodyPr wrap="square" rtlCol="0">
              <a:spAutoFit/>
            </a:bodyPr>
            <a:lstStyle/>
            <a:p>
              <a:pPr lvl="0"/>
              <a:r>
                <a:rPr lang="en-US" altLang="ko-KR" sz="1600" dirty="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26"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Curabitur elementum posuere pretium. </a:t>
              </a:r>
              <a:endParaRPr lang="en-US" altLang="ko-KR" sz="1200" dirty="0">
                <a:solidFill>
                  <a:schemeClr val="bg1"/>
                </a:solidFill>
                <a:latin typeface="Roboto condensed"/>
                <a:cs typeface="Roboto condensed"/>
              </a:endParaRPr>
            </a:p>
          </p:txBody>
        </p:sp>
      </p:grpSp>
      <p:sp>
        <p:nvSpPr>
          <p:cNvPr id="27" name="Rounded Rectangle 28"/>
          <p:cNvSpPr/>
          <p:nvPr/>
        </p:nvSpPr>
        <p:spPr>
          <a:xfrm>
            <a:off x="7619945" y="3388729"/>
            <a:ext cx="563057" cy="563057"/>
          </a:xfrm>
          <a:prstGeom prst="roundRect">
            <a:avLst>
              <a:gd name="adj" fmla="val 50000"/>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28" name="Freeform 28"/>
          <p:cNvSpPr>
            <a:spLocks noEditPoints="1"/>
          </p:cNvSpPr>
          <p:nvPr/>
        </p:nvSpPr>
        <p:spPr bwMode="auto">
          <a:xfrm>
            <a:off x="7790778" y="3545294"/>
            <a:ext cx="238873" cy="23887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id-ID" sz="800"/>
          </a:p>
        </p:txBody>
      </p:sp>
      <p:grpSp>
        <p:nvGrpSpPr>
          <p:cNvPr id="29" name="Group 30"/>
          <p:cNvGrpSpPr/>
          <p:nvPr/>
        </p:nvGrpSpPr>
        <p:grpSpPr>
          <a:xfrm>
            <a:off x="9989998" y="3725635"/>
            <a:ext cx="1771888" cy="1623748"/>
            <a:chOff x="667471" y="2995559"/>
            <a:chExt cx="1262929" cy="1157341"/>
          </a:xfrm>
        </p:grpSpPr>
        <p:sp>
          <p:nvSpPr>
            <p:cNvPr id="30" name="TextBox 31"/>
            <p:cNvSpPr txBox="1"/>
            <p:nvPr/>
          </p:nvSpPr>
          <p:spPr>
            <a:xfrm>
              <a:off x="667471" y="2995559"/>
              <a:ext cx="1156100" cy="241307"/>
            </a:xfrm>
            <a:prstGeom prst="rect">
              <a:avLst/>
            </a:prstGeom>
            <a:noFill/>
          </p:spPr>
          <p:txBody>
            <a:bodyPr wrap="square" rtlCol="0">
              <a:spAutoFit/>
            </a:bodyPr>
            <a:lstStyle/>
            <a:p>
              <a:pPr lvl="0"/>
              <a:r>
                <a:rPr lang="en-US" altLang="ko-KR" sz="1600" dirty="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31"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Curabitur elementum posuere pretium. </a:t>
              </a:r>
              <a:endParaRPr lang="en-US" altLang="ko-KR" sz="1200" dirty="0">
                <a:solidFill>
                  <a:schemeClr val="bg1"/>
                </a:solidFill>
                <a:latin typeface="Roboto condensed"/>
                <a:cs typeface="Roboto condensed"/>
              </a:endParaRPr>
            </a:p>
          </p:txBody>
        </p:sp>
      </p:grpSp>
      <p:sp>
        <p:nvSpPr>
          <p:cNvPr id="32" name="Rounded Rectangle 34"/>
          <p:cNvSpPr/>
          <p:nvPr/>
        </p:nvSpPr>
        <p:spPr>
          <a:xfrm>
            <a:off x="10118789" y="3033999"/>
            <a:ext cx="563057" cy="563057"/>
          </a:xfrm>
          <a:prstGeom prst="roundRect">
            <a:avLst>
              <a:gd name="adj" fmla="val 50000"/>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33" name="Group 35"/>
          <p:cNvGrpSpPr/>
          <p:nvPr/>
        </p:nvGrpSpPr>
        <p:grpSpPr>
          <a:xfrm>
            <a:off x="10262363" y="3168144"/>
            <a:ext cx="277004" cy="274341"/>
            <a:chOff x="0" y="1589"/>
            <a:chExt cx="495294" cy="490530"/>
          </a:xfrm>
          <a:solidFill>
            <a:schemeClr val="bg1"/>
          </a:solidFill>
        </p:grpSpPr>
        <p:sp>
          <p:nvSpPr>
            <p:cNvPr id="34" name="Freeform 166"/>
            <p:cNvSpPr>
              <a:spLocks noEditPoints="1"/>
            </p:cNvSpPr>
            <p:nvPr/>
          </p:nvSpPr>
          <p:spPr bwMode="auto">
            <a:xfrm>
              <a:off x="0" y="47624"/>
              <a:ext cx="452431" cy="444495"/>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5" name="Freeform 167"/>
            <p:cNvSpPr>
              <a:spLocks noEditPoints="1"/>
            </p:cNvSpPr>
            <p:nvPr/>
          </p:nvSpPr>
          <p:spPr bwMode="auto">
            <a:xfrm>
              <a:off x="219073" y="246061"/>
              <a:ext cx="76199" cy="7619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6" name="Freeform 168"/>
            <p:cNvSpPr>
              <a:spLocks noEditPoints="1"/>
            </p:cNvSpPr>
            <p:nvPr/>
          </p:nvSpPr>
          <p:spPr bwMode="auto">
            <a:xfrm>
              <a:off x="419095" y="1589"/>
              <a:ext cx="76199" cy="76199"/>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7" name="Freeform 169"/>
            <p:cNvSpPr>
              <a:spLocks noEditPoints="1"/>
            </p:cNvSpPr>
            <p:nvPr/>
          </p:nvSpPr>
          <p:spPr bwMode="auto">
            <a:xfrm>
              <a:off x="126999" y="231774"/>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8" name="Oval 170"/>
            <p:cNvSpPr>
              <a:spLocks noChangeArrowheads="1"/>
            </p:cNvSpPr>
            <p:nvPr/>
          </p:nvSpPr>
          <p:spPr bwMode="auto">
            <a:xfrm>
              <a:off x="188912" y="338134"/>
              <a:ext cx="30164" cy="301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9" name="Oval 171"/>
            <p:cNvSpPr>
              <a:spLocks noChangeArrowheads="1"/>
            </p:cNvSpPr>
            <p:nvPr/>
          </p:nvSpPr>
          <p:spPr bwMode="auto">
            <a:xfrm>
              <a:off x="433389" y="107949"/>
              <a:ext cx="31749" cy="3174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40" name="Group 42"/>
          <p:cNvGrpSpPr/>
          <p:nvPr/>
        </p:nvGrpSpPr>
        <p:grpSpPr>
          <a:xfrm>
            <a:off x="5401593" y="2849479"/>
            <a:ext cx="1771888" cy="1623748"/>
            <a:chOff x="667471" y="2995559"/>
            <a:chExt cx="1262929" cy="1157341"/>
          </a:xfrm>
        </p:grpSpPr>
        <p:sp>
          <p:nvSpPr>
            <p:cNvPr id="41" name="TextBox 43"/>
            <p:cNvSpPr txBox="1"/>
            <p:nvPr/>
          </p:nvSpPr>
          <p:spPr>
            <a:xfrm>
              <a:off x="667471" y="2995559"/>
              <a:ext cx="1156100" cy="241307"/>
            </a:xfrm>
            <a:prstGeom prst="rect">
              <a:avLst/>
            </a:prstGeom>
            <a:noFill/>
          </p:spPr>
          <p:txBody>
            <a:bodyPr wrap="square" rtlCol="0">
              <a:spAutoFit/>
            </a:bodyPr>
            <a:lstStyle/>
            <a:p>
              <a:pPr lvl="0"/>
              <a:r>
                <a:rPr lang="en-US" altLang="ko-KR" sz="1600" dirty="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42"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Curabitur elementum posuere pretium. </a:t>
              </a:r>
              <a:endParaRPr lang="en-US" altLang="ko-KR" sz="1200" dirty="0">
                <a:solidFill>
                  <a:schemeClr val="bg1"/>
                </a:solidFill>
                <a:latin typeface="Roboto condensed"/>
                <a:cs typeface="Roboto condensed"/>
              </a:endParaRPr>
            </a:p>
          </p:txBody>
        </p:sp>
      </p:grpSp>
      <p:sp>
        <p:nvSpPr>
          <p:cNvPr id="43" name="Rounded Rectangle 46"/>
          <p:cNvSpPr/>
          <p:nvPr/>
        </p:nvSpPr>
        <p:spPr>
          <a:xfrm>
            <a:off x="5535229" y="2145917"/>
            <a:ext cx="563057" cy="563057"/>
          </a:xfrm>
          <a:prstGeom prst="roundRect">
            <a:avLst>
              <a:gd name="adj" fmla="val 50000"/>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4" name="Freeform 39"/>
          <p:cNvSpPr>
            <a:spLocks noEditPoints="1"/>
          </p:cNvSpPr>
          <p:nvPr/>
        </p:nvSpPr>
        <p:spPr bwMode="auto">
          <a:xfrm>
            <a:off x="5700220" y="2297935"/>
            <a:ext cx="253372" cy="252630"/>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a:noFill/>
          </a:ln>
        </p:spPr>
        <p:txBody>
          <a:bodyPr vert="horz" wrap="square" lIns="91440" tIns="45720" rIns="91440" bIns="45720" numCol="1" anchor="t" anchorCtr="0" compatLnSpc="1"/>
          <a:lstStyle/>
          <a:p>
            <a:endParaRPr lang="ko-KR" altLang="en-US" sz="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31903" y="1874928"/>
            <a:ext cx="3108144" cy="3108144"/>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6000" dirty="0"/>
              <a:t>CONTENTS</a:t>
            </a:r>
            <a:endParaRPr lang="zh-CN" altLang="en-US" sz="6000" dirty="0"/>
          </a:p>
        </p:txBody>
      </p:sp>
      <p:sp>
        <p:nvSpPr>
          <p:cNvPr id="4" name="椭圆 3"/>
          <p:cNvSpPr/>
          <p:nvPr/>
        </p:nvSpPr>
        <p:spPr>
          <a:xfrm>
            <a:off x="4869571" y="1015641"/>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t>1</a:t>
            </a:r>
            <a:endParaRPr lang="zh-CN" altLang="en-US" sz="2800" dirty="0"/>
          </a:p>
        </p:txBody>
      </p:sp>
      <p:sp>
        <p:nvSpPr>
          <p:cNvPr id="5" name="椭圆 4"/>
          <p:cNvSpPr/>
          <p:nvPr/>
        </p:nvSpPr>
        <p:spPr>
          <a:xfrm>
            <a:off x="6061772" y="2441396"/>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t>2</a:t>
            </a:r>
            <a:endParaRPr lang="zh-CN" altLang="en-US" sz="2800" dirty="0"/>
          </a:p>
        </p:txBody>
      </p:sp>
      <p:sp>
        <p:nvSpPr>
          <p:cNvPr id="6" name="椭圆 5"/>
          <p:cNvSpPr/>
          <p:nvPr/>
        </p:nvSpPr>
        <p:spPr>
          <a:xfrm>
            <a:off x="6061772" y="3867152"/>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t>3</a:t>
            </a:r>
            <a:endParaRPr lang="zh-CN" altLang="en-US" sz="2800" dirty="0"/>
          </a:p>
        </p:txBody>
      </p:sp>
      <p:sp>
        <p:nvSpPr>
          <p:cNvPr id="7" name="椭圆 6"/>
          <p:cNvSpPr/>
          <p:nvPr/>
        </p:nvSpPr>
        <p:spPr>
          <a:xfrm>
            <a:off x="4869571" y="5292906"/>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t>4</a:t>
            </a:r>
            <a:endParaRPr lang="zh-CN" altLang="en-US" sz="2800" dirty="0"/>
          </a:p>
        </p:txBody>
      </p:sp>
      <p:cxnSp>
        <p:nvCxnSpPr>
          <p:cNvPr id="11" name="直接连接符 10"/>
          <p:cNvCxnSpPr>
            <a:stCxn id="3" idx="6"/>
            <a:endCxn id="4" idx="3"/>
          </p:cNvCxnSpPr>
          <p:nvPr/>
        </p:nvCxnSpPr>
        <p:spPr>
          <a:xfrm flipV="1">
            <a:off x="3640047" y="1484629"/>
            <a:ext cx="1309990" cy="19443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5" idx="2"/>
            <a:endCxn id="3" idx="6"/>
          </p:cNvCxnSpPr>
          <p:nvPr/>
        </p:nvCxnSpPr>
        <p:spPr>
          <a:xfrm flipH="1">
            <a:off x="3640047" y="2716123"/>
            <a:ext cx="2421725" cy="7128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3" idx="6"/>
            <a:endCxn id="6" idx="2"/>
          </p:cNvCxnSpPr>
          <p:nvPr/>
        </p:nvCxnSpPr>
        <p:spPr>
          <a:xfrm>
            <a:off x="3640047" y="3429000"/>
            <a:ext cx="2421725" cy="7128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3" idx="6"/>
            <a:endCxn id="7" idx="1"/>
          </p:cNvCxnSpPr>
          <p:nvPr/>
        </p:nvCxnSpPr>
        <p:spPr>
          <a:xfrm>
            <a:off x="3640047" y="3429000"/>
            <a:ext cx="1309990" cy="19443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638800" y="1080600"/>
            <a:ext cx="5200650" cy="523220"/>
          </a:xfrm>
          <a:prstGeom prst="rect">
            <a:avLst/>
          </a:prstGeom>
          <a:noFill/>
        </p:spPr>
        <p:txBody>
          <a:bodyPr wrap="square" rtlCol="0">
            <a:spAutoFit/>
          </a:bodyPr>
          <a:lstStyle/>
          <a:p>
            <a:r>
              <a:rPr lang="zh-CN" altLang="en-US" sz="2800" dirty="0">
                <a:solidFill>
                  <a:schemeClr val="bg1"/>
                </a:solidFill>
              </a:rPr>
              <a:t>单击输入标题</a:t>
            </a:r>
            <a:endParaRPr lang="zh-CN" altLang="en-US" sz="2800" dirty="0">
              <a:solidFill>
                <a:schemeClr val="bg1"/>
              </a:solidFill>
            </a:endParaRPr>
          </a:p>
        </p:txBody>
      </p:sp>
      <p:sp>
        <p:nvSpPr>
          <p:cNvPr id="20" name="文本框 19"/>
          <p:cNvSpPr txBox="1"/>
          <p:nvPr/>
        </p:nvSpPr>
        <p:spPr>
          <a:xfrm>
            <a:off x="6807413" y="2511524"/>
            <a:ext cx="5200650" cy="523220"/>
          </a:xfrm>
          <a:prstGeom prst="rect">
            <a:avLst/>
          </a:prstGeom>
          <a:noFill/>
        </p:spPr>
        <p:txBody>
          <a:bodyPr wrap="square" rtlCol="0">
            <a:spAutoFit/>
          </a:bodyPr>
          <a:lstStyle/>
          <a:p>
            <a:r>
              <a:rPr lang="zh-CN" altLang="en-US" sz="2800" dirty="0">
                <a:solidFill>
                  <a:schemeClr val="bg1"/>
                </a:solidFill>
              </a:rPr>
              <a:t>单击输入标题</a:t>
            </a:r>
            <a:endParaRPr lang="zh-CN" altLang="en-US" sz="2800" dirty="0">
              <a:solidFill>
                <a:schemeClr val="bg1"/>
              </a:solidFill>
            </a:endParaRPr>
          </a:p>
        </p:txBody>
      </p:sp>
      <p:sp>
        <p:nvSpPr>
          <p:cNvPr id="21" name="文本框 20"/>
          <p:cNvSpPr txBox="1"/>
          <p:nvPr/>
        </p:nvSpPr>
        <p:spPr>
          <a:xfrm>
            <a:off x="6807413" y="3942448"/>
            <a:ext cx="5200650" cy="523220"/>
          </a:xfrm>
          <a:prstGeom prst="rect">
            <a:avLst/>
          </a:prstGeom>
          <a:noFill/>
        </p:spPr>
        <p:txBody>
          <a:bodyPr wrap="square" rtlCol="0">
            <a:spAutoFit/>
          </a:bodyPr>
          <a:lstStyle/>
          <a:p>
            <a:r>
              <a:rPr lang="zh-CN" altLang="en-US" sz="2800" dirty="0">
                <a:solidFill>
                  <a:schemeClr val="bg1"/>
                </a:solidFill>
              </a:rPr>
              <a:t>单击输入标题</a:t>
            </a:r>
            <a:endParaRPr lang="zh-CN" altLang="en-US" sz="2800" dirty="0">
              <a:solidFill>
                <a:schemeClr val="bg1"/>
              </a:solidFill>
            </a:endParaRPr>
          </a:p>
        </p:txBody>
      </p:sp>
      <p:sp>
        <p:nvSpPr>
          <p:cNvPr id="22" name="文本框 21"/>
          <p:cNvSpPr txBox="1"/>
          <p:nvPr/>
        </p:nvSpPr>
        <p:spPr>
          <a:xfrm>
            <a:off x="5638800" y="5373372"/>
            <a:ext cx="5200650" cy="523220"/>
          </a:xfrm>
          <a:prstGeom prst="rect">
            <a:avLst/>
          </a:prstGeom>
          <a:noFill/>
        </p:spPr>
        <p:txBody>
          <a:bodyPr wrap="square" rtlCol="0">
            <a:spAutoFit/>
          </a:bodyPr>
          <a:lstStyle/>
          <a:p>
            <a:r>
              <a:rPr lang="zh-CN" altLang="en-US" sz="2800" dirty="0">
                <a:solidFill>
                  <a:schemeClr val="bg1"/>
                </a:solidFill>
              </a:rPr>
              <a:t>单击输入标题</a:t>
            </a:r>
            <a:endParaRPr lang="zh-CN" altLang="en-US" sz="2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4" name="Freeform 114"/>
          <p:cNvSpPr>
            <a:spLocks noChangeAspect="1"/>
          </p:cNvSpPr>
          <p:nvPr/>
        </p:nvSpPr>
        <p:spPr bwMode="gray">
          <a:xfrm>
            <a:off x="5100494" y="1196397"/>
            <a:ext cx="6644371" cy="5070421"/>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grpSp>
        <p:nvGrpSpPr>
          <p:cNvPr id="5" name="Group 4"/>
          <p:cNvGrpSpPr/>
          <p:nvPr/>
        </p:nvGrpSpPr>
        <p:grpSpPr>
          <a:xfrm>
            <a:off x="5919898" y="2439510"/>
            <a:ext cx="4843448" cy="2796378"/>
            <a:chOff x="4681799" y="1811024"/>
            <a:chExt cx="3539000" cy="2043251"/>
          </a:xfrm>
        </p:grpSpPr>
        <p:sp>
          <p:nvSpPr>
            <p:cNvPr id="6" name="Teardrop 5"/>
            <p:cNvSpPr/>
            <p:nvPr/>
          </p:nvSpPr>
          <p:spPr>
            <a:xfrm rot="2700000" flipV="1">
              <a:off x="4681799" y="1811024"/>
              <a:ext cx="346014" cy="346014"/>
            </a:xfrm>
            <a:prstGeom prst="teardrop">
              <a:avLst>
                <a:gd name="adj" fmla="val 103995"/>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Teardrop 6"/>
            <p:cNvSpPr/>
            <p:nvPr/>
          </p:nvSpPr>
          <p:spPr>
            <a:xfrm rot="2700000" flipV="1">
              <a:off x="5862629" y="2246133"/>
              <a:ext cx="346014" cy="346014"/>
            </a:xfrm>
            <a:prstGeom prst="teardrop">
              <a:avLst>
                <a:gd name="adj" fmla="val 103995"/>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 name="Teardrop 7"/>
            <p:cNvSpPr/>
            <p:nvPr/>
          </p:nvSpPr>
          <p:spPr>
            <a:xfrm rot="2700000" flipV="1">
              <a:off x="6351967" y="3426824"/>
              <a:ext cx="346014" cy="346014"/>
            </a:xfrm>
            <a:prstGeom prst="teardrop">
              <a:avLst>
                <a:gd name="adj" fmla="val 103995"/>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Teardrop 8"/>
            <p:cNvSpPr/>
            <p:nvPr/>
          </p:nvSpPr>
          <p:spPr>
            <a:xfrm rot="2700000" flipV="1">
              <a:off x="7561332" y="3221263"/>
              <a:ext cx="346014" cy="346014"/>
            </a:xfrm>
            <a:prstGeom prst="teardrop">
              <a:avLst>
                <a:gd name="adj" fmla="val 103995"/>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0" name="Group 9"/>
            <p:cNvGrpSpPr/>
            <p:nvPr/>
          </p:nvGrpSpPr>
          <p:grpSpPr>
            <a:xfrm>
              <a:off x="7661228" y="3300960"/>
              <a:ext cx="141895" cy="203933"/>
              <a:chOff x="-1587" y="-1587"/>
              <a:chExt cx="341312" cy="490537"/>
            </a:xfrm>
            <a:solidFill>
              <a:schemeClr val="accent5"/>
            </a:solidFill>
          </p:grpSpPr>
          <p:sp>
            <p:nvSpPr>
              <p:cNvPr id="33"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34" name="Freeform 140"/>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11" name="Group 10"/>
            <p:cNvGrpSpPr/>
            <p:nvPr/>
          </p:nvGrpSpPr>
          <p:grpSpPr>
            <a:xfrm>
              <a:off x="4750412" y="1917371"/>
              <a:ext cx="196089" cy="171419"/>
              <a:chOff x="3175" y="-1587"/>
              <a:chExt cx="492126" cy="430212"/>
            </a:xfrm>
            <a:solidFill>
              <a:schemeClr val="accent5"/>
            </a:solidFill>
          </p:grpSpPr>
          <p:sp>
            <p:nvSpPr>
              <p:cNvPr id="30"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31"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32"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12" name="Group 11"/>
            <p:cNvGrpSpPr/>
            <p:nvPr/>
          </p:nvGrpSpPr>
          <p:grpSpPr>
            <a:xfrm>
              <a:off x="5939529" y="2333212"/>
              <a:ext cx="197437" cy="195539"/>
              <a:chOff x="0" y="1588"/>
              <a:chExt cx="495300" cy="490537"/>
            </a:xfrm>
            <a:solidFill>
              <a:schemeClr val="accent5"/>
            </a:solidFill>
          </p:grpSpPr>
          <p:sp>
            <p:nvSpPr>
              <p:cNvPr id="24"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25"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26"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27"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28"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29"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sp>
          <p:nvSpPr>
            <p:cNvPr id="13" name="Freeform 53"/>
            <p:cNvSpPr>
              <a:spLocks noEditPoints="1"/>
            </p:cNvSpPr>
            <p:nvPr/>
          </p:nvSpPr>
          <p:spPr bwMode="auto">
            <a:xfrm>
              <a:off x="6436474" y="3507427"/>
              <a:ext cx="176609" cy="196904"/>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sp>
          <p:nvSpPr>
            <p:cNvPr id="14" name="Teardrop 13"/>
            <p:cNvSpPr/>
            <p:nvPr/>
          </p:nvSpPr>
          <p:spPr>
            <a:xfrm rot="2700000" flipV="1">
              <a:off x="7874785" y="1957935"/>
              <a:ext cx="346014" cy="346014"/>
            </a:xfrm>
            <a:prstGeom prst="teardrop">
              <a:avLst>
                <a:gd name="adj" fmla="val 103995"/>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5" name="Freeform 39"/>
            <p:cNvSpPr>
              <a:spLocks noEditPoints="1"/>
            </p:cNvSpPr>
            <p:nvPr/>
          </p:nvSpPr>
          <p:spPr bwMode="auto">
            <a:xfrm>
              <a:off x="7964006" y="2049164"/>
              <a:ext cx="180593" cy="180064"/>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cxnSp>
          <p:nvCxnSpPr>
            <p:cNvPr id="16" name="Straight Connector 15"/>
            <p:cNvCxnSpPr>
              <a:stCxn id="6" idx="7"/>
              <a:endCxn id="7"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a:stCxn id="6" idx="7"/>
              <a:endCxn id="8"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a:stCxn id="6" idx="7"/>
              <a:endCxn id="9"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7" idx="7"/>
              <a:endCxn id="14"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a:stCxn id="7" idx="7"/>
              <a:endCxn id="9"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a:stCxn id="8" idx="7"/>
              <a:endCxn id="9"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7"/>
              <a:endCxn id="9"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a:stCxn id="14" idx="7"/>
              <a:endCxn id="8"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35" name="AutoShape 124"/>
          <p:cNvSpPr/>
          <p:nvPr/>
        </p:nvSpPr>
        <p:spPr bwMode="auto">
          <a:xfrm>
            <a:off x="560984" y="4185870"/>
            <a:ext cx="280624" cy="543349"/>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A99AC"/>
          </a:solidFill>
          <a:ln>
            <a:noFill/>
          </a:ln>
        </p:spPr>
        <p:txBody>
          <a:bodyPr lIns="0" tIns="0" rIns="0" bIns="0"/>
          <a:lstStyle/>
          <a:p>
            <a:endParaRPr lang="en-US" sz="3200" dirty="0">
              <a:solidFill>
                <a:srgbClr val="7F7F7F"/>
              </a:solidFill>
              <a:latin typeface="Roboto condensed"/>
              <a:cs typeface="Roboto condensed"/>
            </a:endParaRPr>
          </a:p>
        </p:txBody>
      </p:sp>
      <p:sp>
        <p:nvSpPr>
          <p:cNvPr id="36" name="Rectangle 129"/>
          <p:cNvSpPr/>
          <p:nvPr/>
        </p:nvSpPr>
        <p:spPr bwMode="auto">
          <a:xfrm>
            <a:off x="959676" y="456345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37" name="Rectangle 129"/>
          <p:cNvSpPr/>
          <p:nvPr/>
        </p:nvSpPr>
        <p:spPr bwMode="auto">
          <a:xfrm>
            <a:off x="945162"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rgbClr val="1A99AC"/>
                </a:solidFill>
                <a:latin typeface="Roboto condensed"/>
                <a:ea typeface="MS PGothic" panose="020B0600070205080204" charset="-128"/>
                <a:cs typeface="Roboto condensed"/>
                <a:sym typeface="Helvetica" charset="0"/>
              </a:rPr>
              <a:t>51M</a:t>
            </a:r>
            <a:endParaRPr lang="en-US" sz="4000" dirty="0">
              <a:solidFill>
                <a:srgbClr val="1A99AC"/>
              </a:solidFill>
              <a:latin typeface="Roboto condensed"/>
              <a:ea typeface="MS PGothic" panose="020B0600070205080204" charset="-128"/>
              <a:cs typeface="Roboto condensed"/>
              <a:sym typeface="Helvetica" charset="0"/>
            </a:endParaRPr>
          </a:p>
        </p:txBody>
      </p:sp>
      <p:sp>
        <p:nvSpPr>
          <p:cNvPr id="38" name="AutoShape 137"/>
          <p:cNvSpPr/>
          <p:nvPr/>
        </p:nvSpPr>
        <p:spPr bwMode="auto">
          <a:xfrm>
            <a:off x="2208249" y="4173994"/>
            <a:ext cx="243504" cy="540381"/>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39" name="Rectangle 129"/>
          <p:cNvSpPr/>
          <p:nvPr/>
        </p:nvSpPr>
        <p:spPr bwMode="auto">
          <a:xfrm>
            <a:off x="2568062" y="456345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40" name="Rectangle 129"/>
          <p:cNvSpPr/>
          <p:nvPr/>
        </p:nvSpPr>
        <p:spPr bwMode="auto">
          <a:xfrm>
            <a:off x="2553548"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chemeClr val="bg1"/>
                </a:solidFill>
                <a:latin typeface="Roboto condensed"/>
                <a:ea typeface="MS PGothic" panose="020B0600070205080204" charset="-128"/>
                <a:cs typeface="Roboto condensed"/>
                <a:sym typeface="Helvetica" charset="0"/>
              </a:rPr>
              <a:t>46M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41" name="AutoShape 116"/>
          <p:cNvSpPr/>
          <p:nvPr/>
        </p:nvSpPr>
        <p:spPr bwMode="auto">
          <a:xfrm>
            <a:off x="551422" y="5114278"/>
            <a:ext cx="331106" cy="610156"/>
          </a:xfrm>
          <a:custGeom>
            <a:avLst/>
            <a:gdLst>
              <a:gd name="T0" fmla="*/ 1009508478 w 21477"/>
              <a:gd name="T1" fmla="*/ 2147483647 h 21600"/>
              <a:gd name="T2" fmla="*/ 872863548 w 21477"/>
              <a:gd name="T3" fmla="*/ 1397021243 h 21600"/>
              <a:gd name="T4" fmla="*/ 862235955 w 21477"/>
              <a:gd name="T5" fmla="*/ 1357056374 h 21600"/>
              <a:gd name="T6" fmla="*/ 847618170 w 21477"/>
              <a:gd name="T7" fmla="*/ 1310422487 h 21600"/>
              <a:gd name="T8" fmla="*/ 835288654 w 21477"/>
              <a:gd name="T9" fmla="*/ 1274619245 h 21600"/>
              <a:gd name="T10" fmla="*/ 823254751 w 21477"/>
              <a:gd name="T11" fmla="*/ 1244660198 h 21600"/>
              <a:gd name="T12" fmla="*/ 807015729 w 21477"/>
              <a:gd name="T13" fmla="*/ 1209684556 h 21600"/>
              <a:gd name="T14" fmla="*/ 794538407 w 21477"/>
              <a:gd name="T15" fmla="*/ 1188047856 h 21600"/>
              <a:gd name="T16" fmla="*/ 781546211 w 21477"/>
              <a:gd name="T17" fmla="*/ 1168893023 h 21600"/>
              <a:gd name="T18" fmla="*/ 764643965 w 21477"/>
              <a:gd name="T19" fmla="*/ 1149737253 h 21600"/>
              <a:gd name="T20" fmla="*/ 751575681 w 21477"/>
              <a:gd name="T21" fmla="*/ 1138933039 h 21600"/>
              <a:gd name="T22" fmla="*/ 737772735 w 21477"/>
              <a:gd name="T23" fmla="*/ 1132263115 h 21600"/>
              <a:gd name="T24" fmla="*/ 720351263 w 21477"/>
              <a:gd name="T25" fmla="*/ 1128101489 h 21600"/>
              <a:gd name="T26" fmla="*/ 702925177 w 21477"/>
              <a:gd name="T27" fmla="*/ 1132263115 h 21600"/>
              <a:gd name="T28" fmla="*/ 689198581 w 21477"/>
              <a:gd name="T29" fmla="*/ 1138933039 h 21600"/>
              <a:gd name="T30" fmla="*/ 676130034 w 21477"/>
              <a:gd name="T31" fmla="*/ 1149737253 h 21600"/>
              <a:gd name="T32" fmla="*/ 659299787 w 21477"/>
              <a:gd name="T33" fmla="*/ 1168893023 h 21600"/>
              <a:gd name="T34" fmla="*/ 646083714 w 21477"/>
              <a:gd name="T35" fmla="*/ 1188047856 h 21600"/>
              <a:gd name="T36" fmla="*/ 633906339 w 21477"/>
              <a:gd name="T37" fmla="*/ 1209684556 h 21600"/>
              <a:gd name="T38" fmla="*/ 617591247 w 21477"/>
              <a:gd name="T39" fmla="*/ 1244660198 h 21600"/>
              <a:gd name="T40" fmla="*/ 605557343 w 21477"/>
              <a:gd name="T41" fmla="*/ 1274619245 h 21600"/>
              <a:gd name="T42" fmla="*/ 593671230 w 21477"/>
              <a:gd name="T43" fmla="*/ 1308768222 h 21600"/>
              <a:gd name="T44" fmla="*/ 578686113 w 21477"/>
              <a:gd name="T45" fmla="*/ 1357056374 h 21600"/>
              <a:gd name="T46" fmla="*/ 567906099 w 21477"/>
              <a:gd name="T47" fmla="*/ 1397021243 h 21600"/>
              <a:gd name="T48" fmla="*/ 557498047 w 21477"/>
              <a:gd name="T49" fmla="*/ 1438639441 h 21600"/>
              <a:gd name="T50" fmla="*/ 720275193 w 21477"/>
              <a:gd name="T51" fmla="*/ 2147483647 h 21600"/>
              <a:gd name="T52" fmla="*/ 891982591 w 21477"/>
              <a:gd name="T53" fmla="*/ 1220516137 h 21600"/>
              <a:gd name="T54" fmla="*/ 720203457 w 21477"/>
              <a:gd name="T55" fmla="*/ 0 h 21600"/>
              <a:gd name="T56" fmla="*/ 548419988 w 21477"/>
              <a:gd name="T57" fmla="*/ 1220516137 h 21600"/>
              <a:gd name="T58" fmla="*/ 1420620840 w 21477"/>
              <a:gd name="T59" fmla="*/ 2147483647 h 21600"/>
              <a:gd name="T60" fmla="*/ 1254224922 w 21477"/>
              <a:gd name="T61" fmla="*/ 2147483647 h 21600"/>
              <a:gd name="T62" fmla="*/ 610577827 w 21477"/>
              <a:gd name="T63" fmla="*/ 2147483647 h 21600"/>
              <a:gd name="T64" fmla="*/ 12105639 w 21477"/>
              <a:gd name="T65" fmla="*/ 2147483647 h 21600"/>
              <a:gd name="T66" fmla="*/ 234751811 w 21477"/>
              <a:gd name="T67" fmla="*/ 2147483647 h 21600"/>
              <a:gd name="T68" fmla="*/ 433626052 w 21477"/>
              <a:gd name="T69" fmla="*/ 2147483647 h 21600"/>
              <a:gd name="T70" fmla="*/ 458284820 w 21477"/>
              <a:gd name="T71" fmla="*/ 2147483647 h 21600"/>
              <a:gd name="T72" fmla="*/ 550560714 w 21477"/>
              <a:gd name="T73" fmla="*/ 2147483647 h 21600"/>
              <a:gd name="T74" fmla="*/ 678123234 w 21477"/>
              <a:gd name="T75" fmla="*/ 2147483647 h 21600"/>
              <a:gd name="T76" fmla="*/ 787009833 w 21477"/>
              <a:gd name="T77" fmla="*/ 2147483647 h 21600"/>
              <a:gd name="T78" fmla="*/ 761912277 w 21477"/>
              <a:gd name="T79" fmla="*/ 2147483647 h 21600"/>
              <a:gd name="T80" fmla="*/ 1006996069 w 21477"/>
              <a:gd name="T81" fmla="*/ 2147483647 h 21600"/>
              <a:gd name="T82" fmla="*/ 1243964677 w 21477"/>
              <a:gd name="T83" fmla="*/ 2147483647 h 21600"/>
              <a:gd name="T84" fmla="*/ 1305826920 w 21477"/>
              <a:gd name="T85" fmla="*/ 2147483647 h 21600"/>
              <a:gd name="T86" fmla="*/ 1414713519 w 21477"/>
              <a:gd name="T87" fmla="*/ 2147483647 h 21600"/>
              <a:gd name="T88" fmla="*/ 1585462641 w 21477"/>
              <a:gd name="T89" fmla="*/ 2147483647 h 21600"/>
              <a:gd name="T90" fmla="*/ 1243964677 w 21477"/>
              <a:gd name="T91" fmla="*/ 2147483647 h 21600"/>
              <a:gd name="T92" fmla="*/ 1006996069 w 21477"/>
              <a:gd name="T93" fmla="*/ 2147483647 h 21600"/>
              <a:gd name="T94" fmla="*/ 1205798574 w 21477"/>
              <a:gd name="T95" fmla="*/ 2147483647 h 21600"/>
              <a:gd name="T96" fmla="*/ 1243964677 w 21477"/>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77" h="21600">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1A99AC"/>
          </a:solidFill>
          <a:ln>
            <a:noFill/>
          </a:ln>
        </p:spPr>
        <p:txBody>
          <a:bodyPr lIns="0" tIns="0" rIns="0" bIns="0"/>
          <a:lstStyle/>
          <a:p>
            <a:endParaRPr lang="en-US" sz="3200" dirty="0">
              <a:solidFill>
                <a:srgbClr val="7F7F7F"/>
              </a:solidFill>
              <a:latin typeface="Roboto condensed"/>
              <a:cs typeface="Roboto condensed"/>
            </a:endParaRPr>
          </a:p>
        </p:txBody>
      </p:sp>
      <p:sp>
        <p:nvSpPr>
          <p:cNvPr id="42" name="Rectangle 129"/>
          <p:cNvSpPr/>
          <p:nvPr/>
        </p:nvSpPr>
        <p:spPr bwMode="auto">
          <a:xfrm>
            <a:off x="959676" y="5504314"/>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43" name="Rectangle 129"/>
          <p:cNvSpPr/>
          <p:nvPr/>
        </p:nvSpPr>
        <p:spPr bwMode="auto">
          <a:xfrm>
            <a:off x="945162"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rgbClr val="1A99AC"/>
                </a:solidFill>
                <a:latin typeface="Roboto condensed"/>
                <a:ea typeface="MS PGothic" panose="020B0600070205080204" charset="-128"/>
                <a:cs typeface="Roboto condensed"/>
                <a:sym typeface="Helvetica" charset="0"/>
              </a:rPr>
              <a:t>21M</a:t>
            </a:r>
            <a:endParaRPr lang="en-US" sz="4000" dirty="0">
              <a:solidFill>
                <a:srgbClr val="1A99AC"/>
              </a:solidFill>
              <a:latin typeface="Roboto condensed"/>
              <a:ea typeface="MS PGothic" panose="020B0600070205080204" charset="-128"/>
              <a:cs typeface="Roboto condensed"/>
              <a:sym typeface="Helvetica" charset="0"/>
            </a:endParaRPr>
          </a:p>
        </p:txBody>
      </p:sp>
      <p:sp>
        <p:nvSpPr>
          <p:cNvPr id="44" name="AutoShape 138"/>
          <p:cNvSpPr/>
          <p:nvPr/>
        </p:nvSpPr>
        <p:spPr bwMode="auto">
          <a:xfrm>
            <a:off x="2178989" y="5138031"/>
            <a:ext cx="331106" cy="583433"/>
          </a:xfrm>
          <a:custGeom>
            <a:avLst/>
            <a:gdLst>
              <a:gd name="T0" fmla="*/ 1290860061 w 21599"/>
              <a:gd name="T1" fmla="*/ 2147483647 h 21600"/>
              <a:gd name="T2" fmla="*/ 1292233892 w 21599"/>
              <a:gd name="T3" fmla="*/ 2147483647 h 21600"/>
              <a:gd name="T4" fmla="*/ 902526043 w 21599"/>
              <a:gd name="T5" fmla="*/ 2147483647 h 21600"/>
              <a:gd name="T6" fmla="*/ 389633175 w 21599"/>
              <a:gd name="T7" fmla="*/ 2147483647 h 21600"/>
              <a:gd name="T8" fmla="*/ 0 w 21599"/>
              <a:gd name="T9" fmla="*/ 2147483647 h 21600"/>
              <a:gd name="T10" fmla="*/ 121168313 w 21599"/>
              <a:gd name="T11" fmla="*/ 2147483647 h 21600"/>
              <a:gd name="T12" fmla="*/ 242411594 w 21599"/>
              <a:gd name="T13" fmla="*/ 2147483647 h 21600"/>
              <a:gd name="T14" fmla="*/ 297115609 w 21599"/>
              <a:gd name="T15" fmla="*/ 2147483647 h 21600"/>
              <a:gd name="T16" fmla="*/ 297185989 w 21599"/>
              <a:gd name="T17" fmla="*/ 2147483647 h 21600"/>
              <a:gd name="T18" fmla="*/ 450901961 w 21599"/>
              <a:gd name="T19" fmla="*/ 2147483647 h 21600"/>
              <a:gd name="T20" fmla="*/ 604115850 w 21599"/>
              <a:gd name="T21" fmla="*/ 2147483647 h 21600"/>
              <a:gd name="T22" fmla="*/ 693168222 w 21599"/>
              <a:gd name="T23" fmla="*/ 2147483647 h 21600"/>
              <a:gd name="T24" fmla="*/ 847029527 w 21599"/>
              <a:gd name="T25" fmla="*/ 2147483647 h 21600"/>
              <a:gd name="T26" fmla="*/ 1000098329 w 21599"/>
              <a:gd name="T27" fmla="*/ 2147483647 h 21600"/>
              <a:gd name="T28" fmla="*/ 1000243662 w 21599"/>
              <a:gd name="T29" fmla="*/ 2147483647 h 21600"/>
              <a:gd name="T30" fmla="*/ 1049531633 w 21599"/>
              <a:gd name="T31" fmla="*/ 2147483647 h 21600"/>
              <a:gd name="T32" fmla="*/ 1049676966 w 21599"/>
              <a:gd name="T33" fmla="*/ 2147483647 h 21600"/>
              <a:gd name="T34" fmla="*/ 1170920247 w 21599"/>
              <a:gd name="T35" fmla="*/ 2147483647 h 21600"/>
              <a:gd name="T36" fmla="*/ 1210609695 w 21599"/>
              <a:gd name="T37" fmla="*/ 2147483647 h 21600"/>
              <a:gd name="T38" fmla="*/ 1273613356 w 21599"/>
              <a:gd name="T39" fmla="*/ 2147483647 h 21600"/>
              <a:gd name="T40" fmla="*/ 1384681079 w 21599"/>
              <a:gd name="T41" fmla="*/ 2147483647 h 21600"/>
              <a:gd name="T42" fmla="*/ 1558747889 w 21599"/>
              <a:gd name="T43" fmla="*/ 2147483647 h 21600"/>
              <a:gd name="T44" fmla="*/ 452707232 w 21599"/>
              <a:gd name="T45" fmla="*/ 2147483647 h 21600"/>
              <a:gd name="T46" fmla="*/ 463243835 w 21599"/>
              <a:gd name="T47" fmla="*/ 2147483647 h 21600"/>
              <a:gd name="T48" fmla="*/ 474070840 w 21599"/>
              <a:gd name="T49" fmla="*/ 2147483647 h 21600"/>
              <a:gd name="T50" fmla="*/ 485325254 w 21599"/>
              <a:gd name="T51" fmla="*/ 2147483647 h 21600"/>
              <a:gd name="T52" fmla="*/ 496945023 w 21599"/>
              <a:gd name="T53" fmla="*/ 2147483647 h 21600"/>
              <a:gd name="T54" fmla="*/ 508855195 w 21599"/>
              <a:gd name="T55" fmla="*/ 2147483647 h 21600"/>
              <a:gd name="T56" fmla="*/ 521122379 w 21599"/>
              <a:gd name="T57" fmla="*/ 2147483647 h 21600"/>
              <a:gd name="T58" fmla="*/ 533825035 w 21599"/>
              <a:gd name="T59" fmla="*/ 2147483647 h 21600"/>
              <a:gd name="T60" fmla="*/ 546959673 w 21599"/>
              <a:gd name="T61" fmla="*/ 2147483647 h 21600"/>
              <a:gd name="T62" fmla="*/ 560309745 w 21599"/>
              <a:gd name="T63" fmla="*/ 2147483647 h 21600"/>
              <a:gd name="T64" fmla="*/ 573950497 w 21599"/>
              <a:gd name="T65" fmla="*/ 2147483647 h 21600"/>
              <a:gd name="T66" fmla="*/ 587877341 w 21599"/>
              <a:gd name="T67" fmla="*/ 2147483647 h 21600"/>
              <a:gd name="T68" fmla="*/ 602020176 w 21599"/>
              <a:gd name="T69" fmla="*/ 2147483647 h 21600"/>
              <a:gd name="T70" fmla="*/ 616598746 w 21599"/>
              <a:gd name="T71" fmla="*/ 2147483647 h 21600"/>
              <a:gd name="T72" fmla="*/ 631322664 w 21599"/>
              <a:gd name="T73" fmla="*/ 2147483647 h 21600"/>
              <a:gd name="T74" fmla="*/ 661272289 w 21599"/>
              <a:gd name="T75" fmla="*/ 2147483647 h 21600"/>
              <a:gd name="T76" fmla="*/ 675991896 w 21599"/>
              <a:gd name="T77" fmla="*/ 2147483647 h 21600"/>
              <a:gd name="T78" fmla="*/ 690500086 w 21599"/>
              <a:gd name="T79" fmla="*/ 2147483647 h 21600"/>
              <a:gd name="T80" fmla="*/ 704642643 w 21599"/>
              <a:gd name="T81" fmla="*/ 2147483647 h 21600"/>
              <a:gd name="T82" fmla="*/ 718499107 w 21599"/>
              <a:gd name="T83" fmla="*/ 2147483647 h 21600"/>
              <a:gd name="T84" fmla="*/ 732139860 w 21599"/>
              <a:gd name="T85" fmla="*/ 2147483647 h 21600"/>
              <a:gd name="T86" fmla="*/ 745419551 w 21599"/>
              <a:gd name="T87" fmla="*/ 2147483647 h 21600"/>
              <a:gd name="T88" fmla="*/ 758408857 w 21599"/>
              <a:gd name="T89" fmla="*/ 2147483647 h 21600"/>
              <a:gd name="T90" fmla="*/ 771182155 w 21599"/>
              <a:gd name="T91" fmla="*/ 2147483647 h 21600"/>
              <a:gd name="T92" fmla="*/ 783594409 w 21599"/>
              <a:gd name="T93" fmla="*/ 2147483647 h 21600"/>
              <a:gd name="T94" fmla="*/ 795429907 w 21599"/>
              <a:gd name="T95" fmla="*/ 2147483647 h 21600"/>
              <a:gd name="T96" fmla="*/ 807049659 w 21599"/>
              <a:gd name="T97" fmla="*/ 2147483647 h 21600"/>
              <a:gd name="T98" fmla="*/ 818378764 w 21599"/>
              <a:gd name="T99" fmla="*/ 2147483647 h 21600"/>
              <a:gd name="T100" fmla="*/ 829135390 w 21599"/>
              <a:gd name="T101" fmla="*/ 2147483647 h 21600"/>
              <a:gd name="T102" fmla="*/ 941352348 w 21599"/>
              <a:gd name="T103" fmla="*/ 1616820396 h 21600"/>
              <a:gd name="T104" fmla="*/ 351022320 w 21599"/>
              <a:gd name="T105" fmla="*/ 1616820396 h 21600"/>
              <a:gd name="T106" fmla="*/ 452707232 w 21599"/>
              <a:gd name="T107" fmla="*/ 2147483647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99" h="21600">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45" name="Rectangle 129"/>
          <p:cNvSpPr/>
          <p:nvPr/>
        </p:nvSpPr>
        <p:spPr bwMode="auto">
          <a:xfrm>
            <a:off x="2568062" y="5504314"/>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46" name="Rectangle 129"/>
          <p:cNvSpPr/>
          <p:nvPr/>
        </p:nvSpPr>
        <p:spPr bwMode="auto">
          <a:xfrm>
            <a:off x="2553548"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chemeClr val="bg1"/>
                </a:solidFill>
                <a:latin typeface="Roboto condensed"/>
                <a:ea typeface="MS PGothic" panose="020B0600070205080204" charset="-128"/>
                <a:cs typeface="Roboto condensed"/>
                <a:sym typeface="Helvetica" charset="0"/>
              </a:rPr>
              <a:t>18M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47" name="TextBox 47"/>
          <p:cNvSpPr txBox="1"/>
          <p:nvPr/>
        </p:nvSpPr>
        <p:spPr>
          <a:xfrm>
            <a:off x="447135" y="1791247"/>
            <a:ext cx="4067181" cy="1514261"/>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endParaRPr lang="en-US" sz="1100" dirty="0">
              <a:solidFill>
                <a:schemeClr val="bg1"/>
              </a:solidFill>
              <a:latin typeface="Roboto condensed"/>
              <a:cs typeface="Roboto condensed"/>
            </a:endParaRPr>
          </a:p>
        </p:txBody>
      </p:sp>
      <p:cxnSp>
        <p:nvCxnSpPr>
          <p:cNvPr id="48" name="Straight Connector 56"/>
          <p:cNvCxnSpPr/>
          <p:nvPr/>
        </p:nvCxnSpPr>
        <p:spPr>
          <a:xfrm flipH="1">
            <a:off x="560985" y="3747003"/>
            <a:ext cx="3953331"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grpSp>
        <p:nvGrpSpPr>
          <p:cNvPr id="4" name="Group 12"/>
          <p:cNvGrpSpPr/>
          <p:nvPr/>
        </p:nvGrpSpPr>
        <p:grpSpPr>
          <a:xfrm>
            <a:off x="689025" y="1894928"/>
            <a:ext cx="2291799" cy="2082521"/>
            <a:chOff x="773037" y="1691915"/>
            <a:chExt cx="1621641" cy="1473559"/>
          </a:xfrm>
          <a:solidFill>
            <a:schemeClr val="accent2"/>
          </a:solidFill>
        </p:grpSpPr>
        <p:sp>
          <p:nvSpPr>
            <p:cNvPr id="5" name="Freeform 269"/>
            <p:cNvSpPr>
              <a:spLocks noChangeAspect="1"/>
            </p:cNvSpPr>
            <p:nvPr/>
          </p:nvSpPr>
          <p:spPr bwMode="gray">
            <a:xfrm>
              <a:off x="1508951" y="2874001"/>
              <a:ext cx="434978" cy="2914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6" name="Freeform 275"/>
            <p:cNvSpPr>
              <a:spLocks noChangeAspect="1"/>
            </p:cNvSpPr>
            <p:nvPr/>
          </p:nvSpPr>
          <p:spPr bwMode="gray">
            <a:xfrm>
              <a:off x="773037" y="1856543"/>
              <a:ext cx="431036" cy="554608"/>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7" name="Freeform 282"/>
            <p:cNvSpPr>
              <a:spLocks noChangeAspect="1"/>
            </p:cNvSpPr>
            <p:nvPr/>
          </p:nvSpPr>
          <p:spPr bwMode="gray">
            <a:xfrm>
              <a:off x="1399878" y="2543394"/>
              <a:ext cx="831847" cy="457451"/>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8" name="Freeform 288"/>
            <p:cNvSpPr>
              <a:spLocks noChangeAspect="1"/>
            </p:cNvSpPr>
            <p:nvPr/>
          </p:nvSpPr>
          <p:spPr bwMode="gray">
            <a:xfrm>
              <a:off x="1380167" y="1691915"/>
              <a:ext cx="153754" cy="175424"/>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9" name="Freeform 289"/>
            <p:cNvSpPr>
              <a:spLocks noChangeAspect="1"/>
            </p:cNvSpPr>
            <p:nvPr/>
          </p:nvSpPr>
          <p:spPr bwMode="gray">
            <a:xfrm>
              <a:off x="1480041" y="1758036"/>
              <a:ext cx="262827" cy="22130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0" name="Freeform 300"/>
            <p:cNvSpPr>
              <a:spLocks noChangeAspect="1"/>
            </p:cNvSpPr>
            <p:nvPr/>
          </p:nvSpPr>
          <p:spPr bwMode="gray">
            <a:xfrm>
              <a:off x="1938674" y="2077847"/>
              <a:ext cx="101188" cy="94459"/>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1" name="Freeform 303"/>
            <p:cNvSpPr>
              <a:spLocks noChangeAspect="1"/>
            </p:cNvSpPr>
            <p:nvPr/>
          </p:nvSpPr>
          <p:spPr bwMode="gray">
            <a:xfrm>
              <a:off x="1896621" y="1733747"/>
              <a:ext cx="415266" cy="480391"/>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2" name="Freeform 304"/>
            <p:cNvSpPr>
              <a:spLocks noChangeAspect="1"/>
            </p:cNvSpPr>
            <p:nvPr/>
          </p:nvSpPr>
          <p:spPr bwMode="gray">
            <a:xfrm>
              <a:off x="1163335" y="1826856"/>
              <a:ext cx="1231343" cy="874419"/>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sp>
        <p:nvSpPr>
          <p:cNvPr id="13" name="Freeform 114"/>
          <p:cNvSpPr>
            <a:spLocks noChangeAspect="1"/>
          </p:cNvSpPr>
          <p:nvPr/>
        </p:nvSpPr>
        <p:spPr bwMode="gray">
          <a:xfrm>
            <a:off x="4887525" y="1988374"/>
            <a:ext cx="2493316" cy="190268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4" name="Freeform 54"/>
          <p:cNvSpPr>
            <a:spLocks noChangeAspect="1"/>
          </p:cNvSpPr>
          <p:nvPr/>
        </p:nvSpPr>
        <p:spPr bwMode="gray">
          <a:xfrm>
            <a:off x="8733515" y="1963854"/>
            <a:ext cx="2478096" cy="1988707"/>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5" name="TextBox 16"/>
          <p:cNvSpPr txBox="1"/>
          <p:nvPr/>
        </p:nvSpPr>
        <p:spPr>
          <a:xfrm>
            <a:off x="644694" y="4207330"/>
            <a:ext cx="2575595" cy="478720"/>
          </a:xfrm>
          <a:prstGeom prst="rect">
            <a:avLst/>
          </a:prstGeom>
          <a:noFill/>
        </p:spPr>
        <p:txBody>
          <a:bodyPr wrap="square" rtlCol="0" anchor="t">
            <a:spAutoFit/>
          </a:bodyPr>
          <a:lstStyle/>
          <a:p>
            <a:pPr>
              <a:lnSpc>
                <a:spcPct val="140000"/>
              </a:lnSpc>
            </a:pPr>
            <a:r>
              <a:rPr lang="en-US" sz="2000" dirty="0">
                <a:solidFill>
                  <a:schemeClr val="bg1"/>
                </a:solidFill>
                <a:latin typeface="Roboto condensed"/>
                <a:cs typeface="Roboto condensed"/>
              </a:rPr>
              <a:t>North Americ</a:t>
            </a:r>
            <a:endParaRPr lang="en-US" sz="2000" dirty="0">
              <a:solidFill>
                <a:schemeClr val="bg1"/>
              </a:solidFill>
              <a:latin typeface="Roboto condensed"/>
              <a:cs typeface="Roboto condensed"/>
            </a:endParaRPr>
          </a:p>
        </p:txBody>
      </p:sp>
      <p:sp>
        <p:nvSpPr>
          <p:cNvPr id="16" name="TextBox 17"/>
          <p:cNvSpPr txBox="1"/>
          <p:nvPr/>
        </p:nvSpPr>
        <p:spPr>
          <a:xfrm>
            <a:off x="644694"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17" name="AutoShape 124"/>
          <p:cNvSpPr/>
          <p:nvPr/>
        </p:nvSpPr>
        <p:spPr bwMode="auto">
          <a:xfrm>
            <a:off x="756180"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18" name="AutoShape 137"/>
          <p:cNvSpPr/>
          <p:nvPr/>
        </p:nvSpPr>
        <p:spPr bwMode="auto">
          <a:xfrm>
            <a:off x="1953636"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19" name="Rectangle 129"/>
          <p:cNvSpPr/>
          <p:nvPr/>
        </p:nvSpPr>
        <p:spPr bwMode="auto">
          <a:xfrm>
            <a:off x="1069548"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20" name="Rectangle 129"/>
          <p:cNvSpPr/>
          <p:nvPr/>
        </p:nvSpPr>
        <p:spPr bwMode="auto">
          <a:xfrm>
            <a:off x="1044148"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Roboto condensed"/>
                <a:ea typeface="MS PGothic" panose="020B0600070205080204" charset="-128"/>
                <a:cs typeface="Roboto condensed"/>
                <a:sym typeface="Helvetica" charset="0"/>
              </a:rPr>
              <a:t>51M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21" name="Rectangle 129"/>
          <p:cNvSpPr/>
          <p:nvPr/>
        </p:nvSpPr>
        <p:spPr bwMode="auto">
          <a:xfrm>
            <a:off x="2241908"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22" name="Rectangle 129"/>
          <p:cNvSpPr/>
          <p:nvPr/>
        </p:nvSpPr>
        <p:spPr bwMode="auto">
          <a:xfrm>
            <a:off x="2216508"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Roboto condensed"/>
                <a:ea typeface="MS PGothic" panose="020B0600070205080204" charset="-128"/>
                <a:cs typeface="Roboto condensed"/>
                <a:sym typeface="Helvetica" charset="0"/>
              </a:rPr>
              <a:t>46M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23" name="Straight Connector 25"/>
          <p:cNvCxnSpPr/>
          <p:nvPr/>
        </p:nvCxnSpPr>
        <p:spPr>
          <a:xfrm>
            <a:off x="756180"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24" name="TextBox 28"/>
          <p:cNvSpPr txBox="1"/>
          <p:nvPr/>
        </p:nvSpPr>
        <p:spPr>
          <a:xfrm>
            <a:off x="4827369" y="4207330"/>
            <a:ext cx="2575595" cy="478720"/>
          </a:xfrm>
          <a:prstGeom prst="rect">
            <a:avLst/>
          </a:prstGeom>
          <a:noFill/>
        </p:spPr>
        <p:txBody>
          <a:bodyPr wrap="square" rtlCol="0" anchor="t">
            <a:spAutoFit/>
          </a:bodyPr>
          <a:lstStyle/>
          <a:p>
            <a:pPr>
              <a:lnSpc>
                <a:spcPct val="140000"/>
              </a:lnSpc>
            </a:pPr>
            <a:r>
              <a:rPr lang="en-US" sz="2000" dirty="0">
                <a:solidFill>
                  <a:schemeClr val="bg1"/>
                </a:solidFill>
                <a:latin typeface="Roboto condensed"/>
                <a:cs typeface="Roboto condensed"/>
              </a:rPr>
              <a:t>China</a:t>
            </a:r>
            <a:endParaRPr lang="en-US" sz="2000" dirty="0">
              <a:solidFill>
                <a:schemeClr val="bg1"/>
              </a:solidFill>
              <a:latin typeface="Roboto condensed"/>
              <a:cs typeface="Roboto condensed"/>
            </a:endParaRPr>
          </a:p>
        </p:txBody>
      </p:sp>
      <p:sp>
        <p:nvSpPr>
          <p:cNvPr id="25" name="TextBox 29"/>
          <p:cNvSpPr txBox="1"/>
          <p:nvPr/>
        </p:nvSpPr>
        <p:spPr>
          <a:xfrm>
            <a:off x="4827369"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26" name="AutoShape 124"/>
          <p:cNvSpPr/>
          <p:nvPr/>
        </p:nvSpPr>
        <p:spPr bwMode="auto">
          <a:xfrm>
            <a:off x="4938855"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27" name="AutoShape 137"/>
          <p:cNvSpPr/>
          <p:nvPr/>
        </p:nvSpPr>
        <p:spPr bwMode="auto">
          <a:xfrm>
            <a:off x="6136311"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28" name="Rectangle 129"/>
          <p:cNvSpPr/>
          <p:nvPr/>
        </p:nvSpPr>
        <p:spPr bwMode="auto">
          <a:xfrm>
            <a:off x="5252223"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29" name="Rectangle 129"/>
          <p:cNvSpPr/>
          <p:nvPr/>
        </p:nvSpPr>
        <p:spPr bwMode="auto">
          <a:xfrm>
            <a:off x="5226823"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Roboto condensed"/>
                <a:ea typeface="MS PGothic" panose="020B0600070205080204" charset="-128"/>
                <a:cs typeface="Roboto condensed"/>
                <a:sym typeface="Helvetica" charset="0"/>
              </a:rPr>
              <a:t>23M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30" name="Rectangle 129"/>
          <p:cNvSpPr/>
          <p:nvPr/>
        </p:nvSpPr>
        <p:spPr bwMode="auto">
          <a:xfrm>
            <a:off x="6424583"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31" name="Rectangle 129"/>
          <p:cNvSpPr/>
          <p:nvPr/>
        </p:nvSpPr>
        <p:spPr bwMode="auto">
          <a:xfrm>
            <a:off x="6399183"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Roboto condensed"/>
                <a:ea typeface="MS PGothic" panose="020B0600070205080204" charset="-128"/>
                <a:cs typeface="Roboto condensed"/>
                <a:sym typeface="Helvetica" charset="0"/>
              </a:rPr>
              <a:t>41M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32" name="Straight Connector 36"/>
          <p:cNvCxnSpPr/>
          <p:nvPr/>
        </p:nvCxnSpPr>
        <p:spPr>
          <a:xfrm>
            <a:off x="4938855"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33" name="TextBox 38"/>
          <p:cNvSpPr txBox="1"/>
          <p:nvPr/>
        </p:nvSpPr>
        <p:spPr>
          <a:xfrm>
            <a:off x="8971711" y="4207330"/>
            <a:ext cx="2575595" cy="478720"/>
          </a:xfrm>
          <a:prstGeom prst="rect">
            <a:avLst/>
          </a:prstGeom>
          <a:noFill/>
        </p:spPr>
        <p:txBody>
          <a:bodyPr wrap="square" rtlCol="0" anchor="t">
            <a:spAutoFit/>
          </a:bodyPr>
          <a:lstStyle/>
          <a:p>
            <a:pPr>
              <a:lnSpc>
                <a:spcPct val="140000"/>
              </a:lnSpc>
            </a:pPr>
            <a:r>
              <a:rPr lang="en-US" sz="2000" dirty="0">
                <a:solidFill>
                  <a:schemeClr val="bg1"/>
                </a:solidFill>
                <a:latin typeface="Roboto condensed"/>
                <a:cs typeface="Roboto condensed"/>
              </a:rPr>
              <a:t>Australia</a:t>
            </a:r>
            <a:endParaRPr lang="en-US" sz="2000" dirty="0">
              <a:solidFill>
                <a:schemeClr val="bg1"/>
              </a:solidFill>
              <a:latin typeface="Roboto condensed"/>
              <a:cs typeface="Roboto condensed"/>
            </a:endParaRPr>
          </a:p>
        </p:txBody>
      </p:sp>
      <p:sp>
        <p:nvSpPr>
          <p:cNvPr id="34" name="TextBox 39"/>
          <p:cNvSpPr txBox="1"/>
          <p:nvPr/>
        </p:nvSpPr>
        <p:spPr>
          <a:xfrm>
            <a:off x="8971711"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35" name="AutoShape 124"/>
          <p:cNvSpPr/>
          <p:nvPr/>
        </p:nvSpPr>
        <p:spPr bwMode="auto">
          <a:xfrm>
            <a:off x="9083197"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36" name="AutoShape 137"/>
          <p:cNvSpPr/>
          <p:nvPr/>
        </p:nvSpPr>
        <p:spPr bwMode="auto">
          <a:xfrm>
            <a:off x="10280653"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37" name="Rectangle 129"/>
          <p:cNvSpPr/>
          <p:nvPr/>
        </p:nvSpPr>
        <p:spPr bwMode="auto">
          <a:xfrm>
            <a:off x="9396565"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38" name="Rectangle 129"/>
          <p:cNvSpPr/>
          <p:nvPr/>
        </p:nvSpPr>
        <p:spPr bwMode="auto">
          <a:xfrm>
            <a:off x="9371165"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Roboto condensed"/>
                <a:ea typeface="MS PGothic" panose="020B0600070205080204" charset="-128"/>
                <a:cs typeface="Roboto condensed"/>
                <a:sym typeface="Helvetica" charset="0"/>
              </a:rPr>
              <a:t>56M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39" name="Rectangle 129"/>
          <p:cNvSpPr/>
          <p:nvPr/>
        </p:nvSpPr>
        <p:spPr bwMode="auto">
          <a:xfrm>
            <a:off x="10568925"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40" name="Rectangle 129"/>
          <p:cNvSpPr/>
          <p:nvPr/>
        </p:nvSpPr>
        <p:spPr bwMode="auto">
          <a:xfrm>
            <a:off x="10543525"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Roboto condensed"/>
                <a:ea typeface="MS PGothic" panose="020B0600070205080204" charset="-128"/>
                <a:cs typeface="Roboto condensed"/>
                <a:sym typeface="Helvetica" charset="0"/>
              </a:rPr>
              <a:t>35M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41" name="Straight Connector 46"/>
          <p:cNvCxnSpPr/>
          <p:nvPr/>
        </p:nvCxnSpPr>
        <p:spPr>
          <a:xfrm>
            <a:off x="9083197"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42" name="Straight Connector 47"/>
          <p:cNvCxnSpPr/>
          <p:nvPr/>
        </p:nvCxnSpPr>
        <p:spPr>
          <a:xfrm>
            <a:off x="4076812"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43" name="Straight Connector 49"/>
          <p:cNvCxnSpPr/>
          <p:nvPr/>
        </p:nvCxnSpPr>
        <p:spPr>
          <a:xfrm>
            <a:off x="8124174"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graphicFrame>
        <p:nvGraphicFramePr>
          <p:cNvPr id="4" name="Chart 12"/>
          <p:cNvGraphicFramePr/>
          <p:nvPr/>
        </p:nvGraphicFramePr>
        <p:xfrm>
          <a:off x="81801" y="2057021"/>
          <a:ext cx="3098771" cy="2554297"/>
        </p:xfrm>
        <a:graphic>
          <a:graphicData uri="http://schemas.openxmlformats.org/drawingml/2006/chart">
            <c:chart xmlns:c="http://schemas.openxmlformats.org/drawingml/2006/chart" xmlns:r="http://schemas.openxmlformats.org/officeDocument/2006/relationships" r:id="rId1"/>
          </a:graphicData>
        </a:graphic>
      </p:graphicFrame>
      <p:sp>
        <p:nvSpPr>
          <p:cNvPr id="5" name="텍스트 개체 틀 2"/>
          <p:cNvSpPr txBox="1"/>
          <p:nvPr/>
        </p:nvSpPr>
        <p:spPr>
          <a:xfrm>
            <a:off x="753150"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a:solidFill>
                  <a:schemeClr val="bg1"/>
                </a:solidFill>
                <a:latin typeface="Roboto condensed"/>
                <a:cs typeface="Roboto condensed"/>
              </a:rPr>
              <a:t>Total Sales: $ 13,000,000</a:t>
            </a:r>
            <a:endParaRPr lang="en-US" altLang="ko-KR" sz="1050" dirty="0">
              <a:solidFill>
                <a:schemeClr val="bg1"/>
              </a:solidFill>
              <a:latin typeface="Roboto condensed"/>
              <a:cs typeface="Roboto condensed"/>
            </a:endParaRPr>
          </a:p>
        </p:txBody>
      </p:sp>
      <p:sp>
        <p:nvSpPr>
          <p:cNvPr id="6" name="텍스트 개체 틀 2"/>
          <p:cNvSpPr txBox="1"/>
          <p:nvPr/>
        </p:nvSpPr>
        <p:spPr>
          <a:xfrm>
            <a:off x="753150"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a:solidFill>
                  <a:srgbClr val="1A99AC"/>
                </a:solidFill>
                <a:latin typeface="Roboto condensed"/>
                <a:cs typeface="Roboto condensed"/>
              </a:rPr>
              <a:t>70%</a:t>
            </a:r>
            <a:endParaRPr lang="en-US" altLang="ko-KR" sz="4800" b="1" dirty="0">
              <a:solidFill>
                <a:srgbClr val="1A99AC"/>
              </a:solidFill>
              <a:latin typeface="Roboto condensed"/>
              <a:cs typeface="Roboto condensed"/>
            </a:endParaRPr>
          </a:p>
        </p:txBody>
      </p:sp>
      <p:sp>
        <p:nvSpPr>
          <p:cNvPr id="7" name="텍스트 개체 틀 2"/>
          <p:cNvSpPr txBox="1"/>
          <p:nvPr/>
        </p:nvSpPr>
        <p:spPr>
          <a:xfrm>
            <a:off x="559982"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a:solidFill>
                  <a:srgbClr val="1A99AC"/>
                </a:solidFill>
                <a:latin typeface="Roboto condensed"/>
                <a:cs typeface="Roboto condensed"/>
              </a:rPr>
              <a:t>$ 12,521,000</a:t>
            </a:r>
            <a:endParaRPr lang="en-US" altLang="ko-KR" sz="2800" dirty="0">
              <a:solidFill>
                <a:srgbClr val="1A99AC"/>
              </a:solidFill>
              <a:latin typeface="Roboto condensed"/>
              <a:cs typeface="Roboto condensed"/>
            </a:endParaRPr>
          </a:p>
        </p:txBody>
      </p:sp>
      <p:sp>
        <p:nvSpPr>
          <p:cNvPr id="8" name="텍스트 개체 틀 2"/>
          <p:cNvSpPr txBox="1"/>
          <p:nvPr/>
        </p:nvSpPr>
        <p:spPr>
          <a:xfrm>
            <a:off x="559982"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a:solidFill>
                  <a:schemeClr val="bg1"/>
                </a:solidFill>
                <a:latin typeface="Roboto condensed"/>
                <a:cs typeface="Roboto condensed"/>
              </a:rPr>
              <a:t>First Section : </a:t>
            </a:r>
            <a:r>
              <a:rPr lang="en-US" altLang="ko-KR" sz="1050" dirty="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9" name="Chart 19"/>
          <p:cNvGraphicFramePr/>
          <p:nvPr/>
        </p:nvGraphicFramePr>
        <p:xfrm>
          <a:off x="3058344" y="2057021"/>
          <a:ext cx="3098771" cy="2554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텍스트 개체 틀 2"/>
          <p:cNvSpPr txBox="1"/>
          <p:nvPr/>
        </p:nvSpPr>
        <p:spPr>
          <a:xfrm>
            <a:off x="3729693"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a:solidFill>
                  <a:schemeClr val="bg1"/>
                </a:solidFill>
                <a:latin typeface="Roboto condensed"/>
                <a:cs typeface="Roboto condensed"/>
              </a:rPr>
              <a:t>Total Sales: $ 10,000,000</a:t>
            </a:r>
            <a:endParaRPr lang="en-US" altLang="ko-KR" sz="1050" dirty="0">
              <a:solidFill>
                <a:schemeClr val="bg1"/>
              </a:solidFill>
              <a:latin typeface="Roboto condensed"/>
              <a:cs typeface="Roboto condensed"/>
            </a:endParaRPr>
          </a:p>
        </p:txBody>
      </p:sp>
      <p:sp>
        <p:nvSpPr>
          <p:cNvPr id="11" name="텍스트 개체 틀 2"/>
          <p:cNvSpPr txBox="1"/>
          <p:nvPr/>
        </p:nvSpPr>
        <p:spPr>
          <a:xfrm>
            <a:off x="3729693"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a:solidFill>
                  <a:srgbClr val="1A99AC"/>
                </a:solidFill>
                <a:latin typeface="Roboto condensed"/>
                <a:cs typeface="Roboto condensed"/>
              </a:rPr>
              <a:t>38%</a:t>
            </a:r>
            <a:endParaRPr lang="en-US" altLang="ko-KR" sz="4800" b="1" dirty="0">
              <a:solidFill>
                <a:srgbClr val="1A99AC"/>
              </a:solidFill>
              <a:latin typeface="Roboto condensed"/>
              <a:cs typeface="Roboto condensed"/>
            </a:endParaRPr>
          </a:p>
        </p:txBody>
      </p:sp>
      <p:sp>
        <p:nvSpPr>
          <p:cNvPr id="12" name="텍스트 개체 틀 2"/>
          <p:cNvSpPr txBox="1"/>
          <p:nvPr/>
        </p:nvSpPr>
        <p:spPr>
          <a:xfrm>
            <a:off x="3536525"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a:solidFill>
                  <a:srgbClr val="1A99AC"/>
                </a:solidFill>
                <a:latin typeface="Roboto condensed"/>
                <a:cs typeface="Roboto condensed"/>
              </a:rPr>
              <a:t>$ 8,240,000</a:t>
            </a:r>
            <a:endParaRPr lang="en-US" altLang="ko-KR" sz="2800" dirty="0">
              <a:solidFill>
                <a:srgbClr val="1A99AC"/>
              </a:solidFill>
              <a:latin typeface="Roboto condensed"/>
              <a:cs typeface="Roboto condensed"/>
            </a:endParaRPr>
          </a:p>
        </p:txBody>
      </p:sp>
      <p:sp>
        <p:nvSpPr>
          <p:cNvPr id="13" name="텍스트 개체 틀 2"/>
          <p:cNvSpPr txBox="1"/>
          <p:nvPr/>
        </p:nvSpPr>
        <p:spPr>
          <a:xfrm>
            <a:off x="3536525"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a:solidFill>
                  <a:schemeClr val="bg1"/>
                </a:solidFill>
                <a:latin typeface="Roboto condensed"/>
                <a:cs typeface="Roboto condensed"/>
              </a:rPr>
              <a:t>First Section : </a:t>
            </a:r>
            <a:r>
              <a:rPr lang="en-US" altLang="ko-KR" sz="1050" dirty="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14" name="Chart 26"/>
          <p:cNvGraphicFramePr/>
          <p:nvPr/>
        </p:nvGraphicFramePr>
        <p:xfrm>
          <a:off x="6034886" y="2057021"/>
          <a:ext cx="3098771" cy="2554297"/>
        </p:xfrm>
        <a:graphic>
          <a:graphicData uri="http://schemas.openxmlformats.org/drawingml/2006/chart">
            <c:chart xmlns:c="http://schemas.openxmlformats.org/drawingml/2006/chart" xmlns:r="http://schemas.openxmlformats.org/officeDocument/2006/relationships" r:id="rId3"/>
          </a:graphicData>
        </a:graphic>
      </p:graphicFrame>
      <p:sp>
        <p:nvSpPr>
          <p:cNvPr id="15" name="텍스트 개체 틀 2"/>
          <p:cNvSpPr txBox="1"/>
          <p:nvPr/>
        </p:nvSpPr>
        <p:spPr>
          <a:xfrm>
            <a:off x="6706235"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a:solidFill>
                  <a:schemeClr val="bg1"/>
                </a:solidFill>
                <a:latin typeface="Roboto condensed"/>
                <a:cs typeface="Roboto condensed"/>
              </a:rPr>
              <a:t>Total Sales: $ 12,000,000</a:t>
            </a:r>
            <a:endParaRPr lang="en-US" altLang="ko-KR" sz="1050" dirty="0">
              <a:solidFill>
                <a:schemeClr val="bg1"/>
              </a:solidFill>
              <a:latin typeface="Roboto condensed"/>
              <a:cs typeface="Roboto condensed"/>
            </a:endParaRPr>
          </a:p>
        </p:txBody>
      </p:sp>
      <p:sp>
        <p:nvSpPr>
          <p:cNvPr id="16" name="텍스트 개체 틀 2"/>
          <p:cNvSpPr txBox="1"/>
          <p:nvPr/>
        </p:nvSpPr>
        <p:spPr>
          <a:xfrm>
            <a:off x="6706235"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a:solidFill>
                  <a:srgbClr val="1A99AC"/>
                </a:solidFill>
                <a:latin typeface="Roboto condensed"/>
                <a:cs typeface="Roboto condensed"/>
              </a:rPr>
              <a:t>60%</a:t>
            </a:r>
            <a:endParaRPr lang="en-US" altLang="ko-KR" sz="4800" b="1" dirty="0">
              <a:solidFill>
                <a:srgbClr val="1A99AC"/>
              </a:solidFill>
              <a:latin typeface="Roboto condensed"/>
              <a:cs typeface="Roboto condensed"/>
            </a:endParaRPr>
          </a:p>
        </p:txBody>
      </p:sp>
      <p:sp>
        <p:nvSpPr>
          <p:cNvPr id="17" name="텍스트 개체 틀 2"/>
          <p:cNvSpPr txBox="1"/>
          <p:nvPr/>
        </p:nvSpPr>
        <p:spPr>
          <a:xfrm>
            <a:off x="6513067"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a:solidFill>
                  <a:srgbClr val="1A99AC"/>
                </a:solidFill>
                <a:latin typeface="Roboto condensed"/>
                <a:cs typeface="Roboto condensed"/>
              </a:rPr>
              <a:t>$ 10,145,000</a:t>
            </a:r>
            <a:endParaRPr lang="en-US" altLang="ko-KR" sz="2800" dirty="0">
              <a:solidFill>
                <a:srgbClr val="1A99AC"/>
              </a:solidFill>
              <a:latin typeface="Roboto condensed"/>
              <a:cs typeface="Roboto condensed"/>
            </a:endParaRPr>
          </a:p>
        </p:txBody>
      </p:sp>
      <p:sp>
        <p:nvSpPr>
          <p:cNvPr id="18" name="텍스트 개체 틀 2"/>
          <p:cNvSpPr txBox="1"/>
          <p:nvPr/>
        </p:nvSpPr>
        <p:spPr>
          <a:xfrm>
            <a:off x="6513067"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a:solidFill>
                  <a:schemeClr val="bg1"/>
                </a:solidFill>
                <a:latin typeface="Roboto condensed"/>
                <a:cs typeface="Roboto condensed"/>
              </a:rPr>
              <a:t>First Section : </a:t>
            </a:r>
            <a:r>
              <a:rPr lang="en-US" altLang="ko-KR" sz="1050" dirty="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19" name="Chart 33"/>
          <p:cNvGraphicFramePr/>
          <p:nvPr/>
        </p:nvGraphicFramePr>
        <p:xfrm>
          <a:off x="9011429" y="2057021"/>
          <a:ext cx="3098771" cy="2554297"/>
        </p:xfrm>
        <a:graphic>
          <a:graphicData uri="http://schemas.openxmlformats.org/drawingml/2006/chart">
            <c:chart xmlns:c="http://schemas.openxmlformats.org/drawingml/2006/chart" xmlns:r="http://schemas.openxmlformats.org/officeDocument/2006/relationships" r:id="rId4"/>
          </a:graphicData>
        </a:graphic>
      </p:graphicFrame>
      <p:sp>
        <p:nvSpPr>
          <p:cNvPr id="20" name="텍스트 개체 틀 2"/>
          <p:cNvSpPr txBox="1"/>
          <p:nvPr/>
        </p:nvSpPr>
        <p:spPr>
          <a:xfrm>
            <a:off x="9682778"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a:solidFill>
                  <a:schemeClr val="bg1"/>
                </a:solidFill>
                <a:latin typeface="Roboto condensed"/>
                <a:cs typeface="Roboto condensed"/>
              </a:rPr>
              <a:t>Total Sales: $ 20,000,000</a:t>
            </a:r>
            <a:endParaRPr lang="en-US" altLang="ko-KR" sz="1050" dirty="0">
              <a:solidFill>
                <a:schemeClr val="bg1"/>
              </a:solidFill>
              <a:latin typeface="Roboto condensed"/>
              <a:cs typeface="Roboto condensed"/>
            </a:endParaRPr>
          </a:p>
        </p:txBody>
      </p:sp>
      <p:sp>
        <p:nvSpPr>
          <p:cNvPr id="21" name="텍스트 개체 틀 2"/>
          <p:cNvSpPr txBox="1"/>
          <p:nvPr/>
        </p:nvSpPr>
        <p:spPr>
          <a:xfrm>
            <a:off x="9682778"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a:solidFill>
                  <a:srgbClr val="1A99AC"/>
                </a:solidFill>
                <a:latin typeface="Roboto condensed"/>
                <a:cs typeface="Roboto condensed"/>
              </a:rPr>
              <a:t>88%</a:t>
            </a:r>
            <a:endParaRPr lang="en-US" altLang="ko-KR" sz="4800" b="1" dirty="0">
              <a:solidFill>
                <a:srgbClr val="1A99AC"/>
              </a:solidFill>
              <a:latin typeface="Roboto condensed"/>
              <a:cs typeface="Roboto condensed"/>
            </a:endParaRPr>
          </a:p>
        </p:txBody>
      </p:sp>
      <p:sp>
        <p:nvSpPr>
          <p:cNvPr id="22" name="텍스트 개체 틀 2"/>
          <p:cNvSpPr txBox="1"/>
          <p:nvPr/>
        </p:nvSpPr>
        <p:spPr>
          <a:xfrm>
            <a:off x="9489610"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a:solidFill>
                  <a:srgbClr val="1A99AC"/>
                </a:solidFill>
                <a:latin typeface="Roboto condensed"/>
                <a:cs typeface="Roboto condensed"/>
              </a:rPr>
              <a:t>$ 15,540,000</a:t>
            </a:r>
            <a:endParaRPr lang="en-US" altLang="ko-KR" sz="2800" dirty="0">
              <a:solidFill>
                <a:srgbClr val="1A99AC"/>
              </a:solidFill>
              <a:latin typeface="Roboto condensed"/>
              <a:cs typeface="Roboto condensed"/>
            </a:endParaRPr>
          </a:p>
        </p:txBody>
      </p:sp>
      <p:sp>
        <p:nvSpPr>
          <p:cNvPr id="23" name="텍스트 개체 틀 2"/>
          <p:cNvSpPr txBox="1"/>
          <p:nvPr/>
        </p:nvSpPr>
        <p:spPr>
          <a:xfrm>
            <a:off x="9489610"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a:solidFill>
                  <a:schemeClr val="bg1"/>
                </a:solidFill>
                <a:latin typeface="Roboto condensed"/>
                <a:cs typeface="Roboto condensed"/>
              </a:rPr>
              <a:t>First Section : </a:t>
            </a:r>
            <a:r>
              <a:rPr lang="en-US" altLang="ko-KR" sz="1050" dirty="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828800"/>
            <a:ext cx="12192000" cy="320040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695450" y="2367171"/>
            <a:ext cx="8801100" cy="2123658"/>
          </a:xfrm>
          <a:prstGeom prst="rect">
            <a:avLst/>
          </a:prstGeom>
          <a:noFill/>
        </p:spPr>
        <p:txBody>
          <a:bodyPr wrap="square" rtlCol="0">
            <a:spAutoFit/>
          </a:bodyPr>
          <a:lstStyle/>
          <a:p>
            <a:pPr algn="ctr"/>
            <a:r>
              <a:rPr lang="en-US" altLang="zh-CN" sz="6600" dirty="0">
                <a:solidFill>
                  <a:schemeClr val="bg1"/>
                </a:solidFill>
              </a:rPr>
              <a:t>THANKS FOR YOUR </a:t>
            </a:r>
            <a:endParaRPr lang="en-US" altLang="zh-CN" sz="6600" dirty="0">
              <a:solidFill>
                <a:schemeClr val="bg1"/>
              </a:solidFill>
            </a:endParaRPr>
          </a:p>
          <a:p>
            <a:pPr algn="ctr"/>
            <a:r>
              <a:rPr lang="en-US" altLang="zh-CN" sz="6600" dirty="0">
                <a:solidFill>
                  <a:schemeClr val="bg1"/>
                </a:solidFill>
              </a:rPr>
              <a:t>ATTENTION</a:t>
            </a:r>
            <a:endParaRPr lang="zh-CN" altLang="en-US" sz="66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3554" y="2946452"/>
            <a:ext cx="596835" cy="657154"/>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430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p>
            <a:pPr eaLnBrk="0" hangingPunct="0">
              <a:lnSpc>
                <a:spcPts val="2400"/>
              </a:lnSpc>
            </a:pPr>
            <a:r>
              <a:rPr lang="en-US" altLang="zh-CN" sz="1400" b="1" dirty="0">
                <a:solidFill>
                  <a:srgbClr val="4A452A"/>
                </a:solidFill>
                <a:latin typeface="微软雅黑" panose="020B0503020204020204" charset="-122"/>
                <a:ea typeface="微软雅黑" panose="020B0503020204020204" charset="-122"/>
              </a:rPr>
              <a:t>PPT</a:t>
            </a:r>
            <a:r>
              <a:rPr lang="zh-CN" altLang="en-US" sz="1400" b="1" dirty="0">
                <a:solidFill>
                  <a:srgbClr val="4A452A"/>
                </a:solidFill>
                <a:latin typeface="微软雅黑" panose="020B0503020204020204" charset="-122"/>
                <a:ea typeface="微软雅黑" panose="020B0503020204020204" charset="-122"/>
              </a:rPr>
              <a:t>模板下载：</a:t>
            </a:r>
            <a:r>
              <a:rPr lang="en-US" altLang="zh-CN" sz="1400" b="1" dirty="0">
                <a:solidFill>
                  <a:srgbClr val="FFC000"/>
                </a:solidFill>
                <a:latin typeface="微软雅黑" panose="020B0503020204020204" charset="-122"/>
                <a:ea typeface="微软雅黑" panose="020B0503020204020204" charset="-122"/>
                <a:hlinkClick r:id="rId1"/>
              </a:rPr>
              <a:t>www.ppthui.com/muban/</a:t>
            </a:r>
            <a:r>
              <a:rPr lang="en-US" altLang="zh-CN" sz="1400" b="1" dirty="0">
                <a:solidFill>
                  <a:srgbClr val="FFC000"/>
                </a:solidFill>
                <a:latin typeface="微软雅黑" panose="020B0503020204020204" charset="-122"/>
                <a:ea typeface="微软雅黑" panose="020B0503020204020204" charset="-122"/>
              </a:rPr>
              <a:t>            </a:t>
            </a:r>
            <a:r>
              <a:rPr lang="zh-CN" altLang="en-US" sz="1400" b="1" dirty="0">
                <a:solidFill>
                  <a:srgbClr val="4A452A"/>
                </a:solidFill>
                <a:latin typeface="微软雅黑" panose="020B0503020204020204" charset="-122"/>
                <a:ea typeface="微软雅黑" panose="020B0503020204020204" charset="-122"/>
              </a:rPr>
              <a:t>行业</a:t>
            </a:r>
            <a:r>
              <a:rPr lang="en-US" altLang="zh-CN" sz="1400" b="1" dirty="0">
                <a:solidFill>
                  <a:srgbClr val="4A452A"/>
                </a:solidFill>
                <a:latin typeface="微软雅黑" panose="020B0503020204020204" charset="-122"/>
                <a:ea typeface="微软雅黑" panose="020B0503020204020204" charset="-122"/>
              </a:rPr>
              <a:t>PPT</a:t>
            </a:r>
            <a:r>
              <a:rPr lang="zh-CN" altLang="en-US" sz="1400" b="1" dirty="0">
                <a:solidFill>
                  <a:srgbClr val="4A452A"/>
                </a:solidFill>
                <a:latin typeface="微软雅黑" panose="020B0503020204020204" charset="-122"/>
                <a:ea typeface="微软雅黑" panose="020B0503020204020204" charset="-122"/>
              </a:rPr>
              <a:t>模板：</a:t>
            </a:r>
            <a:r>
              <a:rPr lang="en-US" altLang="zh-CN" sz="1400" b="1" dirty="0">
                <a:solidFill>
                  <a:srgbClr val="4A452A"/>
                </a:solidFill>
                <a:latin typeface="微软雅黑" panose="020B0503020204020204" charset="-122"/>
                <a:ea typeface="微软雅黑" panose="020B0503020204020204" charset="-122"/>
                <a:hlinkClick r:id="rId2"/>
              </a:rPr>
              <a:t>www.ppthui.com/hangye/</a:t>
            </a:r>
            <a:endParaRPr lang="en-US" altLang="zh-CN" sz="1400"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400" b="1" dirty="0">
                <a:solidFill>
                  <a:srgbClr val="4A452A"/>
                </a:solidFill>
                <a:latin typeface="微软雅黑" panose="020B0503020204020204" charset="-122"/>
                <a:ea typeface="微软雅黑" panose="020B0503020204020204" charset="-122"/>
              </a:rPr>
              <a:t>工作</a:t>
            </a:r>
            <a:r>
              <a:rPr lang="en-US" altLang="zh-CN" sz="1400" b="1" dirty="0">
                <a:solidFill>
                  <a:srgbClr val="4A452A"/>
                </a:solidFill>
                <a:latin typeface="微软雅黑" panose="020B0503020204020204" charset="-122"/>
                <a:ea typeface="微软雅黑" panose="020B0503020204020204" charset="-122"/>
              </a:rPr>
              <a:t>PPT</a:t>
            </a:r>
            <a:r>
              <a:rPr lang="zh-CN" altLang="en-US" sz="1400" b="1" dirty="0">
                <a:solidFill>
                  <a:srgbClr val="4A452A"/>
                </a:solidFill>
                <a:latin typeface="微软雅黑" panose="020B0503020204020204" charset="-122"/>
                <a:ea typeface="微软雅黑" panose="020B0503020204020204" charset="-122"/>
              </a:rPr>
              <a:t>模板：</a:t>
            </a:r>
            <a:r>
              <a:rPr lang="en-US" altLang="zh-CN" sz="1400" b="1" dirty="0">
                <a:solidFill>
                  <a:srgbClr val="4A452A"/>
                </a:solidFill>
                <a:latin typeface="微软雅黑" panose="020B0503020204020204" charset="-122"/>
                <a:ea typeface="微软雅黑" panose="020B0503020204020204" charset="-122"/>
                <a:hlinkClick r:id="rId3"/>
              </a:rPr>
              <a:t>www.ppthui.com/gongzuo/</a:t>
            </a:r>
            <a:r>
              <a:rPr lang="en-US" altLang="zh-CN" sz="1400" b="1" dirty="0">
                <a:solidFill>
                  <a:srgbClr val="4A452A"/>
                </a:solidFill>
                <a:latin typeface="微软雅黑" panose="020B0503020204020204" charset="-122"/>
                <a:ea typeface="微软雅黑" panose="020B0503020204020204" charset="-122"/>
              </a:rPr>
              <a:t>         </a:t>
            </a:r>
            <a:r>
              <a:rPr lang="zh-CN" altLang="en-US" sz="1400" b="1" dirty="0">
                <a:solidFill>
                  <a:srgbClr val="4A452A"/>
                </a:solidFill>
                <a:latin typeface="微软雅黑" panose="020B0503020204020204" charset="-122"/>
                <a:ea typeface="微软雅黑" panose="020B0503020204020204" charset="-122"/>
              </a:rPr>
              <a:t>节日</a:t>
            </a:r>
            <a:r>
              <a:rPr lang="en-US" altLang="zh-CN" sz="1400" b="1" dirty="0">
                <a:solidFill>
                  <a:srgbClr val="4A452A"/>
                </a:solidFill>
                <a:latin typeface="微软雅黑" panose="020B0503020204020204" charset="-122"/>
                <a:ea typeface="微软雅黑" panose="020B0503020204020204" charset="-122"/>
              </a:rPr>
              <a:t>PPT</a:t>
            </a:r>
            <a:r>
              <a:rPr lang="zh-CN" altLang="en-US" sz="1400" b="1" dirty="0">
                <a:solidFill>
                  <a:srgbClr val="4A452A"/>
                </a:solidFill>
                <a:latin typeface="微软雅黑" panose="020B0503020204020204" charset="-122"/>
                <a:ea typeface="微软雅黑" panose="020B0503020204020204" charset="-122"/>
              </a:rPr>
              <a:t>模板：</a:t>
            </a:r>
            <a:r>
              <a:rPr lang="en-US" altLang="zh-CN" sz="1400" b="1" dirty="0">
                <a:solidFill>
                  <a:srgbClr val="4A452A"/>
                </a:solidFill>
                <a:latin typeface="微软雅黑" panose="020B0503020204020204" charset="-122"/>
                <a:ea typeface="微软雅黑" panose="020B0503020204020204" charset="-122"/>
                <a:hlinkClick r:id="rId4"/>
              </a:rPr>
              <a:t>www.ppthui.com/jieri/</a:t>
            </a:r>
            <a:endParaRPr lang="en-US" altLang="zh-CN" sz="1400" b="1" dirty="0">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400" b="1" dirty="0">
                <a:solidFill>
                  <a:srgbClr val="4A452A"/>
                </a:solidFill>
                <a:latin typeface="微软雅黑" panose="020B0503020204020204" charset="-122"/>
                <a:ea typeface="微软雅黑" panose="020B0503020204020204" charset="-122"/>
              </a:rPr>
              <a:t>PPT</a:t>
            </a:r>
            <a:r>
              <a:rPr lang="zh-CN" altLang="en-US" sz="1400" b="1" dirty="0">
                <a:solidFill>
                  <a:srgbClr val="4A452A"/>
                </a:solidFill>
                <a:latin typeface="微软雅黑" panose="020B0503020204020204" charset="-122"/>
                <a:ea typeface="微软雅黑" panose="020B0503020204020204" charset="-122"/>
              </a:rPr>
              <a:t>背景图片：</a:t>
            </a:r>
            <a:r>
              <a:rPr lang="en-US" altLang="zh-CN" sz="1400" b="1" dirty="0">
                <a:solidFill>
                  <a:srgbClr val="4A452A"/>
                </a:solidFill>
                <a:latin typeface="微软雅黑" panose="020B0503020204020204" charset="-122"/>
                <a:ea typeface="微软雅黑" panose="020B0503020204020204" charset="-122"/>
              </a:rPr>
              <a:t> </a:t>
            </a:r>
            <a:r>
              <a:rPr lang="en-US" altLang="zh-CN" sz="1400" b="1" dirty="0">
                <a:solidFill>
                  <a:srgbClr val="4A452A"/>
                </a:solidFill>
                <a:latin typeface="微软雅黑" panose="020B0503020204020204" charset="-122"/>
                <a:ea typeface="微软雅黑" panose="020B0503020204020204" charset="-122"/>
                <a:hlinkClick r:id="rId5"/>
              </a:rPr>
              <a:t>www.ppthui.com/beijing/</a:t>
            </a:r>
            <a:r>
              <a:rPr lang="en-US" altLang="zh-CN" sz="1400" b="1" dirty="0">
                <a:solidFill>
                  <a:srgbClr val="4A452A"/>
                </a:solidFill>
                <a:latin typeface="微软雅黑" panose="020B0503020204020204" charset="-122"/>
                <a:ea typeface="微软雅黑" panose="020B0503020204020204" charset="-122"/>
              </a:rPr>
              <a:t>            PPT</a:t>
            </a:r>
            <a:r>
              <a:rPr lang="zh-CN" altLang="en-US" sz="1400" b="1" dirty="0">
                <a:solidFill>
                  <a:srgbClr val="4A452A"/>
                </a:solidFill>
                <a:latin typeface="微软雅黑" panose="020B0503020204020204" charset="-122"/>
                <a:ea typeface="微软雅黑" panose="020B0503020204020204" charset="-122"/>
              </a:rPr>
              <a:t>课件模板：</a:t>
            </a:r>
            <a:r>
              <a:rPr lang="en-US" altLang="zh-CN" sz="1400" b="1" dirty="0">
                <a:solidFill>
                  <a:srgbClr val="4A452A"/>
                </a:solidFill>
                <a:latin typeface="微软雅黑" panose="020B0503020204020204" charset="-122"/>
                <a:ea typeface="微软雅黑" panose="020B0503020204020204" charset="-122"/>
                <a:hlinkClick r:id="rId6"/>
              </a:rPr>
              <a:t>www.ppthui.com/kejian/</a:t>
            </a:r>
            <a:endParaRPr lang="en-US" altLang="zh-CN" sz="1400"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4495800" y="1085850"/>
            <a:ext cx="3200400" cy="2838450"/>
          </a:xfrm>
          <a:custGeom>
            <a:avLst/>
            <a:gdLst>
              <a:gd name="connsiteX0" fmla="*/ 1600200 w 3200400"/>
              <a:gd name="connsiteY0" fmla="*/ 0 h 2838450"/>
              <a:gd name="connsiteX1" fmla="*/ 3200400 w 3200400"/>
              <a:gd name="connsiteY1" fmla="*/ 1600200 h 2838450"/>
              <a:gd name="connsiteX2" fmla="*/ 2618076 w 3200400"/>
              <a:gd name="connsiteY2" fmla="*/ 2834992 h 2838450"/>
              <a:gd name="connsiteX3" fmla="*/ 2613452 w 3200400"/>
              <a:gd name="connsiteY3" fmla="*/ 2838450 h 2838450"/>
              <a:gd name="connsiteX4" fmla="*/ 586949 w 3200400"/>
              <a:gd name="connsiteY4" fmla="*/ 2838450 h 2838450"/>
              <a:gd name="connsiteX5" fmla="*/ 582325 w 3200400"/>
              <a:gd name="connsiteY5" fmla="*/ 2834992 h 2838450"/>
              <a:gd name="connsiteX6" fmla="*/ 0 w 3200400"/>
              <a:gd name="connsiteY6" fmla="*/ 1600200 h 2838450"/>
              <a:gd name="connsiteX7" fmla="*/ 1600200 w 3200400"/>
              <a:gd name="connsiteY7"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283845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9900" dirty="0"/>
              <a:t>1</a:t>
            </a:r>
            <a:endParaRPr lang="zh-CN" altLang="en-US" sz="19900" dirty="0"/>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1446550"/>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a:p>
            <a:pPr algn="ctr"/>
            <a:endParaRPr lang="zh-CN" altLang="en-US" sz="4400" dirty="0">
              <a:solidFill>
                <a:schemeClr val="bg1"/>
              </a:solidFill>
            </a:endParaRPr>
          </a:p>
        </p:txBody>
      </p:sp>
      <p:sp>
        <p:nvSpPr>
          <p:cNvPr id="10" name="文本框 12"/>
          <p:cNvSpPr txBox="1"/>
          <p:nvPr/>
        </p:nvSpPr>
        <p:spPr>
          <a:xfrm>
            <a:off x="2647950" y="4690283"/>
            <a:ext cx="68961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dobusiness-slider1.jpg"/>
          <p:cNvPicPr>
            <a:picLocks noChangeAspect="1"/>
          </p:cNvPicPr>
          <p:nvPr/>
        </p:nvPicPr>
        <p:blipFill rotWithShape="1">
          <a:blip r:embed="rId1" cstate="print">
            <a:extLst>
              <a:ext uri="{28A0092B-C50C-407E-A947-70E740481C1C}">
                <a14:useLocalDpi xmlns:a14="http://schemas.microsoft.com/office/drawing/2010/main" val="0"/>
              </a:ext>
            </a:extLst>
          </a:blip>
          <a:srcRect t="9781" b="1209"/>
          <a:stretch>
            <a:fillRect/>
          </a:stretch>
        </p:blipFill>
        <p:spPr>
          <a:xfrm>
            <a:off x="0" y="0"/>
            <a:ext cx="12192000" cy="6858000"/>
          </a:xfrm>
          <a:prstGeom prst="rect">
            <a:avLst/>
          </a:prstGeom>
        </p:spPr>
      </p:pic>
      <p:sp>
        <p:nvSpPr>
          <p:cNvPr id="5" name="Teardrop 3"/>
          <p:cNvSpPr/>
          <p:nvPr/>
        </p:nvSpPr>
        <p:spPr>
          <a:xfrm rot="10800000">
            <a:off x="1236133" y="1337733"/>
            <a:ext cx="4106333" cy="4106333"/>
          </a:xfrm>
          <a:prstGeom prst="teardrop">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6" name="Group 7"/>
          <p:cNvGrpSpPr/>
          <p:nvPr/>
        </p:nvGrpSpPr>
        <p:grpSpPr>
          <a:xfrm>
            <a:off x="1253064" y="2607360"/>
            <a:ext cx="3895335" cy="1820958"/>
            <a:chOff x="817585" y="1645661"/>
            <a:chExt cx="2921501" cy="1365719"/>
          </a:xfrm>
        </p:grpSpPr>
        <p:sp>
          <p:nvSpPr>
            <p:cNvPr id="7" name="TextBox 8"/>
            <p:cNvSpPr txBox="1"/>
            <p:nvPr/>
          </p:nvSpPr>
          <p:spPr>
            <a:xfrm>
              <a:off x="1020787" y="1645661"/>
              <a:ext cx="2629399" cy="1315745"/>
            </a:xfrm>
            <a:prstGeom prst="rect">
              <a:avLst/>
            </a:prstGeom>
            <a:noFill/>
          </p:spPr>
          <p:txBody>
            <a:bodyPr wrap="square" rtlCol="0">
              <a:spAutoFit/>
            </a:bodyPr>
            <a:lstStyle/>
            <a:p>
              <a:pPr algn="ctr"/>
              <a:r>
                <a:rPr lang="en-US" sz="3600" dirty="0">
                  <a:solidFill>
                    <a:schemeClr val="bg1">
                      <a:alpha val="90000"/>
                    </a:schemeClr>
                  </a:solidFill>
                  <a:latin typeface="Roboto condensed"/>
                  <a:cs typeface="Roboto condensed"/>
                </a:rPr>
                <a:t>We are small stars doing big things in this universe.</a:t>
              </a:r>
              <a:endParaRPr lang="en-US" sz="3600" dirty="0">
                <a:solidFill>
                  <a:schemeClr val="bg1">
                    <a:alpha val="90000"/>
                  </a:schemeClr>
                </a:solidFill>
                <a:latin typeface="Roboto condensed"/>
                <a:cs typeface="Roboto condensed"/>
              </a:endParaRPr>
            </a:p>
          </p:txBody>
        </p:sp>
        <p:sp>
          <p:nvSpPr>
            <p:cNvPr id="8" name="TextBox 9"/>
            <p:cNvSpPr txBox="1"/>
            <p:nvPr/>
          </p:nvSpPr>
          <p:spPr>
            <a:xfrm>
              <a:off x="817585" y="2820943"/>
              <a:ext cx="2921501" cy="190437"/>
            </a:xfrm>
            <a:prstGeom prst="rect">
              <a:avLst/>
            </a:prstGeom>
            <a:noFill/>
          </p:spPr>
          <p:txBody>
            <a:bodyPr wrap="square" rtlCol="0">
              <a:spAutoFit/>
            </a:bodyPr>
            <a:lstStyle/>
            <a:p>
              <a:pPr algn="ctr"/>
              <a:r>
                <a:rPr lang="en-US" sz="1050" dirty="0">
                  <a:solidFill>
                    <a:schemeClr val="bg1">
                      <a:alpha val="50000"/>
                    </a:schemeClr>
                  </a:solidFill>
                  <a:latin typeface="Roboto condensed"/>
                  <a:cs typeface="Roboto condensed"/>
                </a:rPr>
                <a:t>Meet our team</a:t>
              </a:r>
              <a:endParaRPr lang="en-US" sz="1050" dirty="0">
                <a:solidFill>
                  <a:schemeClr val="bg1">
                    <a:alpha val="50000"/>
                  </a:schemeClr>
                </a:solidFill>
                <a:latin typeface="Roboto condensed"/>
                <a:cs typeface="Roboto condensed"/>
              </a:endParaRPr>
            </a:p>
          </p:txBody>
        </p:sp>
      </p:grpSp>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r>
              <a:rPr lang="zh-CN" altLang="en-US" sz="4400" dirty="0">
                <a:solidFill>
                  <a:schemeClr val="bg1"/>
                </a:solidFill>
              </a:rPr>
              <a:t>                 单击输入标题</a:t>
            </a:r>
            <a:endParaRPr lang="zh-CN" altLang="en-US" sz="4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r>
              <a:rPr lang="zh-CN" altLang="en-US" sz="4400" dirty="0">
                <a:solidFill>
                  <a:schemeClr val="bg1"/>
                </a:solidFill>
              </a:rPr>
              <a:t>          单击输入标题</a:t>
            </a:r>
            <a:endParaRPr lang="zh-CN" altLang="en-US" sz="4400" dirty="0">
              <a:solidFill>
                <a:schemeClr val="bg1"/>
              </a:solidFill>
            </a:endParaRPr>
          </a:p>
        </p:txBody>
      </p:sp>
      <p:sp>
        <p:nvSpPr>
          <p:cNvPr id="4" name="Oval 18"/>
          <p:cNvSpPr/>
          <p:nvPr/>
        </p:nvSpPr>
        <p:spPr>
          <a:xfrm>
            <a:off x="870858"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a:solidFill>
                  <a:schemeClr val="bg1"/>
                </a:solidFill>
                <a:latin typeface="Roboto condensed light"/>
                <a:cs typeface="Roboto condensed light"/>
              </a:rPr>
              <a:t>About Company</a:t>
            </a:r>
            <a:endParaRPr lang="en-US" sz="2000" dirty="0">
              <a:solidFill>
                <a:schemeClr val="bg1"/>
              </a:solidFill>
              <a:latin typeface="Roboto condensed light"/>
              <a:cs typeface="Roboto condensed light"/>
            </a:endParaRPr>
          </a:p>
        </p:txBody>
      </p:sp>
      <p:sp>
        <p:nvSpPr>
          <p:cNvPr id="5" name="Oval 19"/>
          <p:cNvSpPr/>
          <p:nvPr/>
        </p:nvSpPr>
        <p:spPr>
          <a:xfrm>
            <a:off x="3087191"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a:solidFill>
                  <a:schemeClr val="bg1"/>
                </a:solidFill>
                <a:latin typeface="Roboto condensed light"/>
                <a:cs typeface="Roboto condensed light"/>
              </a:rPr>
              <a:t>Chart Diagram</a:t>
            </a:r>
            <a:endParaRPr lang="en-US" sz="2000" dirty="0">
              <a:solidFill>
                <a:schemeClr val="bg1"/>
              </a:solidFill>
              <a:latin typeface="Roboto condensed light"/>
              <a:cs typeface="Roboto condensed light"/>
            </a:endParaRPr>
          </a:p>
        </p:txBody>
      </p:sp>
      <p:sp>
        <p:nvSpPr>
          <p:cNvPr id="6" name="Oval 20"/>
          <p:cNvSpPr/>
          <p:nvPr/>
        </p:nvSpPr>
        <p:spPr>
          <a:xfrm>
            <a:off x="5303524"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a:solidFill>
                  <a:schemeClr val="bg1"/>
                </a:solidFill>
                <a:latin typeface="Roboto condensed light"/>
                <a:cs typeface="Roboto condensed light"/>
              </a:rPr>
              <a:t>Maping Sample</a:t>
            </a:r>
            <a:endParaRPr lang="en-US" sz="2000" dirty="0">
              <a:solidFill>
                <a:schemeClr val="bg1"/>
              </a:solidFill>
            </a:endParaRPr>
          </a:p>
        </p:txBody>
      </p:sp>
      <p:sp>
        <p:nvSpPr>
          <p:cNvPr id="7" name="Oval 21"/>
          <p:cNvSpPr/>
          <p:nvPr/>
        </p:nvSpPr>
        <p:spPr>
          <a:xfrm>
            <a:off x="7519858"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a:solidFill>
                  <a:schemeClr val="bg1"/>
                </a:solidFill>
                <a:latin typeface="Roboto condensed light"/>
                <a:cs typeface="Roboto condensed light"/>
              </a:rPr>
              <a:t>Mobile &amp; Tablet</a:t>
            </a:r>
            <a:endParaRPr lang="en-US" sz="2000" dirty="0">
              <a:solidFill>
                <a:schemeClr val="bg1"/>
              </a:solidFill>
            </a:endParaRPr>
          </a:p>
        </p:txBody>
      </p:sp>
      <p:sp>
        <p:nvSpPr>
          <p:cNvPr id="8" name="Oval 22"/>
          <p:cNvSpPr/>
          <p:nvPr/>
        </p:nvSpPr>
        <p:spPr>
          <a:xfrm>
            <a:off x="9736191"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a:solidFill>
                  <a:schemeClr val="bg1"/>
                </a:solidFill>
                <a:latin typeface="Roboto condensed light"/>
                <a:cs typeface="Roboto condensed light"/>
              </a:rPr>
              <a:t>Our Working</a:t>
            </a:r>
            <a:endParaRPr lang="en-US" sz="2000" dirty="0">
              <a:solidFill>
                <a:schemeClr val="bg1"/>
              </a:solidFill>
            </a:endParaRPr>
          </a:p>
        </p:txBody>
      </p:sp>
      <p:sp>
        <p:nvSpPr>
          <p:cNvPr id="9" name="Right Arrow 23"/>
          <p:cNvSpPr/>
          <p:nvPr/>
        </p:nvSpPr>
        <p:spPr>
          <a:xfrm>
            <a:off x="2618048"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10" name="Right Arrow 24"/>
          <p:cNvSpPr/>
          <p:nvPr/>
        </p:nvSpPr>
        <p:spPr>
          <a:xfrm>
            <a:off x="4836112"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11" name="Right Arrow 25"/>
          <p:cNvSpPr/>
          <p:nvPr/>
        </p:nvSpPr>
        <p:spPr>
          <a:xfrm>
            <a:off x="7057570"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12" name="Right Arrow 26"/>
          <p:cNvSpPr/>
          <p:nvPr/>
        </p:nvSpPr>
        <p:spPr>
          <a:xfrm>
            <a:off x="9270845"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13" name="文本框 12"/>
          <p:cNvSpPr txBox="1"/>
          <p:nvPr/>
        </p:nvSpPr>
        <p:spPr>
          <a:xfrm>
            <a:off x="2613660" y="51699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9" name="Rectangle 3"/>
          <p:cNvSpPr/>
          <p:nvPr/>
        </p:nvSpPr>
        <p:spPr>
          <a:xfrm>
            <a:off x="0" y="2463486"/>
            <a:ext cx="12203038" cy="1580335"/>
          </a:xfrm>
          <a:prstGeom prst="rect">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3099D6"/>
              </a:solidFill>
              <a:latin typeface="Roboto condensed light"/>
              <a:cs typeface="Roboto condensed light"/>
            </a:endParaRPr>
          </a:p>
        </p:txBody>
      </p:sp>
      <p:pic>
        <p:nvPicPr>
          <p:cNvPr id="10" name="Picture Placeholder 3" descr="business_people2.png"/>
          <p:cNvPicPr>
            <a:picLocks noChangeAspect="1"/>
          </p:cNvPicPr>
          <p:nvPr/>
        </p:nvPicPr>
        <p:blipFill rotWithShape="1">
          <a:blip r:embed="rId1">
            <a:extLst>
              <a:ext uri="{28A0092B-C50C-407E-A947-70E740481C1C}">
                <a14:useLocalDpi xmlns:a14="http://schemas.microsoft.com/office/drawing/2010/main" val="0"/>
              </a:ext>
            </a:extLst>
          </a:blip>
          <a:srcRect l="24011" t="-52256" r="21606" b="1"/>
          <a:stretch>
            <a:fillRect/>
          </a:stretch>
        </p:blipFill>
        <p:spPr>
          <a:xfrm flipH="1">
            <a:off x="6088748" y="12700"/>
            <a:ext cx="6114290" cy="6845300"/>
          </a:xfrm>
          <a:prstGeom prst="rect">
            <a:avLst/>
          </a:prstGeom>
        </p:spPr>
      </p:pic>
      <p:sp>
        <p:nvSpPr>
          <p:cNvPr id="11" name="텍스트 개체 틀 2"/>
          <p:cNvSpPr txBox="1"/>
          <p:nvPr/>
        </p:nvSpPr>
        <p:spPr>
          <a:xfrm>
            <a:off x="409077" y="4347830"/>
            <a:ext cx="5016269" cy="1572110"/>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400" b="1" dirty="0">
                <a:solidFill>
                  <a:schemeClr val="bg1"/>
                </a:solidFill>
                <a:latin typeface="Roboto condensed"/>
                <a:cs typeface="Roboto condensed"/>
              </a:rPr>
              <a:t>First Section : </a:t>
            </a:r>
            <a:r>
              <a:rPr lang="en-US" altLang="ko-KR" sz="1400" dirty="0">
                <a:solidFill>
                  <a:schemeClr val="bg1"/>
                </a:solidFill>
                <a:latin typeface="Roboto condensed"/>
                <a:cs typeface="Roboto condensed"/>
              </a:rPr>
              <a:t>usto eu magna luctus suscipit. Sed lectus. Integer euismod lacus luctuss magna. Quisque cursus, metus vitae pharetra auctor, sem massa mattis sem, at interdum magna augue eget diam. Vestibulum ante ipsum primis in faucibus orci luctus et usto eu magna luctus suscipit. Sed lectus. Integer euismod lacus luctuss magna. </a:t>
            </a:r>
            <a:endParaRPr lang="en-US" altLang="ko-KR" sz="1400" dirty="0">
              <a:solidFill>
                <a:schemeClr val="bg1"/>
              </a:solidFill>
              <a:latin typeface="Roboto condensed"/>
              <a:cs typeface="Roboto condensed"/>
            </a:endParaRPr>
          </a:p>
        </p:txBody>
      </p:sp>
      <p:sp>
        <p:nvSpPr>
          <p:cNvPr id="12" name="텍스트 개체 틀 2"/>
          <p:cNvSpPr txBox="1"/>
          <p:nvPr/>
        </p:nvSpPr>
        <p:spPr>
          <a:xfrm>
            <a:off x="504327" y="2699888"/>
            <a:ext cx="5016269" cy="11157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800" i="1" dirty="0">
                <a:solidFill>
                  <a:schemeClr val="bg1"/>
                </a:solidFill>
                <a:latin typeface="Roboto condensed light"/>
                <a:cs typeface="Roboto condensed light"/>
              </a:rPr>
              <a:t>Sed lectus. Integer euismod lacus luctuss magna. Quisque cursus, metus vitae pharetra auctor, sem massa mattis sem, at interdum magna augue eget diam. </a:t>
            </a:r>
            <a:endParaRPr lang="en-US" altLang="ko-KR" sz="1800" i="1" dirty="0">
              <a:solidFill>
                <a:schemeClr val="bg1"/>
              </a:solidFill>
              <a:latin typeface="Roboto condensed light"/>
              <a:cs typeface="Roboto condensed light"/>
            </a:endParaRPr>
          </a:p>
        </p:txBody>
      </p:sp>
      <p:sp>
        <p:nvSpPr>
          <p:cNvPr id="13" name="텍스트 개체 틀 2"/>
          <p:cNvSpPr txBox="1"/>
          <p:nvPr/>
        </p:nvSpPr>
        <p:spPr>
          <a:xfrm>
            <a:off x="-101600" y="1837773"/>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600" dirty="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
        <p:nvSpPr>
          <p:cNvPr id="14" name="텍스트 개체 틀 2"/>
          <p:cNvSpPr txBox="1"/>
          <p:nvPr/>
        </p:nvSpPr>
        <p:spPr>
          <a:xfrm>
            <a:off x="5171816" y="2750594"/>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600" dirty="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4" name="AutoShape 688"/>
          <p:cNvSpPr/>
          <p:nvPr/>
        </p:nvSpPr>
        <p:spPr bwMode="auto">
          <a:xfrm>
            <a:off x="633007" y="2351081"/>
            <a:ext cx="435937" cy="438921"/>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5" name="Oval 5"/>
          <p:cNvSpPr/>
          <p:nvPr/>
        </p:nvSpPr>
        <p:spPr>
          <a:xfrm>
            <a:off x="377727" y="211721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 name="Group 425"/>
          <p:cNvGrpSpPr/>
          <p:nvPr/>
        </p:nvGrpSpPr>
        <p:grpSpPr bwMode="auto">
          <a:xfrm>
            <a:off x="634499" y="3929427"/>
            <a:ext cx="432951" cy="334417"/>
            <a:chOff x="0" y="0"/>
            <a:chExt cx="572" cy="440"/>
          </a:xfrm>
          <a:solidFill>
            <a:schemeClr val="bg1"/>
          </a:solidFill>
        </p:grpSpPr>
        <p:sp>
          <p:nvSpPr>
            <p:cNvPr id="7"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0" name="Oval 8"/>
          <p:cNvSpPr/>
          <p:nvPr/>
        </p:nvSpPr>
        <p:spPr>
          <a:xfrm>
            <a:off x="377727" y="3638193"/>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1" name="Group 593"/>
          <p:cNvGrpSpPr/>
          <p:nvPr/>
        </p:nvGrpSpPr>
        <p:grpSpPr bwMode="auto">
          <a:xfrm>
            <a:off x="620793" y="5431473"/>
            <a:ext cx="438923" cy="364276"/>
            <a:chOff x="0" y="0"/>
            <a:chExt cx="575" cy="480"/>
          </a:xfrm>
          <a:solidFill>
            <a:schemeClr val="bg1"/>
          </a:solidFill>
        </p:grpSpPr>
        <p:sp>
          <p:nvSpPr>
            <p:cNvPr id="12"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3"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4"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5" name="Oval 14"/>
          <p:cNvSpPr/>
          <p:nvPr/>
        </p:nvSpPr>
        <p:spPr>
          <a:xfrm>
            <a:off x="377727" y="515916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6" name="Group 90"/>
          <p:cNvGrpSpPr/>
          <p:nvPr/>
        </p:nvGrpSpPr>
        <p:grpSpPr bwMode="auto">
          <a:xfrm>
            <a:off x="6952204" y="2345822"/>
            <a:ext cx="438923" cy="435937"/>
            <a:chOff x="0" y="0"/>
            <a:chExt cx="578" cy="573"/>
          </a:xfrm>
          <a:solidFill>
            <a:schemeClr val="bg1"/>
          </a:solidFill>
        </p:grpSpPr>
        <p:sp>
          <p:nvSpPr>
            <p:cNvPr id="17"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8"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9" name="Oval 20"/>
          <p:cNvSpPr/>
          <p:nvPr/>
        </p:nvSpPr>
        <p:spPr>
          <a:xfrm>
            <a:off x="6720851" y="211721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20" name="Group 437"/>
          <p:cNvGrpSpPr/>
          <p:nvPr/>
        </p:nvGrpSpPr>
        <p:grpSpPr bwMode="auto">
          <a:xfrm>
            <a:off x="7002617" y="3832474"/>
            <a:ext cx="367262" cy="435937"/>
            <a:chOff x="0" y="0"/>
            <a:chExt cx="483" cy="576"/>
          </a:xfrm>
          <a:solidFill>
            <a:schemeClr val="bg1"/>
          </a:solidFill>
        </p:grpSpPr>
        <p:sp>
          <p:nvSpPr>
            <p:cNvPr id="21"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22"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23" name="Oval 25"/>
          <p:cNvSpPr/>
          <p:nvPr/>
        </p:nvSpPr>
        <p:spPr>
          <a:xfrm>
            <a:off x="6720851" y="3638193"/>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sp>
        <p:nvSpPr>
          <p:cNvPr id="24" name="TextBox 29"/>
          <p:cNvSpPr txBox="1"/>
          <p:nvPr/>
        </p:nvSpPr>
        <p:spPr>
          <a:xfrm>
            <a:off x="1397982" y="1889572"/>
            <a:ext cx="1805878" cy="556050"/>
          </a:xfrm>
          <a:prstGeom prst="rect">
            <a:avLst/>
          </a:prstGeom>
          <a:noFill/>
        </p:spPr>
        <p:txBody>
          <a:bodyPr wrap="square" rtlCol="0" anchor="t">
            <a:spAutoFit/>
          </a:bodyPr>
          <a:lstStyle/>
          <a:p>
            <a:pPr>
              <a:lnSpc>
                <a:spcPct val="140000"/>
              </a:lnSpc>
            </a:pPr>
            <a:r>
              <a:rPr lang="en-US" sz="2400" dirty="0">
                <a:solidFill>
                  <a:schemeClr val="bg1"/>
                </a:solidFill>
                <a:latin typeface="Roboto condensed"/>
                <a:cs typeface="Roboto condensed"/>
              </a:rPr>
              <a:t>Social Media</a:t>
            </a:r>
            <a:endParaRPr lang="en-US" sz="2400" dirty="0">
              <a:solidFill>
                <a:schemeClr val="bg1"/>
              </a:solidFill>
              <a:latin typeface="Roboto condensed"/>
              <a:cs typeface="Roboto condensed"/>
            </a:endParaRPr>
          </a:p>
        </p:txBody>
      </p:sp>
      <p:sp>
        <p:nvSpPr>
          <p:cNvPr id="25" name="TextBox 30"/>
          <p:cNvSpPr txBox="1"/>
          <p:nvPr/>
        </p:nvSpPr>
        <p:spPr>
          <a:xfrm>
            <a:off x="1397982"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26" name="TextBox 32"/>
          <p:cNvSpPr txBox="1"/>
          <p:nvPr/>
        </p:nvSpPr>
        <p:spPr>
          <a:xfrm>
            <a:off x="1397982" y="3422950"/>
            <a:ext cx="1805878" cy="556050"/>
          </a:xfrm>
          <a:prstGeom prst="rect">
            <a:avLst/>
          </a:prstGeom>
          <a:noFill/>
        </p:spPr>
        <p:txBody>
          <a:bodyPr wrap="square" rtlCol="0" anchor="t">
            <a:spAutoFit/>
          </a:bodyPr>
          <a:lstStyle/>
          <a:p>
            <a:pPr>
              <a:lnSpc>
                <a:spcPct val="140000"/>
              </a:lnSpc>
            </a:pPr>
            <a:r>
              <a:rPr lang="en-US" sz="2400" dirty="0">
                <a:solidFill>
                  <a:schemeClr val="bg1"/>
                </a:solidFill>
                <a:latin typeface="Roboto condensed"/>
                <a:cs typeface="Roboto condensed"/>
              </a:rPr>
              <a:t>Code</a:t>
            </a:r>
            <a:endParaRPr lang="en-US" sz="2400" dirty="0">
              <a:solidFill>
                <a:schemeClr val="bg1"/>
              </a:solidFill>
              <a:latin typeface="Roboto condensed"/>
              <a:cs typeface="Roboto condensed"/>
            </a:endParaRPr>
          </a:p>
        </p:txBody>
      </p:sp>
      <p:sp>
        <p:nvSpPr>
          <p:cNvPr id="27" name="TextBox 33"/>
          <p:cNvSpPr txBox="1"/>
          <p:nvPr/>
        </p:nvSpPr>
        <p:spPr>
          <a:xfrm>
            <a:off x="1397982"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28" name="TextBox 35"/>
          <p:cNvSpPr txBox="1"/>
          <p:nvPr/>
        </p:nvSpPr>
        <p:spPr>
          <a:xfrm>
            <a:off x="1397982" y="4956328"/>
            <a:ext cx="1805878" cy="556050"/>
          </a:xfrm>
          <a:prstGeom prst="rect">
            <a:avLst/>
          </a:prstGeom>
          <a:noFill/>
        </p:spPr>
        <p:txBody>
          <a:bodyPr wrap="square" rtlCol="0" anchor="t">
            <a:spAutoFit/>
          </a:bodyPr>
          <a:lstStyle/>
          <a:p>
            <a:pPr>
              <a:lnSpc>
                <a:spcPct val="140000"/>
              </a:lnSpc>
            </a:pPr>
            <a:r>
              <a:rPr lang="en-US" sz="2400" dirty="0">
                <a:solidFill>
                  <a:schemeClr val="bg1"/>
                </a:solidFill>
                <a:latin typeface="Roboto condensed"/>
                <a:cs typeface="Roboto condensed"/>
              </a:rPr>
              <a:t>Photography</a:t>
            </a:r>
            <a:endParaRPr lang="en-US" sz="2400" dirty="0">
              <a:solidFill>
                <a:schemeClr val="bg1"/>
              </a:solidFill>
              <a:latin typeface="Roboto condensed"/>
              <a:cs typeface="Roboto condensed"/>
            </a:endParaRPr>
          </a:p>
        </p:txBody>
      </p:sp>
      <p:sp>
        <p:nvSpPr>
          <p:cNvPr id="29" name="TextBox 36"/>
          <p:cNvSpPr txBox="1"/>
          <p:nvPr/>
        </p:nvSpPr>
        <p:spPr>
          <a:xfrm>
            <a:off x="1397982"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30" name="TextBox 38"/>
          <p:cNvSpPr txBox="1"/>
          <p:nvPr/>
        </p:nvSpPr>
        <p:spPr>
          <a:xfrm>
            <a:off x="7745958" y="1889572"/>
            <a:ext cx="1805878" cy="556050"/>
          </a:xfrm>
          <a:prstGeom prst="rect">
            <a:avLst/>
          </a:prstGeom>
          <a:noFill/>
        </p:spPr>
        <p:txBody>
          <a:bodyPr wrap="square" rtlCol="0" anchor="t">
            <a:spAutoFit/>
          </a:bodyPr>
          <a:lstStyle/>
          <a:p>
            <a:pPr>
              <a:lnSpc>
                <a:spcPct val="140000"/>
              </a:lnSpc>
            </a:pPr>
            <a:r>
              <a:rPr lang="en-US" sz="2400" dirty="0">
                <a:solidFill>
                  <a:schemeClr val="bg1"/>
                </a:solidFill>
                <a:latin typeface="Roboto condensed"/>
                <a:cs typeface="Roboto condensed"/>
              </a:rPr>
              <a:t>Copywriting</a:t>
            </a:r>
            <a:endParaRPr lang="en-US" sz="2400" dirty="0">
              <a:solidFill>
                <a:schemeClr val="bg1"/>
              </a:solidFill>
              <a:latin typeface="Roboto condensed"/>
              <a:cs typeface="Roboto condensed"/>
            </a:endParaRPr>
          </a:p>
        </p:txBody>
      </p:sp>
      <p:sp>
        <p:nvSpPr>
          <p:cNvPr id="31" name="TextBox 39"/>
          <p:cNvSpPr txBox="1"/>
          <p:nvPr/>
        </p:nvSpPr>
        <p:spPr>
          <a:xfrm>
            <a:off x="7745958"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32" name="TextBox 41"/>
          <p:cNvSpPr txBox="1"/>
          <p:nvPr/>
        </p:nvSpPr>
        <p:spPr>
          <a:xfrm>
            <a:off x="7745958" y="3422950"/>
            <a:ext cx="1805878" cy="556050"/>
          </a:xfrm>
          <a:prstGeom prst="rect">
            <a:avLst/>
          </a:prstGeom>
          <a:noFill/>
        </p:spPr>
        <p:txBody>
          <a:bodyPr wrap="square" rtlCol="0" anchor="t">
            <a:spAutoFit/>
          </a:bodyPr>
          <a:lstStyle/>
          <a:p>
            <a:pPr>
              <a:lnSpc>
                <a:spcPct val="140000"/>
              </a:lnSpc>
            </a:pPr>
            <a:r>
              <a:rPr lang="en-US" sz="2400" dirty="0">
                <a:solidFill>
                  <a:schemeClr val="bg1"/>
                </a:solidFill>
                <a:latin typeface="Roboto condensed"/>
                <a:cs typeface="Roboto condensed"/>
              </a:rPr>
              <a:t>Infographic</a:t>
            </a:r>
            <a:endParaRPr lang="en-US" sz="2400" dirty="0">
              <a:solidFill>
                <a:schemeClr val="bg1"/>
              </a:solidFill>
              <a:latin typeface="Roboto condensed"/>
              <a:cs typeface="Roboto condensed"/>
            </a:endParaRPr>
          </a:p>
        </p:txBody>
      </p:sp>
      <p:sp>
        <p:nvSpPr>
          <p:cNvPr id="33" name="TextBox 42"/>
          <p:cNvSpPr txBox="1"/>
          <p:nvPr/>
        </p:nvSpPr>
        <p:spPr>
          <a:xfrm>
            <a:off x="7745958"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34" name="TextBox 44"/>
          <p:cNvSpPr txBox="1"/>
          <p:nvPr/>
        </p:nvSpPr>
        <p:spPr>
          <a:xfrm>
            <a:off x="7745958" y="4956328"/>
            <a:ext cx="1805878" cy="556050"/>
          </a:xfrm>
          <a:prstGeom prst="rect">
            <a:avLst/>
          </a:prstGeom>
          <a:noFill/>
        </p:spPr>
        <p:txBody>
          <a:bodyPr wrap="square" rtlCol="0" anchor="t">
            <a:spAutoFit/>
          </a:bodyPr>
          <a:lstStyle/>
          <a:p>
            <a:pPr>
              <a:lnSpc>
                <a:spcPct val="140000"/>
              </a:lnSpc>
            </a:pPr>
            <a:r>
              <a:rPr lang="en-US" sz="2400" dirty="0">
                <a:solidFill>
                  <a:schemeClr val="bg1"/>
                </a:solidFill>
                <a:latin typeface="Roboto condensed"/>
                <a:cs typeface="Roboto condensed"/>
              </a:rPr>
              <a:t>Cloud</a:t>
            </a:r>
            <a:endParaRPr lang="en-US" sz="2400" dirty="0">
              <a:solidFill>
                <a:schemeClr val="bg1"/>
              </a:solidFill>
              <a:latin typeface="Roboto condensed"/>
              <a:cs typeface="Roboto condensed"/>
            </a:endParaRPr>
          </a:p>
        </p:txBody>
      </p:sp>
      <p:sp>
        <p:nvSpPr>
          <p:cNvPr id="35" name="TextBox 45"/>
          <p:cNvSpPr txBox="1"/>
          <p:nvPr/>
        </p:nvSpPr>
        <p:spPr>
          <a:xfrm>
            <a:off x="7745958"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36" name="Oval 47"/>
          <p:cNvSpPr/>
          <p:nvPr/>
        </p:nvSpPr>
        <p:spPr>
          <a:xfrm>
            <a:off x="6720851" y="515916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37" name="Group 222"/>
          <p:cNvGrpSpPr/>
          <p:nvPr/>
        </p:nvGrpSpPr>
        <p:grpSpPr bwMode="auto">
          <a:xfrm>
            <a:off x="6993857" y="5445444"/>
            <a:ext cx="400107" cy="310530"/>
            <a:chOff x="0" y="0"/>
            <a:chExt cx="576" cy="443"/>
          </a:xfrm>
          <a:solidFill>
            <a:schemeClr val="bg1"/>
          </a:solidFill>
        </p:grpSpPr>
        <p:sp>
          <p:nvSpPr>
            <p:cNvPr id="38" name="AutoShape 220"/>
            <p:cNvSpPr/>
            <p:nvPr/>
          </p:nvSpPr>
          <p:spPr bwMode="auto">
            <a:xfrm>
              <a:off x="0" y="0"/>
              <a:ext cx="576" cy="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39" name="AutoShape 221"/>
            <p:cNvSpPr/>
            <p:nvPr/>
          </p:nvSpPr>
          <p:spPr bwMode="auto">
            <a:xfrm>
              <a:off x="168" y="168"/>
              <a:ext cx="234" cy="275"/>
            </a:xfrm>
            <a:custGeom>
              <a:avLst/>
              <a:gdLst>
                <a:gd name="T0" fmla="*/ 0 w 20986"/>
                <a:gd name="T1" fmla="*/ 0 h 21600"/>
                <a:gd name="T2" fmla="*/ 0 w 20986"/>
                <a:gd name="T3" fmla="*/ 0 h 21600"/>
                <a:gd name="T4" fmla="*/ 0 w 20986"/>
                <a:gd name="T5" fmla="*/ 0 h 21600"/>
                <a:gd name="T6" fmla="*/ 0 w 20986"/>
                <a:gd name="T7" fmla="*/ 0 h 21600"/>
                <a:gd name="T8" fmla="*/ 0 w 20986"/>
                <a:gd name="T9" fmla="*/ 0 h 21600"/>
                <a:gd name="T10" fmla="*/ 0 w 20986"/>
                <a:gd name="T11" fmla="*/ 0 h 21600"/>
                <a:gd name="T12" fmla="*/ 0 w 20986"/>
                <a:gd name="T13" fmla="*/ 0 h 21600"/>
                <a:gd name="T14" fmla="*/ 0 w 20986"/>
                <a:gd name="T15" fmla="*/ 0 h 21600"/>
                <a:gd name="T16" fmla="*/ 0 w 20986"/>
                <a:gd name="T17" fmla="*/ 0 h 21600"/>
                <a:gd name="T18" fmla="*/ 0 w 20986"/>
                <a:gd name="T19" fmla="*/ 0 h 21600"/>
                <a:gd name="T20" fmla="*/ 0 w 20986"/>
                <a:gd name="T21" fmla="*/ 0 h 21600"/>
                <a:gd name="T22" fmla="*/ 0 w 20986"/>
                <a:gd name="T23" fmla="*/ 0 h 21600"/>
                <a:gd name="T24" fmla="*/ 0 w 20986"/>
                <a:gd name="T25" fmla="*/ 0 h 21600"/>
                <a:gd name="T26" fmla="*/ 0 w 20986"/>
                <a:gd name="T27" fmla="*/ 0 h 21600"/>
                <a:gd name="T28" fmla="*/ 0 w 20986"/>
                <a:gd name="T29" fmla="*/ 0 h 21600"/>
                <a:gd name="T30" fmla="*/ 0 w 20986"/>
                <a:gd name="T31" fmla="*/ 0 h 21600"/>
                <a:gd name="T32" fmla="*/ 0 w 20986"/>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86" h="21600">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4495800" y="1085850"/>
            <a:ext cx="3200400" cy="2838450"/>
          </a:xfrm>
          <a:custGeom>
            <a:avLst/>
            <a:gdLst>
              <a:gd name="connsiteX0" fmla="*/ 1600200 w 3200400"/>
              <a:gd name="connsiteY0" fmla="*/ 0 h 2838450"/>
              <a:gd name="connsiteX1" fmla="*/ 3200400 w 3200400"/>
              <a:gd name="connsiteY1" fmla="*/ 1600200 h 2838450"/>
              <a:gd name="connsiteX2" fmla="*/ 2618076 w 3200400"/>
              <a:gd name="connsiteY2" fmla="*/ 2834992 h 2838450"/>
              <a:gd name="connsiteX3" fmla="*/ 2613452 w 3200400"/>
              <a:gd name="connsiteY3" fmla="*/ 2838450 h 2838450"/>
              <a:gd name="connsiteX4" fmla="*/ 586949 w 3200400"/>
              <a:gd name="connsiteY4" fmla="*/ 2838450 h 2838450"/>
              <a:gd name="connsiteX5" fmla="*/ 582325 w 3200400"/>
              <a:gd name="connsiteY5" fmla="*/ 2834992 h 2838450"/>
              <a:gd name="connsiteX6" fmla="*/ 0 w 3200400"/>
              <a:gd name="connsiteY6" fmla="*/ 1600200 h 2838450"/>
              <a:gd name="connsiteX7" fmla="*/ 1600200 w 3200400"/>
              <a:gd name="connsiteY7"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283845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9900" dirty="0"/>
              <a:t>2</a:t>
            </a:r>
            <a:endParaRPr lang="zh-CN" altLang="en-US" sz="19900" dirty="0"/>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sp>
        <p:nvSpPr>
          <p:cNvPr id="10" name="文本框 12"/>
          <p:cNvSpPr txBox="1"/>
          <p:nvPr/>
        </p:nvSpPr>
        <p:spPr>
          <a:xfrm>
            <a:off x="2647950" y="4690283"/>
            <a:ext cx="68961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zh-CN" altLang="en-US" sz="4400" dirty="0">
                <a:solidFill>
                  <a:schemeClr val="bg1"/>
                </a:solidFill>
              </a:rPr>
              <a:t>单击输入标题</a:t>
            </a:r>
            <a:endParaRPr lang="zh-CN" altLang="en-US" sz="4400" dirty="0">
              <a:solidFill>
                <a:schemeClr val="bg1"/>
              </a:solidFill>
            </a:endParaRPr>
          </a:p>
        </p:txBody>
      </p:sp>
      <p:pic>
        <p:nvPicPr>
          <p:cNvPr id="4" name="Picture Placeholder 19" descr="1.jp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43750" y="1967614"/>
            <a:ext cx="1259219" cy="1259219"/>
          </a:xfrm>
          <a:prstGeom prst="ellipse">
            <a:avLst/>
          </a:prstGeom>
        </p:spPr>
      </p:pic>
      <p:pic>
        <p:nvPicPr>
          <p:cNvPr id="5" name="Picture Placeholder 20" descr="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804571" y="1967614"/>
            <a:ext cx="1259219" cy="1259219"/>
          </a:xfrm>
          <a:prstGeom prst="ellipse">
            <a:avLst/>
          </a:prstGeom>
        </p:spPr>
      </p:pic>
      <p:pic>
        <p:nvPicPr>
          <p:cNvPr id="6" name="Picture Placeholder 21" descr="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265393" y="1967614"/>
            <a:ext cx="1259219" cy="1259219"/>
          </a:xfrm>
          <a:prstGeom prst="ellipse">
            <a:avLst/>
          </a:prstGeom>
        </p:spPr>
      </p:pic>
      <p:pic>
        <p:nvPicPr>
          <p:cNvPr id="7" name="Picture Placeholder 22" descr="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26215" y="1967614"/>
            <a:ext cx="1259219" cy="1259219"/>
          </a:xfrm>
          <a:prstGeom prst="ellipse">
            <a:avLst/>
          </a:prstGeom>
        </p:spPr>
      </p:pic>
      <p:pic>
        <p:nvPicPr>
          <p:cNvPr id="8" name="Picture Placeholder 23" descr="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187037" y="1967614"/>
            <a:ext cx="1259219" cy="1259219"/>
          </a:xfrm>
          <a:prstGeom prst="ellipse">
            <a:avLst/>
          </a:prstGeom>
        </p:spPr>
      </p:pic>
      <p:pic>
        <p:nvPicPr>
          <p:cNvPr id="9" name="Picture Placeholder 24" descr="6.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647858" y="1967614"/>
            <a:ext cx="1259219" cy="1259219"/>
          </a:xfrm>
          <a:prstGeom prst="ellipse">
            <a:avLst/>
          </a:prstGeom>
        </p:spPr>
      </p:pic>
      <p:pic>
        <p:nvPicPr>
          <p:cNvPr id="10" name="Picture Placeholder 25" descr="7.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9108680" y="1967614"/>
            <a:ext cx="1259219" cy="1259219"/>
          </a:xfrm>
          <a:prstGeom prst="ellipse">
            <a:avLst/>
          </a:prstGeom>
        </p:spPr>
      </p:pic>
      <p:pic>
        <p:nvPicPr>
          <p:cNvPr id="11" name="Picture Placeholder 26" descr="8.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0569498" y="1967614"/>
            <a:ext cx="1259219" cy="1259219"/>
          </a:xfrm>
          <a:prstGeom prst="ellipse">
            <a:avLst/>
          </a:prstGeom>
        </p:spPr>
      </p:pic>
      <p:pic>
        <p:nvPicPr>
          <p:cNvPr id="12" name="Picture Placeholder 27" descr="9.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343750" y="3420346"/>
            <a:ext cx="1259219" cy="1259219"/>
          </a:xfrm>
          <a:prstGeom prst="ellipse">
            <a:avLst/>
          </a:prstGeom>
        </p:spPr>
      </p:pic>
      <p:pic>
        <p:nvPicPr>
          <p:cNvPr id="13" name="Picture Placeholder 28" descr="10.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1804571" y="3420346"/>
            <a:ext cx="1259219" cy="1259219"/>
          </a:xfrm>
          <a:prstGeom prst="ellipse">
            <a:avLst/>
          </a:prstGeom>
        </p:spPr>
      </p:pic>
      <p:pic>
        <p:nvPicPr>
          <p:cNvPr id="14" name="Picture Placeholder 29" descr="11.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3265393" y="3420346"/>
            <a:ext cx="1259219" cy="1259219"/>
          </a:xfrm>
          <a:prstGeom prst="ellipse">
            <a:avLst/>
          </a:prstGeom>
        </p:spPr>
      </p:pic>
      <p:pic>
        <p:nvPicPr>
          <p:cNvPr id="15" name="Picture Placeholder 30" descr="1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4726215" y="3420346"/>
            <a:ext cx="1259219" cy="1259219"/>
          </a:xfrm>
          <a:prstGeom prst="ellipse">
            <a:avLst/>
          </a:prstGeom>
        </p:spPr>
      </p:pic>
      <p:pic>
        <p:nvPicPr>
          <p:cNvPr id="16" name="Picture Placeholder 31" descr="13.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a:off x="6187037" y="3420346"/>
            <a:ext cx="1259219" cy="1259219"/>
          </a:xfrm>
          <a:prstGeom prst="ellipse">
            <a:avLst/>
          </a:prstGeom>
        </p:spPr>
      </p:pic>
      <p:pic>
        <p:nvPicPr>
          <p:cNvPr id="17" name="Picture Placeholder 32" descr="14.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7647858" y="3420346"/>
            <a:ext cx="1259219" cy="1259219"/>
          </a:xfrm>
          <a:prstGeom prst="ellipse">
            <a:avLst/>
          </a:prstGeom>
        </p:spPr>
      </p:pic>
      <p:pic>
        <p:nvPicPr>
          <p:cNvPr id="18" name="Picture Placeholder 33" descr="15.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9108680" y="3420346"/>
            <a:ext cx="1259219" cy="1259219"/>
          </a:xfrm>
          <a:prstGeom prst="ellipse">
            <a:avLst/>
          </a:prstGeom>
        </p:spPr>
      </p:pic>
      <p:pic>
        <p:nvPicPr>
          <p:cNvPr id="19" name="Picture Placeholder 34" descr="16.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a:xfrm>
            <a:off x="10569498" y="3420346"/>
            <a:ext cx="1259219" cy="1259219"/>
          </a:xfrm>
          <a:prstGeom prst="ellipse">
            <a:avLst/>
          </a:prstGeom>
        </p:spPr>
      </p:pic>
      <p:sp>
        <p:nvSpPr>
          <p:cNvPr id="20" name="Text Placeholder 8"/>
          <p:cNvSpPr txBox="1"/>
          <p:nvPr/>
        </p:nvSpPr>
        <p:spPr>
          <a:xfrm>
            <a:off x="202430" y="5653973"/>
            <a:ext cx="11787140" cy="899227"/>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100" dirty="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100" dirty="0">
              <a:solidFill>
                <a:schemeClr val="bg1"/>
              </a:solidFill>
            </a:endParaRPr>
          </a:p>
        </p:txBody>
      </p:sp>
      <p:cxnSp>
        <p:nvCxnSpPr>
          <p:cNvPr id="21" name="Straight Connector 41"/>
          <p:cNvCxnSpPr/>
          <p:nvPr/>
        </p:nvCxnSpPr>
        <p:spPr>
          <a:xfrm flipH="1">
            <a:off x="355434" y="5364480"/>
            <a:ext cx="11503651"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tags/tag1.xml><?xml version="1.0" encoding="utf-8"?>
<p:tagLst xmlns:p="http://schemas.openxmlformats.org/presentationml/2006/main">
  <p:tag name="ISPRING_PRESENTATION_TITLE" val="1952.蓝色温馨唯美商务年终计划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A99AC">
            <a:alpha val="6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9129</Words>
  <Application>WPS 演示</Application>
  <PresentationFormat>宽屏</PresentationFormat>
  <Paragraphs>414</Paragraphs>
  <Slides>24</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微软雅黑 Light</vt:lpstr>
      <vt:lpstr>Roboto condensed</vt:lpstr>
      <vt:lpstr>Segoe Print</vt:lpstr>
      <vt:lpstr>Roboto condensed light</vt:lpstr>
      <vt:lpstr>Arial</vt:lpstr>
      <vt:lpstr>Rockwell</vt:lpstr>
      <vt:lpstr>Calibri</vt:lpstr>
      <vt:lpstr>微软雅黑</vt:lpstr>
      <vt:lpstr>Arial Unicode MS</vt:lpstr>
      <vt:lpstr>Calibri Light</vt:lpstr>
      <vt:lpstr>等线</vt:lpstr>
      <vt:lpstr>Roboto Light</vt:lpstr>
      <vt:lpstr>MS PGothic</vt:lpstr>
      <vt:lpstr>Helvetica</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1952.蓝色温馨唯美商务年终计划PPT模板</dc:title>
  <dc:creator>Mloong</dc:creator>
  <cp:lastModifiedBy>xiaoke</cp:lastModifiedBy>
  <cp:revision>100</cp:revision>
  <dcterms:created xsi:type="dcterms:W3CDTF">2014-12-03T03:23:00Z</dcterms:created>
  <dcterms:modified xsi:type="dcterms:W3CDTF">2020-04-26T06:19:00Z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