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2"/>
  </p:sldMasterIdLst>
  <p:notesMasterIdLst>
    <p:notesMasterId r:id="rId28"/>
  </p:notesMasterIdLst>
  <p:handoutMasterIdLst>
    <p:handoutMasterId r:id="rId29"/>
  </p:handoutMasterIdLst>
  <p:sldIdLst>
    <p:sldId id="3243" r:id="rId3"/>
    <p:sldId id="3385" r:id="rId4"/>
    <p:sldId id="3397" r:id="rId5"/>
    <p:sldId id="3446" r:id="rId6"/>
    <p:sldId id="3449" r:id="rId7"/>
    <p:sldId id="3447" r:id="rId8"/>
    <p:sldId id="3459" r:id="rId9"/>
    <p:sldId id="3422" r:id="rId10"/>
    <p:sldId id="3444" r:id="rId11"/>
    <p:sldId id="3456" r:id="rId12"/>
    <p:sldId id="3453" r:id="rId13"/>
    <p:sldId id="3454" r:id="rId14"/>
    <p:sldId id="3461" r:id="rId15"/>
    <p:sldId id="3423" r:id="rId16"/>
    <p:sldId id="3455" r:id="rId17"/>
    <p:sldId id="3458" r:id="rId18"/>
    <p:sldId id="3451" r:id="rId19"/>
    <p:sldId id="3450" r:id="rId20"/>
    <p:sldId id="3424" r:id="rId21"/>
    <p:sldId id="3448" r:id="rId22"/>
    <p:sldId id="3445" r:id="rId23"/>
    <p:sldId id="3452" r:id="rId24"/>
    <p:sldId id="3457" r:id="rId25"/>
    <p:sldId id="3460" r:id="rId26"/>
    <p:sldId id="3443" r:id="rId27"/>
  </p:sldIdLst>
  <p:sldSz cx="9147175" cy="5145088"/>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1">
          <p15:clr>
            <a:srgbClr val="A4A3A4"/>
          </p15:clr>
        </p15:guide>
        <p15:guide id="3" orient="horz" pos="4183">
          <p15:clr>
            <a:srgbClr val="A4A3A4"/>
          </p15:clr>
        </p15:guide>
        <p15:guide id="4" pos="7589">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2">
          <p15:clr>
            <a:srgbClr val="A4A3A4"/>
          </p15:clr>
        </p15:guide>
        <p15:guide id="10" pos="5398">
          <p15:clr>
            <a:srgbClr val="A4A3A4"/>
          </p15:clr>
        </p15:guide>
        <p15:guide id="11" pos="267">
          <p15:clr>
            <a:srgbClr val="A4A3A4"/>
          </p15:clr>
        </p15:guide>
        <p15:guide id="12"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6" autoAdjust="0"/>
    <p:restoredTop sz="92986" autoAdjust="0"/>
  </p:normalViewPr>
  <p:slideViewPr>
    <p:cSldViewPr>
      <p:cViewPr varScale="1">
        <p:scale>
          <a:sx n="106" d="100"/>
          <a:sy n="106" d="100"/>
        </p:scale>
        <p:origin x="126" y="330"/>
      </p:cViewPr>
      <p:guideLst>
        <p:guide orient="horz" pos="328"/>
        <p:guide pos="4051"/>
        <p:guide orient="horz" pos="4183"/>
        <p:guide pos="7589"/>
        <p:guide pos="376"/>
        <p:guide pos="1350"/>
        <p:guide orient="horz" pos="233"/>
        <p:guide orient="horz" pos="2976"/>
        <p:guide pos="2882"/>
        <p:guide pos="5398"/>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12</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15</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C819F8-A4CB-48C2-AA45-0E4078537C1C}"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060" y="343006"/>
            <a:ext cx="2950202"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8741" y="740798"/>
            <a:ext cx="4630757"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30060" y="1543526"/>
            <a:ext cx="2950202"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060" y="343006"/>
            <a:ext cx="2950202"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8741" y="740798"/>
            <a:ext cx="4630757"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30060" y="1543526"/>
            <a:ext cx="2950202"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947" y="273928"/>
            <a:ext cx="1972360"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868" y="273928"/>
            <a:ext cx="5802739"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397" y="842032"/>
            <a:ext cx="6860381"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397" y="2702363"/>
            <a:ext cx="6860381"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2235"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4104" y="1282700"/>
            <a:ext cx="7889438"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4104" y="3443160"/>
            <a:ext cx="7889438"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2235"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868" y="1369642"/>
            <a:ext cx="3887549"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30758" y="1369642"/>
            <a:ext cx="3887549"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30060" y="273929"/>
            <a:ext cx="7889438"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30060" y="1261261"/>
            <a:ext cx="3869683"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30060" y="1879386"/>
            <a:ext cx="3869683"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30757" y="1261261"/>
            <a:ext cx="388874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30757" y="1879386"/>
            <a:ext cx="388874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3A93E93-166D-47F5-9EF1-ACEABE24AEEA}"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transition spd="med">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EFC946-6D13-4F8C-9740-992A906A613E}" type="slidenum">
              <a:rPr lang="zh-CN" altLang="en-US" smtClean="0"/>
              <a:t>‹#›</a:t>
            </a:fld>
            <a:endParaRPr lang="zh-CN" altLang="en-US"/>
          </a:p>
        </p:txBody>
      </p:sp>
      <p:grpSp>
        <p:nvGrpSpPr>
          <p:cNvPr id="5" name="组合 3"/>
          <p:cNvGrpSpPr/>
          <p:nvPr userDrawn="1"/>
        </p:nvGrpSpPr>
        <p:grpSpPr bwMode="auto">
          <a:xfrm flipH="1">
            <a:off x="-1" y="248095"/>
            <a:ext cx="1797790" cy="507363"/>
            <a:chOff x="2370576" y="533400"/>
            <a:chExt cx="2417494" cy="675969"/>
          </a:xfrm>
          <a:solidFill>
            <a:srgbClr val="EE1C39"/>
          </a:solidFill>
        </p:grpSpPr>
        <p:sp>
          <p:nvSpPr>
            <p:cNvPr id="6" name="矩形 5"/>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7" name="椭圆 6"/>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8" name="文本框 12"/>
          <p:cNvSpPr txBox="1">
            <a:spLocks noChangeArrowheads="1"/>
          </p:cNvSpPr>
          <p:nvPr userDrawn="1"/>
        </p:nvSpPr>
        <p:spPr bwMode="auto">
          <a:xfrm>
            <a:off x="-1" y="370411"/>
            <a:ext cx="1796714" cy="2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spd="med">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9011" y="274421"/>
            <a:ext cx="7889156"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9011" y="1369841"/>
            <a:ext cx="7889156"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9011" y="4769032"/>
            <a:ext cx="2057550"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3029862" y="4769032"/>
            <a:ext cx="3087454"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60617" y="4769032"/>
            <a:ext cx="2057550"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pic>
        <p:nvPicPr>
          <p:cNvPr id="2050" name="Picture 2" descr="C:\Users\Administrator\Desktop\l.jpg"/>
          <p:cNvPicPr>
            <a:picLocks noChangeAspect="1" noChangeArrowheads="1"/>
          </p:cNvPicPr>
          <p:nvPr userDrawn="1"/>
        </p:nvPicPr>
        <p:blipFill>
          <a:blip r:embed="rId4" cstate="print"/>
          <a:srcRect/>
          <a:stretch>
            <a:fillRect/>
          </a:stretch>
        </p:blipFill>
        <p:spPr bwMode="auto">
          <a:xfrm>
            <a:off x="1588" y="1"/>
            <a:ext cx="9145587" cy="51482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869" y="273929"/>
            <a:ext cx="7889438"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869" y="1369642"/>
            <a:ext cx="7889438"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868" y="4768735"/>
            <a:ext cx="2058114"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Footer Placeholder 4"/>
          <p:cNvSpPr>
            <a:spLocks noGrp="1"/>
          </p:cNvSpPr>
          <p:nvPr>
            <p:ph type="ftr" sz="quarter" idx="3"/>
          </p:nvPr>
        </p:nvSpPr>
        <p:spPr>
          <a:xfrm>
            <a:off x="3030002" y="4768735"/>
            <a:ext cx="3087172"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60193" y="4768735"/>
            <a:ext cx="2058114"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pic>
        <p:nvPicPr>
          <p:cNvPr id="7" name="Picture 2" descr="C:\Users\Administrator\Desktop\l.jpg"/>
          <p:cNvPicPr>
            <a:picLocks noChangeAspect="1" noChangeArrowheads="1"/>
          </p:cNvPicPr>
          <p:nvPr userDrawn="1"/>
        </p:nvPicPr>
        <p:blipFill>
          <a:blip r:embed="rId14" cstate="print"/>
          <a:srcRect/>
          <a:stretch>
            <a:fillRect/>
          </a:stretch>
        </p:blipFill>
        <p:spPr bwMode="auto">
          <a:xfrm>
            <a:off x="1588" y="1"/>
            <a:ext cx="9145587" cy="514826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med">
    <p:push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7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6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file:///E:\&#21253;&#22270;&#35774;&#35745;\PPT&#37197;&#20048;\&#31616;&#32422;&#28165;&#26032;\Brian%20Crain%20-%20Butterfly%20Waltz.mp3" TargetMode="External"/><Relationship Id="rId1" Type="http://schemas.microsoft.com/office/2007/relationships/media" Target="file:///E:\&#21253;&#22270;&#35774;&#35745;\PPT&#37197;&#20048;\&#31616;&#32422;&#28165;&#26032;\Brian%20Crain%20-%20Butterfly%20Waltz.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未标题-1.jpg"/>
          <p:cNvPicPr>
            <a:picLocks noChangeAspect="1" noChangeArrowheads="1"/>
          </p:cNvPicPr>
          <p:nvPr/>
        </p:nvPicPr>
        <p:blipFill>
          <a:blip r:embed="rId5" cstate="print"/>
          <a:srcRect/>
          <a:stretch>
            <a:fillRect/>
          </a:stretch>
        </p:blipFill>
        <p:spPr bwMode="auto">
          <a:xfrm>
            <a:off x="-34925" y="0"/>
            <a:ext cx="9144000" cy="5148262"/>
          </a:xfrm>
          <a:prstGeom prst="rect">
            <a:avLst/>
          </a:prstGeom>
          <a:noFill/>
        </p:spPr>
      </p:pic>
      <p:sp>
        <p:nvSpPr>
          <p:cNvPr id="15" name="矩形 259"/>
          <p:cNvSpPr>
            <a:spLocks noChangeArrowheads="1"/>
          </p:cNvSpPr>
          <p:nvPr/>
        </p:nvSpPr>
        <p:spPr bwMode="auto">
          <a:xfrm>
            <a:off x="3148915" y="1204392"/>
            <a:ext cx="2913039"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cap="all" dirty="0">
                <a:solidFill>
                  <a:schemeClr val="accent1"/>
                </a:solidFill>
                <a:latin typeface="Broadway" pitchFamily="82" charset="0"/>
                <a:cs typeface="Andalus" pitchFamily="18" charset="-78"/>
              </a:rPr>
              <a:t>20XX</a:t>
            </a:r>
            <a:endParaRPr lang="zh-CN" altLang="en-US" sz="7200" cap="all" dirty="0">
              <a:solidFill>
                <a:schemeClr val="accent1"/>
              </a:solidFill>
              <a:latin typeface="Broadway" pitchFamily="82" charset="0"/>
              <a:cs typeface="Andalus" pitchFamily="18" charset="-78"/>
            </a:endParaRPr>
          </a:p>
        </p:txBody>
      </p:sp>
      <p:sp>
        <p:nvSpPr>
          <p:cNvPr id="16" name="矩形 259"/>
          <p:cNvSpPr>
            <a:spLocks noChangeArrowheads="1"/>
          </p:cNvSpPr>
          <p:nvPr/>
        </p:nvSpPr>
        <p:spPr bwMode="auto">
          <a:xfrm>
            <a:off x="1693268" y="2212505"/>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65000"/>
                    <a:lumOff val="35000"/>
                  </a:schemeClr>
                </a:solidFill>
                <a:cs typeface="Arial" panose="020B0604020202020204" pitchFamily="34" charset="0"/>
              </a:rPr>
              <a:t>夏季小清新 </a:t>
            </a:r>
            <a:r>
              <a:rPr lang="en-US" altLang="zh-CN" dirty="0">
                <a:solidFill>
                  <a:schemeClr val="tx1">
                    <a:lumMod val="65000"/>
                    <a:lumOff val="35000"/>
                  </a:schemeClr>
                </a:solidFill>
                <a:cs typeface="Arial" panose="020B0604020202020204" pitchFamily="34" charset="0"/>
              </a:rPr>
              <a:t>POWERPOINT</a:t>
            </a:r>
            <a:endParaRPr lang="zh-CN" altLang="en-US" dirty="0">
              <a:solidFill>
                <a:schemeClr val="tx1">
                  <a:lumMod val="65000"/>
                  <a:lumOff val="35000"/>
                </a:schemeClr>
              </a:solidFill>
              <a:cs typeface="Arial" panose="020B0604020202020204" pitchFamily="34" charset="0"/>
            </a:endParaRPr>
          </a:p>
        </p:txBody>
      </p:sp>
      <p:sp>
        <p:nvSpPr>
          <p:cNvPr id="17" name="矩形 259"/>
          <p:cNvSpPr>
            <a:spLocks noChangeArrowheads="1"/>
          </p:cNvSpPr>
          <p:nvPr/>
        </p:nvSpPr>
        <p:spPr bwMode="auto">
          <a:xfrm>
            <a:off x="2992175" y="3295240"/>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1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2405032" y="2888742"/>
            <a:ext cx="4536505"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65000"/>
                    <a:lumOff val="3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65000"/>
                  <a:lumOff val="35000"/>
                </a:schemeClr>
              </a:solidFill>
              <a:cs typeface="Arial" panose="020B0604020202020204" pitchFamily="34" charset="0"/>
            </a:endParaRPr>
          </a:p>
        </p:txBody>
      </p:sp>
      <p:pic>
        <p:nvPicPr>
          <p:cNvPr id="8" name="Brian Crain - Butterfly Waltz.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304007" y="268288"/>
            <a:ext cx="304800" cy="304800"/>
          </a:xfrm>
          <a:prstGeom prst="rect">
            <a:avLst/>
          </a:prstGeom>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p:stCondLst>
                              <p:cond delay="16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5"/>
                                        </p:tgtEl>
                                      </p:cBhvr>
                                    </p:animEffect>
                                    <p:animScale>
                                      <p:cBhvr>
                                        <p:cTn id="25" dur="250" autoRev="1" fill="hold"/>
                                        <p:tgtEl>
                                          <p:spTgt spid="15"/>
                                        </p:tgtEl>
                                      </p:cBhvr>
                                      <p:by x="105000" y="105000"/>
                                    </p:animScale>
                                  </p:childTnLst>
                                </p:cTn>
                              </p:par>
                            </p:childTnLst>
                          </p:cTn>
                        </p:par>
                        <p:par>
                          <p:cTn id="26" fill="hold">
                            <p:stCondLst>
                              <p:cond delay="21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6"/>
                                        </p:tgtEl>
                                        <p:attrNameLst>
                                          <p:attrName>ppt_y</p:attrName>
                                        </p:attrNameLst>
                                      </p:cBhvr>
                                      <p:tavLst>
                                        <p:tav tm="0">
                                          <p:val>
                                            <p:strVal val="#ppt_y"/>
                                          </p:val>
                                        </p:tav>
                                        <p:tav tm="100000">
                                          <p:val>
                                            <p:strVal val="#ppt_y"/>
                                          </p:val>
                                        </p:tav>
                                      </p:tavLst>
                                    </p:anim>
                                    <p:anim calcmode="lin" valueType="num">
                                      <p:cBhvr>
                                        <p:cTn id="3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6"/>
                                        </p:tgtEl>
                                      </p:cBhvr>
                                    </p:animEffect>
                                  </p:childTnLst>
                                </p:cTn>
                              </p:par>
                            </p:childTnLst>
                          </p:cTn>
                        </p:par>
                        <p:par>
                          <p:cTn id="34" fill="hold">
                            <p:stCondLst>
                              <p:cond delay="34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6"/>
                                        </p:tgtEl>
                                      </p:cBhvr>
                                    </p:animEffect>
                                    <p:animScale>
                                      <p:cBhvr>
                                        <p:cTn id="37" dur="250" autoRev="1" fill="hold"/>
                                        <p:tgtEl>
                                          <p:spTgt spid="16"/>
                                        </p:tgtEl>
                                      </p:cBhvr>
                                      <p:by x="105000" y="105000"/>
                                    </p:animScale>
                                  </p:childTnLst>
                                </p:cTn>
                              </p:par>
                            </p:childTnLst>
                          </p:cTn>
                        </p:par>
                        <p:par>
                          <p:cTn id="38" fill="hold">
                            <p:stCondLst>
                              <p:cond delay="39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par>
                          <p:cTn id="42" fill="hold">
                            <p:stCondLst>
                              <p:cond delay="49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8"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15" grpId="0"/>
      <p:bldP spid="15" grpId="1"/>
      <p:bldP spid="16" grpId="0"/>
      <p:bldP spid="16" grpId="1"/>
      <p:bldP spid="17"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0046" y="1503828"/>
            <a:ext cx="2514899" cy="2134259"/>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a:p>
        </p:txBody>
      </p:sp>
      <p:sp>
        <p:nvSpPr>
          <p:cNvPr id="23" name="矩形 22"/>
          <p:cNvSpPr/>
          <p:nvPr/>
        </p:nvSpPr>
        <p:spPr>
          <a:xfrm>
            <a:off x="3316139" y="1503828"/>
            <a:ext cx="2514899" cy="213425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a:p>
        </p:txBody>
      </p:sp>
      <p:sp>
        <p:nvSpPr>
          <p:cNvPr id="24" name="矩形 23"/>
          <p:cNvSpPr/>
          <p:nvPr/>
        </p:nvSpPr>
        <p:spPr>
          <a:xfrm>
            <a:off x="6002232" y="1503828"/>
            <a:ext cx="2514899" cy="213425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a:p>
        </p:txBody>
      </p:sp>
      <p:sp>
        <p:nvSpPr>
          <p:cNvPr id="25" name="TextBox 15"/>
          <p:cNvSpPr txBox="1"/>
          <p:nvPr/>
        </p:nvSpPr>
        <p:spPr>
          <a:xfrm>
            <a:off x="1039781" y="4141384"/>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039782" y="3913226"/>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715712" y="4141384"/>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3715712" y="3913226"/>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52615" y="4141384"/>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6452614" y="3913226"/>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3389321" y="1565306"/>
            <a:ext cx="2464112" cy="2465166"/>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ln>
        </p:spPr>
        <p:txBody>
          <a:bodyPr lIns="0" tIns="34295" rIns="324040" bIns="162020" anchor="ctr"/>
          <a:lstStyle/>
          <a:p>
            <a:pPr algn="ctr" defTabSz="685800"/>
            <a:r>
              <a:rPr lang="en-US" altLang="zh-CN" sz="2000" dirty="0">
                <a:solidFill>
                  <a:schemeClr val="bg1"/>
                </a:solidFill>
                <a:latin typeface="微软雅黑" panose="020B0503020204020204" pitchFamily="34" charset="-122"/>
              </a:rPr>
              <a:t>A</a:t>
            </a:r>
            <a:endParaRPr lang="zh-CN" altLang="en-US" sz="2000" dirty="0">
              <a:solidFill>
                <a:schemeClr val="bg1"/>
              </a:solidFill>
              <a:latin typeface="微软雅黑" panose="020B0503020204020204" pitchFamily="34" charset="-122"/>
            </a:endParaRPr>
          </a:p>
        </p:txBody>
      </p:sp>
      <p:sp>
        <p:nvSpPr>
          <p:cNvPr id="3" name="空心弧 12"/>
          <p:cNvSpPr>
            <a:spLocks noChangeArrowheads="1"/>
          </p:cNvSpPr>
          <p:nvPr/>
        </p:nvSpPr>
        <p:spPr bwMode="auto">
          <a:xfrm flipH="1">
            <a:off x="3389321" y="1565306"/>
            <a:ext cx="2464112" cy="2465166"/>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324040" tIns="34295" rIns="0" bIns="162020" anchor="ctr"/>
          <a:lstStyle/>
          <a:p>
            <a:pPr algn="ctr" defTabSz="685800"/>
            <a:r>
              <a:rPr lang="en-US" altLang="zh-CN" sz="2000" dirty="0">
                <a:solidFill>
                  <a:schemeClr val="bg1"/>
                </a:solidFill>
                <a:latin typeface="微软雅黑" panose="020B0503020204020204" pitchFamily="34" charset="-122"/>
              </a:rPr>
              <a:t>B</a:t>
            </a:r>
            <a:endParaRPr lang="zh-CN" altLang="en-US" sz="2000" dirty="0">
              <a:solidFill>
                <a:schemeClr val="bg1"/>
              </a:solidFill>
              <a:latin typeface="微软雅黑" panose="020B0503020204020204" pitchFamily="34" charset="-122"/>
            </a:endParaRPr>
          </a:p>
        </p:txBody>
      </p:sp>
      <p:sp>
        <p:nvSpPr>
          <p:cNvPr id="4" name="空心弧 13"/>
          <p:cNvSpPr>
            <a:spLocks noChangeArrowheads="1"/>
          </p:cNvSpPr>
          <p:nvPr/>
        </p:nvSpPr>
        <p:spPr bwMode="auto">
          <a:xfrm>
            <a:off x="3389321" y="1565306"/>
            <a:ext cx="2464112" cy="2465166"/>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0" tIns="162020" rIns="324040" bIns="0" anchor="ctr"/>
          <a:lstStyle/>
          <a:p>
            <a:pPr algn="ctr" defTabSz="685800"/>
            <a:r>
              <a:rPr lang="en-US" altLang="zh-CN" sz="2000" dirty="0">
                <a:solidFill>
                  <a:schemeClr val="bg1"/>
                </a:solidFill>
                <a:latin typeface="微软雅黑" panose="020B0503020204020204" pitchFamily="34" charset="-122"/>
              </a:rPr>
              <a:t>C</a:t>
            </a:r>
            <a:endParaRPr lang="zh-CN" altLang="en-US" sz="2000" dirty="0">
              <a:solidFill>
                <a:schemeClr val="bg1"/>
              </a:solidFill>
              <a:latin typeface="微软雅黑" panose="020B0503020204020204" pitchFamily="34" charset="-122"/>
            </a:endParaRPr>
          </a:p>
        </p:txBody>
      </p:sp>
      <p:sp>
        <p:nvSpPr>
          <p:cNvPr id="5" name="空心弧 14"/>
          <p:cNvSpPr>
            <a:spLocks noChangeArrowheads="1"/>
          </p:cNvSpPr>
          <p:nvPr/>
        </p:nvSpPr>
        <p:spPr bwMode="auto">
          <a:xfrm flipH="1">
            <a:off x="3399774" y="1565306"/>
            <a:ext cx="2464112" cy="2465166"/>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ln>
        </p:spPr>
        <p:txBody>
          <a:bodyPr lIns="324040" tIns="162020" rIns="0" bIns="0" anchor="ctr"/>
          <a:lstStyle/>
          <a:p>
            <a:pPr algn="ctr" defTabSz="685800"/>
            <a:r>
              <a:rPr lang="en-US" altLang="zh-CN" sz="2000" dirty="0">
                <a:solidFill>
                  <a:schemeClr val="bg1"/>
                </a:solidFill>
                <a:latin typeface="微软雅黑" panose="020B0503020204020204" pitchFamily="34" charset="-122"/>
              </a:rPr>
              <a:t>D</a:t>
            </a:r>
            <a:endParaRPr lang="zh-CN" altLang="en-US" sz="2000" dirty="0">
              <a:solidFill>
                <a:schemeClr val="bg1"/>
              </a:solidFill>
              <a:latin typeface="微软雅黑" panose="020B0503020204020204" pitchFamily="34" charset="-122"/>
            </a:endParaRPr>
          </a:p>
        </p:txBody>
      </p:sp>
      <p:sp>
        <p:nvSpPr>
          <p:cNvPr id="6" name="等腰三角形 5"/>
          <p:cNvSpPr>
            <a:spLocks noChangeArrowheads="1"/>
          </p:cNvSpPr>
          <p:nvPr/>
        </p:nvSpPr>
        <p:spPr bwMode="auto">
          <a:xfrm rot="-2700000">
            <a:off x="3555088" y="1820897"/>
            <a:ext cx="246412" cy="211731"/>
          </a:xfrm>
          <a:prstGeom prst="triangle">
            <a:avLst>
              <a:gd name="adj" fmla="val 50000"/>
            </a:avLst>
          </a:prstGeom>
          <a:solidFill>
            <a:schemeClr val="accent4"/>
          </a:solidFill>
          <a:ln w="12700" algn="ctr">
            <a:noFill/>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7" name="等腰三角形 6"/>
          <p:cNvSpPr>
            <a:spLocks noChangeArrowheads="1"/>
          </p:cNvSpPr>
          <p:nvPr/>
        </p:nvSpPr>
        <p:spPr bwMode="auto">
          <a:xfrm rot="2700000" flipV="1">
            <a:off x="3553523" y="3556924"/>
            <a:ext cx="249542" cy="210570"/>
          </a:xfrm>
          <a:prstGeom prst="triangle">
            <a:avLst>
              <a:gd name="adj" fmla="val 50000"/>
            </a:avLst>
          </a:prstGeom>
          <a:solidFill>
            <a:schemeClr val="accent3"/>
          </a:solidFill>
          <a:ln w="12700" algn="ctr">
            <a:noFill/>
            <a:miter lim="800000"/>
          </a:ln>
        </p:spPr>
        <p:txBody>
          <a:bodyPr rot="10800000"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8" name="等腰三角形 7"/>
          <p:cNvSpPr>
            <a:spLocks noChangeArrowheads="1"/>
          </p:cNvSpPr>
          <p:nvPr/>
        </p:nvSpPr>
        <p:spPr bwMode="auto">
          <a:xfrm rot="2700000" flipH="1">
            <a:off x="5439691" y="1822224"/>
            <a:ext cx="249541" cy="209076"/>
          </a:xfrm>
          <a:prstGeom prst="triangle">
            <a:avLst>
              <a:gd name="adj" fmla="val 50000"/>
            </a:avLst>
          </a:prstGeom>
          <a:solidFill>
            <a:schemeClr val="accent1"/>
          </a:solidFill>
          <a:ln w="12700" algn="ctr">
            <a:noFill/>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9" name="等腰三角形 8"/>
          <p:cNvSpPr>
            <a:spLocks noChangeArrowheads="1"/>
          </p:cNvSpPr>
          <p:nvPr/>
        </p:nvSpPr>
        <p:spPr bwMode="auto">
          <a:xfrm rot="-2700000" flipH="1" flipV="1">
            <a:off x="5441255" y="3555586"/>
            <a:ext cx="246410" cy="213244"/>
          </a:xfrm>
          <a:prstGeom prst="triangle">
            <a:avLst>
              <a:gd name="adj" fmla="val 50000"/>
            </a:avLst>
          </a:prstGeom>
          <a:solidFill>
            <a:schemeClr val="accent2"/>
          </a:solidFill>
          <a:ln w="12700" algn="ctr">
            <a:noFill/>
            <a:miter lim="800000"/>
          </a:ln>
        </p:spPr>
        <p:txBody>
          <a:bodyPr rot="10800000"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10" name="椭圆 9"/>
          <p:cNvSpPr>
            <a:spLocks noChangeArrowheads="1"/>
          </p:cNvSpPr>
          <p:nvPr/>
        </p:nvSpPr>
        <p:spPr bwMode="auto">
          <a:xfrm>
            <a:off x="3142910" y="1318789"/>
            <a:ext cx="2956934" cy="2958199"/>
          </a:xfrm>
          <a:prstGeom prst="ellipse">
            <a:avLst/>
          </a:prstGeom>
          <a:noFill/>
          <a:ln w="12700" algn="ctr">
            <a:solidFill>
              <a:srgbClr val="7F7F7F"/>
            </a:solidFill>
            <a:prstDash val="dash"/>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11" name="文本框 23"/>
          <p:cNvSpPr txBox="1">
            <a:spLocks noChangeArrowheads="1"/>
          </p:cNvSpPr>
          <p:nvPr/>
        </p:nvSpPr>
        <p:spPr bwMode="auto">
          <a:xfrm>
            <a:off x="3888118" y="2527173"/>
            <a:ext cx="1468013" cy="765260"/>
          </a:xfrm>
          <a:prstGeom prst="rect">
            <a:avLst/>
          </a:prstGeom>
          <a:noFill/>
          <a:ln w="9525">
            <a:noFill/>
            <a:miter lim="800000"/>
          </a:ln>
        </p:spPr>
        <p:txBody>
          <a:bodyPr lIns="68588" tIns="34295" rIns="68588" bIns="34295">
            <a:spAutoFit/>
          </a:bodyPr>
          <a:lstStyle/>
          <a:p>
            <a:pPr algn="ctr" defTabSz="685800"/>
            <a:r>
              <a:rPr lang="zh-CN" altLang="en-US" sz="2200" dirty="0">
                <a:solidFill>
                  <a:srgbClr val="808080"/>
                </a:solidFill>
                <a:latin typeface="微软雅黑" panose="020B0503020204020204" pitchFamily="34" charset="-122"/>
              </a:rPr>
              <a:t>标题</a:t>
            </a:r>
          </a:p>
          <a:p>
            <a:pPr algn="ctr" defTabSz="685800"/>
            <a:r>
              <a:rPr lang="zh-CN" altLang="en-US" sz="2200" dirty="0">
                <a:solidFill>
                  <a:srgbClr val="808080"/>
                </a:solidFill>
                <a:latin typeface="微软雅黑" panose="020B0503020204020204" pitchFamily="34" charset="-122"/>
              </a:rPr>
              <a:t>内容</a:t>
            </a:r>
          </a:p>
        </p:txBody>
      </p:sp>
      <p:sp>
        <p:nvSpPr>
          <p:cNvPr id="12" name="文本框 27"/>
          <p:cNvSpPr txBox="1">
            <a:spLocks noChangeArrowheads="1"/>
          </p:cNvSpPr>
          <p:nvPr/>
        </p:nvSpPr>
        <p:spPr bwMode="auto">
          <a:xfrm>
            <a:off x="312915" y="1521446"/>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13" name="文本框 27"/>
          <p:cNvSpPr txBox="1">
            <a:spLocks noChangeArrowheads="1"/>
          </p:cNvSpPr>
          <p:nvPr/>
        </p:nvSpPr>
        <p:spPr bwMode="auto">
          <a:xfrm>
            <a:off x="305449"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14" name="文本框 27"/>
          <p:cNvSpPr txBox="1">
            <a:spLocks noChangeArrowheads="1"/>
          </p:cNvSpPr>
          <p:nvPr/>
        </p:nvSpPr>
        <p:spPr bwMode="auto">
          <a:xfrm>
            <a:off x="5589102"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15" name="文本框 27"/>
          <p:cNvSpPr txBox="1">
            <a:spLocks noChangeArrowheads="1"/>
          </p:cNvSpPr>
          <p:nvPr/>
        </p:nvSpPr>
        <p:spPr bwMode="auto">
          <a:xfrm>
            <a:off x="5589102" y="1524471"/>
            <a:ext cx="2797141"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2"/>
          <p:cNvSpPr/>
          <p:nvPr/>
        </p:nvSpPr>
        <p:spPr>
          <a:xfrm>
            <a:off x="3417163" y="3210383"/>
            <a:ext cx="2312853" cy="612657"/>
          </a:xfrm>
          <a:custGeom>
            <a:avLst/>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grpSp>
        <p:nvGrpSpPr>
          <p:cNvPr id="3" name="组合 2"/>
          <p:cNvGrpSpPr/>
          <p:nvPr/>
        </p:nvGrpSpPr>
        <p:grpSpPr>
          <a:xfrm>
            <a:off x="3763823" y="1981877"/>
            <a:ext cx="1619531" cy="1534835"/>
            <a:chOff x="7410825" y="2727325"/>
            <a:chExt cx="7237414" cy="6858001"/>
          </a:xfrm>
          <a:solidFill>
            <a:schemeClr val="accent2"/>
          </a:solidFill>
        </p:grpSpPr>
        <p:sp>
          <p:nvSpPr>
            <p:cNvPr id="4" name="任意多边形 8"/>
            <p:cNvSpPr/>
            <p:nvPr/>
          </p:nvSpPr>
          <p:spPr>
            <a:xfrm>
              <a:off x="7410825" y="3128963"/>
              <a:ext cx="2333625" cy="6456362"/>
            </a:xfrm>
            <a:custGeom>
              <a:avLst/>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9"/>
            <p:cNvSpPr/>
            <p:nvPr/>
          </p:nvSpPr>
          <p:spPr>
            <a:xfrm>
              <a:off x="12316201" y="3128963"/>
              <a:ext cx="2332038" cy="6456362"/>
            </a:xfrm>
            <a:custGeom>
              <a:avLst/>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10"/>
            <p:cNvSpPr/>
            <p:nvPr/>
          </p:nvSpPr>
          <p:spPr>
            <a:xfrm>
              <a:off x="9482513" y="2727325"/>
              <a:ext cx="3095625" cy="6858001"/>
            </a:xfrm>
            <a:custGeom>
              <a:avLst/>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a:spLocks noChangeArrowheads="1"/>
          </p:cNvSpPr>
          <p:nvPr/>
        </p:nvSpPr>
        <p:spPr bwMode="auto">
          <a:xfrm>
            <a:off x="1078596" y="1312739"/>
            <a:ext cx="2126602" cy="202658"/>
          </a:xfrm>
          <a:prstGeom prst="rect">
            <a:avLst/>
          </a:prstGeom>
          <a:noFill/>
          <a:ln w="9525">
            <a:noFill/>
            <a:miter lim="800000"/>
          </a:ln>
        </p:spPr>
        <p:txBody>
          <a:bodyPr lIns="0" tIns="0" rIns="0" bIns="0">
            <a:spAutoFit/>
          </a:bodyPr>
          <a:lstStyle/>
          <a:p>
            <a:r>
              <a:rPr lang="zh-CN" altLang="en-US" sz="1300" dirty="0">
                <a:solidFill>
                  <a:schemeClr val="tx2"/>
                </a:solidFill>
                <a:latin typeface="微软雅黑" panose="020B0503020204020204" pitchFamily="34" charset="-122"/>
              </a:rPr>
              <a:t>请添加文字内容</a:t>
            </a:r>
          </a:p>
        </p:txBody>
      </p:sp>
      <p:sp>
        <p:nvSpPr>
          <p:cNvPr id="46" name="TextBox 45"/>
          <p:cNvSpPr txBox="1">
            <a:spLocks noChangeArrowheads="1"/>
          </p:cNvSpPr>
          <p:nvPr/>
        </p:nvSpPr>
        <p:spPr bwMode="auto">
          <a:xfrm>
            <a:off x="1078595" y="1621264"/>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49" name="TextBox 48"/>
          <p:cNvSpPr txBox="1">
            <a:spLocks noChangeArrowheads="1"/>
          </p:cNvSpPr>
          <p:nvPr/>
        </p:nvSpPr>
        <p:spPr bwMode="auto">
          <a:xfrm>
            <a:off x="1078596" y="2375936"/>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52" name="TextBox 51"/>
          <p:cNvSpPr txBox="1">
            <a:spLocks noChangeArrowheads="1"/>
          </p:cNvSpPr>
          <p:nvPr/>
        </p:nvSpPr>
        <p:spPr bwMode="auto">
          <a:xfrm>
            <a:off x="1078595" y="2684462"/>
            <a:ext cx="2087775" cy="554169"/>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53" name="TextBox 52"/>
          <p:cNvSpPr txBox="1">
            <a:spLocks noChangeArrowheads="1"/>
          </p:cNvSpPr>
          <p:nvPr/>
        </p:nvSpPr>
        <p:spPr bwMode="auto">
          <a:xfrm>
            <a:off x="1078596" y="3486016"/>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54" name="TextBox 53"/>
          <p:cNvSpPr txBox="1">
            <a:spLocks noChangeArrowheads="1"/>
          </p:cNvSpPr>
          <p:nvPr/>
        </p:nvSpPr>
        <p:spPr bwMode="auto">
          <a:xfrm>
            <a:off x="1078595" y="3793029"/>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55" name="TextBox 54"/>
          <p:cNvSpPr txBox="1">
            <a:spLocks noChangeArrowheads="1"/>
          </p:cNvSpPr>
          <p:nvPr/>
        </p:nvSpPr>
        <p:spPr bwMode="auto">
          <a:xfrm>
            <a:off x="6048011" y="1348030"/>
            <a:ext cx="2126602" cy="202658"/>
          </a:xfrm>
          <a:prstGeom prst="rect">
            <a:avLst/>
          </a:prstGeom>
          <a:noFill/>
          <a:ln w="9525">
            <a:noFill/>
            <a:miter lim="800000"/>
          </a:ln>
        </p:spPr>
        <p:txBody>
          <a:bodyPr lIns="0" tIns="0" rIns="0" bIns="0">
            <a:spAutoFit/>
          </a:bodyPr>
          <a:lstStyle/>
          <a:p>
            <a:r>
              <a:rPr lang="zh-CN" altLang="en-US" sz="1300" dirty="0">
                <a:solidFill>
                  <a:schemeClr val="tx2"/>
                </a:solidFill>
                <a:latin typeface="微软雅黑" panose="020B0503020204020204" pitchFamily="34" charset="-122"/>
              </a:rPr>
              <a:t>请添加文字内容</a:t>
            </a:r>
          </a:p>
        </p:txBody>
      </p:sp>
      <p:sp>
        <p:nvSpPr>
          <p:cNvPr id="56" name="TextBox 55"/>
          <p:cNvSpPr txBox="1">
            <a:spLocks noChangeArrowheads="1"/>
          </p:cNvSpPr>
          <p:nvPr/>
        </p:nvSpPr>
        <p:spPr bwMode="auto">
          <a:xfrm>
            <a:off x="6048010" y="1656554"/>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57" name="TextBox 56"/>
          <p:cNvSpPr txBox="1">
            <a:spLocks noChangeArrowheads="1"/>
          </p:cNvSpPr>
          <p:nvPr/>
        </p:nvSpPr>
        <p:spPr bwMode="auto">
          <a:xfrm>
            <a:off x="6048011" y="2411227"/>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58" name="TextBox 57"/>
          <p:cNvSpPr txBox="1">
            <a:spLocks noChangeArrowheads="1"/>
          </p:cNvSpPr>
          <p:nvPr/>
        </p:nvSpPr>
        <p:spPr bwMode="auto">
          <a:xfrm>
            <a:off x="6048010" y="2719752"/>
            <a:ext cx="2087775" cy="554169"/>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59" name="TextBox 58"/>
          <p:cNvSpPr txBox="1">
            <a:spLocks noChangeArrowheads="1"/>
          </p:cNvSpPr>
          <p:nvPr/>
        </p:nvSpPr>
        <p:spPr bwMode="auto">
          <a:xfrm>
            <a:off x="6048011" y="3521307"/>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60" name="TextBox 59"/>
          <p:cNvSpPr txBox="1">
            <a:spLocks noChangeArrowheads="1"/>
          </p:cNvSpPr>
          <p:nvPr/>
        </p:nvSpPr>
        <p:spPr bwMode="auto">
          <a:xfrm>
            <a:off x="6048010" y="3828320"/>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right)">
                                      <p:cBhvr>
                                        <p:cTn id="22" dur="500"/>
                                        <p:tgtEl>
                                          <p:spTgt spid="4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right)">
                                      <p:cBhvr>
                                        <p:cTn id="40" dur="500"/>
                                        <p:tgtEl>
                                          <p:spTgt spid="5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right)">
                                      <p:cBhvr>
                                        <p:cTn id="46" dur="500"/>
                                        <p:tgtEl>
                                          <p:spTgt spid="5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righ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6" grpId="0"/>
      <p:bldP spid="49" grpId="0"/>
      <p:bldP spid="52" grpId="0"/>
      <p:bldP spid="53" grpId="0"/>
      <p:bldP spid="54" grpId="0"/>
      <p:bldP spid="55"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4294967295"/>
          </p:nvPr>
        </p:nvPicPr>
        <p:blipFill>
          <a:blip r:embed="rId3" cstate="print"/>
          <a:stretch>
            <a:fillRect/>
          </a:stretch>
        </p:blipFill>
        <p:spPr>
          <a:xfrm>
            <a:off x="4679950" y="1252538"/>
            <a:ext cx="4467225" cy="2982912"/>
          </a:xfrm>
        </p:spPr>
      </p:pic>
      <p:sp>
        <p:nvSpPr>
          <p:cNvPr id="14" name="矩形 13"/>
          <p:cNvSpPr/>
          <p:nvPr/>
        </p:nvSpPr>
        <p:spPr>
          <a:xfrm>
            <a:off x="934405" y="1502693"/>
            <a:ext cx="3334330" cy="2450042"/>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5" name="矩形 14"/>
          <p:cNvSpPr/>
          <p:nvPr/>
        </p:nvSpPr>
        <p:spPr>
          <a:xfrm>
            <a:off x="839951" y="1724240"/>
            <a:ext cx="247381" cy="200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grpSp>
        <p:nvGrpSpPr>
          <p:cNvPr id="2" name="组合 19"/>
          <p:cNvGrpSpPr/>
          <p:nvPr/>
        </p:nvGrpSpPr>
        <p:grpSpPr>
          <a:xfrm>
            <a:off x="1087331" y="2211166"/>
            <a:ext cx="2876550" cy="792985"/>
            <a:chOff x="1448465" y="2947308"/>
            <a:chExt cx="3834735" cy="1056986"/>
          </a:xfrm>
        </p:grpSpPr>
        <p:cxnSp>
          <p:nvCxnSpPr>
            <p:cNvPr id="17" name="直接连接符 16"/>
            <p:cNvCxnSpPr/>
            <p:nvPr/>
          </p:nvCxnSpPr>
          <p:spPr>
            <a:xfrm>
              <a:off x="1596572" y="2947308"/>
              <a:ext cx="8418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48465" y="3068942"/>
              <a:ext cx="3834735" cy="935352"/>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grpSp>
      <p:sp>
        <p:nvSpPr>
          <p:cNvPr id="19" name="矩形 18"/>
          <p:cNvSpPr/>
          <p:nvPr/>
        </p:nvSpPr>
        <p:spPr>
          <a:xfrm>
            <a:off x="1087331" y="1810772"/>
            <a:ext cx="2103532" cy="346263"/>
          </a:xfrm>
          <a:prstGeom prst="rect">
            <a:avLst/>
          </a:prstGeom>
        </p:spPr>
        <p:txBody>
          <a:bodyPr wrap="square" lIns="68594" tIns="34297" rIns="68594" bIns="34297">
            <a:spAutoFit/>
          </a:bodyPr>
          <a:lstStyle/>
          <a:p>
            <a:pPr algn="just">
              <a:lnSpc>
                <a:spcPct val="120000"/>
              </a:lnSpc>
            </a:pPr>
            <a:r>
              <a:rPr lang="zh-CN" altLang="en-US" sz="1500" b="1" dirty="0">
                <a:solidFill>
                  <a:schemeClr val="tx1">
                    <a:lumMod val="65000"/>
                    <a:lumOff val="35000"/>
                  </a:schemeClr>
                </a:solidFill>
              </a:rPr>
              <a:t>标题文字添加</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793" y="-3174"/>
            <a:ext cx="9144000" cy="5148262"/>
          </a:xfrm>
          <a:prstGeom prst="rect">
            <a:avLst/>
          </a:prstGeom>
          <a:noFill/>
        </p:spPr>
      </p:pic>
      <p:sp>
        <p:nvSpPr>
          <p:cNvPr id="50" name="Text Placeholder 3"/>
          <p:cNvSpPr txBox="1"/>
          <p:nvPr/>
        </p:nvSpPr>
        <p:spPr>
          <a:xfrm>
            <a:off x="2915057" y="1492425"/>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1" name="文本框 58"/>
          <p:cNvSpPr txBox="1"/>
          <p:nvPr/>
        </p:nvSpPr>
        <p:spPr>
          <a:xfrm>
            <a:off x="4281283" y="2091452"/>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1280" y="1661534"/>
            <a:ext cx="1740173"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There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1453"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7475" y="2862318"/>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458971" y="1792767"/>
            <a:ext cx="1231341" cy="1104902"/>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p:spPr>
        <p:txBody>
          <a:bodyPr vert="horz" wrap="square" lIns="91458" tIns="45729" rIns="91458" bIns="45729" numCol="1" anchor="t" anchorCtr="0" compatLnSpc="1"/>
          <a:lstStyle/>
          <a:p>
            <a:endParaRPr lang="zh-CN" altLang="en-US" dirty="0"/>
          </a:p>
        </p:txBody>
      </p:sp>
      <p:sp>
        <p:nvSpPr>
          <p:cNvPr id="3" name="Freeform 7"/>
          <p:cNvSpPr/>
          <p:nvPr/>
        </p:nvSpPr>
        <p:spPr bwMode="auto">
          <a:xfrm>
            <a:off x="4583452" y="1792768"/>
            <a:ext cx="1104754" cy="1231505"/>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p:spPr>
        <p:txBody>
          <a:bodyPr vert="horz" wrap="square" lIns="91458" tIns="45729" rIns="91458" bIns="45729" numCol="1" anchor="t" anchorCtr="0" compatLnSpc="1"/>
          <a:lstStyle/>
          <a:p>
            <a:endParaRPr lang="zh-CN" altLang="en-US" dirty="0"/>
          </a:p>
        </p:txBody>
      </p:sp>
      <p:sp>
        <p:nvSpPr>
          <p:cNvPr id="4" name="Freeform 8"/>
          <p:cNvSpPr/>
          <p:nvPr/>
        </p:nvSpPr>
        <p:spPr bwMode="auto">
          <a:xfrm>
            <a:off x="4456866" y="2917399"/>
            <a:ext cx="1231341" cy="1103259"/>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p:spPr>
        <p:txBody>
          <a:bodyPr vert="horz" wrap="square" lIns="91458" tIns="45729" rIns="91458" bIns="45729" numCol="1" anchor="t" anchorCtr="0" compatLnSpc="1"/>
          <a:lstStyle/>
          <a:p>
            <a:endParaRPr lang="zh-CN" altLang="en-US" dirty="0"/>
          </a:p>
        </p:txBody>
      </p:sp>
      <p:sp>
        <p:nvSpPr>
          <p:cNvPr id="5" name="Freeform 6"/>
          <p:cNvSpPr/>
          <p:nvPr/>
        </p:nvSpPr>
        <p:spPr bwMode="auto">
          <a:xfrm>
            <a:off x="3458969" y="2790795"/>
            <a:ext cx="1104754" cy="1229862"/>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p:spPr>
        <p:txBody>
          <a:bodyPr vert="horz" wrap="square" lIns="91458" tIns="45729" rIns="91458" bIns="45729" numCol="1" anchor="t" anchorCtr="0" compatLnSpc="1"/>
          <a:lstStyle/>
          <a:p>
            <a:endParaRPr lang="zh-CN" altLang="en-US" dirty="0"/>
          </a:p>
        </p:txBody>
      </p:sp>
      <p:grpSp>
        <p:nvGrpSpPr>
          <p:cNvPr id="6" name="组合 5"/>
          <p:cNvGrpSpPr/>
          <p:nvPr/>
        </p:nvGrpSpPr>
        <p:grpSpPr>
          <a:xfrm>
            <a:off x="3600486" y="1939227"/>
            <a:ext cx="1943198" cy="1972295"/>
            <a:chOff x="4798756" y="2114937"/>
            <a:chExt cx="2590481" cy="2628914"/>
          </a:xfrm>
        </p:grpSpPr>
        <p:sp>
          <p:nvSpPr>
            <p:cNvPr id="7"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企业精神</a:t>
              </a:r>
              <a:endParaRPr lang="en-US" altLang="zh-CN" sz="1200" spc="150" dirty="0">
                <a:solidFill>
                  <a:schemeClr val="bg1"/>
                </a:solidFill>
                <a:latin typeface="+mj-ea"/>
                <a:ea typeface="+mj-ea"/>
              </a:endParaRPr>
            </a:p>
          </p:txBody>
        </p:sp>
        <p:sp>
          <p:nvSpPr>
            <p:cNvPr id="8"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企业宗旨</a:t>
              </a:r>
              <a:endParaRPr lang="en-US" altLang="zh-CN" sz="1200" spc="150" dirty="0">
                <a:solidFill>
                  <a:schemeClr val="bg1"/>
                </a:solidFill>
                <a:latin typeface="+mj-ea"/>
                <a:ea typeface="+mj-ea"/>
              </a:endParaRPr>
            </a:p>
          </p:txBody>
        </p:sp>
        <p:sp>
          <p:nvSpPr>
            <p:cNvPr id="9"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服务理念</a:t>
              </a:r>
              <a:endParaRPr lang="en-US" altLang="zh-CN" sz="1200" spc="150" dirty="0">
                <a:solidFill>
                  <a:schemeClr val="bg1"/>
                </a:solidFill>
                <a:latin typeface="+mj-ea"/>
                <a:ea typeface="+mj-ea"/>
              </a:endParaRPr>
            </a:p>
          </p:txBody>
        </p:sp>
        <p:sp>
          <p:nvSpPr>
            <p:cNvPr id="10"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经营理念</a:t>
              </a:r>
              <a:endParaRPr lang="en-US" altLang="zh-CN" sz="1200" spc="150" dirty="0">
                <a:solidFill>
                  <a:schemeClr val="bg1"/>
                </a:solidFill>
                <a:latin typeface="+mj-ea"/>
                <a:ea typeface="+mj-ea"/>
              </a:endParaRPr>
            </a:p>
          </p:txBody>
        </p:sp>
      </p:grpSp>
      <p:grpSp>
        <p:nvGrpSpPr>
          <p:cNvPr id="11" name="组合 14"/>
          <p:cNvGrpSpPr/>
          <p:nvPr/>
        </p:nvGrpSpPr>
        <p:grpSpPr>
          <a:xfrm>
            <a:off x="3868127" y="2201156"/>
            <a:ext cx="1410920" cy="1411110"/>
            <a:chOff x="5155549" y="2464069"/>
            <a:chExt cx="1880900" cy="1880899"/>
          </a:xfrm>
        </p:grpSpPr>
        <p:sp>
          <p:nvSpPr>
            <p:cNvPr id="16" name="椭圆 15"/>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613818" y="2912077"/>
              <a:ext cx="964367" cy="984886"/>
            </a:xfrm>
            <a:prstGeom prst="rect">
              <a:avLst/>
            </a:prstGeom>
          </p:spPr>
          <p:txBody>
            <a:bodyPr wrap="none" anchor="ctr">
              <a:spAutoFit/>
            </a:bodyPr>
            <a:lstStyle/>
            <a:p>
              <a:pPr algn="ctr"/>
              <a:r>
                <a:rPr lang="zh-CN" altLang="en-US" sz="2100" dirty="0">
                  <a:solidFill>
                    <a:schemeClr val="bg1"/>
                  </a:solidFill>
                  <a:latin typeface="+mj-ea"/>
                  <a:ea typeface="+mj-ea"/>
                </a:rPr>
                <a:t>企业</a:t>
              </a:r>
              <a:endParaRPr lang="en-US" altLang="zh-CN" sz="2100" dirty="0">
                <a:solidFill>
                  <a:schemeClr val="bg1"/>
                </a:solidFill>
                <a:latin typeface="+mj-ea"/>
                <a:ea typeface="+mj-ea"/>
              </a:endParaRPr>
            </a:p>
            <a:p>
              <a:pPr algn="ctr"/>
              <a:r>
                <a:rPr lang="zh-CN" altLang="en-US" sz="2100" dirty="0">
                  <a:solidFill>
                    <a:schemeClr val="bg1"/>
                  </a:solidFill>
                  <a:latin typeface="+mj-ea"/>
                  <a:ea typeface="+mj-ea"/>
                </a:rPr>
                <a:t>文化</a:t>
              </a:r>
            </a:p>
          </p:txBody>
        </p:sp>
      </p:grpSp>
      <p:sp>
        <p:nvSpPr>
          <p:cNvPr id="30" name="文本框 27"/>
          <p:cNvSpPr txBox="1">
            <a:spLocks noChangeArrowheads="1"/>
          </p:cNvSpPr>
          <p:nvPr/>
        </p:nvSpPr>
        <p:spPr bwMode="auto">
          <a:xfrm>
            <a:off x="403865" y="1521446"/>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35" name="文本框 27"/>
          <p:cNvSpPr txBox="1">
            <a:spLocks noChangeArrowheads="1"/>
          </p:cNvSpPr>
          <p:nvPr/>
        </p:nvSpPr>
        <p:spPr bwMode="auto">
          <a:xfrm>
            <a:off x="396399"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36" name="文本框 27"/>
          <p:cNvSpPr txBox="1">
            <a:spLocks noChangeArrowheads="1"/>
          </p:cNvSpPr>
          <p:nvPr/>
        </p:nvSpPr>
        <p:spPr bwMode="auto">
          <a:xfrm>
            <a:off x="5661362" y="1564122"/>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37" name="文本框 27"/>
          <p:cNvSpPr txBox="1">
            <a:spLocks noChangeArrowheads="1"/>
          </p:cNvSpPr>
          <p:nvPr/>
        </p:nvSpPr>
        <p:spPr bwMode="auto">
          <a:xfrm>
            <a:off x="5653896" y="3625484"/>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750"/>
                                        <p:tgtEl>
                                          <p:spTgt spid="35"/>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750"/>
                                        <p:tgtEl>
                                          <p:spTgt spid="36"/>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0"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655782" y="1767517"/>
            <a:ext cx="2328605" cy="1262477"/>
            <a:chOff x="1221767" y="2047198"/>
            <a:chExt cx="2370017" cy="1683173"/>
          </a:xfrm>
        </p:grpSpPr>
        <p:sp>
          <p:nvSpPr>
            <p:cNvPr id="32" name="矩形 31"/>
            <p:cNvSpPr/>
            <p:nvPr/>
          </p:nvSpPr>
          <p:spPr>
            <a:xfrm>
              <a:off x="2174244" y="2047198"/>
              <a:ext cx="1284548" cy="554126"/>
            </a:xfrm>
            <a:prstGeom prst="rect">
              <a:avLst/>
            </a:prstGeom>
          </p:spPr>
          <p:txBody>
            <a:bodyPr wrap="none">
              <a:spAutoFit/>
            </a:bodyPr>
            <a:lstStyle/>
            <a:p>
              <a:pPr algn="r"/>
              <a:r>
                <a:rPr lang="zh-CN" altLang="en-US" sz="2100" dirty="0">
                  <a:solidFill>
                    <a:schemeClr val="bg1">
                      <a:lumMod val="50000"/>
                    </a:schemeClr>
                  </a:solidFill>
                  <a:latin typeface="+mn-ea"/>
                </a:rPr>
                <a:t>加入标题</a:t>
              </a:r>
            </a:p>
          </p:txBody>
        </p:sp>
        <p:sp>
          <p:nvSpPr>
            <p:cNvPr id="33" name="矩形 32"/>
            <p:cNvSpPr/>
            <p:nvPr/>
          </p:nvSpPr>
          <p:spPr>
            <a:xfrm>
              <a:off x="1221767" y="2523607"/>
              <a:ext cx="2370017" cy="1206764"/>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3" name="组合 33"/>
          <p:cNvGrpSpPr/>
          <p:nvPr/>
        </p:nvGrpSpPr>
        <p:grpSpPr>
          <a:xfrm>
            <a:off x="6214790" y="1768548"/>
            <a:ext cx="2343223" cy="1261444"/>
            <a:chOff x="3091720" y="4929372"/>
            <a:chExt cx="2384895" cy="1681797"/>
          </a:xfrm>
        </p:grpSpPr>
        <p:sp>
          <p:nvSpPr>
            <p:cNvPr id="35" name="矩形 34"/>
            <p:cNvSpPr/>
            <p:nvPr/>
          </p:nvSpPr>
          <p:spPr>
            <a:xfrm>
              <a:off x="3091720" y="4929372"/>
              <a:ext cx="1284549" cy="554126"/>
            </a:xfrm>
            <a:prstGeom prst="rect">
              <a:avLst/>
            </a:prstGeom>
          </p:spPr>
          <p:txBody>
            <a:bodyPr wrap="none">
              <a:spAutoFit/>
            </a:bodyPr>
            <a:lstStyle/>
            <a:p>
              <a:r>
                <a:rPr lang="zh-CN" altLang="en-US" sz="2100" dirty="0">
                  <a:solidFill>
                    <a:schemeClr val="bg1">
                      <a:lumMod val="50000"/>
                    </a:schemeClr>
                  </a:solidFill>
                  <a:latin typeface="+mn-ea"/>
                </a:rPr>
                <a:t>加入标题</a:t>
              </a:r>
            </a:p>
          </p:txBody>
        </p:sp>
        <p:sp>
          <p:nvSpPr>
            <p:cNvPr id="36" name="矩形 35"/>
            <p:cNvSpPr/>
            <p:nvPr/>
          </p:nvSpPr>
          <p:spPr>
            <a:xfrm>
              <a:off x="3106597" y="5404405"/>
              <a:ext cx="2370018" cy="1206764"/>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4" name="组合 36"/>
          <p:cNvGrpSpPr/>
          <p:nvPr/>
        </p:nvGrpSpPr>
        <p:grpSpPr>
          <a:xfrm>
            <a:off x="655782" y="3388577"/>
            <a:ext cx="2328605" cy="1218932"/>
            <a:chOff x="1221767" y="2105254"/>
            <a:chExt cx="2370017" cy="1625116"/>
          </a:xfrm>
        </p:grpSpPr>
        <p:sp>
          <p:nvSpPr>
            <p:cNvPr id="38" name="矩形 37"/>
            <p:cNvSpPr/>
            <p:nvPr/>
          </p:nvSpPr>
          <p:spPr>
            <a:xfrm>
              <a:off x="2207492" y="2105254"/>
              <a:ext cx="1284548" cy="554125"/>
            </a:xfrm>
            <a:prstGeom prst="rect">
              <a:avLst/>
            </a:prstGeom>
          </p:spPr>
          <p:txBody>
            <a:bodyPr wrap="none">
              <a:spAutoFit/>
            </a:bodyPr>
            <a:lstStyle/>
            <a:p>
              <a:pPr algn="r"/>
              <a:r>
                <a:rPr lang="zh-CN" altLang="en-US" sz="2100" dirty="0">
                  <a:solidFill>
                    <a:schemeClr val="bg1">
                      <a:lumMod val="50000"/>
                    </a:schemeClr>
                  </a:solidFill>
                  <a:latin typeface="+mn-ea"/>
                </a:rPr>
                <a:t>加入标题</a:t>
              </a:r>
            </a:p>
          </p:txBody>
        </p:sp>
        <p:sp>
          <p:nvSpPr>
            <p:cNvPr id="39" name="矩形 38"/>
            <p:cNvSpPr/>
            <p:nvPr/>
          </p:nvSpPr>
          <p:spPr>
            <a:xfrm>
              <a:off x="1221767" y="2523608"/>
              <a:ext cx="2370017" cy="1206762"/>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5" name="组合 39"/>
          <p:cNvGrpSpPr/>
          <p:nvPr/>
        </p:nvGrpSpPr>
        <p:grpSpPr>
          <a:xfrm>
            <a:off x="6225679" y="3334146"/>
            <a:ext cx="2332335" cy="1273363"/>
            <a:chOff x="3102802" y="4913480"/>
            <a:chExt cx="2373813" cy="1697687"/>
          </a:xfrm>
        </p:grpSpPr>
        <p:sp>
          <p:nvSpPr>
            <p:cNvPr id="41" name="矩形 40"/>
            <p:cNvSpPr/>
            <p:nvPr/>
          </p:nvSpPr>
          <p:spPr>
            <a:xfrm>
              <a:off x="3102802" y="4913480"/>
              <a:ext cx="1284548" cy="554126"/>
            </a:xfrm>
            <a:prstGeom prst="rect">
              <a:avLst/>
            </a:prstGeom>
          </p:spPr>
          <p:txBody>
            <a:bodyPr wrap="none">
              <a:spAutoFit/>
            </a:bodyPr>
            <a:lstStyle/>
            <a:p>
              <a:r>
                <a:rPr lang="zh-CN" altLang="en-US" sz="2100" dirty="0">
                  <a:solidFill>
                    <a:schemeClr val="bg1">
                      <a:lumMod val="50000"/>
                    </a:schemeClr>
                  </a:solidFill>
                  <a:latin typeface="+mn-ea"/>
                </a:rPr>
                <a:t>加入标题</a:t>
              </a:r>
            </a:p>
          </p:txBody>
        </p:sp>
        <p:sp>
          <p:nvSpPr>
            <p:cNvPr id="42" name="矩形 41"/>
            <p:cNvSpPr/>
            <p:nvPr/>
          </p:nvSpPr>
          <p:spPr>
            <a:xfrm>
              <a:off x="3106598" y="5404403"/>
              <a:ext cx="2370017" cy="1206764"/>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6" name="组合 42"/>
          <p:cNvGrpSpPr/>
          <p:nvPr/>
        </p:nvGrpSpPr>
        <p:grpSpPr>
          <a:xfrm>
            <a:off x="3176560" y="1872387"/>
            <a:ext cx="1754715" cy="1081277"/>
            <a:chOff x="4233069" y="2496322"/>
            <a:chExt cx="2338909" cy="1441591"/>
          </a:xfrm>
        </p:grpSpPr>
        <p:sp>
          <p:nvSpPr>
            <p:cNvPr id="44"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7" name="组合 45"/>
          <p:cNvGrpSpPr/>
          <p:nvPr/>
        </p:nvGrpSpPr>
        <p:grpSpPr>
          <a:xfrm>
            <a:off x="4406279" y="1840864"/>
            <a:ext cx="854496" cy="759731"/>
            <a:chOff x="5872196" y="2454293"/>
            <a:chExt cx="1138983" cy="1012897"/>
          </a:xfrm>
        </p:grpSpPr>
        <p:sp>
          <p:nvSpPr>
            <p:cNvPr id="47"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8" name="组合 48"/>
          <p:cNvGrpSpPr/>
          <p:nvPr/>
        </p:nvGrpSpPr>
        <p:grpSpPr>
          <a:xfrm>
            <a:off x="4749969" y="2359435"/>
            <a:ext cx="1221836" cy="1331894"/>
            <a:chOff x="6330311" y="3145669"/>
            <a:chExt cx="1628620" cy="1775722"/>
          </a:xfrm>
        </p:grpSpPr>
        <p:sp>
          <p:nvSpPr>
            <p:cNvPr id="50"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9" name="组合 51"/>
          <p:cNvGrpSpPr/>
          <p:nvPr/>
        </p:nvGrpSpPr>
        <p:grpSpPr>
          <a:xfrm>
            <a:off x="3815070" y="2751908"/>
            <a:ext cx="1464627" cy="1503700"/>
            <a:chOff x="5084155" y="3668928"/>
            <a:chExt cx="1952243" cy="2004779"/>
          </a:xfrm>
        </p:grpSpPr>
        <p:sp>
          <p:nvSpPr>
            <p:cNvPr id="53"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073" y="1059910"/>
            <a:ext cx="4115515" cy="3125165"/>
          </a:xfrm>
          <a:prstGeom prst="rect">
            <a:avLst/>
          </a:prstGeom>
          <a:noFill/>
        </p:spPr>
        <p:txBody>
          <a:bodyPr lIns="91449" tIns="45724" rIns="91449" bIns="45724"/>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nvSpPr>
        <p:spPr>
          <a:xfrm>
            <a:off x="1864085" y="1059910"/>
            <a:ext cx="1303493" cy="989823"/>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chemeClr val="accent4"/>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1" tIns="15241" rIns="15241"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任意多边形 3"/>
          <p:cNvSpPr/>
          <p:nvPr/>
        </p:nvSpPr>
        <p:spPr>
          <a:xfrm>
            <a:off x="1395414" y="2049732"/>
            <a:ext cx="2240833" cy="711780"/>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chemeClr val="accent3"/>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07357" tIns="15241" rIns="407356"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任意多边形 4"/>
          <p:cNvSpPr/>
          <p:nvPr/>
        </p:nvSpPr>
        <p:spPr>
          <a:xfrm>
            <a:off x="926742" y="2761513"/>
            <a:ext cx="3178174" cy="711780"/>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chemeClr val="accent2"/>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379" tIns="15241" rIns="571379"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任意多边形 5"/>
          <p:cNvSpPr/>
          <p:nvPr/>
        </p:nvSpPr>
        <p:spPr>
          <a:xfrm>
            <a:off x="458073" y="3473294"/>
            <a:ext cx="4115515" cy="711780"/>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chemeClr val="accent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35401" tIns="15241" rIns="735403"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7" name="组合 6"/>
          <p:cNvGrpSpPr/>
          <p:nvPr/>
        </p:nvGrpSpPr>
        <p:grpSpPr>
          <a:xfrm>
            <a:off x="4866241" y="1169547"/>
            <a:ext cx="3961128" cy="432691"/>
            <a:chOff x="4932040" y="1169181"/>
            <a:chExt cx="3960440" cy="432556"/>
          </a:xfrm>
        </p:grpSpPr>
        <p:sp>
          <p:nvSpPr>
            <p:cNvPr id="8" name="Content Placeholder 9"/>
            <p:cNvSpPr txBox="1"/>
            <p:nvPr/>
          </p:nvSpPr>
          <p:spPr>
            <a:xfrm>
              <a:off x="4932040" y="1235977"/>
              <a:ext cx="609600" cy="365760"/>
            </a:xfrm>
            <a:prstGeom prst="rect">
              <a:avLst/>
            </a:prstGeom>
            <a:solidFill>
              <a:schemeClr val="accent4"/>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624395" y="1169181"/>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0" name="组合 9"/>
          <p:cNvGrpSpPr/>
          <p:nvPr/>
        </p:nvGrpSpPr>
        <p:grpSpPr>
          <a:xfrm>
            <a:off x="4866241" y="2011459"/>
            <a:ext cx="3961128" cy="431020"/>
            <a:chOff x="4932040" y="2010833"/>
            <a:chExt cx="3960440" cy="430886"/>
          </a:xfrm>
        </p:grpSpPr>
        <p:sp>
          <p:nvSpPr>
            <p:cNvPr id="11" name="Content Placeholder 10"/>
            <p:cNvSpPr txBox="1"/>
            <p:nvPr/>
          </p:nvSpPr>
          <p:spPr>
            <a:xfrm>
              <a:off x="4932040" y="2074176"/>
              <a:ext cx="609600" cy="365760"/>
            </a:xfrm>
            <a:prstGeom prst="rect">
              <a:avLst/>
            </a:prstGeom>
            <a:solidFill>
              <a:schemeClr val="accent3"/>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5624395" y="2010833"/>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 name="组合 12"/>
          <p:cNvGrpSpPr/>
          <p:nvPr/>
        </p:nvGrpSpPr>
        <p:grpSpPr>
          <a:xfrm>
            <a:off x="4866241" y="2824511"/>
            <a:ext cx="3961128" cy="431020"/>
            <a:chOff x="4932040" y="2823633"/>
            <a:chExt cx="3960440" cy="430886"/>
          </a:xfrm>
        </p:grpSpPr>
        <p:sp>
          <p:nvSpPr>
            <p:cNvPr id="14" name="Content Placeholder 11"/>
            <p:cNvSpPr txBox="1"/>
            <p:nvPr/>
          </p:nvSpPr>
          <p:spPr>
            <a:xfrm>
              <a:off x="4932040" y="2886977"/>
              <a:ext cx="609600" cy="365760"/>
            </a:xfrm>
            <a:prstGeom prst="rect">
              <a:avLst/>
            </a:prstGeom>
            <a:solidFill>
              <a:schemeClr val="accent2"/>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5624395" y="2823633"/>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6" name="组合 15"/>
          <p:cNvGrpSpPr/>
          <p:nvPr/>
        </p:nvGrpSpPr>
        <p:grpSpPr>
          <a:xfrm>
            <a:off x="4866241" y="3592589"/>
            <a:ext cx="3961128" cy="474212"/>
            <a:chOff x="4932040" y="3591472"/>
            <a:chExt cx="3960440" cy="474065"/>
          </a:xfrm>
        </p:grpSpPr>
        <p:sp>
          <p:nvSpPr>
            <p:cNvPr id="17" name="Content Placeholder 12"/>
            <p:cNvSpPr txBox="1"/>
            <p:nvPr/>
          </p:nvSpPr>
          <p:spPr>
            <a:xfrm>
              <a:off x="4932040" y="3699777"/>
              <a:ext cx="609600" cy="365760"/>
            </a:xfrm>
            <a:prstGeom prst="rect">
              <a:avLst/>
            </a:prstGeom>
            <a:solidFill>
              <a:schemeClr val="accent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5624395" y="3591472"/>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a:spLocks noChangeAspect="1"/>
          </p:cNvSpPr>
          <p:nvPr/>
        </p:nvSpPr>
        <p:spPr>
          <a:xfrm>
            <a:off x="4509297" y="3039534"/>
            <a:ext cx="1508238" cy="1508441"/>
          </a:xfrm>
          <a:prstGeom prst="ellipse">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2" name="椭圆 11"/>
          <p:cNvSpPr>
            <a:spLocks noChangeAspect="1"/>
          </p:cNvSpPr>
          <p:nvPr/>
        </p:nvSpPr>
        <p:spPr>
          <a:xfrm>
            <a:off x="3002641" y="1566834"/>
            <a:ext cx="1508238" cy="1508441"/>
          </a:xfrm>
          <a:prstGeom prst="ellipse">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3" name="椭圆 12"/>
          <p:cNvSpPr>
            <a:spLocks noChangeAspect="1"/>
          </p:cNvSpPr>
          <p:nvPr/>
        </p:nvSpPr>
        <p:spPr>
          <a:xfrm>
            <a:off x="6019117" y="1566834"/>
            <a:ext cx="1508238" cy="1508441"/>
          </a:xfrm>
          <a:prstGeom prst="ellipse">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4" name="椭圆 13"/>
          <p:cNvSpPr>
            <a:spLocks noChangeAspect="1"/>
          </p:cNvSpPr>
          <p:nvPr/>
        </p:nvSpPr>
        <p:spPr>
          <a:xfrm>
            <a:off x="1524435" y="3075274"/>
            <a:ext cx="1508238" cy="1508441"/>
          </a:xfrm>
          <a:prstGeom prst="ellipse">
            <a:avLst/>
          </a:prstGeom>
          <a:blipFill>
            <a:blip r:embed="rId6"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grpSp>
        <p:nvGrpSpPr>
          <p:cNvPr id="2" name="组合 14"/>
          <p:cNvGrpSpPr/>
          <p:nvPr/>
        </p:nvGrpSpPr>
        <p:grpSpPr>
          <a:xfrm>
            <a:off x="1542246" y="1566832"/>
            <a:ext cx="1779241" cy="1508442"/>
            <a:chOff x="2054912" y="1992929"/>
            <a:chExt cx="2371909" cy="2010634"/>
          </a:xfrm>
        </p:grpSpPr>
        <p:sp>
          <p:nvSpPr>
            <p:cNvPr id="16" name="任意多边形 15"/>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6"/>
            <p:cNvSpPr>
              <a:spLocks noEditPoints="1"/>
            </p:cNvSpPr>
            <p:nvPr/>
          </p:nvSpPr>
          <p:spPr bwMode="auto">
            <a:xfrm>
              <a:off x="2795544" y="235813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矩形 47"/>
            <p:cNvSpPr>
              <a:spLocks noChangeArrowheads="1"/>
            </p:cNvSpPr>
            <p:nvPr/>
          </p:nvSpPr>
          <p:spPr bwMode="auto">
            <a:xfrm>
              <a:off x="2342279" y="3115751"/>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grpSp>
        <p:nvGrpSpPr>
          <p:cNvPr id="3" name="组合 18"/>
          <p:cNvGrpSpPr/>
          <p:nvPr/>
        </p:nvGrpSpPr>
        <p:grpSpPr>
          <a:xfrm>
            <a:off x="4510880" y="1566834"/>
            <a:ext cx="1508238" cy="1779481"/>
            <a:chOff x="6012405" y="1992929"/>
            <a:chExt cx="2010634" cy="2371909"/>
          </a:xfrm>
        </p:grpSpPr>
        <p:sp>
          <p:nvSpPr>
            <p:cNvPr id="20" name="任意多边形 19"/>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2"/>
            <p:cNvSpPr>
              <a:spLocks noEditPoints="1"/>
            </p:cNvSpPr>
            <p:nvPr/>
          </p:nvSpPr>
          <p:spPr bwMode="auto">
            <a:xfrm>
              <a:off x="6797764" y="2358136"/>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矩形 47"/>
            <p:cNvSpPr>
              <a:spLocks noChangeArrowheads="1"/>
            </p:cNvSpPr>
            <p:nvPr/>
          </p:nvSpPr>
          <p:spPr bwMode="auto">
            <a:xfrm>
              <a:off x="6299330" y="3115752"/>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grpSp>
        <p:nvGrpSpPr>
          <p:cNvPr id="4" name="组合 22"/>
          <p:cNvGrpSpPr/>
          <p:nvPr/>
        </p:nvGrpSpPr>
        <p:grpSpPr>
          <a:xfrm>
            <a:off x="2712247" y="3060283"/>
            <a:ext cx="1779241" cy="1508442"/>
            <a:chOff x="3614642" y="3983583"/>
            <a:chExt cx="2371909" cy="2010634"/>
          </a:xfrm>
        </p:grpSpPr>
        <p:sp>
          <p:nvSpPr>
            <p:cNvPr id="24" name="任意多边形 23"/>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4"/>
            <p:cNvSpPr>
              <a:spLocks noEditPoints="1"/>
            </p:cNvSpPr>
            <p:nvPr/>
          </p:nvSpPr>
          <p:spPr bwMode="auto">
            <a:xfrm>
              <a:off x="4751514" y="4346055"/>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矩形 25"/>
            <p:cNvSpPr>
              <a:spLocks noChangeArrowheads="1"/>
            </p:cNvSpPr>
            <p:nvPr/>
          </p:nvSpPr>
          <p:spPr bwMode="auto">
            <a:xfrm>
              <a:off x="4269342" y="5081987"/>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grpSp>
        <p:nvGrpSpPr>
          <p:cNvPr id="5" name="组合 26"/>
          <p:cNvGrpSpPr/>
          <p:nvPr/>
        </p:nvGrpSpPr>
        <p:grpSpPr>
          <a:xfrm>
            <a:off x="6020700" y="2768493"/>
            <a:ext cx="1508238" cy="1779481"/>
            <a:chOff x="8025149" y="3594647"/>
            <a:chExt cx="2010634" cy="2371909"/>
          </a:xfrm>
        </p:grpSpPr>
        <p:sp>
          <p:nvSpPr>
            <p:cNvPr id="28" name="任意多边形 27"/>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8821025" y="4346056"/>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矩形 47"/>
            <p:cNvSpPr>
              <a:spLocks noChangeArrowheads="1"/>
            </p:cNvSpPr>
            <p:nvPr/>
          </p:nvSpPr>
          <p:spPr bwMode="auto">
            <a:xfrm>
              <a:off x="8304465" y="5081985"/>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Effect transition="in" filter="fade">
                                      <p:cBhvr>
                                        <p:cTn id="14" dur="750"/>
                                        <p:tgtEl>
                                          <p:spTgt spid="1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50" fill="hold"/>
                                        <p:tgtEl>
                                          <p:spTgt spid="13"/>
                                        </p:tgtEl>
                                        <p:attrNameLst>
                                          <p:attrName>ppt_w</p:attrName>
                                        </p:attrNameLst>
                                      </p:cBhvr>
                                      <p:tavLst>
                                        <p:tav tm="0">
                                          <p:val>
                                            <p:fltVal val="0"/>
                                          </p:val>
                                        </p:tav>
                                        <p:tav tm="100000">
                                          <p:val>
                                            <p:strVal val="#ppt_w"/>
                                          </p:val>
                                        </p:tav>
                                      </p:tavLst>
                                    </p:anim>
                                    <p:anim calcmode="lin" valueType="num">
                                      <p:cBhvr>
                                        <p:cTn id="23" dur="750" fill="hold"/>
                                        <p:tgtEl>
                                          <p:spTgt spid="13"/>
                                        </p:tgtEl>
                                        <p:attrNameLst>
                                          <p:attrName>ppt_h</p:attrName>
                                        </p:attrNameLst>
                                      </p:cBhvr>
                                      <p:tavLst>
                                        <p:tav tm="0">
                                          <p:val>
                                            <p:fltVal val="0"/>
                                          </p:val>
                                        </p:tav>
                                        <p:tav tm="100000">
                                          <p:val>
                                            <p:strVal val="#ppt_h"/>
                                          </p:val>
                                        </p:tav>
                                      </p:tavLst>
                                    </p:anim>
                                    <p:animEffect transition="in" filter="fade">
                                      <p:cBhvr>
                                        <p:cTn id="24" dur="750"/>
                                        <p:tgtEl>
                                          <p:spTgt spid="13"/>
                                        </p:tgtEl>
                                      </p:cBhvr>
                                    </p:animEffect>
                                  </p:childTnLst>
                                </p:cTn>
                              </p:par>
                            </p:childTnLst>
                          </p:cTn>
                        </p:par>
                        <p:par>
                          <p:cTn id="25" fill="hold">
                            <p:stCondLst>
                              <p:cond delay="1000"/>
                            </p:stCondLst>
                            <p:childTnLst>
                              <p:par>
                                <p:cTn id="26" presetID="2" presetClass="entr" presetSubtype="8" decel="4200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0-#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750" fill="hold"/>
                                        <p:tgtEl>
                                          <p:spTgt spid="3"/>
                                        </p:tgtEl>
                                        <p:attrNameLst>
                                          <p:attrName>ppt_x</p:attrName>
                                        </p:attrNameLst>
                                      </p:cBhvr>
                                      <p:tavLst>
                                        <p:tav tm="0">
                                          <p:val>
                                            <p:strVal val="#ppt_x"/>
                                          </p:val>
                                        </p:tav>
                                        <p:tav tm="100000">
                                          <p:val>
                                            <p:strVal val="#ppt_x"/>
                                          </p:val>
                                        </p:tav>
                                      </p:tavLst>
                                    </p:anim>
                                    <p:anim calcmode="lin" valueType="num">
                                      <p:cBhvr additive="base">
                                        <p:cTn id="33" dur="750" fill="hold"/>
                                        <p:tgtEl>
                                          <p:spTgt spid="3"/>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750" fill="hold"/>
                                        <p:tgtEl>
                                          <p:spTgt spid="4"/>
                                        </p:tgtEl>
                                        <p:attrNameLst>
                                          <p:attrName>ppt_x</p:attrName>
                                        </p:attrNameLst>
                                      </p:cBhvr>
                                      <p:tavLst>
                                        <p:tav tm="0">
                                          <p:val>
                                            <p:strVal val="1+#ppt_w/2"/>
                                          </p:val>
                                        </p:tav>
                                        <p:tav tm="100000">
                                          <p:val>
                                            <p:strVal val="#ppt_x"/>
                                          </p:val>
                                        </p:tav>
                                      </p:tavLst>
                                    </p:anim>
                                    <p:anim calcmode="lin" valueType="num">
                                      <p:cBhvr additive="base">
                                        <p:cTn id="37" dur="75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750" fill="hold"/>
                                        <p:tgtEl>
                                          <p:spTgt spid="5"/>
                                        </p:tgtEl>
                                        <p:attrNameLst>
                                          <p:attrName>ppt_x</p:attrName>
                                        </p:attrNameLst>
                                      </p:cBhvr>
                                      <p:tavLst>
                                        <p:tav tm="0">
                                          <p:val>
                                            <p:strVal val="#ppt_x"/>
                                          </p:val>
                                        </p:tav>
                                        <p:tav tm="100000">
                                          <p:val>
                                            <p:strVal val="#ppt_x"/>
                                          </p:val>
                                        </p:tav>
                                      </p:tavLst>
                                    </p:anim>
                                    <p:anim calcmode="lin" valueType="num">
                                      <p:cBhvr additive="base">
                                        <p:cTn id="41"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793" y="-3174"/>
            <a:ext cx="9144000" cy="5148262"/>
          </a:xfrm>
          <a:prstGeom prst="rect">
            <a:avLst/>
          </a:prstGeom>
          <a:noFill/>
        </p:spPr>
      </p:pic>
      <p:sp>
        <p:nvSpPr>
          <p:cNvPr id="50" name="Text Placeholder 3"/>
          <p:cNvSpPr txBox="1"/>
          <p:nvPr/>
        </p:nvSpPr>
        <p:spPr>
          <a:xfrm>
            <a:off x="2915057" y="1492425"/>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51" name="文本框 58"/>
          <p:cNvSpPr txBox="1"/>
          <p:nvPr/>
        </p:nvSpPr>
        <p:spPr>
          <a:xfrm>
            <a:off x="4281283" y="2091452"/>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1279" y="1661534"/>
            <a:ext cx="1563714"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1453"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7475" y="2862318"/>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504330" y="2574027"/>
            <a:ext cx="0" cy="496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04330" y="3070950"/>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98195" y="3070950"/>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1558308"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3276649" y="3070953"/>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892055" y="2502019"/>
            <a:ext cx="0" cy="5689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92058" y="3070950"/>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61025" y="3070953"/>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584330" y="3070950"/>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3215658" y="3167031"/>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32"/>
          <p:cNvSpPr txBox="1">
            <a:spLocks noChangeArrowheads="1"/>
          </p:cNvSpPr>
          <p:nvPr/>
        </p:nvSpPr>
        <p:spPr bwMode="auto">
          <a:xfrm>
            <a:off x="4892058"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33"/>
          <p:cNvSpPr txBox="1">
            <a:spLocks noChangeArrowheads="1"/>
          </p:cNvSpPr>
          <p:nvPr/>
        </p:nvSpPr>
        <p:spPr bwMode="auto">
          <a:xfrm>
            <a:off x="6584330" y="3167032"/>
            <a:ext cx="1693862" cy="35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8417" y="1929809"/>
            <a:ext cx="649288" cy="644219"/>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文本框 5"/>
            <p:cNvSpPr txBox="1">
              <a:spLocks noChangeArrowheads="1"/>
            </p:cNvSpPr>
            <p:nvPr/>
          </p:nvSpPr>
          <p:spPr bwMode="auto">
            <a:xfrm>
              <a:off x="1187624" y="1923678"/>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01</a:t>
              </a:r>
            </a:p>
          </p:txBody>
        </p:sp>
      </p:grpSp>
      <p:grpSp>
        <p:nvGrpSpPr>
          <p:cNvPr id="38" name="组合 37"/>
          <p:cNvGrpSpPr/>
          <p:nvPr/>
        </p:nvGrpSpPr>
        <p:grpSpPr>
          <a:xfrm>
            <a:off x="4571382" y="1929809"/>
            <a:ext cx="650875" cy="644219"/>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文本框 5"/>
            <p:cNvSpPr txBox="1">
              <a:spLocks noChangeArrowheads="1"/>
            </p:cNvSpPr>
            <p:nvPr/>
          </p:nvSpPr>
          <p:spPr bwMode="auto">
            <a:xfrm>
              <a:off x="4572000" y="1923678"/>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02</a:t>
              </a:r>
            </a:p>
          </p:txBody>
        </p:sp>
      </p:grpSp>
      <p:grpSp>
        <p:nvGrpSpPr>
          <p:cNvPr id="41" name="组合 40"/>
          <p:cNvGrpSpPr/>
          <p:nvPr/>
        </p:nvGrpSpPr>
        <p:grpSpPr>
          <a:xfrm>
            <a:off x="2915395" y="3510132"/>
            <a:ext cx="649287" cy="645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文本框 5"/>
            <p:cNvSpPr txBox="1">
              <a:spLocks noChangeArrowheads="1"/>
            </p:cNvSpPr>
            <p:nvPr/>
          </p:nvSpPr>
          <p:spPr bwMode="auto">
            <a:xfrm>
              <a:off x="2915816" y="3507854"/>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03</a:t>
              </a:r>
            </a:p>
          </p:txBody>
        </p:sp>
      </p:grpSp>
      <p:grpSp>
        <p:nvGrpSpPr>
          <p:cNvPr id="44" name="组合 43"/>
          <p:cNvGrpSpPr/>
          <p:nvPr/>
        </p:nvGrpSpPr>
        <p:grpSpPr>
          <a:xfrm>
            <a:off x="6299771" y="3510132"/>
            <a:ext cx="649287" cy="645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文本框 5"/>
            <p:cNvSpPr txBox="1">
              <a:spLocks noChangeArrowheads="1"/>
            </p:cNvSpPr>
            <p:nvPr/>
          </p:nvSpPr>
          <p:spPr bwMode="auto">
            <a:xfrm>
              <a:off x="6300192" y="3507854"/>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04</a:t>
              </a:r>
            </a:p>
          </p:txBody>
        </p:sp>
      </p:grpSp>
      <p:sp>
        <p:nvSpPr>
          <p:cNvPr id="47" name="TextBox 148"/>
          <p:cNvSpPr txBox="1"/>
          <p:nvPr/>
        </p:nvSpPr>
        <p:spPr>
          <a:xfrm>
            <a:off x="4572793" y="870456"/>
            <a:ext cx="1108326" cy="361122"/>
          </a:xfrm>
          <a:prstGeom prst="rect">
            <a:avLst/>
          </a:prstGeom>
          <a:noFill/>
        </p:spPr>
        <p:txBody>
          <a:bodyPr wrap="square" lIns="65023" tIns="32511" rIns="65023" bIns="32511" rtlCol="0">
            <a:spAutoFit/>
          </a:bodyPr>
          <a:lstStyle/>
          <a:p>
            <a:pPr algn="ctr">
              <a:lnSpc>
                <a:spcPct val="120000"/>
              </a:lnSpc>
            </a:pPr>
            <a:r>
              <a:rPr lang="en-US" altLang="zh-CN" sz="160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sym typeface="+mn-lt"/>
              </a:rPr>
              <a:t>Content</a:t>
            </a:r>
            <a:endParaRPr lang="zh-CN" altLang="en-US" sz="2000" dirty="0">
              <a:solidFill>
                <a:schemeClr val="bg1">
                  <a:lumMod val="50000"/>
                </a:schemeClr>
              </a:solidFill>
              <a:latin typeface="Arial" panose="020B0604020202020204" pitchFamily="34" charset="0"/>
              <a:cs typeface="Arial" panose="020B0604020202020204" pitchFamily="34" charset="0"/>
              <a:sym typeface="+mn-lt"/>
            </a:endParaRPr>
          </a:p>
        </p:txBody>
      </p:sp>
      <p:sp>
        <p:nvSpPr>
          <p:cNvPr id="48" name="文本框 5"/>
          <p:cNvSpPr txBox="1">
            <a:spLocks noChangeArrowheads="1"/>
          </p:cNvSpPr>
          <p:nvPr/>
        </p:nvSpPr>
        <p:spPr bwMode="auto">
          <a:xfrm>
            <a:off x="3252645" y="575641"/>
            <a:ext cx="1692275" cy="7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3600" b="1" dirty="0">
                <a:solidFill>
                  <a:schemeClr val="bg1">
                    <a:lumMod val="50000"/>
                  </a:schemeClr>
                </a:solidFill>
                <a:latin typeface="微软雅黑" panose="020B0503020204020204" pitchFamily="34" charset="-122"/>
                <a:ea typeface="微软雅黑" panose="020B0503020204020204" pitchFamily="34" charset="-122"/>
              </a:rPr>
              <a:t>目 录</a:t>
            </a:r>
            <a:endParaRPr lang="en-US" altLang="zh-CN" sz="36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ppt_w"/>
                                          </p:val>
                                        </p:tav>
                                        <p:tav tm="100000">
                                          <p:val>
                                            <p:strVal val="#ppt_w"/>
                                          </p:val>
                                        </p:tav>
                                      </p:tavLst>
                                    </p:anim>
                                    <p:anim calcmode="lin" valueType="num">
                                      <p:cBhvr>
                                        <p:cTn id="8" dur="500" fill="hold"/>
                                        <p:tgtEl>
                                          <p:spTgt spid="4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50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par>
                          <p:cTn id="62" fill="hold">
                            <p:stCondLst>
                              <p:cond delay="7500"/>
                            </p:stCondLst>
                            <p:childTnLst>
                              <p:par>
                                <p:cTn id="63" presetID="1"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par>
                          <p:cTn id="65" fill="hold">
                            <p:stCondLst>
                              <p:cond delay="750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8"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par>
                          <p:cTn id="79" fill="hold">
                            <p:stCondLst>
                              <p:cond delay="9500"/>
                            </p:stCondLst>
                            <p:childTnLst>
                              <p:par>
                                <p:cTn id="80" presetID="1"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323688" y="1638915"/>
            <a:ext cx="432598" cy="43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7" name="直接连接符 6"/>
          <p:cNvCxnSpPr/>
          <p:nvPr/>
        </p:nvCxnSpPr>
        <p:spPr>
          <a:xfrm>
            <a:off x="4747145" y="1838978"/>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5519536" y="1673525"/>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323688" y="2337933"/>
            <a:ext cx="432598" cy="432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2" name="直接连接符 11"/>
          <p:cNvCxnSpPr/>
          <p:nvPr/>
        </p:nvCxnSpPr>
        <p:spPr>
          <a:xfrm>
            <a:off x="4747146" y="2537995"/>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5519537" y="2372543"/>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4323688" y="3024459"/>
            <a:ext cx="432598" cy="4326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5" name="直接连接符 14"/>
          <p:cNvCxnSpPr/>
          <p:nvPr/>
        </p:nvCxnSpPr>
        <p:spPr>
          <a:xfrm>
            <a:off x="4747146" y="3224522"/>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5519537" y="3059070"/>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23689" y="3698385"/>
            <a:ext cx="432598" cy="432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18" name="直接连接符 17"/>
          <p:cNvCxnSpPr/>
          <p:nvPr/>
        </p:nvCxnSpPr>
        <p:spPr>
          <a:xfrm>
            <a:off x="4747147" y="3898447"/>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5519538" y="3732995"/>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9"/>
          <p:cNvGrpSpPr/>
          <p:nvPr/>
        </p:nvGrpSpPr>
        <p:grpSpPr>
          <a:xfrm>
            <a:off x="998007" y="1532739"/>
            <a:ext cx="2819312" cy="2826771"/>
            <a:chOff x="9047294" y="2420132"/>
            <a:chExt cx="3920868" cy="3932135"/>
          </a:xfrm>
        </p:grpSpPr>
        <p:sp>
          <p:nvSpPr>
            <p:cNvPr id="21"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356" tIns="45679" rIns="91356" bIns="45679" numCol="1" anchor="t" anchorCtr="0" compatLnSpc="1"/>
            <a:lstStyle/>
            <a:p>
              <a:endParaRPr lang="zh-CN" altLang="en-US" sz="1400" dirty="0"/>
            </a:p>
          </p:txBody>
        </p:sp>
        <p:sp>
          <p:nvSpPr>
            <p:cNvPr id="22" name="Freeform 34"/>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chemeClr val="accent4"/>
            </a:solidFill>
            <a:ln w="4" cap="flat">
              <a:noFill/>
              <a:prstDash val="solid"/>
              <a:miter lim="800000"/>
            </a:ln>
          </p:spPr>
          <p:txBody>
            <a:bodyPr vert="horz" wrap="square" lIns="91356" tIns="45679" rIns="91356" bIns="45679" numCol="1" anchor="t" anchorCtr="0" compatLnSpc="1"/>
            <a:lstStyle/>
            <a:p>
              <a:endParaRPr lang="zh-CN" altLang="en-US" sz="1400" b="1" dirty="0"/>
            </a:p>
          </p:txBody>
        </p:sp>
        <p:sp>
          <p:nvSpPr>
            <p:cNvPr id="23" name="Freeform 35"/>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chemeClr val="accent3"/>
            </a:solidFill>
            <a:ln w="4" cap="flat">
              <a:noFill/>
              <a:prstDash val="solid"/>
              <a:miter lim="800000"/>
            </a:ln>
          </p:spPr>
          <p:txBody>
            <a:bodyPr vert="horz" wrap="square" lIns="91356" tIns="45679" rIns="91356" bIns="45679" numCol="1" anchor="t" anchorCtr="0" compatLnSpc="1"/>
            <a:lstStyle/>
            <a:p>
              <a:endParaRPr lang="zh-CN" altLang="en-US" sz="1400" b="1" dirty="0"/>
            </a:p>
          </p:txBody>
        </p:sp>
        <p:sp>
          <p:nvSpPr>
            <p:cNvPr id="24" name="Freeform 37"/>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chemeClr val="accent1"/>
            </a:solidFill>
            <a:ln w="4" cap="flat">
              <a:noFill/>
              <a:prstDash val="solid"/>
              <a:miter lim="800000"/>
            </a:ln>
          </p:spPr>
          <p:txBody>
            <a:bodyPr vert="horz" wrap="square" lIns="91356" tIns="45679" rIns="91356" bIns="45679" numCol="1" anchor="t" anchorCtr="0" compatLnSpc="1"/>
            <a:lstStyle/>
            <a:p>
              <a:endParaRPr lang="zh-CN" altLang="en-US" sz="1400" b="1" dirty="0"/>
            </a:p>
          </p:txBody>
        </p:sp>
        <p:sp>
          <p:nvSpPr>
            <p:cNvPr id="25" name="Freeform 39"/>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chemeClr val="accent2"/>
            </a:solidFill>
            <a:ln w="4" cap="flat">
              <a:noFill/>
              <a:prstDash val="solid"/>
              <a:miter lim="800000"/>
            </a:ln>
          </p:spPr>
          <p:txBody>
            <a:bodyPr vert="horz" wrap="square" lIns="91356" tIns="45679" rIns="91356" bIns="45679" numCol="1" anchor="t" anchorCtr="0" compatLnSpc="1"/>
            <a:lstStyle/>
            <a:p>
              <a:endParaRPr lang="zh-CN" altLang="en-US" sz="1400" b="1" dirty="0"/>
            </a:p>
          </p:txBody>
        </p:sp>
        <p:grpSp>
          <p:nvGrpSpPr>
            <p:cNvPr id="3" name="组合 25"/>
            <p:cNvGrpSpPr/>
            <p:nvPr/>
          </p:nvGrpSpPr>
          <p:grpSpPr>
            <a:xfrm>
              <a:off x="10264647" y="3726102"/>
              <a:ext cx="617239" cy="536670"/>
              <a:chOff x="5481877" y="3723806"/>
              <a:chExt cx="617239" cy="536669"/>
            </a:xfrm>
            <a:solidFill>
              <a:srgbClr val="7C3D67"/>
            </a:solidFill>
          </p:grpSpPr>
          <p:sp>
            <p:nvSpPr>
              <p:cNvPr id="36" name="Oval 32"/>
              <p:cNvSpPr>
                <a:spLocks noChangeArrowheads="1"/>
              </p:cNvSpPr>
              <p:nvPr/>
            </p:nvSpPr>
            <p:spPr bwMode="auto">
              <a:xfrm>
                <a:off x="5481877" y="3723806"/>
                <a:ext cx="536669" cy="536669"/>
              </a:xfrm>
              <a:prstGeom prst="ellipse">
                <a:avLst/>
              </a:prstGeom>
              <a:grpFill/>
              <a:ln w="9525">
                <a:noFill/>
                <a:round/>
              </a:ln>
            </p:spPr>
            <p:txBody>
              <a:bodyPr vert="horz" wrap="square" lIns="91440" tIns="45720" rIns="91440" bIns="45720" numCol="1" anchor="t" anchorCtr="0" compatLnSpc="1"/>
              <a:lstStyle/>
              <a:p>
                <a:endParaRPr lang="zh-CN" altLang="en-US" sz="1400" b="1" dirty="0"/>
              </a:p>
            </p:txBody>
          </p:sp>
          <p:sp>
            <p:nvSpPr>
              <p:cNvPr id="37" name="Oval 33"/>
              <p:cNvSpPr>
                <a:spLocks noChangeArrowheads="1"/>
              </p:cNvSpPr>
              <p:nvPr/>
            </p:nvSpPr>
            <p:spPr bwMode="auto">
              <a:xfrm>
                <a:off x="5481877" y="3723806"/>
                <a:ext cx="536669" cy="536669"/>
              </a:xfrm>
              <a:prstGeom prst="ellipse">
                <a:avLst/>
              </a:prstGeom>
              <a:solidFill>
                <a:schemeClr val="accent4"/>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8" name="TextBox 20"/>
              <p:cNvSpPr txBox="1"/>
              <p:nvPr/>
            </p:nvSpPr>
            <p:spPr>
              <a:xfrm>
                <a:off x="5516319" y="3774002"/>
                <a:ext cx="582797"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01</a:t>
                </a:r>
                <a:endParaRPr lang="zh-CN" altLang="en-US" sz="1600" spc="-113" dirty="0">
                  <a:solidFill>
                    <a:schemeClr val="bg1"/>
                  </a:solidFill>
                  <a:latin typeface="方正大黑_GBK" pitchFamily="65" charset="-122"/>
                  <a:ea typeface="方正大黑_GBK" pitchFamily="65" charset="-122"/>
                </a:endParaRPr>
              </a:p>
            </p:txBody>
          </p:sp>
        </p:grpSp>
        <p:grpSp>
          <p:nvGrpSpPr>
            <p:cNvPr id="4" name="组合 26"/>
            <p:cNvGrpSpPr/>
            <p:nvPr/>
          </p:nvGrpSpPr>
          <p:grpSpPr>
            <a:xfrm>
              <a:off x="11193502" y="3726102"/>
              <a:ext cx="608913" cy="536670"/>
              <a:chOff x="6410728" y="3723806"/>
              <a:chExt cx="608913" cy="536669"/>
            </a:xfrm>
            <a:solidFill>
              <a:srgbClr val="DF6282"/>
            </a:solidFill>
          </p:grpSpPr>
          <p:sp>
            <p:nvSpPr>
              <p:cNvPr id="34" name="Oval 38"/>
              <p:cNvSpPr>
                <a:spLocks noChangeArrowheads="1"/>
              </p:cNvSpPr>
              <p:nvPr/>
            </p:nvSpPr>
            <p:spPr bwMode="auto">
              <a:xfrm>
                <a:off x="6410728" y="3723806"/>
                <a:ext cx="536669" cy="536669"/>
              </a:xfrm>
              <a:prstGeom prst="ellipse">
                <a:avLst/>
              </a:prstGeom>
              <a:solidFill>
                <a:schemeClr val="accent1"/>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5" name="TextBox 23"/>
              <p:cNvSpPr txBox="1"/>
              <p:nvPr/>
            </p:nvSpPr>
            <p:spPr>
              <a:xfrm>
                <a:off x="6436843" y="3774006"/>
                <a:ext cx="582798"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02</a:t>
                </a:r>
                <a:endParaRPr lang="zh-CN" altLang="en-US" sz="1600" spc="-113" dirty="0">
                  <a:solidFill>
                    <a:schemeClr val="bg1"/>
                  </a:solidFill>
                  <a:latin typeface="方正大黑_GBK" pitchFamily="65" charset="-122"/>
                  <a:ea typeface="方正大黑_GBK" pitchFamily="65" charset="-122"/>
                </a:endParaRPr>
              </a:p>
            </p:txBody>
          </p:sp>
        </p:grpSp>
        <p:grpSp>
          <p:nvGrpSpPr>
            <p:cNvPr id="5" name="组合 27"/>
            <p:cNvGrpSpPr/>
            <p:nvPr/>
          </p:nvGrpSpPr>
          <p:grpSpPr>
            <a:xfrm>
              <a:off x="11193502" y="4510459"/>
              <a:ext cx="608913" cy="536669"/>
              <a:chOff x="6410728" y="4508169"/>
              <a:chExt cx="608913" cy="536669"/>
            </a:xfrm>
            <a:solidFill>
              <a:srgbClr val="7C3D67"/>
            </a:solidFill>
          </p:grpSpPr>
          <p:sp>
            <p:nvSpPr>
              <p:cNvPr id="32" name="Oval 40"/>
              <p:cNvSpPr>
                <a:spLocks noChangeArrowheads="1"/>
              </p:cNvSpPr>
              <p:nvPr/>
            </p:nvSpPr>
            <p:spPr bwMode="auto">
              <a:xfrm>
                <a:off x="6410728" y="4508169"/>
                <a:ext cx="536669" cy="536669"/>
              </a:xfrm>
              <a:prstGeom prst="ellipse">
                <a:avLst/>
              </a:prstGeom>
              <a:solidFill>
                <a:schemeClr val="accent2"/>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3" name="TextBox 26"/>
              <p:cNvSpPr txBox="1"/>
              <p:nvPr/>
            </p:nvSpPr>
            <p:spPr>
              <a:xfrm>
                <a:off x="6436843" y="4545670"/>
                <a:ext cx="582798"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03</a:t>
                </a:r>
                <a:endParaRPr lang="zh-CN" altLang="en-US" sz="1600" spc="-113" dirty="0">
                  <a:solidFill>
                    <a:schemeClr val="bg1"/>
                  </a:solidFill>
                  <a:latin typeface="方正大黑_GBK" pitchFamily="65" charset="-122"/>
                  <a:ea typeface="方正大黑_GBK" pitchFamily="65" charset="-122"/>
                </a:endParaRPr>
              </a:p>
            </p:txBody>
          </p:sp>
        </p:grpSp>
        <p:grpSp>
          <p:nvGrpSpPr>
            <p:cNvPr id="8" name="组合 28"/>
            <p:cNvGrpSpPr/>
            <p:nvPr/>
          </p:nvGrpSpPr>
          <p:grpSpPr>
            <a:xfrm>
              <a:off x="10264651" y="4510459"/>
              <a:ext cx="607823" cy="536669"/>
              <a:chOff x="5481877" y="4508169"/>
              <a:chExt cx="607824" cy="536669"/>
            </a:xfrm>
            <a:solidFill>
              <a:srgbClr val="DF6282"/>
            </a:solidFill>
          </p:grpSpPr>
          <p:sp>
            <p:nvSpPr>
              <p:cNvPr id="30" name="Oval 36"/>
              <p:cNvSpPr>
                <a:spLocks noChangeArrowheads="1"/>
              </p:cNvSpPr>
              <p:nvPr/>
            </p:nvSpPr>
            <p:spPr bwMode="auto">
              <a:xfrm>
                <a:off x="5481877" y="4508169"/>
                <a:ext cx="536669" cy="536669"/>
              </a:xfrm>
              <a:prstGeom prst="ellipse">
                <a:avLst/>
              </a:prstGeom>
              <a:solidFill>
                <a:schemeClr val="accent3"/>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1" name="TextBox 29"/>
              <p:cNvSpPr txBox="1"/>
              <p:nvPr/>
            </p:nvSpPr>
            <p:spPr>
              <a:xfrm>
                <a:off x="5506902" y="4545670"/>
                <a:ext cx="582799"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04</a:t>
                </a:r>
                <a:endParaRPr lang="zh-CN" altLang="en-US" sz="1600" spc="-113" dirty="0">
                  <a:solidFill>
                    <a:schemeClr val="bg1"/>
                  </a:solidFill>
                  <a:latin typeface="方正大黑_GBK" pitchFamily="65" charset="-122"/>
                  <a:ea typeface="方正大黑_GBK" pitchFamily="65" charset="-122"/>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P spid="14" grpId="0" animBg="1"/>
      <p:bldP spid="16" grpId="0"/>
      <p:bldP spid="17"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3258436" y="2194471"/>
            <a:ext cx="2417065" cy="2774288"/>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4"/>
          </a:solidFill>
          <a:ln>
            <a:noFill/>
          </a:ln>
        </p:spPr>
        <p:txBody>
          <a:bodyPr lIns="68594" tIns="34297" rIns="68594" bIns="34297"/>
          <a:lstStyle/>
          <a:p>
            <a:endParaRPr lang="zh-CN" altLang="en-US">
              <a:latin typeface="+mn-ea"/>
            </a:endParaRPr>
          </a:p>
        </p:txBody>
      </p:sp>
      <p:sp>
        <p:nvSpPr>
          <p:cNvPr id="4" name="Freeform 7"/>
          <p:cNvSpPr/>
          <p:nvPr/>
        </p:nvSpPr>
        <p:spPr bwMode="auto">
          <a:xfrm>
            <a:off x="4277127" y="1750890"/>
            <a:ext cx="457269" cy="462647"/>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5" name="Freeform 8"/>
          <p:cNvSpPr/>
          <p:nvPr/>
        </p:nvSpPr>
        <p:spPr bwMode="auto">
          <a:xfrm>
            <a:off x="5458871" y="2439983"/>
            <a:ext cx="454488" cy="460048"/>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6" name="Freeform 9"/>
          <p:cNvSpPr/>
          <p:nvPr/>
        </p:nvSpPr>
        <p:spPr bwMode="auto">
          <a:xfrm>
            <a:off x="5252647" y="3669840"/>
            <a:ext cx="458659" cy="462647"/>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7" name="Freeform 10"/>
          <p:cNvSpPr/>
          <p:nvPr/>
        </p:nvSpPr>
        <p:spPr bwMode="auto">
          <a:xfrm>
            <a:off x="3746403" y="2312015"/>
            <a:ext cx="455878" cy="462647"/>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8" name="Freeform 11"/>
          <p:cNvSpPr/>
          <p:nvPr/>
        </p:nvSpPr>
        <p:spPr bwMode="auto">
          <a:xfrm>
            <a:off x="3012490" y="3575667"/>
            <a:ext cx="455878" cy="458748"/>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9" name="Freeform 13"/>
          <p:cNvSpPr/>
          <p:nvPr/>
        </p:nvSpPr>
        <p:spPr bwMode="auto">
          <a:xfrm>
            <a:off x="4814927" y="4194661"/>
            <a:ext cx="254347" cy="257315"/>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0" name="Freeform 14"/>
          <p:cNvSpPr/>
          <p:nvPr/>
        </p:nvSpPr>
        <p:spPr bwMode="auto">
          <a:xfrm>
            <a:off x="3194446" y="2522059"/>
            <a:ext cx="250176" cy="257315"/>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1" name="Freeform 15"/>
          <p:cNvSpPr/>
          <p:nvPr/>
        </p:nvSpPr>
        <p:spPr bwMode="auto">
          <a:xfrm>
            <a:off x="4188167" y="2680703"/>
            <a:ext cx="251567" cy="254716"/>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2" name="Freeform 16"/>
          <p:cNvSpPr/>
          <p:nvPr/>
        </p:nvSpPr>
        <p:spPr bwMode="auto">
          <a:xfrm>
            <a:off x="4563360" y="3699967"/>
            <a:ext cx="251567" cy="253415"/>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3" name="Freeform 17"/>
          <p:cNvSpPr/>
          <p:nvPr/>
        </p:nvSpPr>
        <p:spPr bwMode="auto">
          <a:xfrm>
            <a:off x="3466383" y="3522320"/>
            <a:ext cx="250176" cy="257315"/>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4" name="Freeform 18"/>
          <p:cNvSpPr/>
          <p:nvPr/>
        </p:nvSpPr>
        <p:spPr bwMode="auto">
          <a:xfrm>
            <a:off x="5205135" y="3062298"/>
            <a:ext cx="254347" cy="257315"/>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5" name="Freeform 19"/>
          <p:cNvSpPr/>
          <p:nvPr/>
        </p:nvSpPr>
        <p:spPr bwMode="auto">
          <a:xfrm>
            <a:off x="3967149" y="3854306"/>
            <a:ext cx="251567" cy="257314"/>
          </a:xfrm>
          <a:prstGeom prst="ellipse">
            <a:avLst/>
          </a:prstGeom>
          <a:solidFill>
            <a:schemeClr val="accent2"/>
          </a:solidFill>
          <a:ln>
            <a:noFill/>
          </a:ln>
        </p:spPr>
        <p:txBody>
          <a:bodyPr lIns="68594" tIns="34297" rIns="68594" bIns="34297"/>
          <a:lstStyle/>
          <a:p>
            <a:endParaRPr lang="zh-CN" altLang="en-US" dirty="0">
              <a:latin typeface="+mn-ea"/>
            </a:endParaRPr>
          </a:p>
        </p:txBody>
      </p:sp>
      <p:sp>
        <p:nvSpPr>
          <p:cNvPr id="16" name="Freeform 20"/>
          <p:cNvSpPr/>
          <p:nvPr/>
        </p:nvSpPr>
        <p:spPr bwMode="auto">
          <a:xfrm>
            <a:off x="4505762" y="3051931"/>
            <a:ext cx="251567" cy="256014"/>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7" name="Freeform 6"/>
          <p:cNvSpPr/>
          <p:nvPr/>
        </p:nvSpPr>
        <p:spPr bwMode="auto">
          <a:xfrm>
            <a:off x="3722143" y="1802452"/>
            <a:ext cx="453099" cy="462647"/>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8" name="Freeform 12"/>
          <p:cNvSpPr/>
          <p:nvPr/>
        </p:nvSpPr>
        <p:spPr bwMode="auto">
          <a:xfrm>
            <a:off x="4884678" y="2579505"/>
            <a:ext cx="455878" cy="460048"/>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9" name="TextBox 8"/>
          <p:cNvSpPr txBox="1">
            <a:spLocks noChangeArrowheads="1"/>
          </p:cNvSpPr>
          <p:nvPr/>
        </p:nvSpPr>
        <p:spPr bwMode="auto">
          <a:xfrm>
            <a:off x="1944482" y="3704055"/>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0" name="TextBox 9"/>
          <p:cNvSpPr txBox="1">
            <a:spLocks noChangeArrowheads="1"/>
          </p:cNvSpPr>
          <p:nvPr/>
        </p:nvSpPr>
        <p:spPr bwMode="auto">
          <a:xfrm>
            <a:off x="6869594" y="2559045"/>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1" name="TextBox 10"/>
          <p:cNvSpPr txBox="1">
            <a:spLocks noChangeArrowheads="1"/>
          </p:cNvSpPr>
          <p:nvPr/>
        </p:nvSpPr>
        <p:spPr bwMode="auto">
          <a:xfrm>
            <a:off x="6101263" y="3805041"/>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2" name="TextBox 11"/>
          <p:cNvSpPr txBox="1">
            <a:spLocks noChangeArrowheads="1"/>
          </p:cNvSpPr>
          <p:nvPr/>
        </p:nvSpPr>
        <p:spPr bwMode="auto">
          <a:xfrm>
            <a:off x="1930923" y="2332174"/>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3" name="TextBox 12"/>
          <p:cNvSpPr txBox="1">
            <a:spLocks noChangeArrowheads="1"/>
          </p:cNvSpPr>
          <p:nvPr/>
        </p:nvSpPr>
        <p:spPr bwMode="auto">
          <a:xfrm>
            <a:off x="4725859" y="2010408"/>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4" name="任意多边形 31"/>
          <p:cNvSpPr/>
          <p:nvPr/>
        </p:nvSpPr>
        <p:spPr bwMode="auto">
          <a:xfrm flipV="1">
            <a:off x="2600003" y="3770498"/>
            <a:ext cx="386164" cy="35387"/>
          </a:xfrm>
          <a:custGeom>
            <a:avLst/>
            <a:gdLst>
              <a:gd name="T0" fmla="*/ 0 w 361950"/>
              <a:gd name="T1" fmla="*/ 0 h 54478"/>
              <a:gd name="T2" fmla="*/ 2852087 w 361950"/>
              <a:gd name="T3" fmla="*/ 0 h 54478"/>
              <a:gd name="T4" fmla="*/ 0 60000 65536"/>
              <a:gd name="T5" fmla="*/ 0 60000 65536"/>
            </a:gdLst>
            <a:ahLst/>
            <a:cxnLst>
              <a:cxn ang="T4">
                <a:pos x="T0" y="T1"/>
              </a:cxn>
              <a:cxn ang="T5">
                <a:pos x="T2" y="T3"/>
              </a:cxn>
            </a:cxnLst>
            <a:rect l="0" t="0" r="r" b="b"/>
            <a:pathLst>
              <a:path w="361950" h="54478">
                <a:moveTo>
                  <a:pt x="0" y="0"/>
                </a:moveTo>
                <a:lnTo>
                  <a:pt x="361950" y="0"/>
                </a:lnTo>
              </a:path>
            </a:pathLst>
          </a:custGeom>
          <a:noFill/>
          <a:ln w="6350" cap="flat" cmpd="sng">
            <a:solidFill>
              <a:schemeClr val="accent4"/>
            </a:solidFill>
            <a:prstDash val="dash"/>
            <a:round/>
          </a:ln>
          <a:extLst>
            <a:ext uri="{909E8E84-426E-40DD-AFC4-6F175D3DCCD1}">
              <a14:hiddenFill xmlns:a14="http://schemas.microsoft.com/office/drawing/2010/main">
                <a:solidFill>
                  <a:srgbClr val="FFFFFF"/>
                </a:solidFill>
              </a14:hiddenFill>
            </a:ext>
          </a:extLst>
        </p:spPr>
        <p:txBody>
          <a:bodyPr lIns="68594" tIns="34297" rIns="68594" bIns="34297" anchor="ctr"/>
          <a:lstStyle/>
          <a:p>
            <a:endParaRPr lang="zh-CN" altLang="en-US">
              <a:latin typeface="+mn-ea"/>
            </a:endParaRPr>
          </a:p>
        </p:txBody>
      </p:sp>
      <p:cxnSp>
        <p:nvCxnSpPr>
          <p:cNvPr id="25" name="直接连接符 24"/>
          <p:cNvCxnSpPr/>
          <p:nvPr/>
        </p:nvCxnSpPr>
        <p:spPr>
          <a:xfrm>
            <a:off x="2618564" y="2440844"/>
            <a:ext cx="112784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p:cNvCxnSpPr>
          <p:nvPr/>
        </p:nvCxnSpPr>
        <p:spPr>
          <a:xfrm>
            <a:off x="5102950" y="2264403"/>
            <a:ext cx="1620" cy="300115"/>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67993" y="2650714"/>
            <a:ext cx="903947"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758045" y="3901152"/>
            <a:ext cx="419895"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par>
                                <p:cTn id="88" presetID="22" presetClass="entr" presetSubtype="8"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right)">
                                      <p:cBhvr>
                                        <p:cTn id="96" dur="500"/>
                                        <p:tgtEl>
                                          <p:spTgt spid="24"/>
                                        </p:tgtEl>
                                      </p:cBhvr>
                                    </p:animEffect>
                                  </p:childTnLst>
                                </p:cTn>
                              </p:par>
                              <p:par>
                                <p:cTn id="97" presetID="22" presetClass="entr" presetSubtype="2"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right)">
                                      <p:cBhvr>
                                        <p:cTn id="99" dur="500"/>
                                        <p:tgtEl>
                                          <p:spTgt spid="25"/>
                                        </p:tgtEl>
                                      </p:cBhvr>
                                    </p:animEffect>
                                  </p:childTnLst>
                                </p:cTn>
                              </p:par>
                            </p:childTnLst>
                          </p:cTn>
                        </p:par>
                        <p:par>
                          <p:cTn id="100" fill="hold">
                            <p:stCondLst>
                              <p:cond delay="1500"/>
                            </p:stCondLst>
                            <p:childTnLst>
                              <p:par>
                                <p:cTn id="101" presetID="12" presetClass="entr" presetSubtype="4"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ppt_y</p:attrName>
                                        </p:attrNameLst>
                                      </p:cBhvr>
                                      <p:tavLst>
                                        <p:tav tm="0">
                                          <p:val>
                                            <p:strVal val="#ppt_y+#ppt_h*1.125000"/>
                                          </p:val>
                                        </p:tav>
                                        <p:tav tm="100000">
                                          <p:val>
                                            <p:strVal val="#ppt_y"/>
                                          </p:val>
                                        </p:tav>
                                      </p:tavLst>
                                    </p:anim>
                                    <p:animEffect transition="in" filter="wipe(up)">
                                      <p:cBhvr>
                                        <p:cTn id="104" dur="500"/>
                                        <p:tgtEl>
                                          <p:spTgt spid="23"/>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p:tgtEl>
                                          <p:spTgt spid="20"/>
                                        </p:tgtEl>
                                        <p:attrNameLst>
                                          <p:attrName>ppt_x</p:attrName>
                                        </p:attrNameLst>
                                      </p:cBhvr>
                                      <p:tavLst>
                                        <p:tav tm="0">
                                          <p:val>
                                            <p:strVal val="#ppt_x-#ppt_w*1.125000"/>
                                          </p:val>
                                        </p:tav>
                                        <p:tav tm="100000">
                                          <p:val>
                                            <p:strVal val="#ppt_x"/>
                                          </p:val>
                                        </p:tav>
                                      </p:tavLst>
                                    </p:anim>
                                    <p:animEffect transition="in" filter="wipe(right)">
                                      <p:cBhvr>
                                        <p:cTn id="108" dur="500"/>
                                        <p:tgtEl>
                                          <p:spTgt spid="20"/>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p:tgtEl>
                                          <p:spTgt spid="21"/>
                                        </p:tgtEl>
                                        <p:attrNameLst>
                                          <p:attrName>ppt_x</p:attrName>
                                        </p:attrNameLst>
                                      </p:cBhvr>
                                      <p:tavLst>
                                        <p:tav tm="0">
                                          <p:val>
                                            <p:strVal val="#ppt_x-#ppt_w*1.125000"/>
                                          </p:val>
                                        </p:tav>
                                        <p:tav tm="100000">
                                          <p:val>
                                            <p:strVal val="#ppt_x"/>
                                          </p:val>
                                        </p:tav>
                                      </p:tavLst>
                                    </p:anim>
                                    <p:animEffect transition="in" filter="wipe(right)">
                                      <p:cBhvr>
                                        <p:cTn id="112" dur="500"/>
                                        <p:tgtEl>
                                          <p:spTgt spid="21"/>
                                        </p:tgtEl>
                                      </p:cBhvr>
                                    </p:animEffect>
                                  </p:childTnLst>
                                </p:cTn>
                              </p:par>
                              <p:par>
                                <p:cTn id="113" presetID="12" presetClass="entr" presetSubtype="2"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p:tgtEl>
                                          <p:spTgt spid="19"/>
                                        </p:tgtEl>
                                        <p:attrNameLst>
                                          <p:attrName>ppt_x</p:attrName>
                                        </p:attrNameLst>
                                      </p:cBhvr>
                                      <p:tavLst>
                                        <p:tav tm="0">
                                          <p:val>
                                            <p:strVal val="#ppt_x+#ppt_w*1.125000"/>
                                          </p:val>
                                        </p:tav>
                                        <p:tav tm="100000">
                                          <p:val>
                                            <p:strVal val="#ppt_x"/>
                                          </p:val>
                                        </p:tav>
                                      </p:tavLst>
                                    </p:anim>
                                    <p:animEffect transition="in" filter="wipe(left)">
                                      <p:cBhvr>
                                        <p:cTn id="116" dur="500"/>
                                        <p:tgtEl>
                                          <p:spTgt spid="19"/>
                                        </p:tgtEl>
                                      </p:cBhvr>
                                    </p:animEffect>
                                  </p:childTnLst>
                                </p:cTn>
                              </p:par>
                              <p:par>
                                <p:cTn id="117" presetID="12" presetClass="entr" presetSubtype="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p:tgtEl>
                                          <p:spTgt spid="22"/>
                                        </p:tgtEl>
                                        <p:attrNameLst>
                                          <p:attrName>ppt_x</p:attrName>
                                        </p:attrNameLst>
                                      </p:cBhvr>
                                      <p:tavLst>
                                        <p:tav tm="0">
                                          <p:val>
                                            <p:strVal val="#ppt_x+#ppt_w*1.125000"/>
                                          </p:val>
                                        </p:tav>
                                        <p:tav tm="100000">
                                          <p:val>
                                            <p:strVal val="#ppt_x"/>
                                          </p:val>
                                        </p:tav>
                                      </p:tavLst>
                                    </p:anim>
                                    <p:animEffect transition="in" filter="wipe(left)">
                                      <p:cBhvr>
                                        <p:cTn id="1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7"/>
          <p:cNvSpPr/>
          <p:nvPr/>
        </p:nvSpPr>
        <p:spPr>
          <a:xfrm rot="16200000">
            <a:off x="2396803" y="2687125"/>
            <a:ext cx="1467155" cy="146695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2" tIns="27002" rIns="81008" bIns="34294" rtlCol="0" anchor="ctr"/>
          <a:lstStyle/>
          <a:p>
            <a:pPr algn="ctr"/>
            <a:endParaRPr lang="th-TH" sz="2700" dirty="0"/>
          </a:p>
        </p:txBody>
      </p:sp>
      <p:sp>
        <p:nvSpPr>
          <p:cNvPr id="3" name="Teardrop 10"/>
          <p:cNvSpPr/>
          <p:nvPr/>
        </p:nvSpPr>
        <p:spPr>
          <a:xfrm rot="10800000">
            <a:off x="2396902" y="1591386"/>
            <a:ext cx="1043814" cy="104395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7" tIns="27002" rIns="27002" bIns="34294" rtlCol="0" anchor="ctr"/>
          <a:lstStyle/>
          <a:p>
            <a:pPr algn="ctr"/>
            <a:endParaRPr lang="th-TH" sz="3000" dirty="0"/>
          </a:p>
        </p:txBody>
      </p:sp>
      <p:sp>
        <p:nvSpPr>
          <p:cNvPr id="4" name="Teardrop 6"/>
          <p:cNvSpPr/>
          <p:nvPr/>
        </p:nvSpPr>
        <p:spPr>
          <a:xfrm>
            <a:off x="1302091" y="2687027"/>
            <a:ext cx="1043814" cy="104395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7" tIns="54006" rIns="81008" bIns="34294" rtlCol="0" anchor="ctr"/>
          <a:lstStyle/>
          <a:p>
            <a:pPr algn="ctr"/>
            <a:endParaRPr lang="th-TH" sz="2700" dirty="0"/>
          </a:p>
        </p:txBody>
      </p:sp>
      <p:sp>
        <p:nvSpPr>
          <p:cNvPr id="5" name="Teardrop 8"/>
          <p:cNvSpPr/>
          <p:nvPr/>
        </p:nvSpPr>
        <p:spPr>
          <a:xfrm rot="5400000">
            <a:off x="1296351" y="1601985"/>
            <a:ext cx="1043955" cy="104381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8" tIns="27002" rIns="0" bIns="34294" rtlCol="0" anchor="ctr"/>
          <a:lstStyle/>
          <a:p>
            <a:pPr algn="ctr"/>
            <a:endParaRPr lang="th-TH" sz="2700" dirty="0"/>
          </a:p>
        </p:txBody>
      </p:sp>
      <p:sp>
        <p:nvSpPr>
          <p:cNvPr id="6" name="Freeform 52"/>
          <p:cNvSpPr>
            <a:spLocks noEditPoints="1"/>
          </p:cNvSpPr>
          <p:nvPr/>
        </p:nvSpPr>
        <p:spPr bwMode="auto">
          <a:xfrm>
            <a:off x="1609567" y="2951073"/>
            <a:ext cx="428863" cy="46145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7" tIns="34294" rIns="68587" bIns="34294" numCol="1" anchor="t" anchorCtr="0" compatLnSpc="1"/>
          <a:lstStyle/>
          <a:p>
            <a:endParaRPr lang="en-US"/>
          </a:p>
        </p:txBody>
      </p:sp>
      <p:sp>
        <p:nvSpPr>
          <p:cNvPr id="7" name="Freeform 42"/>
          <p:cNvSpPr>
            <a:spLocks noEditPoints="1"/>
          </p:cNvSpPr>
          <p:nvPr/>
        </p:nvSpPr>
        <p:spPr bwMode="auto">
          <a:xfrm>
            <a:off x="2896724" y="3181802"/>
            <a:ext cx="467312" cy="40229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7" tIns="34294" rIns="68587" bIns="34294" numCol="1" anchor="t" anchorCtr="0" compatLnSpc="1"/>
          <a:lstStyle/>
          <a:p>
            <a:endParaRPr lang="en-US"/>
          </a:p>
        </p:txBody>
      </p:sp>
      <p:sp>
        <p:nvSpPr>
          <p:cNvPr id="8" name="Freeform 178"/>
          <p:cNvSpPr>
            <a:spLocks noEditPoints="1"/>
          </p:cNvSpPr>
          <p:nvPr/>
        </p:nvSpPr>
        <p:spPr bwMode="auto">
          <a:xfrm>
            <a:off x="2685152" y="1947886"/>
            <a:ext cx="467312" cy="35201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7" tIns="34294" rIns="68587" bIns="34294" numCol="1" anchor="t" anchorCtr="0" compatLnSpc="1"/>
          <a:lstStyle/>
          <a:p>
            <a:endParaRPr lang="en-US"/>
          </a:p>
        </p:txBody>
      </p:sp>
      <p:sp>
        <p:nvSpPr>
          <p:cNvPr id="9" name="Freeform 86"/>
          <p:cNvSpPr>
            <a:spLocks noEditPoints="1"/>
          </p:cNvSpPr>
          <p:nvPr/>
        </p:nvSpPr>
        <p:spPr bwMode="auto">
          <a:xfrm>
            <a:off x="1663985" y="1876411"/>
            <a:ext cx="320025" cy="53852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7" tIns="34294" rIns="68587" bIns="34294" numCol="1" anchor="t" anchorCtr="0" compatLnSpc="1"/>
          <a:lstStyle/>
          <a:p>
            <a:endParaRPr lang="en-US"/>
          </a:p>
        </p:txBody>
      </p:sp>
      <p:grpSp>
        <p:nvGrpSpPr>
          <p:cNvPr id="10" name="组合 9"/>
          <p:cNvGrpSpPr/>
          <p:nvPr/>
        </p:nvGrpSpPr>
        <p:grpSpPr>
          <a:xfrm>
            <a:off x="4626868" y="1601915"/>
            <a:ext cx="1557608" cy="1045469"/>
            <a:chOff x="6167028" y="2135225"/>
            <a:chExt cx="2076450" cy="1393528"/>
          </a:xfrm>
        </p:grpSpPr>
        <p:sp>
          <p:nvSpPr>
            <p:cNvPr id="11" name="Rounded Rectangle 72"/>
            <p:cNvSpPr/>
            <p:nvPr/>
          </p:nvSpPr>
          <p:spPr>
            <a:xfrm>
              <a:off x="6167028" y="2167575"/>
              <a:ext cx="1712307" cy="333530"/>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文本框 23"/>
            <p:cNvSpPr txBox="1"/>
            <p:nvPr/>
          </p:nvSpPr>
          <p:spPr>
            <a:xfrm>
              <a:off x="6253049" y="2135225"/>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13" name="文本框 25"/>
            <p:cNvSpPr txBox="1"/>
            <p:nvPr/>
          </p:nvSpPr>
          <p:spPr>
            <a:xfrm>
              <a:off x="6167028" y="252571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4" name="组合 13"/>
          <p:cNvGrpSpPr/>
          <p:nvPr/>
        </p:nvGrpSpPr>
        <p:grpSpPr>
          <a:xfrm>
            <a:off x="6541725" y="1601915"/>
            <a:ext cx="1557608" cy="1045469"/>
            <a:chOff x="8719728" y="2135225"/>
            <a:chExt cx="2076450" cy="1393528"/>
          </a:xfrm>
        </p:grpSpPr>
        <p:sp>
          <p:nvSpPr>
            <p:cNvPr id="15" name="Rounded Rectangle 72"/>
            <p:cNvSpPr/>
            <p:nvPr/>
          </p:nvSpPr>
          <p:spPr>
            <a:xfrm>
              <a:off x="8786403" y="2167575"/>
              <a:ext cx="1712307" cy="333530"/>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文本框 26"/>
            <p:cNvSpPr txBox="1"/>
            <p:nvPr/>
          </p:nvSpPr>
          <p:spPr>
            <a:xfrm>
              <a:off x="8872424" y="2135225"/>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17" name="文本框 27"/>
            <p:cNvSpPr txBox="1"/>
            <p:nvPr/>
          </p:nvSpPr>
          <p:spPr>
            <a:xfrm>
              <a:off x="8719728" y="252571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8" name="组合 17"/>
          <p:cNvGrpSpPr/>
          <p:nvPr/>
        </p:nvGrpSpPr>
        <p:grpSpPr>
          <a:xfrm>
            <a:off x="4626868" y="2951071"/>
            <a:ext cx="1557608" cy="1045468"/>
            <a:chOff x="6167028" y="3933546"/>
            <a:chExt cx="2076450" cy="1393527"/>
          </a:xfrm>
        </p:grpSpPr>
        <p:sp>
          <p:nvSpPr>
            <p:cNvPr id="19" name="Rounded Rectangle 72"/>
            <p:cNvSpPr/>
            <p:nvPr/>
          </p:nvSpPr>
          <p:spPr>
            <a:xfrm>
              <a:off x="6167028" y="3965896"/>
              <a:ext cx="1712307" cy="333530"/>
            </a:xfrm>
            <a:prstGeom prst="roundRect">
              <a:avLst>
                <a:gd name="adj" fmla="val 211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文本框 31"/>
            <p:cNvSpPr txBox="1"/>
            <p:nvPr/>
          </p:nvSpPr>
          <p:spPr>
            <a:xfrm>
              <a:off x="6253049" y="3933546"/>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21" name="文本框 32"/>
            <p:cNvSpPr txBox="1"/>
            <p:nvPr/>
          </p:nvSpPr>
          <p:spPr>
            <a:xfrm>
              <a:off x="6167028" y="432403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22" name="组合 21"/>
          <p:cNvGrpSpPr/>
          <p:nvPr/>
        </p:nvGrpSpPr>
        <p:grpSpPr>
          <a:xfrm>
            <a:off x="6541725" y="2951071"/>
            <a:ext cx="1557608" cy="1045468"/>
            <a:chOff x="8719728" y="3933546"/>
            <a:chExt cx="2076450" cy="1393527"/>
          </a:xfrm>
        </p:grpSpPr>
        <p:sp>
          <p:nvSpPr>
            <p:cNvPr id="23" name="Rounded Rectangle 72"/>
            <p:cNvSpPr/>
            <p:nvPr/>
          </p:nvSpPr>
          <p:spPr>
            <a:xfrm>
              <a:off x="8786403" y="3965896"/>
              <a:ext cx="1712307" cy="333530"/>
            </a:xfrm>
            <a:prstGeom prst="roundRect">
              <a:avLst>
                <a:gd name="adj" fmla="val 2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endParaRPr>
            </a:p>
          </p:txBody>
        </p:sp>
        <p:sp>
          <p:nvSpPr>
            <p:cNvPr id="24" name="文本框 33"/>
            <p:cNvSpPr txBox="1"/>
            <p:nvPr/>
          </p:nvSpPr>
          <p:spPr>
            <a:xfrm>
              <a:off x="8872424" y="3933546"/>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25" name="文本框 34"/>
            <p:cNvSpPr txBox="1"/>
            <p:nvPr/>
          </p:nvSpPr>
          <p:spPr>
            <a:xfrm>
              <a:off x="8719728" y="432403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75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9"/>
          <p:cNvSpPr txBox="1"/>
          <p:nvPr/>
        </p:nvSpPr>
        <p:spPr>
          <a:xfrm>
            <a:off x="540440" y="1525388"/>
            <a:ext cx="1676351"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6983690" y="2298939"/>
            <a:ext cx="1685637"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540440" y="3071296"/>
            <a:ext cx="1676351"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6921099" y="3680729"/>
            <a:ext cx="1685637"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40"/>
          <p:cNvSpPr/>
          <p:nvPr/>
        </p:nvSpPr>
        <p:spPr bwMode="auto">
          <a:xfrm>
            <a:off x="4357527" y="3508938"/>
            <a:ext cx="2404289" cy="1412517"/>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16" name="Freeform 41"/>
          <p:cNvSpPr/>
          <p:nvPr/>
        </p:nvSpPr>
        <p:spPr bwMode="auto">
          <a:xfrm>
            <a:off x="2382316" y="1203971"/>
            <a:ext cx="2404289" cy="1412517"/>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grpSp>
        <p:nvGrpSpPr>
          <p:cNvPr id="2" name="组合 16"/>
          <p:cNvGrpSpPr/>
          <p:nvPr/>
        </p:nvGrpSpPr>
        <p:grpSpPr>
          <a:xfrm>
            <a:off x="4515094" y="1450505"/>
            <a:ext cx="128610" cy="3201388"/>
            <a:chOff x="6010275" y="1583258"/>
            <a:chExt cx="171450" cy="4267200"/>
          </a:xfrm>
        </p:grpSpPr>
        <p:cxnSp>
          <p:nvCxnSpPr>
            <p:cNvPr id="18" name="直接连接符 17"/>
            <p:cNvCxnSpPr>
              <a:stCxn id="19" idx="3"/>
              <a:endCxn id="23"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0"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1"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2"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3"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grpSp>
      <p:sp>
        <p:nvSpPr>
          <p:cNvPr id="24" name="Oval 47"/>
          <p:cNvSpPr>
            <a:spLocks noChangeArrowheads="1"/>
          </p:cNvSpPr>
          <p:nvPr/>
        </p:nvSpPr>
        <p:spPr bwMode="auto">
          <a:xfrm>
            <a:off x="2469246" y="1290911"/>
            <a:ext cx="1240846" cy="1238632"/>
          </a:xfrm>
          <a:prstGeom prst="ellipse">
            <a:avLst/>
          </a:prstGeom>
          <a:solidFill>
            <a:schemeClr val="accent1"/>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25" name="Oval 48"/>
          <p:cNvSpPr>
            <a:spLocks noChangeArrowheads="1"/>
          </p:cNvSpPr>
          <p:nvPr/>
        </p:nvSpPr>
        <p:spPr bwMode="auto">
          <a:xfrm>
            <a:off x="4413875" y="1744681"/>
            <a:ext cx="331051" cy="331096"/>
          </a:xfrm>
          <a:prstGeom prst="ellipse">
            <a:avLst/>
          </a:prstGeom>
          <a:solidFill>
            <a:schemeClr val="accent1"/>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A</a:t>
            </a:r>
            <a:endParaRPr lang="zh-CN" altLang="en-US" sz="2100" dirty="0">
              <a:solidFill>
                <a:schemeClr val="bg1"/>
              </a:solidFill>
              <a:latin typeface="Agency FB" panose="020B0503020202020204" pitchFamily="34" charset="0"/>
            </a:endParaRPr>
          </a:p>
        </p:txBody>
      </p:sp>
      <p:sp>
        <p:nvSpPr>
          <p:cNvPr id="26" name="Freeform 49"/>
          <p:cNvSpPr/>
          <p:nvPr/>
        </p:nvSpPr>
        <p:spPr bwMode="auto">
          <a:xfrm>
            <a:off x="2382316" y="2748687"/>
            <a:ext cx="2404289" cy="1414900"/>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27" name="Oval 50"/>
          <p:cNvSpPr>
            <a:spLocks noChangeArrowheads="1"/>
          </p:cNvSpPr>
          <p:nvPr/>
        </p:nvSpPr>
        <p:spPr bwMode="auto">
          <a:xfrm>
            <a:off x="2469246" y="2835630"/>
            <a:ext cx="1240846" cy="1241014"/>
          </a:xfrm>
          <a:prstGeom prst="ellipse">
            <a:avLst/>
          </a:prstGeom>
          <a:solidFill>
            <a:schemeClr val="accent3"/>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28" name="Oval 51"/>
          <p:cNvSpPr>
            <a:spLocks noChangeArrowheads="1"/>
          </p:cNvSpPr>
          <p:nvPr/>
        </p:nvSpPr>
        <p:spPr bwMode="auto">
          <a:xfrm>
            <a:off x="4413875" y="3289398"/>
            <a:ext cx="331051" cy="333478"/>
          </a:xfrm>
          <a:prstGeom prst="ellipse">
            <a:avLst/>
          </a:prstGeom>
          <a:solidFill>
            <a:schemeClr val="accent3"/>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C</a:t>
            </a:r>
            <a:endParaRPr lang="zh-CN" altLang="en-US" sz="2100" dirty="0">
              <a:solidFill>
                <a:schemeClr val="bg1"/>
              </a:solidFill>
              <a:latin typeface="Agency FB" panose="020B0503020202020204" pitchFamily="34" charset="0"/>
            </a:endParaRPr>
          </a:p>
        </p:txBody>
      </p:sp>
      <p:sp>
        <p:nvSpPr>
          <p:cNvPr id="29" name="Freeform 54"/>
          <p:cNvSpPr/>
          <p:nvPr/>
        </p:nvSpPr>
        <p:spPr bwMode="auto">
          <a:xfrm>
            <a:off x="4372196" y="1976923"/>
            <a:ext cx="2404289" cy="1411326"/>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30" name="Oval 55"/>
          <p:cNvSpPr>
            <a:spLocks noChangeArrowheads="1"/>
          </p:cNvSpPr>
          <p:nvPr/>
        </p:nvSpPr>
        <p:spPr bwMode="auto">
          <a:xfrm>
            <a:off x="5448709" y="2063867"/>
            <a:ext cx="1240846" cy="1239823"/>
          </a:xfrm>
          <a:prstGeom prst="ellipse">
            <a:avLst/>
          </a:prstGeom>
          <a:solidFill>
            <a:schemeClr val="accent2"/>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31" name="Oval 56"/>
          <p:cNvSpPr>
            <a:spLocks noChangeArrowheads="1"/>
          </p:cNvSpPr>
          <p:nvPr/>
        </p:nvSpPr>
        <p:spPr bwMode="auto">
          <a:xfrm>
            <a:off x="4413875" y="2516443"/>
            <a:ext cx="331051" cy="333478"/>
          </a:xfrm>
          <a:prstGeom prst="ellipse">
            <a:avLst/>
          </a:prstGeom>
          <a:solidFill>
            <a:schemeClr val="accent2"/>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B</a:t>
            </a:r>
            <a:endParaRPr lang="zh-CN" altLang="en-US" sz="2100" dirty="0">
              <a:solidFill>
                <a:schemeClr val="bg1"/>
              </a:solidFill>
              <a:latin typeface="Agency FB" panose="020B0503020202020204" pitchFamily="34" charset="0"/>
            </a:endParaRPr>
          </a:p>
        </p:txBody>
      </p:sp>
      <p:sp>
        <p:nvSpPr>
          <p:cNvPr id="32" name="Oval 57"/>
          <p:cNvSpPr>
            <a:spLocks noChangeArrowheads="1"/>
          </p:cNvSpPr>
          <p:nvPr/>
        </p:nvSpPr>
        <p:spPr bwMode="auto">
          <a:xfrm>
            <a:off x="5480241" y="3597071"/>
            <a:ext cx="1240846" cy="1237441"/>
          </a:xfrm>
          <a:prstGeom prst="ellipse">
            <a:avLst/>
          </a:prstGeom>
          <a:solidFill>
            <a:schemeClr val="accent4"/>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33" name="Oval 59"/>
          <p:cNvSpPr>
            <a:spLocks noChangeArrowheads="1"/>
          </p:cNvSpPr>
          <p:nvPr/>
        </p:nvSpPr>
        <p:spPr bwMode="auto">
          <a:xfrm>
            <a:off x="4413875" y="4063542"/>
            <a:ext cx="331051" cy="332287"/>
          </a:xfrm>
          <a:prstGeom prst="ellipse">
            <a:avLst/>
          </a:prstGeom>
          <a:solidFill>
            <a:schemeClr val="accent4"/>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D</a:t>
            </a:r>
            <a:endParaRPr lang="zh-CN" altLang="en-US" sz="2100" dirty="0">
              <a:solidFill>
                <a:schemeClr val="bg1"/>
              </a:solidFill>
              <a:latin typeface="Agency FB" panose="020B0503020202020204" pitchFamily="34" charset="0"/>
            </a:endParaRPr>
          </a:p>
        </p:txBody>
      </p:sp>
      <p:sp>
        <p:nvSpPr>
          <p:cNvPr id="34" name="TextBox 30"/>
          <p:cNvSpPr txBox="1"/>
          <p:nvPr/>
        </p:nvSpPr>
        <p:spPr>
          <a:xfrm>
            <a:off x="2819114" y="1556201"/>
            <a:ext cx="683774"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35" name="TextBox 30"/>
          <p:cNvSpPr txBox="1"/>
          <p:nvPr/>
        </p:nvSpPr>
        <p:spPr>
          <a:xfrm>
            <a:off x="5804222" y="2376174"/>
            <a:ext cx="638185"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36" name="TextBox 30"/>
          <p:cNvSpPr txBox="1"/>
          <p:nvPr/>
        </p:nvSpPr>
        <p:spPr>
          <a:xfrm>
            <a:off x="2807337" y="3150321"/>
            <a:ext cx="649471"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37" name="TextBox 30"/>
          <p:cNvSpPr txBox="1"/>
          <p:nvPr/>
        </p:nvSpPr>
        <p:spPr>
          <a:xfrm>
            <a:off x="5808477" y="3922805"/>
            <a:ext cx="663462"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4*#ppt_w"/>
                                          </p:val>
                                        </p:tav>
                                        <p:tav tm="100000">
                                          <p:val>
                                            <p:strVal val="#ppt_w"/>
                                          </p:val>
                                        </p:tav>
                                      </p:tavLst>
                                    </p:anim>
                                    <p:anim calcmode="lin" valueType="num">
                                      <p:cBhvr>
                                        <p:cTn id="12" dur="500" fill="hold"/>
                                        <p:tgtEl>
                                          <p:spTgt spid="2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4*#ppt_w"/>
                                          </p:val>
                                        </p:tav>
                                        <p:tav tm="100000">
                                          <p:val>
                                            <p:strVal val="#ppt_w"/>
                                          </p:val>
                                        </p:tav>
                                      </p:tavLst>
                                    </p:anim>
                                    <p:anim calcmode="lin" valueType="num">
                                      <p:cBhvr>
                                        <p:cTn id="16" dur="500" fill="hold"/>
                                        <p:tgtEl>
                                          <p:spTgt spid="31"/>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4*#ppt_w"/>
                                          </p:val>
                                        </p:tav>
                                        <p:tav tm="100000">
                                          <p:val>
                                            <p:strVal val="#ppt_w"/>
                                          </p:val>
                                        </p:tav>
                                      </p:tavLst>
                                    </p:anim>
                                    <p:anim calcmode="lin" valueType="num">
                                      <p:cBhvr>
                                        <p:cTn id="20" dur="500" fill="hold"/>
                                        <p:tgtEl>
                                          <p:spTgt spid="2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strVal val="4*#ppt_w"/>
                                          </p:val>
                                        </p:tav>
                                        <p:tav tm="100000">
                                          <p:val>
                                            <p:strVal val="#ppt_w"/>
                                          </p:val>
                                        </p:tav>
                                      </p:tavLst>
                                    </p:anim>
                                    <p:anim calcmode="lin" valueType="num">
                                      <p:cBhvr>
                                        <p:cTn id="24" dur="500" fill="hold"/>
                                        <p:tgtEl>
                                          <p:spTgt spid="33"/>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right)">
                                      <p:cBhvr>
                                        <p:cTn id="66" dur="500"/>
                                        <p:tgtEl>
                                          <p:spTgt spid="26"/>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923282" y="2914810"/>
            <a:ext cx="2520076" cy="1483885"/>
          </a:xfrm>
          <a:prstGeom prst="rect">
            <a:avLst/>
          </a:prstGeom>
          <a:blipFill dpi="0" rotWithShape="1">
            <a:blip r:embed="rId3" cstate="print"/>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83" tIns="34292" rIns="68583" bIns="34292"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2" name="矩形 11"/>
          <p:cNvSpPr/>
          <p:nvPr/>
        </p:nvSpPr>
        <p:spPr>
          <a:xfrm>
            <a:off x="779931" y="2905285"/>
            <a:ext cx="2520076" cy="1483885"/>
          </a:xfrm>
          <a:prstGeom prst="rect">
            <a:avLst/>
          </a:prstGeom>
          <a:blipFill dpi="0" rotWithShape="1">
            <a:blip r:embed="rId4" cstate="print"/>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83" tIns="34292" rIns="68583" bIns="34292" rtlCol="0" anchor="ctr"/>
          <a:lstStyle/>
          <a:p>
            <a:pPr algn="ctr"/>
            <a:endParaRPr kumimoji="1" lang="zh-CN" altLang="en-US">
              <a:solidFill>
                <a:prstClr val="white"/>
              </a:solidFill>
              <a:latin typeface="Calibri" panose="020F0502020204030204"/>
              <a:ea typeface="宋体" panose="02010600030101010101" pitchFamily="2" charset="-122"/>
            </a:endParaRPr>
          </a:p>
        </p:txBody>
      </p:sp>
      <p:grpSp>
        <p:nvGrpSpPr>
          <p:cNvPr id="2" name="组合 2"/>
          <p:cNvGrpSpPr/>
          <p:nvPr/>
        </p:nvGrpSpPr>
        <p:grpSpPr>
          <a:xfrm flipV="1">
            <a:off x="779932" y="1348030"/>
            <a:ext cx="7658105" cy="3041142"/>
            <a:chOff x="1038535" y="2076182"/>
            <a:chExt cx="10207704" cy="4054543"/>
          </a:xfrm>
        </p:grpSpPr>
        <p:sp>
          <p:nvSpPr>
            <p:cNvPr id="7" name="矩形 6"/>
            <p:cNvSpPr/>
            <p:nvPr/>
          </p:nvSpPr>
          <p:spPr>
            <a:xfrm flipV="1">
              <a:off x="4451636" y="2076182"/>
              <a:ext cx="3370291" cy="1978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dirty="0"/>
                <a:t>此处添加详细文本描述，建议与标题相关并符合整体语言风格，语言描述尽量简洁生动。尽量将每页幻灯片的字数控制在  </a:t>
              </a:r>
              <a:r>
                <a:rPr lang="en-US" altLang="zh-CN" sz="1100" dirty="0"/>
                <a:t>200</a:t>
              </a:r>
              <a:r>
                <a:rPr lang="zh-CN" altLang="en-US" sz="1100" dirty="0"/>
                <a:t>字以内</a:t>
              </a:r>
            </a:p>
          </p:txBody>
        </p:sp>
        <p:sp>
          <p:nvSpPr>
            <p:cNvPr id="9" name="圆角矩形 7"/>
            <p:cNvSpPr/>
            <p:nvPr/>
          </p:nvSpPr>
          <p:spPr>
            <a:xfrm>
              <a:off x="1038535" y="4152363"/>
              <a:ext cx="6783392" cy="1978362"/>
            </a:xfrm>
            <a:prstGeom prst="roundRect">
              <a:avLst>
                <a:gd name="adj" fmla="val 0"/>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
          <p:nvSpPr>
            <p:cNvPr id="10" name="TextBox 8"/>
            <p:cNvSpPr txBox="1"/>
            <p:nvPr/>
          </p:nvSpPr>
          <p:spPr>
            <a:xfrm flipV="1">
              <a:off x="1343450" y="4331466"/>
              <a:ext cx="6216372" cy="1477670"/>
            </a:xfrm>
            <a:prstGeom prst="rect">
              <a:avLst/>
            </a:prstGeom>
            <a:noFill/>
          </p:spPr>
          <p:txBody>
            <a:bodyPr wrap="square" lIns="0" tIns="0" rIns="0" bIns="0" rtlCol="0">
              <a:spAutoFit/>
            </a:body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flipV="1">
              <a:off x="7875948" y="4152363"/>
              <a:ext cx="3370291" cy="1978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dirty="0"/>
                <a:t>此处添加详细文本描述，建议与标题相关并符合整体语言风格，语言描述尽量简洁生动。尽量将每页幻灯片的字数控制在  </a:t>
              </a:r>
              <a:r>
                <a:rPr lang="en-US" altLang="zh-CN" sz="1100" dirty="0"/>
                <a:t>200</a:t>
              </a:r>
              <a:r>
                <a:rPr lang="zh-CN" altLang="en-US" sz="1100" dirty="0"/>
                <a:t>字以内</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ppt_x"/>
                                          </p:val>
                                        </p:tav>
                                        <p:tav tm="100000">
                                          <p:val>
                                            <p:strVal val="#ppt_x"/>
                                          </p:val>
                                        </p:tav>
                                      </p:tavLst>
                                    </p:anim>
                                    <p:anim calcmode="lin" valueType="num">
                                      <p:cBhvr additive="base">
                                        <p:cTn id="13" dur="2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未标题-1.jpg"/>
          <p:cNvPicPr>
            <a:picLocks noChangeAspect="1" noChangeArrowheads="1"/>
          </p:cNvPicPr>
          <p:nvPr/>
        </p:nvPicPr>
        <p:blipFill>
          <a:blip r:embed="rId3" cstate="print"/>
          <a:srcRect/>
          <a:stretch>
            <a:fillRect/>
          </a:stretch>
        </p:blipFill>
        <p:spPr bwMode="auto">
          <a:xfrm>
            <a:off x="793" y="-3174"/>
            <a:ext cx="9144000" cy="5148262"/>
          </a:xfrm>
          <a:prstGeom prst="rect">
            <a:avLst/>
          </a:prstGeom>
          <a:noFill/>
        </p:spPr>
      </p:pic>
      <p:sp>
        <p:nvSpPr>
          <p:cNvPr id="15" name="矩形 259"/>
          <p:cNvSpPr>
            <a:spLocks noChangeArrowheads="1"/>
          </p:cNvSpPr>
          <p:nvPr/>
        </p:nvSpPr>
        <p:spPr bwMode="auto">
          <a:xfrm>
            <a:off x="3148915" y="1204392"/>
            <a:ext cx="2913039"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cap="all">
                <a:solidFill>
                  <a:schemeClr val="accent1"/>
                </a:solidFill>
                <a:latin typeface="Broadway" pitchFamily="82" charset="0"/>
                <a:cs typeface="Andalus" pitchFamily="18" charset="-78"/>
              </a:rPr>
              <a:t>20XX</a:t>
            </a:r>
            <a:endParaRPr lang="zh-CN" altLang="en-US" sz="7200" cap="all" dirty="0">
              <a:solidFill>
                <a:schemeClr val="accent1"/>
              </a:solidFill>
              <a:latin typeface="Broadway" pitchFamily="82" charset="0"/>
              <a:cs typeface="Andalus" pitchFamily="18" charset="-78"/>
            </a:endParaRPr>
          </a:p>
        </p:txBody>
      </p:sp>
      <p:sp>
        <p:nvSpPr>
          <p:cNvPr id="16" name="矩形 259"/>
          <p:cNvSpPr>
            <a:spLocks noChangeArrowheads="1"/>
          </p:cNvSpPr>
          <p:nvPr/>
        </p:nvSpPr>
        <p:spPr bwMode="auto">
          <a:xfrm>
            <a:off x="1693268" y="2212505"/>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65000"/>
                    <a:lumOff val="35000"/>
                  </a:schemeClr>
                </a:solidFill>
                <a:cs typeface="Arial" panose="020B0604020202020204" pitchFamily="34" charset="0"/>
              </a:rPr>
              <a:t>谢谢观看 </a:t>
            </a:r>
            <a:r>
              <a:rPr lang="en-US" altLang="zh-CN" dirty="0">
                <a:solidFill>
                  <a:schemeClr val="tx1">
                    <a:lumMod val="65000"/>
                    <a:lumOff val="35000"/>
                  </a:schemeClr>
                </a:solidFill>
                <a:cs typeface="Arial" panose="020B0604020202020204" pitchFamily="34" charset="0"/>
              </a:rPr>
              <a:t>POWERPOINT</a:t>
            </a:r>
            <a:endParaRPr lang="zh-CN" altLang="en-US" dirty="0">
              <a:solidFill>
                <a:schemeClr val="tx1">
                  <a:lumMod val="65000"/>
                  <a:lumOff val="35000"/>
                </a:schemeClr>
              </a:solidFill>
              <a:cs typeface="Arial" panose="020B0604020202020204" pitchFamily="34" charset="0"/>
            </a:endParaRPr>
          </a:p>
        </p:txBody>
      </p:sp>
      <p:sp>
        <p:nvSpPr>
          <p:cNvPr id="17" name="矩形 259"/>
          <p:cNvSpPr>
            <a:spLocks noChangeArrowheads="1"/>
          </p:cNvSpPr>
          <p:nvPr/>
        </p:nvSpPr>
        <p:spPr bwMode="auto">
          <a:xfrm>
            <a:off x="2992175" y="3295240"/>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1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2405032" y="2888742"/>
            <a:ext cx="4536505"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65000"/>
                    <a:lumOff val="3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65000"/>
                  <a:lumOff val="35000"/>
                </a:schemeClr>
              </a:solidFill>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3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849"/>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849"/>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bldLvl="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793" y="-3174"/>
            <a:ext cx="9144000" cy="5148262"/>
          </a:xfrm>
          <a:prstGeom prst="rect">
            <a:avLst/>
          </a:prstGeom>
          <a:noFill/>
        </p:spPr>
      </p:pic>
      <p:sp>
        <p:nvSpPr>
          <p:cNvPr id="50" name="Text Placeholder 3"/>
          <p:cNvSpPr txBox="1"/>
          <p:nvPr/>
        </p:nvSpPr>
        <p:spPr>
          <a:xfrm>
            <a:off x="2915057" y="1492425"/>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51" name="文本框 58"/>
          <p:cNvSpPr txBox="1"/>
          <p:nvPr/>
        </p:nvSpPr>
        <p:spPr>
          <a:xfrm>
            <a:off x="4281283" y="2091452"/>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1279" y="1661534"/>
            <a:ext cx="1491266" cy="43514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1453"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7475" y="2862318"/>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608847" y="1517367"/>
            <a:ext cx="1971599" cy="1971152"/>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1332865" y="1517367"/>
            <a:ext cx="1971599" cy="197115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5851366" y="1517367"/>
            <a:ext cx="1971599" cy="197115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9"/>
          <p:cNvGrpSpPr/>
          <p:nvPr/>
        </p:nvGrpSpPr>
        <p:grpSpPr>
          <a:xfrm>
            <a:off x="1247306" y="3583550"/>
            <a:ext cx="2070751" cy="708212"/>
            <a:chOff x="1137578" y="4446650"/>
            <a:chExt cx="2653767" cy="703752"/>
          </a:xfrm>
        </p:grpSpPr>
        <p:sp>
          <p:nvSpPr>
            <p:cNvPr id="12" name="矩形 11"/>
            <p:cNvSpPr/>
            <p:nvPr/>
          </p:nvSpPr>
          <p:spPr>
            <a:xfrm>
              <a:off x="1137578" y="4813876"/>
              <a:ext cx="2653767" cy="336526"/>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307632" y="4446650"/>
              <a:ext cx="2313659" cy="321229"/>
            </a:xfrm>
            <a:prstGeom prst="rect">
              <a:avLst/>
            </a:prstGeom>
          </p:spPr>
          <p:txBody>
            <a:bodyPr wrap="square">
              <a:spAutoFit/>
            </a:bodyPr>
            <a:lstStyle/>
            <a:p>
              <a:pPr algn="dist"/>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13"/>
          <p:cNvGrpSpPr/>
          <p:nvPr/>
        </p:nvGrpSpPr>
        <p:grpSpPr>
          <a:xfrm>
            <a:off x="3554137" y="3583550"/>
            <a:ext cx="2070751" cy="708212"/>
            <a:chOff x="1137578" y="4446650"/>
            <a:chExt cx="2653767" cy="703752"/>
          </a:xfrm>
        </p:grpSpPr>
        <p:sp>
          <p:nvSpPr>
            <p:cNvPr id="15" name="矩形 14"/>
            <p:cNvSpPr/>
            <p:nvPr/>
          </p:nvSpPr>
          <p:spPr>
            <a:xfrm>
              <a:off x="1137578" y="4813876"/>
              <a:ext cx="2653767" cy="336526"/>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07632" y="4446650"/>
              <a:ext cx="2313659" cy="321229"/>
            </a:xfrm>
            <a:prstGeom prst="rect">
              <a:avLst/>
            </a:prstGeom>
          </p:spPr>
          <p:txBody>
            <a:bodyPr wrap="square">
              <a:spAutoFit/>
            </a:bodyPr>
            <a:lstStyle/>
            <a:p>
              <a:pPr algn="dist"/>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16"/>
          <p:cNvGrpSpPr/>
          <p:nvPr/>
        </p:nvGrpSpPr>
        <p:grpSpPr>
          <a:xfrm>
            <a:off x="5827508" y="3583550"/>
            <a:ext cx="2070751" cy="708212"/>
            <a:chOff x="1137578" y="4446650"/>
            <a:chExt cx="2653767" cy="703752"/>
          </a:xfrm>
        </p:grpSpPr>
        <p:sp>
          <p:nvSpPr>
            <p:cNvPr id="18" name="矩形 17"/>
            <p:cNvSpPr/>
            <p:nvPr/>
          </p:nvSpPr>
          <p:spPr>
            <a:xfrm>
              <a:off x="1137578" y="4813876"/>
              <a:ext cx="2653767" cy="336526"/>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07632" y="4446650"/>
              <a:ext cx="2313659" cy="321229"/>
            </a:xfrm>
            <a:prstGeom prst="rect">
              <a:avLst/>
            </a:prstGeom>
          </p:spPr>
          <p:txBody>
            <a:bodyPr wrap="square">
              <a:spAutoFit/>
            </a:bodyPr>
            <a:lstStyle/>
            <a:p>
              <a:pPr algn="dist"/>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ppt_x"/>
                                          </p:val>
                                        </p:tav>
                                        <p:tav tm="100000">
                                          <p:val>
                                            <p:strVal val="#ppt_x"/>
                                          </p:val>
                                        </p:tav>
                                      </p:tavLst>
                                    </p:anim>
                                    <p:anim calcmode="lin" valueType="num">
                                      <p:cBhvr additive="base">
                                        <p:cTn id="23" dur="25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50" fill="hold"/>
                                        <p:tgtEl>
                                          <p:spTgt spid="3"/>
                                        </p:tgtEl>
                                        <p:attrNameLst>
                                          <p:attrName>ppt_x</p:attrName>
                                        </p:attrNameLst>
                                      </p:cBhvr>
                                      <p:tavLst>
                                        <p:tav tm="0">
                                          <p:val>
                                            <p:strVal val="#ppt_x"/>
                                          </p:val>
                                        </p:tav>
                                        <p:tav tm="100000">
                                          <p:val>
                                            <p:strVal val="#ppt_x"/>
                                          </p:val>
                                        </p:tav>
                                      </p:tavLst>
                                    </p:anim>
                                    <p:anim calcmode="lin" valueType="num">
                                      <p:cBhvr additive="base">
                                        <p:cTn id="28" dur="25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971612" y="1541833"/>
            <a:ext cx="7349740" cy="2949106"/>
            <a:chOff x="1171444" y="2167131"/>
            <a:chExt cx="9796676" cy="3931837"/>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微软雅黑" panose="020B0503020204020204" pitchFamily="34"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微软雅黑" panose="020B0503020204020204" pitchFamily="34" charset="-122"/>
                  <a:ea typeface="微软雅黑" panose="020B0503020204020204" pitchFamily="34" charset="-122"/>
                </a:endParaRPr>
              </a:p>
            </p:txBody>
          </p:sp>
        </p:grpSp>
        <p:grpSp>
          <p:nvGrpSpPr>
            <p:cNvPr id="4"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微软雅黑" panose="020B0503020204020204" pitchFamily="34"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微软雅黑" panose="020B0503020204020204" pitchFamily="34" charset="-122"/>
                  <a:ea typeface="微软雅黑" panose="020B0503020204020204" pitchFamily="34" charset="-122"/>
                </a:endParaRPr>
              </a:p>
            </p:txBody>
          </p:sp>
        </p:grpSp>
        <p:grpSp>
          <p:nvGrpSpPr>
            <p:cNvPr id="5"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微软雅黑" panose="020B0503020204020204" pitchFamily="34"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微软雅黑" panose="020B0503020204020204" pitchFamily="34" charset="-122"/>
                  <a:ea typeface="微软雅黑" panose="020B0503020204020204" pitchFamily="34" charset="-122"/>
                </a:endParaRPr>
              </a:p>
            </p:txBody>
          </p:sp>
        </p:grpSp>
        <p:grpSp>
          <p:nvGrpSpPr>
            <p:cNvPr id="7" name="组合 17"/>
            <p:cNvGrpSpPr/>
            <p:nvPr/>
          </p:nvGrpSpPr>
          <p:grpSpPr>
            <a:xfrm>
              <a:off x="1171444" y="4699850"/>
              <a:ext cx="9796676" cy="1399118"/>
              <a:chOff x="1137991" y="3631201"/>
              <a:chExt cx="9796676" cy="1399118"/>
            </a:xfrm>
          </p:grpSpPr>
          <p:sp>
            <p:nvSpPr>
              <p:cNvPr id="19" name="文本框 18"/>
              <p:cNvSpPr txBox="1"/>
              <p:nvPr/>
            </p:nvSpPr>
            <p:spPr>
              <a:xfrm>
                <a:off x="1137991" y="3631201"/>
                <a:ext cx="2771775" cy="369417"/>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0" name="矩形 19"/>
              <p:cNvSpPr/>
              <p:nvPr/>
            </p:nvSpPr>
            <p:spPr>
              <a:xfrm>
                <a:off x="1219062" y="4168345"/>
                <a:ext cx="2609633" cy="861974"/>
              </a:xfrm>
              <a:prstGeom prst="rect">
                <a:avLst/>
              </a:prstGeom>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文本框 20"/>
              <p:cNvSpPr txBox="1"/>
              <p:nvPr/>
            </p:nvSpPr>
            <p:spPr>
              <a:xfrm>
                <a:off x="4619379" y="3631201"/>
                <a:ext cx="2771775" cy="369417"/>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2" name="矩形 21"/>
              <p:cNvSpPr/>
              <p:nvPr/>
            </p:nvSpPr>
            <p:spPr>
              <a:xfrm>
                <a:off x="4700450" y="4168345"/>
                <a:ext cx="2609633" cy="861974"/>
              </a:xfrm>
              <a:prstGeom prst="rect">
                <a:avLst/>
              </a:prstGeom>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文本框 22"/>
              <p:cNvSpPr txBox="1"/>
              <p:nvPr/>
            </p:nvSpPr>
            <p:spPr>
              <a:xfrm>
                <a:off x="8162892" y="3631201"/>
                <a:ext cx="2771775" cy="369417"/>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4" name="矩形 23"/>
              <p:cNvSpPr/>
              <p:nvPr/>
            </p:nvSpPr>
            <p:spPr>
              <a:xfrm>
                <a:off x="8243963" y="4168345"/>
                <a:ext cx="2609633" cy="861974"/>
              </a:xfrm>
              <a:prstGeom prst="rect">
                <a:avLst/>
              </a:prstGeom>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86710" y="1688588"/>
            <a:ext cx="3429552"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r>
              <a:rPr lang="en-US" altLang="zh-CN" sz="1100" dirty="0">
                <a:solidFill>
                  <a:schemeClr val="bg1">
                    <a:lumMod val="50000"/>
                  </a:schemeClr>
                </a:solidFill>
              </a:rPr>
              <a:t>Lorem ipsum dolor sit amet, consectetuer adipiscing elit. </a:t>
            </a:r>
          </a:p>
        </p:txBody>
      </p:sp>
      <p:sp>
        <p:nvSpPr>
          <p:cNvPr id="7" name="文本框 6"/>
          <p:cNvSpPr txBox="1"/>
          <p:nvPr/>
        </p:nvSpPr>
        <p:spPr>
          <a:xfrm>
            <a:off x="1486709" y="236580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pPr lvl="0"/>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a:solidFill>
                  <a:schemeClr val="bg1">
                    <a:lumMod val="50000"/>
                  </a:schemeClr>
                </a:solidFill>
              </a:rPr>
              <a:t>consectetuer</a:t>
            </a:r>
            <a:r>
              <a:rPr lang="en-US" altLang="zh-CN" sz="1100" dirty="0">
                <a:solidFill>
                  <a:schemeClr val="bg1">
                    <a:lumMod val="50000"/>
                  </a:schemeClr>
                </a:solidFill>
              </a:rPr>
              <a:t> </a:t>
            </a:r>
            <a:r>
              <a:rPr lang="en-US" altLang="zh-CN" sz="1100" dirty="0" err="1">
                <a:solidFill>
                  <a:schemeClr val="bg1">
                    <a:lumMod val="50000"/>
                  </a:schemeClr>
                </a:solidFill>
              </a:rPr>
              <a:t>adipiscing</a:t>
            </a:r>
            <a:r>
              <a:rPr lang="en-US" altLang="zh-CN" sz="1100" dirty="0">
                <a:solidFill>
                  <a:schemeClr val="bg1">
                    <a:lumMod val="50000"/>
                  </a:schemeClr>
                </a:solidFill>
              </a:rPr>
              <a:t> </a:t>
            </a:r>
            <a:r>
              <a:rPr lang="en-US" altLang="zh-CN" sz="1100" dirty="0" err="1">
                <a:solidFill>
                  <a:schemeClr val="bg1">
                    <a:lumMod val="50000"/>
                  </a:schemeClr>
                </a:solidFill>
              </a:rPr>
              <a:t>elit</a:t>
            </a:r>
            <a:r>
              <a:rPr lang="en-US" altLang="zh-CN" sz="1100" dirty="0">
                <a:solidFill>
                  <a:schemeClr val="bg1">
                    <a:lumMod val="50000"/>
                  </a:schemeClr>
                </a:solidFill>
              </a:rPr>
              <a:t>. </a:t>
            </a:r>
          </a:p>
        </p:txBody>
      </p:sp>
      <p:sp>
        <p:nvSpPr>
          <p:cNvPr id="9" name="文本框 8"/>
          <p:cNvSpPr txBox="1"/>
          <p:nvPr/>
        </p:nvSpPr>
        <p:spPr>
          <a:xfrm>
            <a:off x="1486709" y="304302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pPr lvl="0"/>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a:solidFill>
                  <a:schemeClr val="bg1">
                    <a:lumMod val="50000"/>
                  </a:schemeClr>
                </a:solidFill>
              </a:rPr>
              <a:t>consectetuer</a:t>
            </a:r>
            <a:r>
              <a:rPr lang="en-US" altLang="zh-CN" sz="1100" dirty="0">
                <a:solidFill>
                  <a:schemeClr val="bg1">
                    <a:lumMod val="50000"/>
                  </a:schemeClr>
                </a:solidFill>
              </a:rPr>
              <a:t> </a:t>
            </a:r>
            <a:r>
              <a:rPr lang="en-US" altLang="zh-CN" sz="1100" dirty="0" err="1">
                <a:solidFill>
                  <a:schemeClr val="bg1">
                    <a:lumMod val="50000"/>
                  </a:schemeClr>
                </a:solidFill>
              </a:rPr>
              <a:t>adipiscing</a:t>
            </a:r>
            <a:r>
              <a:rPr lang="en-US" altLang="zh-CN" sz="1100" dirty="0">
                <a:solidFill>
                  <a:schemeClr val="bg1">
                    <a:lumMod val="50000"/>
                  </a:schemeClr>
                </a:solidFill>
              </a:rPr>
              <a:t> </a:t>
            </a:r>
            <a:r>
              <a:rPr lang="en-US" altLang="zh-CN" sz="1100" dirty="0" err="1">
                <a:solidFill>
                  <a:schemeClr val="bg1">
                    <a:lumMod val="50000"/>
                  </a:schemeClr>
                </a:solidFill>
              </a:rPr>
              <a:t>elit</a:t>
            </a:r>
            <a:r>
              <a:rPr lang="en-US" altLang="zh-CN" sz="1100" dirty="0">
                <a:solidFill>
                  <a:schemeClr val="bg1">
                    <a:lumMod val="50000"/>
                  </a:schemeClr>
                </a:solidFill>
              </a:rPr>
              <a:t>. </a:t>
            </a:r>
          </a:p>
        </p:txBody>
      </p:sp>
      <p:sp>
        <p:nvSpPr>
          <p:cNvPr id="10" name="文本框 9"/>
          <p:cNvSpPr txBox="1"/>
          <p:nvPr/>
        </p:nvSpPr>
        <p:spPr>
          <a:xfrm>
            <a:off x="1486709" y="372024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pPr lvl="0"/>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a:solidFill>
                  <a:schemeClr val="bg1">
                    <a:lumMod val="50000"/>
                  </a:schemeClr>
                </a:solidFill>
              </a:rPr>
              <a:t>consectetuer</a:t>
            </a:r>
            <a:r>
              <a:rPr lang="en-US" altLang="zh-CN" sz="1100" dirty="0">
                <a:solidFill>
                  <a:schemeClr val="bg1">
                    <a:lumMod val="50000"/>
                  </a:schemeClr>
                </a:solidFill>
              </a:rPr>
              <a:t> </a:t>
            </a:r>
            <a:r>
              <a:rPr lang="en-US" altLang="zh-CN" sz="1100" dirty="0" err="1">
                <a:solidFill>
                  <a:schemeClr val="bg1">
                    <a:lumMod val="50000"/>
                  </a:schemeClr>
                </a:solidFill>
              </a:rPr>
              <a:t>adipiscing</a:t>
            </a:r>
            <a:r>
              <a:rPr lang="en-US" altLang="zh-CN" sz="1100" dirty="0">
                <a:solidFill>
                  <a:schemeClr val="bg1">
                    <a:lumMod val="50000"/>
                  </a:schemeClr>
                </a:solidFill>
              </a:rPr>
              <a:t> </a:t>
            </a:r>
            <a:r>
              <a:rPr lang="en-US" altLang="zh-CN" sz="1100" dirty="0" err="1">
                <a:solidFill>
                  <a:schemeClr val="bg1">
                    <a:lumMod val="50000"/>
                  </a:schemeClr>
                </a:solidFill>
              </a:rPr>
              <a:t>elit</a:t>
            </a:r>
            <a:r>
              <a:rPr lang="en-US" altLang="zh-CN" sz="1100" dirty="0">
                <a:solidFill>
                  <a:schemeClr val="bg1">
                    <a:lumMod val="50000"/>
                  </a:schemeClr>
                </a:solidFill>
              </a:rPr>
              <a:t>. </a:t>
            </a:r>
          </a:p>
        </p:txBody>
      </p:sp>
      <p:grpSp>
        <p:nvGrpSpPr>
          <p:cNvPr id="2" name="组合 11"/>
          <p:cNvGrpSpPr/>
          <p:nvPr/>
        </p:nvGrpSpPr>
        <p:grpSpPr>
          <a:xfrm>
            <a:off x="5095400" y="1661819"/>
            <a:ext cx="2506451" cy="2505883"/>
            <a:chOff x="2601227" y="2771221"/>
            <a:chExt cx="2241550" cy="2241550"/>
          </a:xfrm>
        </p:grpSpPr>
        <p:sp>
          <p:nvSpPr>
            <p:cNvPr id="13"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endParaRPr lang="zh-CN" altLang="en-US">
                <a:latin typeface="Impact" panose="020B0806030902050204" pitchFamily="34" charset="0"/>
              </a:endParaRPr>
            </a:p>
          </p:txBody>
        </p:sp>
        <p:sp>
          <p:nvSpPr>
            <p:cNvPr id="14"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lang="zh-CN" altLang="en-US" dirty="0">
                <a:latin typeface="Impact" panose="020B0806030902050204" pitchFamily="34" charset="0"/>
              </a:endParaRPr>
            </a:p>
          </p:txBody>
        </p:sp>
        <p:sp>
          <p:nvSpPr>
            <p:cNvPr id="15"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endParaRPr lang="zh-CN" altLang="en-US">
                <a:latin typeface="Impact" panose="020B0806030902050204" pitchFamily="34" charset="0"/>
              </a:endParaRPr>
            </a:p>
          </p:txBody>
        </p:sp>
        <p:sp>
          <p:nvSpPr>
            <p:cNvPr id="16"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lang="zh-CN" altLang="en-US" dirty="0">
                <a:latin typeface="Impact" panose="020B0806030902050204" pitchFamily="34" charset="0"/>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Impact" panose="020B0806030902050204" pitchFamily="34" charset="0"/>
                </a:rPr>
                <a:t>01</a:t>
              </a:r>
              <a:endParaRPr lang="zh-CN" altLang="en-US" sz="2400" b="1" dirty="0">
                <a:latin typeface="Impact" panose="020B0806030902050204" pitchFamily="34" charset="0"/>
              </a:endParaRP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Impact" panose="020B0806030902050204" pitchFamily="34" charset="0"/>
                </a:rPr>
                <a:t>02</a:t>
              </a:r>
              <a:endParaRPr lang="zh-CN" altLang="en-US" sz="2400" b="1" dirty="0">
                <a:solidFill>
                  <a:schemeClr val="bg1"/>
                </a:solidFill>
                <a:latin typeface="Impact" panose="020B0806030902050204" pitchFamily="34" charset="0"/>
              </a:endParaRP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Impact" panose="020B0806030902050204" pitchFamily="34" charset="0"/>
                </a:rPr>
                <a:t>03</a:t>
              </a:r>
              <a:endParaRPr lang="zh-CN" altLang="en-US" sz="2400" b="1" dirty="0">
                <a:solidFill>
                  <a:schemeClr val="bg1"/>
                </a:solidFill>
                <a:latin typeface="Impact" panose="020B0806030902050204" pitchFamily="34" charset="0"/>
              </a:endParaRP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Impact" panose="020B0806030902050204" pitchFamily="34" charset="0"/>
                </a:rPr>
                <a:t>04</a:t>
              </a:r>
              <a:endParaRPr lang="zh-CN" altLang="en-US" sz="2400" b="1" dirty="0">
                <a:latin typeface="Impact" panose="020B080603090205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40589" y="1418780"/>
            <a:ext cx="3861390" cy="2973036"/>
          </a:xfrm>
          <a:prstGeom prst="rect">
            <a:avLst/>
          </a:prstGeom>
          <a:blipFill dpi="0" rotWithShape="1">
            <a:blip r:embed="rId2" cstate="print"/>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endParaRPr/>
          </a:p>
        </p:txBody>
      </p:sp>
      <p:grpSp>
        <p:nvGrpSpPr>
          <p:cNvPr id="2" name="组合 4"/>
          <p:cNvGrpSpPr/>
          <p:nvPr/>
        </p:nvGrpSpPr>
        <p:grpSpPr>
          <a:xfrm>
            <a:off x="1591309" y="1437452"/>
            <a:ext cx="1504939" cy="1135092"/>
            <a:chOff x="2399137" y="1456900"/>
            <a:chExt cx="2006237" cy="1512989"/>
          </a:xfrm>
        </p:grpSpPr>
        <p:sp>
          <p:nvSpPr>
            <p:cNvPr id="27" name="文本框 9"/>
            <p:cNvSpPr txBox="1"/>
            <p:nvPr/>
          </p:nvSpPr>
          <p:spPr>
            <a:xfrm>
              <a:off x="2399137" y="1456900"/>
              <a:ext cx="2006237" cy="707886"/>
            </a:xfrm>
            <a:prstGeom prst="rect">
              <a:avLst/>
            </a:prstGeom>
            <a:noFill/>
          </p:spPr>
          <p:txBody>
            <a:bodyPr wrap="none" lIns="0" tIns="0" rIns="0" bIns="0" anchor="ctr" anchorCtr="0">
              <a:norm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8" name="文本框 12"/>
            <p:cNvSpPr txBox="1"/>
            <p:nvPr/>
          </p:nvSpPr>
          <p:spPr bwMode="auto">
            <a:xfrm>
              <a:off x="2399137" y="2157359"/>
              <a:ext cx="2006237" cy="812530"/>
            </a:xfrm>
            <a:prstGeom prst="rect">
              <a:avLst/>
            </a:prstGeom>
            <a:noFill/>
            <a:ln w="9525">
              <a:noFill/>
              <a:miter lim="800000"/>
            </a:ln>
          </p:spPr>
          <p:txBody>
            <a:bodyPr wrap="square" lIns="0" tIns="0" rIns="0" bIns="0" anchor="ctr" anchorCtr="0">
              <a:normAutofit fontScale="85000" lnSpcReduction="10000"/>
              <a:scene3d>
                <a:camera prst="orthographicFront"/>
                <a:lightRig rig="threePt" dir="t"/>
              </a:scene3d>
              <a:sp3d>
                <a:bevelT w="0" h="0"/>
              </a:sp3d>
            </a:bodyPr>
            <a:lstStyle/>
            <a:p>
              <a:pPr algn="l">
                <a:lnSpc>
                  <a:spcPct val="12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dirty="0">
                  <a:solidFill>
                    <a:schemeClr val="bg1">
                      <a:lumMod val="50000"/>
                    </a:schemeClr>
                  </a:solidFill>
                  <a:latin typeface="微软雅黑" panose="020B0503020204020204" pitchFamily="34" charset="-122"/>
                  <a:ea typeface="微软雅黑" panose="020B0503020204020204" pitchFamily="34" charset="-122"/>
                </a:rPr>
              </a:br>
              <a:r>
                <a:rPr lang="zh-CN" altLang="en-US" sz="1100"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grpSp>
      <p:grpSp>
        <p:nvGrpSpPr>
          <p:cNvPr id="3" name="组合 5"/>
          <p:cNvGrpSpPr/>
          <p:nvPr/>
        </p:nvGrpSpPr>
        <p:grpSpPr>
          <a:xfrm>
            <a:off x="1591310" y="2752596"/>
            <a:ext cx="1960091" cy="493827"/>
            <a:chOff x="1487488" y="2204864"/>
            <a:chExt cx="2613001" cy="658233"/>
          </a:xfrm>
        </p:grpSpPr>
        <p:sp>
          <p:nvSpPr>
            <p:cNvPr id="21" name="圆角矩形 15"/>
            <p:cNvSpPr/>
            <p:nvPr/>
          </p:nvSpPr>
          <p:spPr>
            <a:xfrm>
              <a:off x="1487488" y="2312730"/>
              <a:ext cx="2613001" cy="442502"/>
            </a:xfrm>
            <a:prstGeom prst="roundRect">
              <a:avLst>
                <a:gd name="adj" fmla="val 21525"/>
              </a:avLst>
            </a:prstGeom>
            <a:solidFill>
              <a:schemeClr val="accent4">
                <a:lumMod val="100000"/>
              </a:schemeClr>
            </a:solidFill>
            <a:ln w="12700" cap="flat">
              <a:noFill/>
              <a:miter lim="400000"/>
            </a:ln>
            <a:effectLst/>
          </p:spPr>
          <p:txBody>
            <a:bodyPr anchor="ctr"/>
            <a:lstStyle/>
            <a:p>
              <a:pPr algn="ctr"/>
              <a:endParaRPr/>
            </a:p>
          </p:txBody>
        </p:sp>
        <p:sp>
          <p:nvSpPr>
            <p:cNvPr id="22" name="任意多边形 19"/>
            <p:cNvSpPr/>
            <p:nvPr/>
          </p:nvSpPr>
          <p:spPr>
            <a:xfrm>
              <a:off x="1769354" y="2204864"/>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sp>
          <p:nvSpPr>
            <p:cNvPr id="23" name="矩形 22"/>
            <p:cNvSpPr/>
            <p:nvPr/>
          </p:nvSpPr>
          <p:spPr>
            <a:xfrm>
              <a:off x="2474831" y="2404750"/>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200" dirty="0">
                  <a:solidFill>
                    <a:schemeClr val="bg1"/>
                  </a:solidFill>
                </a:rPr>
                <a:t>标题文本预设</a:t>
              </a:r>
            </a:p>
          </p:txBody>
        </p:sp>
        <p:grpSp>
          <p:nvGrpSpPr>
            <p:cNvPr id="5" name="组合 23"/>
            <p:cNvGrpSpPr/>
            <p:nvPr/>
          </p:nvGrpSpPr>
          <p:grpSpPr>
            <a:xfrm>
              <a:off x="1877220" y="2312730"/>
              <a:ext cx="442502" cy="442502"/>
              <a:chOff x="0" y="0"/>
              <a:chExt cx="885002" cy="885002"/>
            </a:xfrm>
          </p:grpSpPr>
          <p:sp>
            <p:nvSpPr>
              <p:cNvPr id="25" name="任意多边形 23"/>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4"/>
                </a:solidFill>
                <a:prstDash val="solid"/>
                <a:miter lim="400000"/>
              </a:ln>
              <a:effectLst/>
            </p:spPr>
            <p:txBody>
              <a:bodyPr anchor="ctr"/>
              <a:lstStyle/>
              <a:p>
                <a:pPr algn="ctr"/>
                <a:endParaRPr/>
              </a:p>
            </p:txBody>
          </p:sp>
          <p:sp>
            <p:nvSpPr>
              <p:cNvPr id="26" name="任意多边形 24"/>
              <p:cNvSpPr/>
              <p:nvPr/>
            </p:nvSpPr>
            <p:spPr>
              <a:xfrm>
                <a:off x="204600" y="195529"/>
                <a:ext cx="475801" cy="401439"/>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chemeClr val="accent4"/>
              </a:solidFill>
              <a:ln w="12700" cap="flat">
                <a:noFill/>
                <a:miter lim="400000"/>
              </a:ln>
              <a:effectLst/>
            </p:spPr>
            <p:txBody>
              <a:bodyPr anchor="ctr"/>
              <a:lstStyle/>
              <a:p>
                <a:pPr algn="ctr"/>
                <a:endParaRPr/>
              </a:p>
            </p:txBody>
          </p:sp>
        </p:grpSp>
      </p:grpSp>
      <p:grpSp>
        <p:nvGrpSpPr>
          <p:cNvPr id="6" name="组合 6"/>
          <p:cNvGrpSpPr/>
          <p:nvPr/>
        </p:nvGrpSpPr>
        <p:grpSpPr>
          <a:xfrm>
            <a:off x="1591310" y="3325293"/>
            <a:ext cx="1960091" cy="493827"/>
            <a:chOff x="1487488" y="2807457"/>
            <a:chExt cx="2613001" cy="658233"/>
          </a:xfrm>
        </p:grpSpPr>
        <p:sp>
          <p:nvSpPr>
            <p:cNvPr id="15" name="圆角矩形 26"/>
            <p:cNvSpPr/>
            <p:nvPr/>
          </p:nvSpPr>
          <p:spPr>
            <a:xfrm>
              <a:off x="1487488" y="2915323"/>
              <a:ext cx="2613001" cy="442502"/>
            </a:xfrm>
            <a:prstGeom prst="roundRect">
              <a:avLst>
                <a:gd name="adj" fmla="val 21525"/>
              </a:avLst>
            </a:prstGeom>
            <a:solidFill>
              <a:schemeClr val="accent1"/>
            </a:solidFill>
            <a:ln w="12700" cap="flat">
              <a:noFill/>
              <a:miter lim="400000"/>
            </a:ln>
            <a:effectLst/>
          </p:spPr>
          <p:txBody>
            <a:bodyPr anchor="ctr"/>
            <a:lstStyle/>
            <a:p>
              <a:pPr algn="ctr"/>
              <a:endParaRPr/>
            </a:p>
          </p:txBody>
        </p:sp>
        <p:sp>
          <p:nvSpPr>
            <p:cNvPr id="16" name="任意多边形 27"/>
            <p:cNvSpPr/>
            <p:nvPr/>
          </p:nvSpPr>
          <p:spPr>
            <a:xfrm>
              <a:off x="1769354" y="2807457"/>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sp>
          <p:nvSpPr>
            <p:cNvPr id="17" name="矩形 16"/>
            <p:cNvSpPr/>
            <p:nvPr/>
          </p:nvSpPr>
          <p:spPr>
            <a:xfrm>
              <a:off x="2474831" y="3007343"/>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200" dirty="0">
                  <a:solidFill>
                    <a:schemeClr val="bg1"/>
                  </a:solidFill>
                </a:rPr>
                <a:t>标题文本预设</a:t>
              </a:r>
            </a:p>
          </p:txBody>
        </p:sp>
        <p:grpSp>
          <p:nvGrpSpPr>
            <p:cNvPr id="7" name="组合 17"/>
            <p:cNvGrpSpPr/>
            <p:nvPr/>
          </p:nvGrpSpPr>
          <p:grpSpPr>
            <a:xfrm>
              <a:off x="1877220" y="2915323"/>
              <a:ext cx="442502" cy="442502"/>
              <a:chOff x="0" y="0"/>
              <a:chExt cx="885002" cy="885002"/>
            </a:xfrm>
          </p:grpSpPr>
          <p:sp>
            <p:nvSpPr>
              <p:cNvPr id="19" name="任意多边形 30"/>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1"/>
                </a:solidFill>
                <a:prstDash val="solid"/>
                <a:miter lim="400000"/>
              </a:ln>
              <a:effectLst/>
            </p:spPr>
            <p:txBody>
              <a:bodyPr anchor="ctr"/>
              <a:lstStyle/>
              <a:p>
                <a:pPr algn="ctr"/>
                <a:endParaRPr/>
              </a:p>
            </p:txBody>
          </p:sp>
          <p:sp>
            <p:nvSpPr>
              <p:cNvPr id="20" name="任意多边形 31"/>
              <p:cNvSpPr/>
              <p:nvPr/>
            </p:nvSpPr>
            <p:spPr>
              <a:xfrm>
                <a:off x="205258" y="215586"/>
                <a:ext cx="449085" cy="449089"/>
              </a:xfrm>
              <a:custGeom>
                <a:avLst/>
                <a:gdLst/>
                <a:ahLst/>
                <a:cxnLst>
                  <a:cxn ang="0">
                    <a:pos x="wd2" y="hd2"/>
                  </a:cxn>
                  <a:cxn ang="5400000">
                    <a:pos x="wd2" y="hd2"/>
                  </a:cxn>
                  <a:cxn ang="10800000">
                    <a:pos x="wd2" y="hd2"/>
                  </a:cxn>
                  <a:cxn ang="16200000">
                    <a:pos x="wd2" y="hd2"/>
                  </a:cxn>
                </a:cxnLst>
                <a:rect l="0" t="0" r="r" b="b"/>
                <a:pathLst>
                  <a:path w="21600" h="21600" extrusionOk="0">
                    <a:moveTo>
                      <a:pt x="4727" y="0"/>
                    </a:moveTo>
                    <a:cubicBezTo>
                      <a:pt x="3608" y="0"/>
                      <a:pt x="2704" y="903"/>
                      <a:pt x="2704" y="2023"/>
                    </a:cubicBezTo>
                    <a:lnTo>
                      <a:pt x="2704" y="3375"/>
                    </a:lnTo>
                    <a:lnTo>
                      <a:pt x="2023" y="3375"/>
                    </a:lnTo>
                    <a:cubicBezTo>
                      <a:pt x="904" y="3375"/>
                      <a:pt x="0" y="4278"/>
                      <a:pt x="0" y="5397"/>
                    </a:cubicBezTo>
                    <a:lnTo>
                      <a:pt x="0" y="18896"/>
                    </a:lnTo>
                    <a:cubicBezTo>
                      <a:pt x="0" y="20387"/>
                      <a:pt x="1213" y="21600"/>
                      <a:pt x="2704" y="21600"/>
                    </a:cubicBezTo>
                    <a:lnTo>
                      <a:pt x="18896" y="21600"/>
                    </a:lnTo>
                    <a:cubicBezTo>
                      <a:pt x="20387" y="21600"/>
                      <a:pt x="21600" y="20387"/>
                      <a:pt x="21600" y="18896"/>
                    </a:cubicBezTo>
                    <a:lnTo>
                      <a:pt x="21600" y="2023"/>
                    </a:lnTo>
                    <a:cubicBezTo>
                      <a:pt x="21600" y="903"/>
                      <a:pt x="20696" y="0"/>
                      <a:pt x="19577" y="0"/>
                    </a:cubicBezTo>
                    <a:lnTo>
                      <a:pt x="4727" y="0"/>
                    </a:lnTo>
                    <a:close/>
                    <a:moveTo>
                      <a:pt x="4696" y="1321"/>
                    </a:moveTo>
                    <a:lnTo>
                      <a:pt x="19546" y="1321"/>
                    </a:lnTo>
                    <a:cubicBezTo>
                      <a:pt x="19919" y="1321"/>
                      <a:pt x="20217" y="1619"/>
                      <a:pt x="20217" y="1992"/>
                    </a:cubicBezTo>
                    <a:cubicBezTo>
                      <a:pt x="20217" y="1992"/>
                      <a:pt x="20217" y="18865"/>
                      <a:pt x="20217" y="18865"/>
                    </a:cubicBezTo>
                    <a:cubicBezTo>
                      <a:pt x="20217" y="19608"/>
                      <a:pt x="19610" y="20217"/>
                      <a:pt x="18865" y="20217"/>
                    </a:cubicBezTo>
                    <a:lnTo>
                      <a:pt x="2673" y="20217"/>
                    </a:lnTo>
                    <a:cubicBezTo>
                      <a:pt x="1928" y="20217"/>
                      <a:pt x="1321" y="19608"/>
                      <a:pt x="1321" y="18865"/>
                    </a:cubicBezTo>
                    <a:lnTo>
                      <a:pt x="1321" y="5366"/>
                    </a:lnTo>
                    <a:cubicBezTo>
                      <a:pt x="1321" y="4994"/>
                      <a:pt x="1620" y="4696"/>
                      <a:pt x="1992" y="4696"/>
                    </a:cubicBezTo>
                    <a:lnTo>
                      <a:pt x="2673" y="4696"/>
                    </a:lnTo>
                    <a:lnTo>
                      <a:pt x="2673" y="18194"/>
                    </a:lnTo>
                    <a:cubicBezTo>
                      <a:pt x="2673" y="18567"/>
                      <a:pt x="2971" y="18865"/>
                      <a:pt x="3344" y="18865"/>
                    </a:cubicBezTo>
                    <a:cubicBezTo>
                      <a:pt x="3717" y="18865"/>
                      <a:pt x="4025" y="18567"/>
                      <a:pt x="4025" y="18194"/>
                    </a:cubicBezTo>
                    <a:lnTo>
                      <a:pt x="4025" y="1992"/>
                    </a:lnTo>
                    <a:cubicBezTo>
                      <a:pt x="4025" y="1619"/>
                      <a:pt x="4323" y="1321"/>
                      <a:pt x="4696" y="1321"/>
                    </a:cubicBezTo>
                    <a:close/>
                    <a:moveTo>
                      <a:pt x="5955" y="2642"/>
                    </a:moveTo>
                    <a:cubicBezTo>
                      <a:pt x="5582" y="2642"/>
                      <a:pt x="5284" y="2940"/>
                      <a:pt x="5284" y="3313"/>
                    </a:cubicBezTo>
                    <a:lnTo>
                      <a:pt x="5284" y="8039"/>
                    </a:lnTo>
                    <a:cubicBezTo>
                      <a:pt x="5284" y="8412"/>
                      <a:pt x="5582" y="8710"/>
                      <a:pt x="5955" y="8710"/>
                    </a:cubicBezTo>
                    <a:lnTo>
                      <a:pt x="10681" y="8710"/>
                    </a:lnTo>
                    <a:cubicBezTo>
                      <a:pt x="11054" y="8710"/>
                      <a:pt x="11362" y="8412"/>
                      <a:pt x="11362" y="8039"/>
                    </a:cubicBezTo>
                    <a:lnTo>
                      <a:pt x="11362" y="3313"/>
                    </a:lnTo>
                    <a:cubicBezTo>
                      <a:pt x="11362" y="2940"/>
                      <a:pt x="11054" y="2642"/>
                      <a:pt x="10681" y="2642"/>
                    </a:cubicBezTo>
                    <a:lnTo>
                      <a:pt x="5955" y="2642"/>
                    </a:lnTo>
                    <a:close/>
                    <a:moveTo>
                      <a:pt x="6605" y="3963"/>
                    </a:moveTo>
                    <a:lnTo>
                      <a:pt x="9980" y="3963"/>
                    </a:lnTo>
                    <a:lnTo>
                      <a:pt x="9980" y="7338"/>
                    </a:lnTo>
                    <a:lnTo>
                      <a:pt x="6605" y="7338"/>
                    </a:lnTo>
                    <a:cubicBezTo>
                      <a:pt x="6605" y="7338"/>
                      <a:pt x="6605" y="3963"/>
                      <a:pt x="6605" y="3963"/>
                    </a:cubicBezTo>
                    <a:close/>
                    <a:moveTo>
                      <a:pt x="13045" y="3963"/>
                    </a:moveTo>
                    <a:cubicBezTo>
                      <a:pt x="12858" y="3963"/>
                      <a:pt x="12704" y="4117"/>
                      <a:pt x="12704" y="4303"/>
                    </a:cubicBezTo>
                    <a:cubicBezTo>
                      <a:pt x="12704" y="4490"/>
                      <a:pt x="12858" y="4634"/>
                      <a:pt x="13045" y="4634"/>
                    </a:cubicBezTo>
                    <a:lnTo>
                      <a:pt x="18442" y="4634"/>
                    </a:lnTo>
                    <a:cubicBezTo>
                      <a:pt x="18629" y="4634"/>
                      <a:pt x="18783" y="4490"/>
                      <a:pt x="18783" y="4303"/>
                    </a:cubicBezTo>
                    <a:cubicBezTo>
                      <a:pt x="18783" y="4117"/>
                      <a:pt x="18629" y="3963"/>
                      <a:pt x="18442" y="3963"/>
                    </a:cubicBezTo>
                    <a:lnTo>
                      <a:pt x="13045" y="3963"/>
                    </a:lnTo>
                    <a:close/>
                    <a:moveTo>
                      <a:pt x="13045" y="5986"/>
                    </a:moveTo>
                    <a:cubicBezTo>
                      <a:pt x="12858" y="5986"/>
                      <a:pt x="12704" y="6140"/>
                      <a:pt x="12704" y="6326"/>
                    </a:cubicBezTo>
                    <a:cubicBezTo>
                      <a:pt x="12704" y="6512"/>
                      <a:pt x="12858" y="6667"/>
                      <a:pt x="13045" y="6667"/>
                    </a:cubicBezTo>
                    <a:lnTo>
                      <a:pt x="18442" y="6667"/>
                    </a:lnTo>
                    <a:cubicBezTo>
                      <a:pt x="18629" y="6667"/>
                      <a:pt x="18783" y="6512"/>
                      <a:pt x="18783" y="6326"/>
                    </a:cubicBezTo>
                    <a:cubicBezTo>
                      <a:pt x="18783" y="6140"/>
                      <a:pt x="18629" y="5986"/>
                      <a:pt x="18442" y="5986"/>
                    </a:cubicBezTo>
                    <a:lnTo>
                      <a:pt x="13045" y="5986"/>
                    </a:lnTo>
                    <a:close/>
                    <a:moveTo>
                      <a:pt x="13045" y="8008"/>
                    </a:moveTo>
                    <a:cubicBezTo>
                      <a:pt x="12858" y="8008"/>
                      <a:pt x="12704" y="8163"/>
                      <a:pt x="12704" y="8349"/>
                    </a:cubicBezTo>
                    <a:cubicBezTo>
                      <a:pt x="12704" y="8535"/>
                      <a:pt x="12858" y="8690"/>
                      <a:pt x="13045" y="8690"/>
                    </a:cubicBezTo>
                    <a:lnTo>
                      <a:pt x="18442" y="8690"/>
                    </a:lnTo>
                    <a:cubicBezTo>
                      <a:pt x="18629" y="8690"/>
                      <a:pt x="18783" y="8535"/>
                      <a:pt x="18783" y="8349"/>
                    </a:cubicBezTo>
                    <a:cubicBezTo>
                      <a:pt x="18783" y="8163"/>
                      <a:pt x="18629" y="8008"/>
                      <a:pt x="18442" y="8008"/>
                    </a:cubicBezTo>
                    <a:lnTo>
                      <a:pt x="13045" y="8008"/>
                    </a:lnTo>
                    <a:close/>
                    <a:moveTo>
                      <a:pt x="5624" y="10041"/>
                    </a:moveTo>
                    <a:cubicBezTo>
                      <a:pt x="5439" y="10041"/>
                      <a:pt x="5284" y="10186"/>
                      <a:pt x="5284" y="10372"/>
                    </a:cubicBezTo>
                    <a:cubicBezTo>
                      <a:pt x="5284" y="10558"/>
                      <a:pt x="5439" y="10712"/>
                      <a:pt x="5624" y="10712"/>
                    </a:cubicBezTo>
                    <a:lnTo>
                      <a:pt x="18442" y="10712"/>
                    </a:lnTo>
                    <a:cubicBezTo>
                      <a:pt x="18628" y="10712"/>
                      <a:pt x="18783" y="10558"/>
                      <a:pt x="18783" y="10372"/>
                    </a:cubicBezTo>
                    <a:cubicBezTo>
                      <a:pt x="18783" y="10186"/>
                      <a:pt x="18628" y="10041"/>
                      <a:pt x="18442" y="10041"/>
                    </a:cubicBezTo>
                    <a:lnTo>
                      <a:pt x="5624" y="10041"/>
                    </a:lnTo>
                    <a:close/>
                    <a:moveTo>
                      <a:pt x="5624" y="12064"/>
                    </a:moveTo>
                    <a:cubicBezTo>
                      <a:pt x="5439" y="12064"/>
                      <a:pt x="5284" y="12209"/>
                      <a:pt x="5284" y="12394"/>
                    </a:cubicBezTo>
                    <a:cubicBezTo>
                      <a:pt x="5284" y="12582"/>
                      <a:pt x="5439" y="12735"/>
                      <a:pt x="5624" y="12735"/>
                    </a:cubicBezTo>
                    <a:lnTo>
                      <a:pt x="18442" y="12735"/>
                    </a:lnTo>
                    <a:cubicBezTo>
                      <a:pt x="18628" y="12735"/>
                      <a:pt x="18783" y="12582"/>
                      <a:pt x="18783" y="12394"/>
                    </a:cubicBezTo>
                    <a:cubicBezTo>
                      <a:pt x="18783" y="12209"/>
                      <a:pt x="18628" y="12064"/>
                      <a:pt x="18442" y="12064"/>
                    </a:cubicBezTo>
                    <a:lnTo>
                      <a:pt x="5624" y="12064"/>
                    </a:lnTo>
                    <a:close/>
                    <a:moveTo>
                      <a:pt x="5624" y="14087"/>
                    </a:moveTo>
                    <a:cubicBezTo>
                      <a:pt x="5439" y="14087"/>
                      <a:pt x="5284" y="14241"/>
                      <a:pt x="5284" y="14428"/>
                    </a:cubicBezTo>
                    <a:cubicBezTo>
                      <a:pt x="5284" y="14615"/>
                      <a:pt x="5439" y="14758"/>
                      <a:pt x="5624" y="14758"/>
                    </a:cubicBezTo>
                    <a:lnTo>
                      <a:pt x="11022" y="14758"/>
                    </a:lnTo>
                    <a:cubicBezTo>
                      <a:pt x="11208" y="14758"/>
                      <a:pt x="11362" y="14615"/>
                      <a:pt x="11362" y="14428"/>
                    </a:cubicBezTo>
                    <a:cubicBezTo>
                      <a:pt x="11362" y="14241"/>
                      <a:pt x="11208" y="14087"/>
                      <a:pt x="11022" y="14087"/>
                    </a:cubicBezTo>
                    <a:lnTo>
                      <a:pt x="5624" y="14087"/>
                    </a:lnTo>
                    <a:close/>
                    <a:moveTo>
                      <a:pt x="13045" y="14087"/>
                    </a:moveTo>
                    <a:cubicBezTo>
                      <a:pt x="12859" y="14087"/>
                      <a:pt x="12704" y="14241"/>
                      <a:pt x="12704" y="14428"/>
                    </a:cubicBezTo>
                    <a:cubicBezTo>
                      <a:pt x="12704" y="14615"/>
                      <a:pt x="12859" y="14758"/>
                      <a:pt x="13045" y="14758"/>
                    </a:cubicBezTo>
                    <a:lnTo>
                      <a:pt x="18442" y="14758"/>
                    </a:lnTo>
                    <a:cubicBezTo>
                      <a:pt x="18628" y="14758"/>
                      <a:pt x="18783" y="14615"/>
                      <a:pt x="18783" y="14428"/>
                    </a:cubicBezTo>
                    <a:cubicBezTo>
                      <a:pt x="18783" y="14241"/>
                      <a:pt x="18628" y="14087"/>
                      <a:pt x="18442" y="14087"/>
                    </a:cubicBezTo>
                    <a:lnTo>
                      <a:pt x="13045" y="14087"/>
                    </a:lnTo>
                    <a:close/>
                    <a:moveTo>
                      <a:pt x="5624" y="16110"/>
                    </a:moveTo>
                    <a:cubicBezTo>
                      <a:pt x="5439" y="16110"/>
                      <a:pt x="5284" y="16264"/>
                      <a:pt x="5284" y="16450"/>
                    </a:cubicBezTo>
                    <a:cubicBezTo>
                      <a:pt x="5284" y="16637"/>
                      <a:pt x="5439" y="16791"/>
                      <a:pt x="5624" y="16791"/>
                    </a:cubicBezTo>
                    <a:lnTo>
                      <a:pt x="11022" y="16791"/>
                    </a:lnTo>
                    <a:cubicBezTo>
                      <a:pt x="11208" y="16791"/>
                      <a:pt x="11362" y="16637"/>
                      <a:pt x="11362" y="16450"/>
                    </a:cubicBezTo>
                    <a:cubicBezTo>
                      <a:pt x="11362" y="16264"/>
                      <a:pt x="11208" y="16110"/>
                      <a:pt x="11022" y="16110"/>
                    </a:cubicBezTo>
                    <a:lnTo>
                      <a:pt x="5624" y="16110"/>
                    </a:lnTo>
                    <a:close/>
                    <a:moveTo>
                      <a:pt x="13045" y="16110"/>
                    </a:moveTo>
                    <a:cubicBezTo>
                      <a:pt x="12859" y="16110"/>
                      <a:pt x="12704" y="16264"/>
                      <a:pt x="12704" y="16450"/>
                    </a:cubicBezTo>
                    <a:cubicBezTo>
                      <a:pt x="12704" y="16637"/>
                      <a:pt x="12859" y="16791"/>
                      <a:pt x="13045" y="16791"/>
                    </a:cubicBezTo>
                    <a:lnTo>
                      <a:pt x="18442" y="16791"/>
                    </a:lnTo>
                    <a:cubicBezTo>
                      <a:pt x="18628" y="16791"/>
                      <a:pt x="18783" y="16637"/>
                      <a:pt x="18783" y="16450"/>
                    </a:cubicBezTo>
                    <a:cubicBezTo>
                      <a:pt x="18783" y="16264"/>
                      <a:pt x="18628" y="16110"/>
                      <a:pt x="18442" y="16110"/>
                    </a:cubicBezTo>
                    <a:lnTo>
                      <a:pt x="13045" y="16110"/>
                    </a:lnTo>
                    <a:close/>
                    <a:moveTo>
                      <a:pt x="5624" y="18132"/>
                    </a:moveTo>
                    <a:cubicBezTo>
                      <a:pt x="5439" y="18132"/>
                      <a:pt x="5284" y="18287"/>
                      <a:pt x="5284" y="18473"/>
                    </a:cubicBezTo>
                    <a:cubicBezTo>
                      <a:pt x="5284" y="18660"/>
                      <a:pt x="5439" y="18814"/>
                      <a:pt x="5624" y="18814"/>
                    </a:cubicBezTo>
                    <a:lnTo>
                      <a:pt x="11022" y="18814"/>
                    </a:lnTo>
                    <a:cubicBezTo>
                      <a:pt x="11208" y="18814"/>
                      <a:pt x="11362" y="18660"/>
                      <a:pt x="11362" y="18473"/>
                    </a:cubicBezTo>
                    <a:cubicBezTo>
                      <a:pt x="11362" y="18287"/>
                      <a:pt x="11208" y="18132"/>
                      <a:pt x="11022" y="18132"/>
                    </a:cubicBezTo>
                    <a:lnTo>
                      <a:pt x="5624" y="18132"/>
                    </a:lnTo>
                    <a:close/>
                    <a:moveTo>
                      <a:pt x="13045" y="18132"/>
                    </a:moveTo>
                    <a:cubicBezTo>
                      <a:pt x="12859" y="18132"/>
                      <a:pt x="12704" y="18287"/>
                      <a:pt x="12704" y="18473"/>
                    </a:cubicBezTo>
                    <a:cubicBezTo>
                      <a:pt x="12704" y="18660"/>
                      <a:pt x="12859" y="18814"/>
                      <a:pt x="13045" y="18814"/>
                    </a:cubicBezTo>
                    <a:lnTo>
                      <a:pt x="18442" y="18814"/>
                    </a:lnTo>
                    <a:cubicBezTo>
                      <a:pt x="18628" y="18814"/>
                      <a:pt x="18783" y="18660"/>
                      <a:pt x="18783" y="18473"/>
                    </a:cubicBezTo>
                    <a:cubicBezTo>
                      <a:pt x="18783" y="18287"/>
                      <a:pt x="18628" y="18132"/>
                      <a:pt x="18442" y="18132"/>
                    </a:cubicBezTo>
                    <a:lnTo>
                      <a:pt x="13045" y="18132"/>
                    </a:lnTo>
                    <a:close/>
                  </a:path>
                </a:pathLst>
              </a:custGeom>
              <a:solidFill>
                <a:schemeClr val="accent1"/>
              </a:solidFill>
              <a:ln w="12700" cap="flat">
                <a:noFill/>
                <a:miter lim="400000"/>
              </a:ln>
              <a:effectLst/>
            </p:spPr>
            <p:txBody>
              <a:bodyPr anchor="ctr"/>
              <a:lstStyle/>
              <a:p>
                <a:pPr algn="ctr"/>
                <a:endParaRPr/>
              </a:p>
            </p:txBody>
          </p:sp>
        </p:grpSp>
      </p:grpSp>
      <p:grpSp>
        <p:nvGrpSpPr>
          <p:cNvPr id="8" name="组合 7"/>
          <p:cNvGrpSpPr/>
          <p:nvPr/>
        </p:nvGrpSpPr>
        <p:grpSpPr>
          <a:xfrm>
            <a:off x="1591310" y="3897990"/>
            <a:ext cx="1960091" cy="493827"/>
            <a:chOff x="1487488" y="3410050"/>
            <a:chExt cx="2613001" cy="658233"/>
          </a:xfrm>
        </p:grpSpPr>
        <p:sp>
          <p:nvSpPr>
            <p:cNvPr id="9" name="圆角矩形 33"/>
            <p:cNvSpPr/>
            <p:nvPr/>
          </p:nvSpPr>
          <p:spPr>
            <a:xfrm>
              <a:off x="1487488" y="3517916"/>
              <a:ext cx="2613001" cy="442502"/>
            </a:xfrm>
            <a:prstGeom prst="roundRect">
              <a:avLst>
                <a:gd name="adj" fmla="val 21525"/>
              </a:avLst>
            </a:prstGeom>
            <a:solidFill>
              <a:schemeClr val="accent2"/>
            </a:solidFill>
            <a:ln w="12700" cap="flat">
              <a:noFill/>
              <a:miter lim="400000"/>
            </a:ln>
            <a:effectLst/>
          </p:spPr>
          <p:txBody>
            <a:bodyPr anchor="ctr"/>
            <a:lstStyle/>
            <a:p>
              <a:pPr algn="ctr"/>
              <a:endParaRPr/>
            </a:p>
          </p:txBody>
        </p:sp>
        <p:sp>
          <p:nvSpPr>
            <p:cNvPr id="10" name="任意多边形 34"/>
            <p:cNvSpPr/>
            <p:nvPr/>
          </p:nvSpPr>
          <p:spPr>
            <a:xfrm>
              <a:off x="1769354" y="3410050"/>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sp>
          <p:nvSpPr>
            <p:cNvPr id="11" name="矩形 10"/>
            <p:cNvSpPr/>
            <p:nvPr/>
          </p:nvSpPr>
          <p:spPr>
            <a:xfrm>
              <a:off x="2474831" y="3603889"/>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200" dirty="0">
                  <a:solidFill>
                    <a:schemeClr val="bg1"/>
                  </a:solidFill>
                </a:rPr>
                <a:t>标题文本预设</a:t>
              </a:r>
            </a:p>
          </p:txBody>
        </p:sp>
        <p:grpSp>
          <p:nvGrpSpPr>
            <p:cNvPr id="12" name="组合 11"/>
            <p:cNvGrpSpPr/>
            <p:nvPr/>
          </p:nvGrpSpPr>
          <p:grpSpPr>
            <a:xfrm>
              <a:off x="1877220" y="3517915"/>
              <a:ext cx="442502" cy="442503"/>
              <a:chOff x="0" y="0"/>
              <a:chExt cx="885002" cy="885002"/>
            </a:xfrm>
          </p:grpSpPr>
          <p:sp>
            <p:nvSpPr>
              <p:cNvPr id="13" name="任意多边形 37"/>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a:p>
            </p:txBody>
          </p:sp>
          <p:sp>
            <p:nvSpPr>
              <p:cNvPr id="14" name="任意多边形 38"/>
              <p:cNvSpPr/>
              <p:nvPr/>
            </p:nvSpPr>
            <p:spPr>
              <a:xfrm>
                <a:off x="160666" y="222246"/>
                <a:ext cx="512869" cy="449089"/>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10633" y="0"/>
                      <a:pt x="10476" y="23"/>
                      <a:pt x="10320" y="63"/>
                    </a:cubicBezTo>
                    <a:lnTo>
                      <a:pt x="1569" y="2361"/>
                    </a:lnTo>
                    <a:cubicBezTo>
                      <a:pt x="647" y="2604"/>
                      <a:pt x="0" y="3536"/>
                      <a:pt x="0" y="4617"/>
                    </a:cubicBezTo>
                    <a:cubicBezTo>
                      <a:pt x="0" y="5699"/>
                      <a:pt x="647" y="6620"/>
                      <a:pt x="1569" y="6863"/>
                    </a:cubicBezTo>
                    <a:lnTo>
                      <a:pt x="3369" y="7337"/>
                    </a:lnTo>
                    <a:lnTo>
                      <a:pt x="3369" y="13841"/>
                    </a:lnTo>
                    <a:cubicBezTo>
                      <a:pt x="3369" y="15882"/>
                      <a:pt x="5418" y="17689"/>
                      <a:pt x="10782" y="17689"/>
                    </a:cubicBezTo>
                    <a:cubicBezTo>
                      <a:pt x="16144" y="17689"/>
                      <a:pt x="18185" y="15882"/>
                      <a:pt x="18185" y="13841"/>
                    </a:cubicBezTo>
                    <a:lnTo>
                      <a:pt x="18185" y="7337"/>
                    </a:lnTo>
                    <a:lnTo>
                      <a:pt x="19985" y="6863"/>
                    </a:lnTo>
                    <a:cubicBezTo>
                      <a:pt x="20907" y="6620"/>
                      <a:pt x="21554" y="5699"/>
                      <a:pt x="21554" y="4617"/>
                    </a:cubicBezTo>
                    <a:cubicBezTo>
                      <a:pt x="21554" y="3536"/>
                      <a:pt x="20906" y="2604"/>
                      <a:pt x="19985" y="2361"/>
                    </a:cubicBezTo>
                    <a:lnTo>
                      <a:pt x="11225" y="53"/>
                    </a:lnTo>
                    <a:cubicBezTo>
                      <a:pt x="11078" y="15"/>
                      <a:pt x="10930" y="0"/>
                      <a:pt x="10782" y="0"/>
                    </a:cubicBezTo>
                    <a:close/>
                    <a:moveTo>
                      <a:pt x="10615" y="1687"/>
                    </a:moveTo>
                    <a:cubicBezTo>
                      <a:pt x="10666" y="1687"/>
                      <a:pt x="10713" y="1695"/>
                      <a:pt x="10763" y="1708"/>
                    </a:cubicBezTo>
                    <a:lnTo>
                      <a:pt x="19523" y="4016"/>
                    </a:lnTo>
                    <a:cubicBezTo>
                      <a:pt x="19830" y="4097"/>
                      <a:pt x="20040" y="4407"/>
                      <a:pt x="20040" y="4765"/>
                    </a:cubicBezTo>
                    <a:cubicBezTo>
                      <a:pt x="20040" y="5123"/>
                      <a:pt x="19830" y="5433"/>
                      <a:pt x="19523" y="5513"/>
                    </a:cubicBezTo>
                    <a:lnTo>
                      <a:pt x="10763" y="7822"/>
                    </a:lnTo>
                    <a:cubicBezTo>
                      <a:pt x="10713" y="7835"/>
                      <a:pt x="10666" y="7843"/>
                      <a:pt x="10615" y="7843"/>
                    </a:cubicBezTo>
                    <a:cubicBezTo>
                      <a:pt x="10564" y="7843"/>
                      <a:pt x="10508" y="7835"/>
                      <a:pt x="10458" y="7822"/>
                    </a:cubicBezTo>
                    <a:lnTo>
                      <a:pt x="1708" y="5513"/>
                    </a:lnTo>
                    <a:cubicBezTo>
                      <a:pt x="1402" y="5433"/>
                      <a:pt x="1182" y="5123"/>
                      <a:pt x="1182" y="4765"/>
                    </a:cubicBezTo>
                    <a:cubicBezTo>
                      <a:pt x="1182" y="4407"/>
                      <a:pt x="1402" y="4097"/>
                      <a:pt x="1708" y="4016"/>
                    </a:cubicBezTo>
                    <a:lnTo>
                      <a:pt x="10458" y="1708"/>
                    </a:lnTo>
                    <a:cubicBezTo>
                      <a:pt x="10508" y="1695"/>
                      <a:pt x="10564" y="1687"/>
                      <a:pt x="10615" y="1687"/>
                    </a:cubicBezTo>
                    <a:close/>
                    <a:moveTo>
                      <a:pt x="4726" y="7759"/>
                    </a:moveTo>
                    <a:lnTo>
                      <a:pt x="10338" y="9235"/>
                    </a:lnTo>
                    <a:cubicBezTo>
                      <a:pt x="10486" y="9272"/>
                      <a:pt x="10642" y="9298"/>
                      <a:pt x="10791" y="9298"/>
                    </a:cubicBezTo>
                    <a:cubicBezTo>
                      <a:pt x="10939" y="9298"/>
                      <a:pt x="11086" y="9275"/>
                      <a:pt x="11243" y="9235"/>
                    </a:cubicBezTo>
                    <a:lnTo>
                      <a:pt x="16846" y="7759"/>
                    </a:lnTo>
                    <a:cubicBezTo>
                      <a:pt x="16846" y="7759"/>
                      <a:pt x="16846" y="13915"/>
                      <a:pt x="16846" y="13915"/>
                    </a:cubicBezTo>
                    <a:cubicBezTo>
                      <a:pt x="16846" y="14765"/>
                      <a:pt x="14832" y="16213"/>
                      <a:pt x="10791" y="16213"/>
                    </a:cubicBezTo>
                    <a:cubicBezTo>
                      <a:pt x="6749" y="16213"/>
                      <a:pt x="4726" y="14765"/>
                      <a:pt x="4726" y="13915"/>
                    </a:cubicBezTo>
                    <a:lnTo>
                      <a:pt x="4726" y="7759"/>
                    </a:lnTo>
                    <a:close/>
                    <a:moveTo>
                      <a:pt x="20252" y="7759"/>
                    </a:moveTo>
                    <a:cubicBezTo>
                      <a:pt x="19881" y="7759"/>
                      <a:pt x="19578" y="8103"/>
                      <a:pt x="19578" y="8528"/>
                    </a:cubicBezTo>
                    <a:lnTo>
                      <a:pt x="19578" y="15454"/>
                    </a:lnTo>
                    <a:cubicBezTo>
                      <a:pt x="19578" y="15880"/>
                      <a:pt x="19881" y="16224"/>
                      <a:pt x="20252" y="16224"/>
                    </a:cubicBezTo>
                    <a:cubicBezTo>
                      <a:pt x="20624" y="16224"/>
                      <a:pt x="20926" y="15880"/>
                      <a:pt x="20926" y="15454"/>
                    </a:cubicBezTo>
                    <a:lnTo>
                      <a:pt x="20926" y="8528"/>
                    </a:lnTo>
                    <a:cubicBezTo>
                      <a:pt x="20926" y="8103"/>
                      <a:pt x="20624" y="7759"/>
                      <a:pt x="20252" y="7759"/>
                    </a:cubicBezTo>
                    <a:close/>
                    <a:moveTo>
                      <a:pt x="20252" y="16993"/>
                    </a:moveTo>
                    <a:cubicBezTo>
                      <a:pt x="19509" y="16993"/>
                      <a:pt x="18905" y="19222"/>
                      <a:pt x="18905" y="20071"/>
                    </a:cubicBezTo>
                    <a:cubicBezTo>
                      <a:pt x="18905" y="20920"/>
                      <a:pt x="19509" y="21600"/>
                      <a:pt x="20252" y="21600"/>
                    </a:cubicBezTo>
                    <a:cubicBezTo>
                      <a:pt x="20995" y="21600"/>
                      <a:pt x="21600" y="20920"/>
                      <a:pt x="21600" y="20071"/>
                    </a:cubicBezTo>
                    <a:cubicBezTo>
                      <a:pt x="21600" y="19222"/>
                      <a:pt x="20995" y="16993"/>
                      <a:pt x="20252" y="16993"/>
                    </a:cubicBezTo>
                    <a:close/>
                  </a:path>
                </a:pathLst>
              </a:custGeom>
              <a:solidFill>
                <a:schemeClr val="accent2"/>
              </a:solidFill>
              <a:ln w="12700" cap="flat">
                <a:noFill/>
                <a:miter lim="400000"/>
              </a:ln>
              <a:effectLst/>
            </p:spPr>
            <p:txBody>
              <a:bodyPr anchor="ctr"/>
              <a:lstStyle/>
              <a:p>
                <a:pPr algn="ctr"/>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793" y="-3174"/>
            <a:ext cx="9144000" cy="5148262"/>
          </a:xfrm>
          <a:prstGeom prst="rect">
            <a:avLst/>
          </a:prstGeom>
          <a:noFill/>
        </p:spPr>
      </p:pic>
      <p:sp>
        <p:nvSpPr>
          <p:cNvPr id="50" name="Text Placeholder 3"/>
          <p:cNvSpPr txBox="1"/>
          <p:nvPr/>
        </p:nvSpPr>
        <p:spPr>
          <a:xfrm>
            <a:off x="2915057" y="1492425"/>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1" name="文本框 58"/>
          <p:cNvSpPr txBox="1"/>
          <p:nvPr/>
        </p:nvSpPr>
        <p:spPr>
          <a:xfrm>
            <a:off x="4281283" y="2091452"/>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1280" y="1661534"/>
            <a:ext cx="1502159"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1453"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7475" y="2862318"/>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5"/>
          <p:cNvSpPr>
            <a:spLocks noChangeShapeType="1"/>
          </p:cNvSpPr>
          <p:nvPr/>
        </p:nvSpPr>
        <p:spPr bwMode="auto">
          <a:xfrm>
            <a:off x="7486526"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5" name="Freeform 17"/>
          <p:cNvSpPr/>
          <p:nvPr/>
        </p:nvSpPr>
        <p:spPr bwMode="auto">
          <a:xfrm>
            <a:off x="6855931"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68594" tIns="34297" rIns="68594" bIns="34297"/>
          <a:lstStyle/>
          <a:p>
            <a:endParaRPr lang="zh-CN" altLang="en-US"/>
          </a:p>
        </p:txBody>
      </p:sp>
      <p:grpSp>
        <p:nvGrpSpPr>
          <p:cNvPr id="2" name="组合 25"/>
          <p:cNvGrpSpPr/>
          <p:nvPr/>
        </p:nvGrpSpPr>
        <p:grpSpPr>
          <a:xfrm>
            <a:off x="7085240" y="1948969"/>
            <a:ext cx="801209" cy="799953"/>
            <a:chOff x="9444287" y="2597823"/>
            <a:chExt cx="1068093" cy="1066274"/>
          </a:xfrm>
        </p:grpSpPr>
        <p:sp>
          <p:nvSpPr>
            <p:cNvPr id="4"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dirty="0"/>
            </a:p>
          </p:txBody>
        </p:sp>
        <p:sp>
          <p:nvSpPr>
            <p:cNvPr id="6"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a:p>
          </p:txBody>
        </p:sp>
      </p:grpSp>
      <p:sp>
        <p:nvSpPr>
          <p:cNvPr id="8" name="Line 6"/>
          <p:cNvSpPr>
            <a:spLocks noChangeShapeType="1"/>
          </p:cNvSpPr>
          <p:nvPr/>
        </p:nvSpPr>
        <p:spPr bwMode="auto">
          <a:xfrm>
            <a:off x="1715123"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10" name="Freeform 8"/>
          <p:cNvSpPr/>
          <p:nvPr/>
        </p:nvSpPr>
        <p:spPr bwMode="auto">
          <a:xfrm>
            <a:off x="1085894"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68594" tIns="34297" rIns="68594" bIns="34297"/>
          <a:lstStyle/>
          <a:p>
            <a:endParaRPr lang="zh-CN" altLang="en-US"/>
          </a:p>
        </p:txBody>
      </p:sp>
      <p:grpSp>
        <p:nvGrpSpPr>
          <p:cNvPr id="7" name="组合 1"/>
          <p:cNvGrpSpPr/>
          <p:nvPr/>
        </p:nvGrpSpPr>
        <p:grpSpPr>
          <a:xfrm>
            <a:off x="1313837" y="1948969"/>
            <a:ext cx="802574" cy="799953"/>
            <a:chOff x="1750419" y="2597823"/>
            <a:chExt cx="1069913" cy="1066274"/>
          </a:xfrm>
        </p:grpSpPr>
        <p:sp>
          <p:nvSpPr>
            <p:cNvPr id="9"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a:p>
          </p:txBody>
        </p:sp>
        <p:grpSp>
          <p:nvGrpSpPr>
            <p:cNvPr id="11" name="Group 19"/>
            <p:cNvGrpSpPr/>
            <p:nvPr/>
          </p:nvGrpSpPr>
          <p:grpSpPr bwMode="auto">
            <a:xfrm>
              <a:off x="2037913" y="2825270"/>
              <a:ext cx="494926" cy="602282"/>
              <a:chOff x="0" y="0"/>
              <a:chExt cx="272" cy="331"/>
            </a:xfrm>
          </p:grpSpPr>
          <p:sp>
            <p:nvSpPr>
              <p:cNvPr id="12"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5" name="Line 12"/>
          <p:cNvSpPr>
            <a:spLocks noChangeShapeType="1"/>
          </p:cNvSpPr>
          <p:nvPr/>
        </p:nvSpPr>
        <p:spPr bwMode="auto">
          <a:xfrm>
            <a:off x="5620519"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17" name="Freeform 14"/>
          <p:cNvSpPr/>
          <p:nvPr/>
        </p:nvSpPr>
        <p:spPr bwMode="auto">
          <a:xfrm>
            <a:off x="4991290"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68594" tIns="34297" rIns="68594" bIns="34297"/>
          <a:lstStyle/>
          <a:p>
            <a:endParaRPr lang="zh-CN" altLang="en-US"/>
          </a:p>
        </p:txBody>
      </p:sp>
      <p:grpSp>
        <p:nvGrpSpPr>
          <p:cNvPr id="14" name="组合 13"/>
          <p:cNvGrpSpPr/>
          <p:nvPr/>
        </p:nvGrpSpPr>
        <p:grpSpPr>
          <a:xfrm>
            <a:off x="5219232" y="1948969"/>
            <a:ext cx="802574" cy="799953"/>
            <a:chOff x="6956709" y="2597823"/>
            <a:chExt cx="1069913" cy="1066274"/>
          </a:xfrm>
        </p:grpSpPr>
        <p:sp>
          <p:nvSpPr>
            <p:cNvPr id="16"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a:p>
          </p:txBody>
        </p:sp>
        <p:grpSp>
          <p:nvGrpSpPr>
            <p:cNvPr id="18" name="Group 22"/>
            <p:cNvGrpSpPr/>
            <p:nvPr/>
          </p:nvGrpSpPr>
          <p:grpSpPr bwMode="auto">
            <a:xfrm>
              <a:off x="7266038" y="2947182"/>
              <a:ext cx="453076" cy="413044"/>
              <a:chOff x="0" y="0"/>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27" name="Line 9"/>
          <p:cNvSpPr>
            <a:spLocks noChangeShapeType="1"/>
          </p:cNvSpPr>
          <p:nvPr/>
        </p:nvSpPr>
        <p:spPr bwMode="auto">
          <a:xfrm>
            <a:off x="3665863"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29" name="Freeform 11"/>
          <p:cNvSpPr/>
          <p:nvPr/>
        </p:nvSpPr>
        <p:spPr bwMode="auto">
          <a:xfrm>
            <a:off x="3036635"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68594" tIns="34297" rIns="68594" bIns="34297"/>
          <a:lstStyle/>
          <a:p>
            <a:endParaRPr lang="zh-CN" altLang="en-US"/>
          </a:p>
        </p:txBody>
      </p:sp>
      <p:grpSp>
        <p:nvGrpSpPr>
          <p:cNvPr id="26" name="组合 6"/>
          <p:cNvGrpSpPr/>
          <p:nvPr/>
        </p:nvGrpSpPr>
        <p:grpSpPr>
          <a:xfrm>
            <a:off x="3264577" y="1948969"/>
            <a:ext cx="802574" cy="799953"/>
            <a:chOff x="4350955" y="2597823"/>
            <a:chExt cx="1069913" cy="1066274"/>
          </a:xfrm>
        </p:grpSpPr>
        <p:sp>
          <p:nvSpPr>
            <p:cNvPr id="2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a:p>
          </p:txBody>
        </p:sp>
        <p:sp>
          <p:nvSpPr>
            <p:cNvPr id="30"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a:p>
          </p:txBody>
        </p:sp>
      </p:grpSp>
      <p:sp>
        <p:nvSpPr>
          <p:cNvPr id="31" name="文本框 13"/>
          <p:cNvSpPr txBox="1">
            <a:spLocks noChangeArrowheads="1"/>
          </p:cNvSpPr>
          <p:nvPr/>
        </p:nvSpPr>
        <p:spPr bwMode="auto">
          <a:xfrm>
            <a:off x="769967" y="363194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2" name="文本框 18"/>
          <p:cNvSpPr txBox="1">
            <a:spLocks noChangeArrowheads="1"/>
          </p:cNvSpPr>
          <p:nvPr/>
        </p:nvSpPr>
        <p:spPr bwMode="auto">
          <a:xfrm>
            <a:off x="755049" y="393207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
        <p:nvSpPr>
          <p:cNvPr id="33" name="文本框 13"/>
          <p:cNvSpPr txBox="1">
            <a:spLocks noChangeArrowheads="1"/>
          </p:cNvSpPr>
          <p:nvPr/>
        </p:nvSpPr>
        <p:spPr bwMode="auto">
          <a:xfrm>
            <a:off x="2720708" y="363194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4" name="文本框 18"/>
          <p:cNvSpPr txBox="1">
            <a:spLocks noChangeArrowheads="1"/>
          </p:cNvSpPr>
          <p:nvPr/>
        </p:nvSpPr>
        <p:spPr bwMode="auto">
          <a:xfrm>
            <a:off x="2705790" y="393207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
        <p:nvSpPr>
          <p:cNvPr id="35" name="文本框 13"/>
          <p:cNvSpPr txBox="1">
            <a:spLocks noChangeArrowheads="1"/>
          </p:cNvSpPr>
          <p:nvPr/>
        </p:nvSpPr>
        <p:spPr bwMode="auto">
          <a:xfrm>
            <a:off x="4692533" y="363194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6" name="文本框 18"/>
          <p:cNvSpPr txBox="1">
            <a:spLocks noChangeArrowheads="1"/>
          </p:cNvSpPr>
          <p:nvPr/>
        </p:nvSpPr>
        <p:spPr bwMode="auto">
          <a:xfrm>
            <a:off x="4721867" y="393207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
        <p:nvSpPr>
          <p:cNvPr id="37" name="文本框 13"/>
          <p:cNvSpPr txBox="1">
            <a:spLocks noChangeArrowheads="1"/>
          </p:cNvSpPr>
          <p:nvPr/>
        </p:nvSpPr>
        <p:spPr bwMode="auto">
          <a:xfrm>
            <a:off x="6576924" y="362717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8" name="文本框 18"/>
          <p:cNvSpPr txBox="1">
            <a:spLocks noChangeArrowheads="1"/>
          </p:cNvSpPr>
          <p:nvPr/>
        </p:nvSpPr>
        <p:spPr bwMode="auto">
          <a:xfrm>
            <a:off x="6672636" y="392730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anim calcmode="lin" valueType="num">
                                      <p:cBhvr>
                                        <p:cTn id="33" dur="750" fill="hold"/>
                                        <p:tgtEl>
                                          <p:spTgt spid="26"/>
                                        </p:tgtEl>
                                        <p:attrNameLst>
                                          <p:attrName>ppt_x</p:attrName>
                                        </p:attrNameLst>
                                      </p:cBhvr>
                                      <p:tavLst>
                                        <p:tav tm="0">
                                          <p:val>
                                            <p:strVal val="#ppt_x"/>
                                          </p:val>
                                        </p:tav>
                                        <p:tav tm="100000">
                                          <p:val>
                                            <p:strVal val="#ppt_x"/>
                                          </p:val>
                                        </p:tav>
                                      </p:tavLst>
                                    </p:anim>
                                    <p:anim calcmode="lin" valueType="num">
                                      <p:cBhvr>
                                        <p:cTn id="34" dur="75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anim calcmode="lin" valueType="num">
                                      <p:cBhvr>
                                        <p:cTn id="38" dur="750" fill="hold"/>
                                        <p:tgtEl>
                                          <p:spTgt spid="14"/>
                                        </p:tgtEl>
                                        <p:attrNameLst>
                                          <p:attrName>ppt_x</p:attrName>
                                        </p:attrNameLst>
                                      </p:cBhvr>
                                      <p:tavLst>
                                        <p:tav tm="0">
                                          <p:val>
                                            <p:strVal val="#ppt_x"/>
                                          </p:val>
                                        </p:tav>
                                        <p:tav tm="100000">
                                          <p:val>
                                            <p:strVal val="#ppt_x"/>
                                          </p:val>
                                        </p:tav>
                                      </p:tavLst>
                                    </p:anim>
                                    <p:anim calcmode="lin" valueType="num">
                                      <p:cBhvr>
                                        <p:cTn id="39" dur="75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ppt_h/2"/>
                                          </p:val>
                                        </p:tav>
                                        <p:tav tm="100000">
                                          <p:val>
                                            <p:strVal val="#ppt_y"/>
                                          </p:val>
                                        </p:tav>
                                      </p:tavLst>
                                    </p:anim>
                                    <p:anim calcmode="lin" valueType="num">
                                      <p:cBhvr>
                                        <p:cTn id="56" dur="500" fill="hold"/>
                                        <p:tgtEl>
                                          <p:spTgt spid="27"/>
                                        </p:tgtEl>
                                        <p:attrNameLst>
                                          <p:attrName>ppt_w</p:attrName>
                                        </p:attrNameLst>
                                      </p:cBhvr>
                                      <p:tavLst>
                                        <p:tav tm="0">
                                          <p:val>
                                            <p:strVal val="#ppt_w"/>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ppt_y-#ppt_h/2"/>
                                          </p:val>
                                        </p:tav>
                                        <p:tav tm="100000">
                                          <p:val>
                                            <p:strVal val="#ppt_y"/>
                                          </p:val>
                                        </p:tav>
                                      </p:tavLst>
                                    </p:anim>
                                    <p:anim calcmode="lin" valueType="num">
                                      <p:cBhvr>
                                        <p:cTn id="68" dur="500" fill="hold"/>
                                        <p:tgtEl>
                                          <p:spTgt spid="3"/>
                                        </p:tgtEl>
                                        <p:attrNameLst>
                                          <p:attrName>ppt_w</p:attrName>
                                        </p:attrNameLst>
                                      </p:cBhvr>
                                      <p:tavLst>
                                        <p:tav tm="0">
                                          <p:val>
                                            <p:strVal val="#ppt_w"/>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anim calcmode="lin" valueType="num">
                                      <p:cBhvr>
                                        <p:cTn id="84" dur="500" fill="hold"/>
                                        <p:tgtEl>
                                          <p:spTgt spid="33"/>
                                        </p:tgtEl>
                                        <p:attrNameLst>
                                          <p:attrName>ppt_x</p:attrName>
                                        </p:attrNameLst>
                                      </p:cBhvr>
                                      <p:tavLst>
                                        <p:tav tm="0">
                                          <p:val>
                                            <p:strVal val="#ppt_x"/>
                                          </p:val>
                                        </p:tav>
                                        <p:tav tm="100000">
                                          <p:val>
                                            <p:strVal val="#ppt_x"/>
                                          </p:val>
                                        </p:tav>
                                      </p:tavLst>
                                    </p:anim>
                                    <p:anim calcmode="lin" valueType="num">
                                      <p:cBhvr>
                                        <p:cTn id="85" dur="5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5" grpId="0" animBg="1"/>
      <p:bldP spid="17" grpId="0" animBg="1"/>
      <p:bldP spid="27" grpId="0" animBg="1"/>
      <p:bldP spid="29" grpId="0" animBg="1"/>
      <p:bldP spid="31" grpId="0"/>
      <p:bldP spid="3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heme/theme1.xml><?xml version="1.0" encoding="utf-8"?>
<a:theme xmlns:a="http://schemas.openxmlformats.org/drawingml/2006/main" name="1_自定义设计方案">
  <a:themeElements>
    <a:clrScheme name="自定义 1260">
      <a:dk1>
        <a:sysClr val="windowText" lastClr="000000"/>
      </a:dk1>
      <a:lt1>
        <a:sysClr val="window" lastClr="FFFFFF"/>
      </a:lt1>
      <a:dk2>
        <a:srgbClr val="004646"/>
      </a:dk2>
      <a:lt2>
        <a:srgbClr val="7F7F7F"/>
      </a:lt2>
      <a:accent1>
        <a:srgbClr val="268868"/>
      </a:accent1>
      <a:accent2>
        <a:srgbClr val="4BC5B9"/>
      </a:accent2>
      <a:accent3>
        <a:srgbClr val="268868"/>
      </a:accent3>
      <a:accent4>
        <a:srgbClr val="4BC5B9"/>
      </a:accent4>
      <a:accent5>
        <a:srgbClr val="268868"/>
      </a:accent5>
      <a:accent6>
        <a:srgbClr val="4BC5B9"/>
      </a:accent6>
      <a:hlink>
        <a:srgbClr val="D9BE02"/>
      </a:hlink>
      <a:folHlink>
        <a:srgbClr val="F900F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1977</Words>
  <Application>Microsoft Office PowerPoint</Application>
  <PresentationFormat>自定义</PresentationFormat>
  <Paragraphs>214</Paragraphs>
  <Slides>25</Slides>
  <Notes>23</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Impact MT Std</vt:lpstr>
      <vt:lpstr>等线</vt:lpstr>
      <vt:lpstr>等线 Light</vt:lpstr>
      <vt:lpstr>方正大黑_GBK</vt:lpstr>
      <vt:lpstr>方正中等线繁体</vt:lpstr>
      <vt:lpstr>微软雅黑</vt:lpstr>
      <vt:lpstr>Agency FB</vt:lpstr>
      <vt:lpstr>Arial</vt:lpstr>
      <vt:lpstr>Broadway</vt:lpstr>
      <vt:lpstr>Calibri</vt:lpstr>
      <vt:lpstr>Calibri Light</vt:lpstr>
      <vt:lpstr>Impact</vt:lpstr>
      <vt:lpstr>Wingdings</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bt641.pptx</dc:title>
  <dc:creator/>
  <cp:lastModifiedBy/>
  <cp:revision>2</cp:revision>
  <dcterms:created xsi:type="dcterms:W3CDTF">2016-10-17T14:00:00Z</dcterms:created>
  <dcterms:modified xsi:type="dcterms:W3CDTF">2021-01-05T01:43:28Z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