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62" r:id="rId3"/>
    <p:sldId id="272" r:id="rId4"/>
    <p:sldId id="273" r:id="rId5"/>
    <p:sldId id="274" r:id="rId6"/>
    <p:sldId id="275" r:id="rId7"/>
    <p:sldId id="260" r:id="rId8"/>
    <p:sldId id="276" r:id="rId9"/>
    <p:sldId id="277" r:id="rId10"/>
    <p:sldId id="259" r:id="rId11"/>
    <p:sldId id="278" r:id="rId12"/>
    <p:sldId id="279" r:id="rId13"/>
    <p:sldId id="271" r:id="rId14"/>
    <p:sldId id="261" r:id="rId15"/>
    <p:sldId id="263" r:id="rId16"/>
    <p:sldId id="268" r:id="rId17"/>
    <p:sldId id="280" r:id="rId18"/>
    <p:sldId id="281" r:id="rId19"/>
    <p:sldId id="282" r:id="rId20"/>
    <p:sldId id="283" r:id="rId21"/>
    <p:sldId id="284" r:id="rId22"/>
    <p:sldId id="257" r:id="rId23"/>
    <p:sldId id="265" r:id="rId24"/>
    <p:sldId id="266" r:id="rId25"/>
    <p:sldId id="270" r:id="rId26"/>
    <p:sldId id="267" r:id="rId27"/>
    <p:sldId id="285" r:id="rId28"/>
    <p:sldId id="269"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BC4C1"/>
    <a:srgbClr val="9397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59" autoAdjust="0"/>
  </p:normalViewPr>
  <p:slideViewPr>
    <p:cSldViewPr snapToGrid="0">
      <p:cViewPr varScale="1">
        <p:scale>
          <a:sx n="85" d="100"/>
          <a:sy n="85" d="100"/>
        </p:scale>
        <p:origin x="594"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istrator\Desktop\&#38468;&#23646;&#22270;&#34920;8.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dministrator\Desktop\&#38468;&#23646;&#22270;&#34920;8.2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Sheet1!$B$27</c:f>
              <c:strCache>
                <c:ptCount val="1"/>
                <c:pt idx="0">
                  <c:v>销售单价</c:v>
                </c:pt>
              </c:strCache>
            </c:strRef>
          </c:tx>
          <c:spPr>
            <a:solidFill>
              <a:schemeClr val="bg1"/>
            </a:solidFill>
            <a:ln>
              <a:noFill/>
            </a:ln>
            <a:effectLst/>
          </c:spPr>
          <c:invertIfNegative val="0"/>
          <c:cat>
            <c:strRef>
              <c:f>Sheet1!$A$28:$A$33</c:f>
              <c:strCache>
                <c:ptCount val="6"/>
                <c:pt idx="0">
                  <c:v>1月</c:v>
                </c:pt>
                <c:pt idx="1">
                  <c:v>2月</c:v>
                </c:pt>
                <c:pt idx="2">
                  <c:v>3月</c:v>
                </c:pt>
                <c:pt idx="3">
                  <c:v>4月</c:v>
                </c:pt>
                <c:pt idx="4">
                  <c:v>5月</c:v>
                </c:pt>
                <c:pt idx="5">
                  <c:v>6月</c:v>
                </c:pt>
              </c:strCache>
            </c:strRef>
          </c:cat>
          <c:val>
            <c:numRef>
              <c:f>Sheet1!$B$28:$B$33</c:f>
              <c:numCache>
                <c:formatCode>General</c:formatCode>
                <c:ptCount val="6"/>
                <c:pt idx="0">
                  <c:v>60</c:v>
                </c:pt>
                <c:pt idx="1">
                  <c:v>100</c:v>
                </c:pt>
                <c:pt idx="2">
                  <c:v>120</c:v>
                </c:pt>
                <c:pt idx="3">
                  <c:v>104</c:v>
                </c:pt>
                <c:pt idx="4">
                  <c:v>170</c:v>
                </c:pt>
                <c:pt idx="5">
                  <c:v>150</c:v>
                </c:pt>
              </c:numCache>
            </c:numRef>
          </c:val>
          <c:extLst>
            <c:ext xmlns:c16="http://schemas.microsoft.com/office/drawing/2014/chart" uri="{C3380CC4-5D6E-409C-BE32-E72D297353CC}">
              <c16:uniqueId val="{00000000-C363-4C24-883D-56278FF43221}"/>
            </c:ext>
          </c:extLst>
        </c:ser>
        <c:dLbls>
          <c:showLegendKey val="0"/>
          <c:showVal val="0"/>
          <c:showCatName val="0"/>
          <c:showSerName val="0"/>
          <c:showPercent val="0"/>
          <c:showBubbleSize val="0"/>
        </c:dLbls>
        <c:gapWidth val="219"/>
        <c:overlap val="-27"/>
        <c:axId val="93329408"/>
        <c:axId val="82909376"/>
      </c:barChart>
      <c:lineChart>
        <c:grouping val="standard"/>
        <c:varyColors val="0"/>
        <c:ser>
          <c:idx val="1"/>
          <c:order val="1"/>
          <c:tx>
            <c:strRef>
              <c:f>Sheet1!$C$27</c:f>
              <c:strCache>
                <c:ptCount val="1"/>
                <c:pt idx="0">
                  <c:v>交易额</c:v>
                </c:pt>
              </c:strCache>
            </c:strRef>
          </c:tx>
          <c:spPr>
            <a:ln w="28575" cap="rnd" cmpd="sng" algn="ctr">
              <a:solidFill>
                <a:schemeClr val="accent4"/>
              </a:solidFill>
              <a:prstDash val="solid"/>
              <a:round/>
            </a:ln>
            <a:effectLst/>
          </c:spPr>
          <c:marker>
            <c:symbol val="circle"/>
            <c:size val="5"/>
            <c:spPr>
              <a:solidFill>
                <a:schemeClr val="accent2"/>
              </a:solidFill>
              <a:ln w="9525" cap="flat" cmpd="sng" algn="ctr">
                <a:solidFill>
                  <a:schemeClr val="accent4"/>
                </a:solidFill>
                <a:prstDash val="solid"/>
                <a:round/>
              </a:ln>
              <a:effectLst/>
            </c:spPr>
          </c:marker>
          <c:cat>
            <c:strRef>
              <c:f>Sheet1!$A$28:$A$33</c:f>
              <c:strCache>
                <c:ptCount val="6"/>
                <c:pt idx="0">
                  <c:v>1月</c:v>
                </c:pt>
                <c:pt idx="1">
                  <c:v>2月</c:v>
                </c:pt>
                <c:pt idx="2">
                  <c:v>3月</c:v>
                </c:pt>
                <c:pt idx="3">
                  <c:v>4月</c:v>
                </c:pt>
                <c:pt idx="4">
                  <c:v>5月</c:v>
                </c:pt>
                <c:pt idx="5">
                  <c:v>6月</c:v>
                </c:pt>
              </c:strCache>
            </c:strRef>
          </c:cat>
          <c:val>
            <c:numRef>
              <c:f>Sheet1!$C$28:$C$33</c:f>
              <c:numCache>
                <c:formatCode>General</c:formatCode>
                <c:ptCount val="6"/>
                <c:pt idx="0">
                  <c:v>1000</c:v>
                </c:pt>
                <c:pt idx="1">
                  <c:v>3000</c:v>
                </c:pt>
                <c:pt idx="2">
                  <c:v>2500</c:v>
                </c:pt>
                <c:pt idx="3">
                  <c:v>7000</c:v>
                </c:pt>
                <c:pt idx="4">
                  <c:v>5050</c:v>
                </c:pt>
                <c:pt idx="5">
                  <c:v>7500</c:v>
                </c:pt>
              </c:numCache>
            </c:numRef>
          </c:val>
          <c:smooth val="0"/>
          <c:extLst>
            <c:ext xmlns:c16="http://schemas.microsoft.com/office/drawing/2014/chart" uri="{C3380CC4-5D6E-409C-BE32-E72D297353CC}">
              <c16:uniqueId val="{00000001-C363-4C24-883D-56278FF43221}"/>
            </c:ext>
          </c:extLst>
        </c:ser>
        <c:dLbls>
          <c:showLegendKey val="0"/>
          <c:showVal val="0"/>
          <c:showCatName val="0"/>
          <c:showSerName val="0"/>
          <c:showPercent val="0"/>
          <c:showBubbleSize val="0"/>
        </c:dLbls>
        <c:marker val="1"/>
        <c:smooth val="0"/>
        <c:axId val="93330432"/>
        <c:axId val="82909952"/>
      </c:lineChart>
      <c:catAx>
        <c:axId val="93329408"/>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prstDash val="solid"/>
            <a:round/>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cs"/>
              </a:defRPr>
            </a:pPr>
            <a:endParaRPr lang="zh-CN"/>
          </a:p>
        </c:txPr>
        <c:crossAx val="82909376"/>
        <c:crosses val="autoZero"/>
        <c:auto val="1"/>
        <c:lblAlgn val="ctr"/>
        <c:lblOffset val="100"/>
        <c:noMultiLvlLbl val="0"/>
      </c:catAx>
      <c:valAx>
        <c:axId val="82909376"/>
        <c:scaling>
          <c:orientation val="minMax"/>
        </c:scaling>
        <c:delete val="0"/>
        <c:axPos val="l"/>
        <c:majorGridlines>
          <c:spPr>
            <a:ln w="9525" cap="flat" cmpd="sng" algn="ctr">
              <a:solidFill>
                <a:schemeClr val="bg1">
                  <a:lumMod val="6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cs"/>
              </a:defRPr>
            </a:pPr>
            <a:endParaRPr lang="zh-CN"/>
          </a:p>
        </c:txPr>
        <c:crossAx val="93329408"/>
        <c:crosses val="autoZero"/>
        <c:crossBetween val="between"/>
        <c:majorUnit val="40"/>
      </c:valAx>
      <c:catAx>
        <c:axId val="93330432"/>
        <c:scaling>
          <c:orientation val="minMax"/>
        </c:scaling>
        <c:delete val="1"/>
        <c:axPos val="b"/>
        <c:numFmt formatCode="General" sourceLinked="1"/>
        <c:majorTickMark val="out"/>
        <c:minorTickMark val="none"/>
        <c:tickLblPos val="nextTo"/>
        <c:crossAx val="82909952"/>
        <c:crosses val="autoZero"/>
        <c:auto val="1"/>
        <c:lblAlgn val="ctr"/>
        <c:lblOffset val="100"/>
        <c:noMultiLvlLbl val="0"/>
      </c:catAx>
      <c:valAx>
        <c:axId val="82909952"/>
        <c:scaling>
          <c:orientation val="minMax"/>
        </c:scaling>
        <c:delete val="0"/>
        <c:axPos val="r"/>
        <c:numFmt formatCode="General"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cs"/>
              </a:defRPr>
            </a:pPr>
            <a:endParaRPr lang="zh-CN"/>
          </a:p>
        </c:txPr>
        <c:crossAx val="93330432"/>
        <c:crosses val="max"/>
        <c:crossBetween val="between"/>
        <c:majorUnit val="2000"/>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200" b="0" i="0" u="none" strike="noStrike" kern="1200" baseline="0">
              <a:solidFill>
                <a:schemeClr val="bg1"/>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solidFill>
            <a:schemeClr val="bg1"/>
          </a:solidFill>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600" b="1" i="0" u="none" strike="noStrike" kern="1200" spc="0" baseline="0">
                <a:solidFill>
                  <a:schemeClr val="bg1"/>
                </a:solidFill>
                <a:latin typeface="+mn-lt"/>
                <a:ea typeface="+mn-ea"/>
                <a:cs typeface="+mn-cs"/>
              </a:defRPr>
            </a:pPr>
            <a:r>
              <a:rPr lang="en-US" sz="1600" b="1"/>
              <a:t>ADD YOUR TEXT</a:t>
            </a:r>
            <a:endParaRPr lang="zh-CN" sz="1600" b="1"/>
          </a:p>
        </c:rich>
      </c:tx>
      <c:layout>
        <c:manualLayout>
          <c:xMode val="edge"/>
          <c:yMode val="edge"/>
          <c:x val="0.39511339452487598"/>
          <c:y val="5.3058664918655199E-2"/>
        </c:manualLayout>
      </c:layout>
      <c:overlay val="0"/>
      <c:spPr>
        <a:noFill/>
        <a:ln>
          <a:noFill/>
        </a:ln>
        <a:effectLst/>
      </c:spPr>
    </c:title>
    <c:autoTitleDeleted val="0"/>
    <c:plotArea>
      <c:layout/>
      <c:ofPieChart>
        <c:ofPieType val="pie"/>
        <c:varyColors val="1"/>
        <c:ser>
          <c:idx val="0"/>
          <c:order val="0"/>
          <c:tx>
            <c:strRef>
              <c:f>Sheet4!$C$2</c:f>
              <c:strCache>
                <c:ptCount val="1"/>
                <c:pt idx="0">
                  <c:v>数量</c:v>
                </c:pt>
              </c:strCache>
            </c:strRef>
          </c:tx>
          <c:dPt>
            <c:idx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361D-494D-9036-82686C0CED07}"/>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361D-494D-9036-82686C0CED07}"/>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361D-494D-9036-82686C0CED07}"/>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361D-494D-9036-82686C0CED07}"/>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361D-494D-9036-82686C0CED07}"/>
              </c:ext>
            </c:extLst>
          </c:dPt>
          <c:dPt>
            <c:idx val="5"/>
            <c:bubble3D val="0"/>
            <c:spPr>
              <a:solidFill>
                <a:schemeClr val="accent4"/>
              </a:solidFill>
              <a:ln w="19050">
                <a:solidFill>
                  <a:schemeClr val="lt1"/>
                </a:solidFill>
              </a:ln>
              <a:effectLst/>
            </c:spPr>
            <c:extLst>
              <c:ext xmlns:c16="http://schemas.microsoft.com/office/drawing/2014/chart" uri="{C3380CC4-5D6E-409C-BE32-E72D297353CC}">
                <c16:uniqueId val="{0000000B-361D-494D-9036-82686C0CED07}"/>
              </c:ext>
            </c:extLst>
          </c:dPt>
          <c:dPt>
            <c:idx val="6"/>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D-361D-494D-9036-82686C0CED07}"/>
              </c:ext>
            </c:extLst>
          </c:dPt>
          <c:dPt>
            <c:idx val="7"/>
            <c:bubble3D val="0"/>
            <c:spPr>
              <a:solidFill>
                <a:schemeClr val="accent4"/>
              </a:solidFill>
              <a:ln w="19050">
                <a:solidFill>
                  <a:schemeClr val="lt1"/>
                </a:solidFill>
              </a:ln>
              <a:effectLst/>
            </c:spPr>
            <c:extLst>
              <c:ext xmlns:c16="http://schemas.microsoft.com/office/drawing/2014/chart" uri="{C3380CC4-5D6E-409C-BE32-E72D297353CC}">
                <c16:uniqueId val="{0000000F-361D-494D-9036-82686C0CED07}"/>
              </c:ext>
            </c:extLst>
          </c:dPt>
          <c:dLbls>
            <c:spPr>
              <a:noFill/>
              <a:ln>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solidFill>
                    <a:latin typeface="+mn-lt"/>
                    <a:ea typeface="+mn-ea"/>
                    <a:cs typeface="+mn-cs"/>
                  </a:defRPr>
                </a:pPr>
                <a:endParaRPr lang="zh-CN"/>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Sheet4!$B$3:$B$9</c:f>
              <c:strCache>
                <c:ptCount val="7"/>
                <c:pt idx="0">
                  <c:v>广州</c:v>
                </c:pt>
                <c:pt idx="1">
                  <c:v>上海</c:v>
                </c:pt>
                <c:pt idx="2">
                  <c:v>深圳</c:v>
                </c:pt>
                <c:pt idx="3">
                  <c:v>北京</c:v>
                </c:pt>
                <c:pt idx="4">
                  <c:v>电脑</c:v>
                </c:pt>
                <c:pt idx="5">
                  <c:v>电视</c:v>
                </c:pt>
                <c:pt idx="6">
                  <c:v>冰箱</c:v>
                </c:pt>
              </c:strCache>
            </c:strRef>
          </c:cat>
          <c:val>
            <c:numRef>
              <c:f>Sheet4!$C$3:$C$9</c:f>
              <c:numCache>
                <c:formatCode>General</c:formatCode>
                <c:ptCount val="7"/>
                <c:pt idx="0">
                  <c:v>430</c:v>
                </c:pt>
                <c:pt idx="1">
                  <c:v>766</c:v>
                </c:pt>
                <c:pt idx="2">
                  <c:v>589</c:v>
                </c:pt>
                <c:pt idx="3">
                  <c:v>699</c:v>
                </c:pt>
                <c:pt idx="4">
                  <c:v>206</c:v>
                </c:pt>
                <c:pt idx="5">
                  <c:v>227</c:v>
                </c:pt>
                <c:pt idx="6">
                  <c:v>189</c:v>
                </c:pt>
              </c:numCache>
            </c:numRef>
          </c:val>
          <c:extLst>
            <c:ext xmlns:c16="http://schemas.microsoft.com/office/drawing/2014/chart" uri="{C3380CC4-5D6E-409C-BE32-E72D297353CC}">
              <c16:uniqueId val="{00000010-361D-494D-9036-82686C0CED07}"/>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prstDash val="solid"/>
              <a:round/>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200" b="0" i="0" u="none" strike="noStrike" kern="1200" baseline="0">
              <a:solidFill>
                <a:schemeClr val="bg1"/>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sz="1600">
          <a:solidFill>
            <a:schemeClr val="bg1"/>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9A3E6-78BA-405C-9260-1BF6DA870EE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2C99B-07A0-4718-A71D-3B3AC0F0BA9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52C99B-07A0-4718-A71D-3B3AC0F0BA99}"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46881BB-5DF8-4F76-B5DB-92937C2AAD5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30CA0F6-5D9E-4824-919B-C83F7363490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日期占位符 3"/>
          <p:cNvSpPr>
            <a:spLocks noGrp="1"/>
          </p:cNvSpPr>
          <p:nvPr>
            <p:ph type="dt" sz="half" idx="10"/>
          </p:nvPr>
        </p:nvSpPr>
        <p:spPr/>
        <p:txBody>
          <a:bodyPr/>
          <a:lstStyle/>
          <a:p>
            <a:fld id="{C46881BB-5DF8-4F76-B5DB-92937C2AAD5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0CA0F6-5D9E-4824-919B-C83F73634907}" type="slidenum">
              <a:rPr lang="zh-CN" altLang="en-US" smtClean="0"/>
              <a:t>‹#›</a:t>
            </a:fld>
            <a:endParaRPr lang="zh-CN" altLang="en-US"/>
          </a:p>
        </p:txBody>
      </p:sp>
      <p:pic>
        <p:nvPicPr>
          <p:cNvPr id="8" name="Picture 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rot="5400000">
            <a:off x="10247666" y="1944334"/>
            <a:ext cx="4298019" cy="409351"/>
          </a:xfrm>
          <a:prstGeom prst="rect">
            <a:avLst/>
          </a:prstGeom>
        </p:spPr>
      </p:pic>
      <p:grpSp>
        <p:nvGrpSpPr>
          <p:cNvPr id="9" name="组合 8"/>
          <p:cNvGrpSpPr/>
          <p:nvPr userDrawn="1"/>
        </p:nvGrpSpPr>
        <p:grpSpPr>
          <a:xfrm>
            <a:off x="11353800" y="223770"/>
            <a:ext cx="648000" cy="425455"/>
            <a:chOff x="5404661" y="1633855"/>
            <a:chExt cx="3485322" cy="2092601"/>
          </a:xfrm>
        </p:grpSpPr>
        <p:cxnSp>
          <p:nvCxnSpPr>
            <p:cNvPr id="10" name="直接连接符 9"/>
            <p:cNvCxnSpPr/>
            <p:nvPr/>
          </p:nvCxnSpPr>
          <p:spPr>
            <a:xfrm>
              <a:off x="5404661" y="1677585"/>
              <a:ext cx="3485322" cy="0"/>
            </a:xfrm>
            <a:prstGeom prst="line">
              <a:avLst/>
            </a:prstGeom>
            <a:noFill/>
            <a:ln w="25400">
              <a:solidFill>
                <a:srgbClr val="FFFFFF">
                  <a:alpha val="6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a:off x="8855829" y="1633855"/>
              <a:ext cx="0" cy="2092601"/>
            </a:xfrm>
            <a:prstGeom prst="line">
              <a:avLst/>
            </a:prstGeom>
            <a:noFill/>
            <a:ln w="25400">
              <a:solidFill>
                <a:srgbClr val="FFFFFF">
                  <a:alpha val="60000"/>
                </a:srgb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组合 11"/>
          <p:cNvGrpSpPr/>
          <p:nvPr userDrawn="1"/>
        </p:nvGrpSpPr>
        <p:grpSpPr>
          <a:xfrm flipH="1" flipV="1">
            <a:off x="190200" y="6296020"/>
            <a:ext cx="648000" cy="425455"/>
            <a:chOff x="5404661" y="1633855"/>
            <a:chExt cx="3485322" cy="2092601"/>
          </a:xfrm>
        </p:grpSpPr>
        <p:cxnSp>
          <p:nvCxnSpPr>
            <p:cNvPr id="13" name="直接连接符 12"/>
            <p:cNvCxnSpPr/>
            <p:nvPr/>
          </p:nvCxnSpPr>
          <p:spPr>
            <a:xfrm>
              <a:off x="5404661" y="1677585"/>
              <a:ext cx="3485322" cy="0"/>
            </a:xfrm>
            <a:prstGeom prst="line">
              <a:avLst/>
            </a:prstGeom>
            <a:noFill/>
            <a:ln w="25400">
              <a:solidFill>
                <a:srgbClr val="FFFFFF">
                  <a:alpha val="6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8855829" y="1633855"/>
              <a:ext cx="0" cy="2092601"/>
            </a:xfrm>
            <a:prstGeom prst="line">
              <a:avLst/>
            </a:prstGeom>
            <a:noFill/>
            <a:ln w="25400">
              <a:solidFill>
                <a:srgbClr val="FFFFFF">
                  <a:alpha val="60000"/>
                </a:srgbClr>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46881BB-5DF8-4F76-B5DB-92937C2AAD51}"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30CA0F6-5D9E-4824-919B-C83F7363490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6881BB-5DF8-4F76-B5DB-92937C2AAD51}"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0CA0F6-5D9E-4824-919B-C83F73634907}" type="slidenum">
              <a:rPr lang="zh-CN" altLang="en-US" smtClean="0"/>
              <a:t>‹#›</a:t>
            </a:fld>
            <a:endParaRPr lang="zh-CN" altLang="en-US"/>
          </a:p>
        </p:txBody>
      </p:sp>
      <p:pic>
        <p:nvPicPr>
          <p:cNvPr id="8" name="Picture 4"/>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rot="5400000">
            <a:off x="10247666" y="1944334"/>
            <a:ext cx="4298019" cy="40935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4"/>
          <p:cNvSpPr txBox="1">
            <a:spLocks noChangeArrowheads="1"/>
          </p:cNvSpPr>
          <p:nvPr/>
        </p:nvSpPr>
        <p:spPr bwMode="auto">
          <a:xfrm>
            <a:off x="4205899" y="3352511"/>
            <a:ext cx="37802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bg1"/>
                </a:solidFill>
                <a:latin typeface="微软雅黑" panose="020B0503020204020204" pitchFamily="34" charset="-122"/>
                <a:ea typeface="微软雅黑" panose="020B0503020204020204" pitchFamily="34" charset="-122"/>
              </a:rPr>
              <a:t>POWERPOINT</a:t>
            </a:r>
            <a:r>
              <a:rPr lang="zh-CN" sz="3200" dirty="0">
                <a:solidFill>
                  <a:schemeClr val="bg1"/>
                </a:solidFill>
                <a:latin typeface="微软雅黑" panose="020B0503020204020204" pitchFamily="34" charset="-122"/>
                <a:ea typeface="微软雅黑" panose="020B0503020204020204" pitchFamily="34" charset="-122"/>
              </a:rPr>
              <a:t>模板</a:t>
            </a:r>
          </a:p>
        </p:txBody>
      </p:sp>
      <p:cxnSp>
        <p:nvCxnSpPr>
          <p:cNvPr id="31" name="直接连接符 30"/>
          <p:cNvCxnSpPr/>
          <p:nvPr/>
        </p:nvCxnSpPr>
        <p:spPr>
          <a:xfrm>
            <a:off x="3648000" y="4053114"/>
            <a:ext cx="4896000" cy="0"/>
          </a:xfrm>
          <a:prstGeom prst="line">
            <a:avLst/>
          </a:prstGeom>
          <a:ln w="19050">
            <a:gradFill flip="none" rotWithShape="1">
              <a:gsLst>
                <a:gs pos="100000">
                  <a:srgbClr val="FFFFFF">
                    <a:alpha val="0"/>
                  </a:srgbClr>
                </a:gs>
                <a:gs pos="40000">
                  <a:srgbClr val="FFFFFF">
                    <a:alpha val="40000"/>
                  </a:srgbClr>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10" name="任意多边形 9"/>
          <p:cNvSpPr/>
          <p:nvPr/>
        </p:nvSpPr>
        <p:spPr>
          <a:xfrm>
            <a:off x="5646000" y="4363381"/>
            <a:ext cx="900000" cy="900000"/>
          </a:xfrm>
          <a:custGeom>
            <a:avLst/>
            <a:gdLst/>
            <a:ahLst/>
            <a:cxnLst/>
            <a:rect l="l" t="t" r="r" b="b"/>
            <a:pathLst>
              <a:path w="900000" h="900000">
                <a:moveTo>
                  <a:pt x="678584" y="388730"/>
                </a:moveTo>
                <a:cubicBezTo>
                  <a:pt x="695253" y="388730"/>
                  <a:pt x="707953" y="394088"/>
                  <a:pt x="716684" y="404803"/>
                </a:cubicBezTo>
                <a:cubicBezTo>
                  <a:pt x="725415" y="415519"/>
                  <a:pt x="729781" y="430898"/>
                  <a:pt x="729781" y="450940"/>
                </a:cubicBezTo>
                <a:cubicBezTo>
                  <a:pt x="729781" y="470883"/>
                  <a:pt x="725415" y="486188"/>
                  <a:pt x="716684" y="496854"/>
                </a:cubicBezTo>
                <a:cubicBezTo>
                  <a:pt x="707953" y="507520"/>
                  <a:pt x="695253" y="512853"/>
                  <a:pt x="678584" y="512853"/>
                </a:cubicBezTo>
                <a:cubicBezTo>
                  <a:pt x="662411" y="512853"/>
                  <a:pt x="649538" y="507396"/>
                  <a:pt x="639963" y="496482"/>
                </a:cubicBezTo>
                <a:cubicBezTo>
                  <a:pt x="630389" y="485567"/>
                  <a:pt x="625601" y="470635"/>
                  <a:pt x="625601" y="451684"/>
                </a:cubicBezTo>
                <a:cubicBezTo>
                  <a:pt x="625601" y="432138"/>
                  <a:pt x="630339" y="416759"/>
                  <a:pt x="639814" y="405548"/>
                </a:cubicBezTo>
                <a:cubicBezTo>
                  <a:pt x="649290" y="394336"/>
                  <a:pt x="662213" y="388730"/>
                  <a:pt x="678584" y="388730"/>
                </a:cubicBezTo>
                <a:close/>
                <a:moveTo>
                  <a:pt x="485405" y="388730"/>
                </a:moveTo>
                <a:cubicBezTo>
                  <a:pt x="498006" y="388730"/>
                  <a:pt x="508622" y="393294"/>
                  <a:pt x="517254" y="402422"/>
                </a:cubicBezTo>
                <a:cubicBezTo>
                  <a:pt x="525886" y="411550"/>
                  <a:pt x="530153" y="422464"/>
                  <a:pt x="530054" y="435164"/>
                </a:cubicBezTo>
                <a:lnTo>
                  <a:pt x="530054" y="458084"/>
                </a:lnTo>
                <a:cubicBezTo>
                  <a:pt x="530153" y="473959"/>
                  <a:pt x="525688" y="487056"/>
                  <a:pt x="516659" y="497374"/>
                </a:cubicBezTo>
                <a:cubicBezTo>
                  <a:pt x="507630" y="507693"/>
                  <a:pt x="496022" y="512853"/>
                  <a:pt x="481833" y="512853"/>
                </a:cubicBezTo>
                <a:cubicBezTo>
                  <a:pt x="467744" y="512853"/>
                  <a:pt x="456433" y="507445"/>
                  <a:pt x="447900" y="496630"/>
                </a:cubicBezTo>
                <a:cubicBezTo>
                  <a:pt x="439368" y="485815"/>
                  <a:pt x="435101" y="471677"/>
                  <a:pt x="435101" y="454214"/>
                </a:cubicBezTo>
                <a:cubicBezTo>
                  <a:pt x="435101" y="433874"/>
                  <a:pt x="439516" y="417875"/>
                  <a:pt x="448347" y="406217"/>
                </a:cubicBezTo>
                <a:cubicBezTo>
                  <a:pt x="457177" y="394559"/>
                  <a:pt x="469530" y="388730"/>
                  <a:pt x="485405" y="388730"/>
                </a:cubicBezTo>
                <a:close/>
                <a:moveTo>
                  <a:pt x="297584" y="388730"/>
                </a:moveTo>
                <a:cubicBezTo>
                  <a:pt x="314253" y="388730"/>
                  <a:pt x="326953" y="394088"/>
                  <a:pt x="335684" y="404803"/>
                </a:cubicBezTo>
                <a:cubicBezTo>
                  <a:pt x="344415" y="415519"/>
                  <a:pt x="348781" y="430898"/>
                  <a:pt x="348781" y="450940"/>
                </a:cubicBezTo>
                <a:cubicBezTo>
                  <a:pt x="348781" y="470883"/>
                  <a:pt x="344415" y="486188"/>
                  <a:pt x="335684" y="496854"/>
                </a:cubicBezTo>
                <a:cubicBezTo>
                  <a:pt x="326953" y="507520"/>
                  <a:pt x="314253" y="512853"/>
                  <a:pt x="297584" y="512853"/>
                </a:cubicBezTo>
                <a:cubicBezTo>
                  <a:pt x="281411" y="512853"/>
                  <a:pt x="268538" y="507396"/>
                  <a:pt x="258963" y="496482"/>
                </a:cubicBezTo>
                <a:cubicBezTo>
                  <a:pt x="249389" y="485567"/>
                  <a:pt x="244601" y="470635"/>
                  <a:pt x="244601" y="451684"/>
                </a:cubicBezTo>
                <a:cubicBezTo>
                  <a:pt x="244601" y="432138"/>
                  <a:pt x="249339" y="416759"/>
                  <a:pt x="258814" y="405548"/>
                </a:cubicBezTo>
                <a:cubicBezTo>
                  <a:pt x="268290" y="394336"/>
                  <a:pt x="281213" y="388730"/>
                  <a:pt x="297584" y="388730"/>
                </a:cubicBezTo>
                <a:close/>
                <a:moveTo>
                  <a:pt x="680370" y="364620"/>
                </a:moveTo>
                <a:cubicBezTo>
                  <a:pt x="654375" y="364620"/>
                  <a:pt x="633787" y="372483"/>
                  <a:pt x="618606" y="388209"/>
                </a:cubicBezTo>
                <a:cubicBezTo>
                  <a:pt x="603426" y="403935"/>
                  <a:pt x="595836" y="425391"/>
                  <a:pt x="595836" y="452577"/>
                </a:cubicBezTo>
                <a:cubicBezTo>
                  <a:pt x="595836" y="477878"/>
                  <a:pt x="603178" y="498267"/>
                  <a:pt x="617862" y="513746"/>
                </a:cubicBezTo>
                <a:cubicBezTo>
                  <a:pt x="632547" y="529224"/>
                  <a:pt x="652192" y="536963"/>
                  <a:pt x="676798" y="536963"/>
                </a:cubicBezTo>
                <a:cubicBezTo>
                  <a:pt x="702000" y="536963"/>
                  <a:pt x="722092" y="528976"/>
                  <a:pt x="737074" y="513001"/>
                </a:cubicBezTo>
                <a:cubicBezTo>
                  <a:pt x="752056" y="497027"/>
                  <a:pt x="759547" y="476042"/>
                  <a:pt x="759547" y="450047"/>
                </a:cubicBezTo>
                <a:cubicBezTo>
                  <a:pt x="759547" y="423357"/>
                  <a:pt x="752527" y="402447"/>
                  <a:pt x="738487" y="387316"/>
                </a:cubicBezTo>
                <a:cubicBezTo>
                  <a:pt x="724448" y="372185"/>
                  <a:pt x="705076" y="364620"/>
                  <a:pt x="680370" y="364620"/>
                </a:cubicBezTo>
                <a:close/>
                <a:moveTo>
                  <a:pt x="480643" y="364620"/>
                </a:moveTo>
                <a:cubicBezTo>
                  <a:pt x="457822" y="364620"/>
                  <a:pt x="439566" y="372830"/>
                  <a:pt x="425874" y="389251"/>
                </a:cubicBezTo>
                <a:cubicBezTo>
                  <a:pt x="412182" y="405672"/>
                  <a:pt x="405336" y="427921"/>
                  <a:pt x="405336" y="456000"/>
                </a:cubicBezTo>
                <a:cubicBezTo>
                  <a:pt x="405336" y="480408"/>
                  <a:pt x="411537" y="500004"/>
                  <a:pt x="423939" y="514787"/>
                </a:cubicBezTo>
                <a:cubicBezTo>
                  <a:pt x="436341" y="529571"/>
                  <a:pt x="452861" y="536963"/>
                  <a:pt x="473499" y="536963"/>
                </a:cubicBezTo>
                <a:cubicBezTo>
                  <a:pt x="498304" y="536963"/>
                  <a:pt x="516957" y="526594"/>
                  <a:pt x="529458" y="505858"/>
                </a:cubicBezTo>
                <a:lnTo>
                  <a:pt x="530054" y="505858"/>
                </a:lnTo>
                <a:lnTo>
                  <a:pt x="530054" y="523271"/>
                </a:lnTo>
                <a:cubicBezTo>
                  <a:pt x="530054" y="565339"/>
                  <a:pt x="510061" y="586374"/>
                  <a:pt x="470076" y="586374"/>
                </a:cubicBezTo>
                <a:cubicBezTo>
                  <a:pt x="453209" y="586374"/>
                  <a:pt x="435597" y="581264"/>
                  <a:pt x="417242" y="571044"/>
                </a:cubicBezTo>
                <a:lnTo>
                  <a:pt x="417242" y="599173"/>
                </a:lnTo>
                <a:cubicBezTo>
                  <a:pt x="432323" y="606813"/>
                  <a:pt x="450083" y="610633"/>
                  <a:pt x="470522" y="610633"/>
                </a:cubicBezTo>
                <a:cubicBezTo>
                  <a:pt x="529657" y="610633"/>
                  <a:pt x="559224" y="580173"/>
                  <a:pt x="559224" y="519252"/>
                </a:cubicBezTo>
                <a:lnTo>
                  <a:pt x="559224" y="368489"/>
                </a:lnTo>
                <a:lnTo>
                  <a:pt x="530054" y="368489"/>
                </a:lnTo>
                <a:lnTo>
                  <a:pt x="530054" y="390814"/>
                </a:lnTo>
                <a:lnTo>
                  <a:pt x="529458" y="390814"/>
                </a:lnTo>
                <a:cubicBezTo>
                  <a:pt x="518842" y="373351"/>
                  <a:pt x="502570" y="364620"/>
                  <a:pt x="480643" y="364620"/>
                </a:cubicBezTo>
                <a:close/>
                <a:moveTo>
                  <a:pt x="299370" y="364620"/>
                </a:moveTo>
                <a:cubicBezTo>
                  <a:pt x="273375" y="364620"/>
                  <a:pt x="252787" y="372483"/>
                  <a:pt x="237606" y="388209"/>
                </a:cubicBezTo>
                <a:cubicBezTo>
                  <a:pt x="222426" y="403935"/>
                  <a:pt x="214836" y="425391"/>
                  <a:pt x="214836" y="452577"/>
                </a:cubicBezTo>
                <a:cubicBezTo>
                  <a:pt x="214836" y="477878"/>
                  <a:pt x="222178" y="498267"/>
                  <a:pt x="236862" y="513746"/>
                </a:cubicBezTo>
                <a:cubicBezTo>
                  <a:pt x="251547" y="529224"/>
                  <a:pt x="271192" y="536963"/>
                  <a:pt x="295798" y="536963"/>
                </a:cubicBezTo>
                <a:cubicBezTo>
                  <a:pt x="321000" y="536963"/>
                  <a:pt x="341092" y="528976"/>
                  <a:pt x="356074" y="513001"/>
                </a:cubicBezTo>
                <a:cubicBezTo>
                  <a:pt x="371056" y="497027"/>
                  <a:pt x="378547" y="476042"/>
                  <a:pt x="378547" y="450047"/>
                </a:cubicBezTo>
                <a:cubicBezTo>
                  <a:pt x="378547" y="423357"/>
                  <a:pt x="371527" y="402447"/>
                  <a:pt x="357487" y="387316"/>
                </a:cubicBezTo>
                <a:cubicBezTo>
                  <a:pt x="343448" y="372185"/>
                  <a:pt x="324076" y="364620"/>
                  <a:pt x="299370" y="364620"/>
                </a:cubicBezTo>
                <a:close/>
                <a:moveTo>
                  <a:pt x="139975" y="289462"/>
                </a:moveTo>
                <a:lnTo>
                  <a:pt x="139975" y="533093"/>
                </a:lnTo>
                <a:lnTo>
                  <a:pt x="169145" y="533093"/>
                </a:lnTo>
                <a:lnTo>
                  <a:pt x="169145" y="289462"/>
                </a:lnTo>
                <a:close/>
                <a:moveTo>
                  <a:pt x="450000" y="0"/>
                </a:moveTo>
                <a:cubicBezTo>
                  <a:pt x="698528" y="0"/>
                  <a:pt x="900000" y="201472"/>
                  <a:pt x="900000" y="450000"/>
                </a:cubicBezTo>
                <a:cubicBezTo>
                  <a:pt x="900000" y="698528"/>
                  <a:pt x="698528" y="900000"/>
                  <a:pt x="450000" y="900000"/>
                </a:cubicBezTo>
                <a:cubicBezTo>
                  <a:pt x="201472" y="900000"/>
                  <a:pt x="0" y="698528"/>
                  <a:pt x="0" y="450000"/>
                </a:cubicBezTo>
                <a:cubicBezTo>
                  <a:pt x="0" y="201472"/>
                  <a:pt x="201472" y="0"/>
                  <a:pt x="450000" y="0"/>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253672" y="2012678"/>
            <a:ext cx="10421257" cy="1446550"/>
          </a:xfrm>
          <a:prstGeom prst="rect">
            <a:avLst/>
          </a:prstGeom>
          <a:noFill/>
        </p:spPr>
        <p:txBody>
          <a:bodyPr wrap="square" rtlCol="0">
            <a:spAutoFit/>
          </a:bodyPr>
          <a:lstStyle/>
          <a:p>
            <a:r>
              <a:rPr lang="en-US" altLang="zh-CN" sz="8800" dirty="0">
                <a:solidFill>
                  <a:schemeClr val="bg1"/>
                </a:solidFill>
                <a:latin typeface="微软雅黑" panose="020B0503020204020204" pitchFamily="34" charset="-122"/>
                <a:ea typeface="微软雅黑" panose="020B0503020204020204" pitchFamily="34" charset="-122"/>
              </a:rPr>
              <a:t>20XX</a:t>
            </a:r>
            <a:r>
              <a:rPr lang="zh-CN" altLang="en-US" sz="8800" dirty="0">
                <a:solidFill>
                  <a:schemeClr val="bg1"/>
                </a:solidFill>
                <a:latin typeface="微软雅黑" panose="020B0503020204020204" pitchFamily="34" charset="-122"/>
                <a:ea typeface="微软雅黑" panose="020B0503020204020204" pitchFamily="34" charset="-122"/>
              </a:rPr>
              <a:t>年终总结汇报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25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15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604165" y="1380809"/>
            <a:ext cx="3581908" cy="4096383"/>
            <a:chOff x="2097740" y="1026947"/>
            <a:chExt cx="3581908" cy="4096383"/>
          </a:xfrm>
        </p:grpSpPr>
        <p:sp>
          <p:nvSpPr>
            <p:cNvPr id="20" name="等腰三角形 19"/>
            <p:cNvSpPr/>
            <p:nvPr/>
          </p:nvSpPr>
          <p:spPr>
            <a:xfrm>
              <a:off x="2097740" y="1026947"/>
              <a:ext cx="3581908" cy="3087853"/>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flipV="1">
              <a:off x="2097740" y="2035477"/>
              <a:ext cx="3581908" cy="3087853"/>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5"/>
          <p:cNvSpPr txBox="1"/>
          <p:nvPr/>
        </p:nvSpPr>
        <p:spPr>
          <a:xfrm>
            <a:off x="2735881" y="2835429"/>
            <a:ext cx="2037228" cy="1015663"/>
          </a:xfrm>
          <a:prstGeom prst="rect">
            <a:avLst/>
          </a:prstGeom>
          <a:noFill/>
        </p:spPr>
        <p:txBody>
          <a:bodyPr wrap="square" rtlCol="0">
            <a:spAutoFit/>
          </a:bodyPr>
          <a:lstStyle/>
          <a:p>
            <a:r>
              <a:rPr lang="en-US" altLang="zh-CN" sz="6000">
                <a:solidFill>
                  <a:schemeClr val="bg1">
                    <a:alpha val="88000"/>
                  </a:schemeClr>
                </a:solidFill>
                <a:latin typeface="MElle HK Light" panose="00000500000000000000" pitchFamily="2" charset="-120"/>
                <a:ea typeface="MElle HK Light" panose="00000500000000000000" pitchFamily="2" charset="-120"/>
              </a:rPr>
              <a:t>two</a:t>
            </a:r>
            <a:endParaRPr lang="zh-CN" altLang="en-US" sz="6000">
              <a:solidFill>
                <a:schemeClr val="bg1">
                  <a:alpha val="88000"/>
                </a:schemeClr>
              </a:solidFill>
              <a:latin typeface="MElle HK Light" panose="00000500000000000000" pitchFamily="2" charset="-120"/>
              <a:ea typeface="MElle HK Light" panose="00000500000000000000" pitchFamily="2" charset="-120"/>
            </a:endParaRPr>
          </a:p>
        </p:txBody>
      </p:sp>
      <p:sp>
        <p:nvSpPr>
          <p:cNvPr id="23" name="文本框 6"/>
          <p:cNvSpPr txBox="1"/>
          <p:nvPr/>
        </p:nvSpPr>
        <p:spPr>
          <a:xfrm>
            <a:off x="5440561" y="2949146"/>
            <a:ext cx="5006499" cy="461665"/>
          </a:xfrm>
          <a:prstGeom prst="rect">
            <a:avLst/>
          </a:prstGeom>
          <a:noFill/>
        </p:spPr>
        <p:txBody>
          <a:bodyPr wrap="none" rtlCol="0">
            <a:spAutoFit/>
          </a:bodyPr>
          <a:lstStyle/>
          <a:p>
            <a:r>
              <a:rPr lang="en-US" altLang="zh-CN" sz="2400" spc="600">
                <a:solidFill>
                  <a:schemeClr val="bg1">
                    <a:lumMod val="95000"/>
                  </a:schemeClr>
                </a:solidFill>
              </a:rPr>
              <a:t>ADD YOUR TEXT HERE</a:t>
            </a:r>
            <a:endParaRPr lang="zh-CN" altLang="en-US" sz="2400" spc="600" dirty="0">
              <a:solidFill>
                <a:schemeClr val="bg1">
                  <a:lumMod val="95000"/>
                </a:schemeClr>
              </a:solidFill>
            </a:endParaRPr>
          </a:p>
        </p:txBody>
      </p:sp>
      <p:sp>
        <p:nvSpPr>
          <p:cNvPr id="24" name="矩形 23"/>
          <p:cNvSpPr/>
          <p:nvPr/>
        </p:nvSpPr>
        <p:spPr>
          <a:xfrm>
            <a:off x="5440561" y="3692631"/>
            <a:ext cx="5147275" cy="584775"/>
          </a:xfrm>
          <a:prstGeom prst="rect">
            <a:avLst/>
          </a:prstGeom>
        </p:spPr>
        <p:txBody>
          <a:bodyPr wrap="square">
            <a:spAutoFit/>
          </a:bodyPr>
          <a:lstStyle/>
          <a:p>
            <a:r>
              <a:rPr lang="en-US" altLang="zh-CN" sz="1600" dirty="0">
                <a:solidFill>
                  <a:schemeClr val="bg1"/>
                </a:solidFill>
                <a:latin typeface="Segoe UI Semilight" panose="020B0402040204020203" pitchFamily="34" charset="0"/>
                <a:cs typeface="Segoe UI Semilight" panose="020B0402040204020203" pitchFamily="34" charset="0"/>
              </a:rPr>
              <a:t>Lorem ipsum dolor sit </a:t>
            </a:r>
            <a:r>
              <a:rPr lang="en-US" altLang="zh-CN" sz="1600" dirty="0" err="1">
                <a:solidFill>
                  <a:schemeClr val="bg1"/>
                </a:solidFill>
                <a:latin typeface="Segoe UI Semilight" panose="020B04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consectetuer</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adipiscing</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elit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nonummy</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nibh</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euismod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tincidunt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ut</a:t>
            </a:r>
            <a:endParaRPr lang="en-US" altLang="zh-CN" sz="1600" dirty="0">
              <a:solidFill>
                <a:schemeClr val="bg1"/>
              </a:solidFill>
              <a:latin typeface="Segoe UI Semilight" panose="020B0402040204020203" pitchFamily="34" charset="0"/>
              <a:cs typeface="Segoe UI Semilight" panose="020B0402040204020203"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1019194" y="1967122"/>
            <a:ext cx="2835406" cy="1804504"/>
          </a:xfrm>
          <a:prstGeom prst="rect">
            <a:avLst/>
          </a:prstGeom>
          <a:effectLst>
            <a:reflection blurRad="6350" stA="52000" endA="300" endPos="35000" dir="5400000" sy="-100000" algn="bl" rotWithShape="0"/>
          </a:effectLst>
        </p:spPr>
      </p:pic>
      <p:sp>
        <p:nvSpPr>
          <p:cNvPr id="3" name="文本框 3"/>
          <p:cNvSpPr txBox="1"/>
          <p:nvPr/>
        </p:nvSpPr>
        <p:spPr>
          <a:xfrm>
            <a:off x="1019193" y="4311354"/>
            <a:ext cx="2351977" cy="369332"/>
          </a:xfrm>
          <a:prstGeom prst="rect">
            <a:avLst/>
          </a:prstGeom>
          <a:noFill/>
        </p:spPr>
        <p:txBody>
          <a:bodyPr wrap="square" rtlCol="0">
            <a:spAutoFit/>
          </a:bodyPr>
          <a:lstStyle/>
          <a:p>
            <a:r>
              <a:rPr lang="en-US" altLang="zh-CN" b="1">
                <a:solidFill>
                  <a:schemeClr val="accent4"/>
                </a:solidFill>
              </a:rPr>
              <a:t>ADD YOUR TEXT</a:t>
            </a:r>
            <a:endParaRPr lang="zh-CN" altLang="en-US" b="1">
              <a:solidFill>
                <a:schemeClr val="accent4"/>
              </a:solidFill>
            </a:endParaRPr>
          </a:p>
        </p:txBody>
      </p:sp>
      <p:sp>
        <p:nvSpPr>
          <p:cNvPr id="4" name="文本框 4"/>
          <p:cNvSpPr txBox="1"/>
          <p:nvPr/>
        </p:nvSpPr>
        <p:spPr>
          <a:xfrm>
            <a:off x="1019193" y="4638117"/>
            <a:ext cx="3113977" cy="584775"/>
          </a:xfrm>
          <a:prstGeom prst="rect">
            <a:avLst/>
          </a:prstGeom>
          <a:noFill/>
        </p:spPr>
        <p:txBody>
          <a:bodyPr wrap="square" rtlCol="0">
            <a:spAutoFit/>
          </a:bodyPr>
          <a:lstStyle/>
          <a:p>
            <a:r>
              <a:rPr lang="en-US" altLang="zh-CN" sz="1600">
                <a:solidFill>
                  <a:schemeClr val="bg1"/>
                </a:solidFill>
                <a:latin typeface="Segoe UI Semilight" panose="020B0402040204020203" pitchFamily="34" charset="0"/>
                <a:cs typeface="Segoe UI Semilight" panose="020B0402040204020203" pitchFamily="34" charset="0"/>
              </a:rPr>
              <a:t>Click here to add your text or copy your text and paste it here</a:t>
            </a:r>
            <a:endParaRPr lang="zh-CN" altLang="en-US" sz="1600">
              <a:solidFill>
                <a:schemeClr val="bg1"/>
              </a:solidFill>
              <a:latin typeface="Segoe UI Semilight" panose="020B0402040204020203" pitchFamily="34" charset="0"/>
              <a:cs typeface="Segoe UI Semilight" panose="020B0402040204020203" pitchFamily="34" charset="0"/>
            </a:endParaRPr>
          </a:p>
        </p:txBody>
      </p:sp>
      <p:sp>
        <p:nvSpPr>
          <p:cNvPr id="5" name="直角三角形 4"/>
          <p:cNvSpPr/>
          <p:nvPr/>
        </p:nvSpPr>
        <p:spPr>
          <a:xfrm rot="5400000">
            <a:off x="1068946" y="1917369"/>
            <a:ext cx="559742" cy="659248"/>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15"/>
          <p:cNvSpPr txBox="1"/>
          <p:nvPr/>
        </p:nvSpPr>
        <p:spPr>
          <a:xfrm>
            <a:off x="956809" y="1967122"/>
            <a:ext cx="613666" cy="338554"/>
          </a:xfrm>
          <a:prstGeom prst="rect">
            <a:avLst/>
          </a:prstGeom>
          <a:noFill/>
        </p:spPr>
        <p:txBody>
          <a:bodyPr wrap="square" rtlCol="0">
            <a:spAutoFit/>
          </a:bodyPr>
          <a:lstStyle>
            <a:defPPr>
              <a:defRPr lang="zh-CN"/>
            </a:defPPr>
            <a:lvl1pPr>
              <a:defRPr sz="8800" b="1">
                <a:solidFill>
                  <a:schemeClr val="bg1"/>
                </a:solidFill>
                <a:latin typeface="张海山锐谐体2.0-授权联系：Samtype@QQ.com" panose="02000000000000000000" pitchFamily="2" charset="-122"/>
                <a:ea typeface="张海山锐谐体2.0-授权联系：Samtype@QQ.com" panose="02000000000000000000" pitchFamily="2" charset="-122"/>
              </a:defRPr>
            </a:lvl1pPr>
          </a:lstStyle>
          <a:p>
            <a:r>
              <a:rPr lang="en-US" altLang="zh-CN" sz="1600"/>
              <a:t>01</a:t>
            </a:r>
            <a:endParaRPr lang="zh-CN" altLang="en-US" sz="1600"/>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4570205" y="1954422"/>
            <a:ext cx="2835406" cy="1804504"/>
          </a:xfrm>
          <a:prstGeom prst="rect">
            <a:avLst/>
          </a:prstGeom>
          <a:effectLst>
            <a:reflection blurRad="6350" stA="52000" endA="300" endPos="35000" dir="5400000" sy="-100000" algn="bl" rotWithShape="0"/>
          </a:effectLst>
        </p:spPr>
      </p:pic>
      <p:sp>
        <p:nvSpPr>
          <p:cNvPr id="8" name="直角三角形 7"/>
          <p:cNvSpPr/>
          <p:nvPr/>
        </p:nvSpPr>
        <p:spPr>
          <a:xfrm rot="5400000">
            <a:off x="4619957" y="1904669"/>
            <a:ext cx="559742" cy="659248"/>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18"/>
          <p:cNvSpPr txBox="1"/>
          <p:nvPr/>
        </p:nvSpPr>
        <p:spPr>
          <a:xfrm>
            <a:off x="4507820" y="1954422"/>
            <a:ext cx="613666" cy="338554"/>
          </a:xfrm>
          <a:prstGeom prst="rect">
            <a:avLst/>
          </a:prstGeom>
          <a:noFill/>
        </p:spPr>
        <p:txBody>
          <a:bodyPr wrap="square" rtlCol="0">
            <a:spAutoFit/>
          </a:bodyPr>
          <a:lstStyle>
            <a:defPPr>
              <a:defRPr lang="zh-CN"/>
            </a:defPPr>
            <a:lvl1pPr>
              <a:defRPr sz="8800" b="1">
                <a:solidFill>
                  <a:schemeClr val="bg1"/>
                </a:solidFill>
                <a:latin typeface="张海山锐谐体2.0-授权联系：Samtype@QQ.com" panose="02000000000000000000" pitchFamily="2" charset="-122"/>
                <a:ea typeface="张海山锐谐体2.0-授权联系：Samtype@QQ.com" panose="02000000000000000000" pitchFamily="2" charset="-122"/>
              </a:defRPr>
            </a:lvl1pPr>
          </a:lstStyle>
          <a:p>
            <a:r>
              <a:rPr lang="en-US" altLang="zh-CN" sz="1600"/>
              <a:t>02</a:t>
            </a:r>
            <a:endParaRPr lang="zh-CN" altLang="en-US" sz="1600"/>
          </a:p>
        </p:txBody>
      </p:sp>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121215" y="1967122"/>
            <a:ext cx="2835406" cy="1804504"/>
          </a:xfrm>
          <a:prstGeom prst="rect">
            <a:avLst/>
          </a:prstGeom>
          <a:effectLst>
            <a:reflection blurRad="6350" stA="52000" endA="300" endPos="35000" dir="5400000" sy="-100000" algn="bl" rotWithShape="0"/>
          </a:effectLst>
        </p:spPr>
      </p:pic>
      <p:sp>
        <p:nvSpPr>
          <p:cNvPr id="11" name="直角三角形 10"/>
          <p:cNvSpPr/>
          <p:nvPr/>
        </p:nvSpPr>
        <p:spPr>
          <a:xfrm rot="5400000">
            <a:off x="8170967" y="1917369"/>
            <a:ext cx="559742" cy="659248"/>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21"/>
          <p:cNvSpPr txBox="1"/>
          <p:nvPr/>
        </p:nvSpPr>
        <p:spPr>
          <a:xfrm>
            <a:off x="8058830" y="1967122"/>
            <a:ext cx="613666" cy="338554"/>
          </a:xfrm>
          <a:prstGeom prst="rect">
            <a:avLst/>
          </a:prstGeom>
          <a:noFill/>
        </p:spPr>
        <p:txBody>
          <a:bodyPr wrap="square" rtlCol="0">
            <a:spAutoFit/>
          </a:bodyPr>
          <a:lstStyle>
            <a:defPPr>
              <a:defRPr lang="zh-CN"/>
            </a:defPPr>
            <a:lvl1pPr>
              <a:defRPr sz="8800" b="1">
                <a:solidFill>
                  <a:schemeClr val="bg1"/>
                </a:solidFill>
                <a:latin typeface="张海山锐谐体2.0-授权联系：Samtype@QQ.com" panose="02000000000000000000" pitchFamily="2" charset="-122"/>
                <a:ea typeface="张海山锐谐体2.0-授权联系：Samtype@QQ.com" panose="02000000000000000000" pitchFamily="2" charset="-122"/>
              </a:defRPr>
            </a:lvl1pPr>
          </a:lstStyle>
          <a:p>
            <a:r>
              <a:rPr lang="en-US" altLang="zh-CN" sz="1600"/>
              <a:t>03</a:t>
            </a:r>
            <a:endParaRPr lang="zh-CN" altLang="en-US" sz="1600"/>
          </a:p>
        </p:txBody>
      </p:sp>
      <p:sp>
        <p:nvSpPr>
          <p:cNvPr id="13" name="文本框 27"/>
          <p:cNvSpPr txBox="1"/>
          <p:nvPr/>
        </p:nvSpPr>
        <p:spPr>
          <a:xfrm>
            <a:off x="4570204" y="4311354"/>
            <a:ext cx="2351977" cy="369332"/>
          </a:xfrm>
          <a:prstGeom prst="rect">
            <a:avLst/>
          </a:prstGeom>
          <a:noFill/>
        </p:spPr>
        <p:txBody>
          <a:bodyPr wrap="square" rtlCol="0">
            <a:spAutoFit/>
          </a:bodyPr>
          <a:lstStyle/>
          <a:p>
            <a:r>
              <a:rPr lang="en-US" altLang="zh-CN" b="1">
                <a:solidFill>
                  <a:schemeClr val="accent4"/>
                </a:solidFill>
              </a:rPr>
              <a:t>ADD YOUR TEXT</a:t>
            </a:r>
            <a:endParaRPr lang="zh-CN" altLang="en-US" b="1">
              <a:solidFill>
                <a:schemeClr val="accent4"/>
              </a:solidFill>
            </a:endParaRPr>
          </a:p>
        </p:txBody>
      </p:sp>
      <p:sp>
        <p:nvSpPr>
          <p:cNvPr id="14" name="文本框 28"/>
          <p:cNvSpPr txBox="1"/>
          <p:nvPr/>
        </p:nvSpPr>
        <p:spPr>
          <a:xfrm>
            <a:off x="4570204" y="4638117"/>
            <a:ext cx="3113977" cy="584775"/>
          </a:xfrm>
          <a:prstGeom prst="rect">
            <a:avLst/>
          </a:prstGeom>
          <a:noFill/>
        </p:spPr>
        <p:txBody>
          <a:bodyPr wrap="square" rtlCol="0">
            <a:spAutoFit/>
          </a:bodyPr>
          <a:lstStyle/>
          <a:p>
            <a:r>
              <a:rPr lang="en-US" altLang="zh-CN" sz="1600">
                <a:solidFill>
                  <a:schemeClr val="bg1"/>
                </a:solidFill>
                <a:latin typeface="Segoe UI Semilight" panose="020B0402040204020203" pitchFamily="34" charset="0"/>
                <a:cs typeface="Segoe UI Semilight" panose="020B0402040204020203" pitchFamily="34" charset="0"/>
              </a:rPr>
              <a:t>Click here to add your text or copy your text and paste it here</a:t>
            </a:r>
            <a:endParaRPr lang="zh-CN" altLang="en-US" sz="1600">
              <a:solidFill>
                <a:schemeClr val="bg1"/>
              </a:solidFill>
              <a:latin typeface="Segoe UI Semilight" panose="020B0402040204020203" pitchFamily="34" charset="0"/>
              <a:cs typeface="Segoe UI Semilight" panose="020B0402040204020203" pitchFamily="34" charset="0"/>
            </a:endParaRPr>
          </a:p>
        </p:txBody>
      </p:sp>
      <p:sp>
        <p:nvSpPr>
          <p:cNvPr id="15" name="文本框 30"/>
          <p:cNvSpPr txBox="1"/>
          <p:nvPr/>
        </p:nvSpPr>
        <p:spPr>
          <a:xfrm>
            <a:off x="8121214" y="4311354"/>
            <a:ext cx="2351977" cy="369332"/>
          </a:xfrm>
          <a:prstGeom prst="rect">
            <a:avLst/>
          </a:prstGeom>
          <a:noFill/>
        </p:spPr>
        <p:txBody>
          <a:bodyPr wrap="square" rtlCol="0">
            <a:spAutoFit/>
          </a:bodyPr>
          <a:lstStyle/>
          <a:p>
            <a:r>
              <a:rPr lang="en-US" altLang="zh-CN" b="1">
                <a:solidFill>
                  <a:schemeClr val="accent4"/>
                </a:solidFill>
              </a:rPr>
              <a:t>ADD YOUR TEXT</a:t>
            </a:r>
            <a:endParaRPr lang="zh-CN" altLang="en-US" b="1">
              <a:solidFill>
                <a:schemeClr val="accent4"/>
              </a:solidFill>
            </a:endParaRPr>
          </a:p>
        </p:txBody>
      </p:sp>
      <p:sp>
        <p:nvSpPr>
          <p:cNvPr id="16" name="文本框 31"/>
          <p:cNvSpPr txBox="1"/>
          <p:nvPr/>
        </p:nvSpPr>
        <p:spPr>
          <a:xfrm>
            <a:off x="8121214" y="4638117"/>
            <a:ext cx="3113977" cy="584775"/>
          </a:xfrm>
          <a:prstGeom prst="rect">
            <a:avLst/>
          </a:prstGeom>
          <a:noFill/>
        </p:spPr>
        <p:txBody>
          <a:bodyPr wrap="square" rtlCol="0">
            <a:spAutoFit/>
          </a:bodyPr>
          <a:lstStyle/>
          <a:p>
            <a:r>
              <a:rPr lang="en-US" altLang="zh-CN" sz="1600">
                <a:solidFill>
                  <a:schemeClr val="bg1"/>
                </a:solidFill>
                <a:latin typeface="Segoe UI Semilight" panose="020B0402040204020203" pitchFamily="34" charset="0"/>
                <a:cs typeface="Segoe UI Semilight" panose="020B0402040204020203" pitchFamily="34" charset="0"/>
              </a:rPr>
              <a:t>Click here to add your text or copy your text and paste it here</a:t>
            </a:r>
            <a:endParaRPr lang="zh-CN" altLang="en-US" sz="1600">
              <a:solidFill>
                <a:schemeClr val="bg1"/>
              </a:solidFill>
              <a:latin typeface="Segoe UI Semilight" panose="020B0402040204020203" pitchFamily="34" charset="0"/>
              <a:cs typeface="Segoe UI Semilight" panose="020B0402040204020203" pitchFamily="34" charset="0"/>
            </a:endParaRPr>
          </a:p>
        </p:txBody>
      </p:sp>
      <p:grpSp>
        <p:nvGrpSpPr>
          <p:cNvPr id="17" name="组合 16"/>
          <p:cNvGrpSpPr/>
          <p:nvPr/>
        </p:nvGrpSpPr>
        <p:grpSpPr>
          <a:xfrm>
            <a:off x="672792" y="604872"/>
            <a:ext cx="3265774" cy="400110"/>
            <a:chOff x="672792" y="604872"/>
            <a:chExt cx="3265774" cy="400110"/>
          </a:xfrm>
        </p:grpSpPr>
        <p:sp>
          <p:nvSpPr>
            <p:cNvPr id="18" name="矩形 17"/>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19" name="直角三角形 18"/>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直角三角形 19"/>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72792" y="604872"/>
            <a:ext cx="3265774" cy="400110"/>
            <a:chOff x="672792" y="604872"/>
            <a:chExt cx="3265774" cy="400110"/>
          </a:xfrm>
        </p:grpSpPr>
        <p:sp>
          <p:nvSpPr>
            <p:cNvPr id="3" name="矩形 2"/>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4" name="直角三角形 3"/>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直角三角形 4"/>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pic>
        <p:nvPicPr>
          <p:cNvPr id="6" name="图片 5"/>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l="32849" r="24299" b="31437"/>
          <a:stretch>
            <a:fillRect/>
          </a:stretch>
        </p:blipFill>
        <p:spPr>
          <a:xfrm>
            <a:off x="740616" y="2056010"/>
            <a:ext cx="1234138" cy="1234138"/>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path>
            </a:pathLst>
          </a:custGeom>
          <a:ln>
            <a:noFill/>
          </a:ln>
        </p:spPr>
      </p:pic>
      <p:sp>
        <p:nvSpPr>
          <p:cNvPr id="7" name="文本框 16"/>
          <p:cNvSpPr txBox="1"/>
          <p:nvPr/>
        </p:nvSpPr>
        <p:spPr>
          <a:xfrm>
            <a:off x="2108104" y="2355639"/>
            <a:ext cx="3370658" cy="400110"/>
          </a:xfrm>
          <a:prstGeom prst="rect">
            <a:avLst/>
          </a:prstGeom>
          <a:noFill/>
        </p:spPr>
        <p:txBody>
          <a:bodyPr wrap="square" rtlCol="0">
            <a:spAutoFit/>
          </a:bodyPr>
          <a:lstStyle/>
          <a:p>
            <a:r>
              <a:rPr lang="en-US" altLang="zh-CN" sz="2000" b="1">
                <a:solidFill>
                  <a:schemeClr val="accent4"/>
                </a:solidFill>
              </a:rPr>
              <a:t>Lorem ipsum dolor sit amet</a:t>
            </a:r>
            <a:endParaRPr lang="zh-CN" altLang="en-US" sz="2000" b="1">
              <a:solidFill>
                <a:schemeClr val="accent4"/>
              </a:solidFill>
            </a:endParaRPr>
          </a:p>
        </p:txBody>
      </p:sp>
      <p:sp>
        <p:nvSpPr>
          <p:cNvPr id="8" name="文本框 17"/>
          <p:cNvSpPr txBox="1"/>
          <p:nvPr/>
        </p:nvSpPr>
        <p:spPr>
          <a:xfrm>
            <a:off x="2108103" y="2671630"/>
            <a:ext cx="2890837" cy="307777"/>
          </a:xfrm>
          <a:prstGeom prst="rect">
            <a:avLst/>
          </a:prstGeom>
          <a:noFill/>
        </p:spPr>
        <p:txBody>
          <a:bodyPr wrap="square" rtlCol="0">
            <a:spAutoFit/>
          </a:bodyPr>
          <a:lstStyle/>
          <a:p>
            <a:r>
              <a:rPr lang="en-US" altLang="zh-CN" sz="1400">
                <a:solidFill>
                  <a:schemeClr val="bg1"/>
                </a:solidFill>
                <a:latin typeface="Segoe UI Semilight" panose="020B0402040204020203" pitchFamily="34" charset="0"/>
                <a:cs typeface="Segoe UI Semilight" panose="020B0402040204020203" pitchFamily="34" charset="0"/>
              </a:rPr>
              <a:t>exerci </a:t>
            </a:r>
            <a:r>
              <a:rPr lang="en-US" altLang="zh-CN" sz="1400" err="1">
                <a:solidFill>
                  <a:schemeClr val="bg1"/>
                </a:solidFill>
                <a:latin typeface="Segoe UI Semilight" panose="020B0402040204020203" pitchFamily="34" charset="0"/>
                <a:cs typeface="Segoe UI Semilight" panose="020B0402040204020203" pitchFamily="34" charset="0"/>
              </a:rPr>
              <a:t>tation</a:t>
            </a:r>
            <a:r>
              <a:rPr lang="en-US" altLang="zh-CN" sz="1400">
                <a:solidFill>
                  <a:schemeClr val="bg1"/>
                </a:solidFill>
                <a:latin typeface="Segoe UI Semilight" panose="020B0402040204020203" pitchFamily="34" charset="0"/>
                <a:cs typeface="Segoe UI Semilight" panose="020B0402040204020203" pitchFamily="34" charset="0"/>
              </a:rPr>
              <a:t> </a:t>
            </a:r>
            <a:r>
              <a:rPr lang="en-US" altLang="zh-CN" sz="1400" err="1">
                <a:solidFill>
                  <a:schemeClr val="bg1"/>
                </a:solidFill>
                <a:latin typeface="Segoe UI Semilight" panose="020B0402040204020203" pitchFamily="34" charset="0"/>
                <a:cs typeface="Segoe UI Semilight" panose="020B0402040204020203" pitchFamily="34" charset="0"/>
              </a:rPr>
              <a:t>ullamcorer</a:t>
            </a:r>
            <a:r>
              <a:rPr lang="en-US" altLang="zh-CN" sz="1400">
                <a:solidFill>
                  <a:schemeClr val="bg1"/>
                </a:solidFill>
                <a:latin typeface="Segoe UI Semilight" panose="020B0402040204020203" pitchFamily="34" charset="0"/>
                <a:cs typeface="Segoe UI Semilight" panose="020B0402040204020203" pitchFamily="34" charset="0"/>
              </a:rPr>
              <a:t> </a:t>
            </a:r>
            <a:r>
              <a:rPr lang="en-US" altLang="zh-CN" sz="1400" err="1">
                <a:solidFill>
                  <a:schemeClr val="bg1"/>
                </a:solidFill>
                <a:latin typeface="Segoe UI Semilight" panose="020B0402040204020203" pitchFamily="34" charset="0"/>
                <a:cs typeface="Segoe UI Semilight" panose="020B0402040204020203" pitchFamily="34" charset="0"/>
              </a:rPr>
              <a:t>suscipit</a:t>
            </a:r>
            <a:endParaRPr lang="zh-CN" altLang="en-US" sz="1400">
              <a:solidFill>
                <a:schemeClr val="bg1"/>
              </a:solidFill>
              <a:latin typeface="Segoe UI Semilight" panose="020B0402040204020203" pitchFamily="34" charset="0"/>
              <a:cs typeface="Segoe UI Semilight" panose="020B0402040204020203" pitchFamily="34" charset="0"/>
            </a:endParaRPr>
          </a:p>
        </p:txBody>
      </p:sp>
      <p:sp>
        <p:nvSpPr>
          <p:cNvPr id="9" name="文本框 19"/>
          <p:cNvSpPr txBox="1"/>
          <p:nvPr/>
        </p:nvSpPr>
        <p:spPr>
          <a:xfrm>
            <a:off x="1193333" y="3520879"/>
            <a:ext cx="4738146" cy="1477328"/>
          </a:xfrm>
          <a:prstGeom prst="rect">
            <a:avLst/>
          </a:prstGeom>
          <a:noFill/>
        </p:spPr>
        <p:txBody>
          <a:bodyPr wrap="square" rtlCol="0">
            <a:spAutoFit/>
          </a:bodyPr>
          <a:lstStyle/>
          <a:p>
            <a:r>
              <a:rPr lang="en-US" altLang="zh-CN">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 Lorem ipsum dolor sit amet,consectuer adipiscing elit,sed diam nonummy nibh euismod tincidunt</a:t>
            </a:r>
            <a:endParaRPr lang="zh-CN" altLang="en-US">
              <a:solidFill>
                <a:schemeClr val="bg1"/>
              </a:solidFill>
              <a:latin typeface="Segoe UI Semilight" panose="020B0402040204020203" pitchFamily="34" charset="0"/>
              <a:cs typeface="Segoe UI Semilight" panose="020B0402040204020203" pitchFamily="34" charset="0"/>
            </a:endParaRPr>
          </a:p>
        </p:txBody>
      </p:sp>
      <p:sp>
        <p:nvSpPr>
          <p:cNvPr id="10" name="矩形 9"/>
          <p:cNvSpPr/>
          <p:nvPr/>
        </p:nvSpPr>
        <p:spPr>
          <a:xfrm>
            <a:off x="7551562" y="2006605"/>
            <a:ext cx="1851789" cy="338554"/>
          </a:xfrm>
          <a:prstGeom prst="rect">
            <a:avLst/>
          </a:prstGeom>
        </p:spPr>
        <p:txBody>
          <a:bodyPr wrap="none">
            <a:spAutoFit/>
          </a:bodyPr>
          <a:lstStyle/>
          <a:p>
            <a:pPr algn="ctr">
              <a:defRPr sz="1600" b="1" i="0" u="none" strike="noStrike" kern="1200" spc="0" baseline="0">
                <a:solidFill>
                  <a:prstClr val="white"/>
                </a:solidFill>
                <a:latin typeface="+mn-lt"/>
                <a:ea typeface="+mn-ea"/>
                <a:cs typeface="+mn-cs"/>
              </a:defRPr>
            </a:pPr>
            <a:r>
              <a:rPr lang="en-US" altLang="zh-CN" b="1">
                <a:solidFill>
                  <a:schemeClr val="bg1"/>
                </a:solidFill>
              </a:rPr>
              <a:t>ADD YOUR TEXT</a:t>
            </a:r>
          </a:p>
        </p:txBody>
      </p:sp>
      <p:graphicFrame>
        <p:nvGraphicFramePr>
          <p:cNvPr id="11" name="图表 10"/>
          <p:cNvGraphicFramePr/>
          <p:nvPr/>
        </p:nvGraphicFramePr>
        <p:xfrm>
          <a:off x="5478762" y="2372053"/>
          <a:ext cx="5997388" cy="320847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preferRelativeResize="0"/>
          <p:nvPr/>
        </p:nvPicPr>
        <p:blipFill rotWithShape="1">
          <a:blip r:embed="rId2" cstate="print">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val="0"/>
              </a:ext>
            </a:extLst>
          </a:blip>
          <a:srcRect r="41795" b="34878"/>
          <a:stretch>
            <a:fillRect/>
          </a:stretch>
        </p:blipFill>
        <p:spPr>
          <a:xfrm>
            <a:off x="1466837" y="1549540"/>
            <a:ext cx="4519947" cy="3836374"/>
          </a:xfrm>
          <a:prstGeom prst="rect">
            <a:avLst/>
          </a:prstGeom>
        </p:spPr>
      </p:pic>
      <p:sp>
        <p:nvSpPr>
          <p:cNvPr id="9" name="矩形 8"/>
          <p:cNvSpPr/>
          <p:nvPr/>
        </p:nvSpPr>
        <p:spPr>
          <a:xfrm>
            <a:off x="6649071" y="1549540"/>
            <a:ext cx="4548523" cy="3858419"/>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6"/>
          <p:cNvSpPr txBox="1">
            <a:spLocks noChangeArrowheads="1"/>
          </p:cNvSpPr>
          <p:nvPr/>
        </p:nvSpPr>
        <p:spPr bwMode="auto">
          <a:xfrm>
            <a:off x="8131259" y="3484879"/>
            <a:ext cx="1584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600">
                <a:solidFill>
                  <a:schemeClr val="bg1"/>
                </a:solidFill>
                <a:latin typeface="微软雅黑" panose="020B0503020204020204" pitchFamily="34" charset="-122"/>
                <a:ea typeface="微软雅黑" panose="020B0503020204020204" pitchFamily="34" charset="-122"/>
              </a:rPr>
              <a:t>点击添加文本</a:t>
            </a:r>
            <a:endParaRPr lang="en-US" altLang="zh-CN" sz="1600">
              <a:solidFill>
                <a:schemeClr val="bg1"/>
              </a:solidFill>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220077" y="1549540"/>
            <a:ext cx="1420797" cy="1420797"/>
          </a:xfrm>
          <a:prstGeom prst="rect">
            <a:avLst/>
          </a:prstGeom>
        </p:spPr>
      </p:pic>
      <p:sp>
        <p:nvSpPr>
          <p:cNvPr id="27" name="TextBox 16"/>
          <p:cNvSpPr txBox="1">
            <a:spLocks noChangeArrowheads="1"/>
          </p:cNvSpPr>
          <p:nvPr/>
        </p:nvSpPr>
        <p:spPr bwMode="auto">
          <a:xfrm>
            <a:off x="8041339" y="2856539"/>
            <a:ext cx="17782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点击添加文本</a:t>
            </a:r>
          </a:p>
        </p:txBody>
      </p:sp>
      <p:sp>
        <p:nvSpPr>
          <p:cNvPr id="44" name="矩形 43"/>
          <p:cNvSpPr/>
          <p:nvPr/>
        </p:nvSpPr>
        <p:spPr>
          <a:xfrm>
            <a:off x="169065" y="283263"/>
            <a:ext cx="954107" cy="400110"/>
          </a:xfrm>
          <a:prstGeom prst="rect">
            <a:avLst/>
          </a:prstGeom>
        </p:spPr>
        <p:txBody>
          <a:bodyPr wrap="none">
            <a:spAutoFit/>
          </a:bodyPr>
          <a:lstStyle/>
          <a:p>
            <a:r>
              <a:rPr lang="zh-CN" altLang="en-US" sz="2000">
                <a:solidFill>
                  <a:srgbClr val="FFFFFF"/>
                </a:solidFill>
                <a:latin typeface="微软雅黑" panose="020B0503020204020204" pitchFamily="34" charset="-122"/>
                <a:ea typeface="微软雅黑" panose="020B0503020204020204" pitchFamily="34" charset="-122"/>
              </a:rPr>
              <a:t>过渡页</a:t>
            </a:r>
            <a:endParaRPr lang="zh-CN" altLang="en-US" sz="2000">
              <a:solidFill>
                <a:srgbClr val="FFFFFF"/>
              </a:solidFill>
            </a:endParaRPr>
          </a:p>
        </p:txBody>
      </p:sp>
      <p:grpSp>
        <p:nvGrpSpPr>
          <p:cNvPr id="45" name="组合 44"/>
          <p:cNvGrpSpPr/>
          <p:nvPr/>
        </p:nvGrpSpPr>
        <p:grpSpPr>
          <a:xfrm flipV="1">
            <a:off x="3301452" y="3020817"/>
            <a:ext cx="648000" cy="468000"/>
            <a:chOff x="5481510" y="1669774"/>
            <a:chExt cx="3485322" cy="2301860"/>
          </a:xfrm>
        </p:grpSpPr>
        <p:cxnSp>
          <p:nvCxnSpPr>
            <p:cNvPr id="46" name="直接连接符 45"/>
            <p:cNvCxnSpPr/>
            <p:nvPr/>
          </p:nvCxnSpPr>
          <p:spPr>
            <a:xfrm>
              <a:off x="5481510" y="1740050"/>
              <a:ext cx="3485322" cy="0"/>
            </a:xfrm>
            <a:prstGeom prst="line">
              <a:avLst/>
            </a:pr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47" name="直接连接符 46"/>
            <p:cNvCxnSpPr/>
            <p:nvPr/>
          </p:nvCxnSpPr>
          <p:spPr>
            <a:xfrm>
              <a:off x="8889983" y="1669774"/>
              <a:ext cx="0" cy="2301860"/>
            </a:xfrm>
            <a:prstGeom prst="line">
              <a:avLst/>
            </a:pr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8" name="组合 47"/>
          <p:cNvGrpSpPr/>
          <p:nvPr/>
        </p:nvGrpSpPr>
        <p:grpSpPr>
          <a:xfrm flipH="1">
            <a:off x="3301452" y="3016879"/>
            <a:ext cx="648000" cy="468000"/>
            <a:chOff x="5481510" y="1669774"/>
            <a:chExt cx="3485322" cy="2301860"/>
          </a:xfrm>
        </p:grpSpPr>
        <p:cxnSp>
          <p:nvCxnSpPr>
            <p:cNvPr id="49" name="直接连接符 48"/>
            <p:cNvCxnSpPr/>
            <p:nvPr/>
          </p:nvCxnSpPr>
          <p:spPr>
            <a:xfrm>
              <a:off x="5481510" y="1740050"/>
              <a:ext cx="3485322" cy="0"/>
            </a:xfrm>
            <a:prstGeom prst="line">
              <a:avLst/>
            </a:pr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50" name="直接连接符 49"/>
            <p:cNvCxnSpPr/>
            <p:nvPr/>
          </p:nvCxnSpPr>
          <p:spPr>
            <a:xfrm>
              <a:off x="8889983" y="1669774"/>
              <a:ext cx="0" cy="2301860"/>
            </a:xfrm>
            <a:prstGeom prst="line">
              <a:avLst/>
            </a:pr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1" name="组合 50"/>
          <p:cNvGrpSpPr/>
          <p:nvPr/>
        </p:nvGrpSpPr>
        <p:grpSpPr>
          <a:xfrm flipH="1" flipV="1">
            <a:off x="8566733" y="3031929"/>
            <a:ext cx="648000" cy="468000"/>
            <a:chOff x="5481510" y="1669774"/>
            <a:chExt cx="3485322" cy="2301860"/>
          </a:xfrm>
        </p:grpSpPr>
        <p:cxnSp>
          <p:nvCxnSpPr>
            <p:cNvPr id="52" name="直接连接符 51"/>
            <p:cNvCxnSpPr/>
            <p:nvPr/>
          </p:nvCxnSpPr>
          <p:spPr>
            <a:xfrm>
              <a:off x="5481510" y="1677585"/>
              <a:ext cx="3485322" cy="0"/>
            </a:xfrm>
            <a:prstGeom prst="line">
              <a:avLst/>
            </a:pr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53" name="直接连接符 52"/>
            <p:cNvCxnSpPr/>
            <p:nvPr/>
          </p:nvCxnSpPr>
          <p:spPr>
            <a:xfrm>
              <a:off x="8889983" y="1669774"/>
              <a:ext cx="0" cy="2301860"/>
            </a:xfrm>
            <a:prstGeom prst="line">
              <a:avLst/>
            </a:pr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4" name="组合 53"/>
          <p:cNvGrpSpPr/>
          <p:nvPr/>
        </p:nvGrpSpPr>
        <p:grpSpPr>
          <a:xfrm>
            <a:off x="8581021" y="3029579"/>
            <a:ext cx="648000" cy="468000"/>
            <a:chOff x="5481510" y="1669774"/>
            <a:chExt cx="3485322" cy="2301860"/>
          </a:xfrm>
        </p:grpSpPr>
        <p:cxnSp>
          <p:nvCxnSpPr>
            <p:cNvPr id="55" name="直接连接符 54"/>
            <p:cNvCxnSpPr/>
            <p:nvPr/>
          </p:nvCxnSpPr>
          <p:spPr>
            <a:xfrm>
              <a:off x="5481510" y="1740050"/>
              <a:ext cx="3485322" cy="0"/>
            </a:xfrm>
            <a:prstGeom prst="line">
              <a:avLst/>
            </a:pr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56" name="直接连接符 55"/>
            <p:cNvCxnSpPr/>
            <p:nvPr/>
          </p:nvCxnSpPr>
          <p:spPr>
            <a:xfrm>
              <a:off x="8889983" y="1669774"/>
              <a:ext cx="0" cy="2301860"/>
            </a:xfrm>
            <a:prstGeom prst="line">
              <a:avLst/>
            </a:pr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grpSp>
      <p:sp>
        <p:nvSpPr>
          <p:cNvPr id="21" name="TextBox 16"/>
          <p:cNvSpPr txBox="1">
            <a:spLocks noChangeArrowheads="1"/>
          </p:cNvSpPr>
          <p:nvPr/>
        </p:nvSpPr>
        <p:spPr bwMode="auto">
          <a:xfrm>
            <a:off x="8112948" y="4025291"/>
            <a:ext cx="1584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600">
                <a:solidFill>
                  <a:schemeClr val="bg1"/>
                </a:solidFill>
                <a:latin typeface="微软雅黑" panose="020B0503020204020204" pitchFamily="34" charset="-122"/>
                <a:ea typeface="微软雅黑" panose="020B0503020204020204" pitchFamily="34" charset="-122"/>
              </a:rPr>
              <a:t>点击添加文本</a:t>
            </a:r>
            <a:endParaRPr lang="en-US" altLang="zh-CN" sz="1600">
              <a:solidFill>
                <a:schemeClr val="bg1"/>
              </a:solidFill>
              <a:latin typeface="微软雅黑" panose="020B0503020204020204" pitchFamily="34" charset="-122"/>
              <a:ea typeface="微软雅黑" panose="020B0503020204020204" pitchFamily="34" charset="-122"/>
            </a:endParaRPr>
          </a:p>
        </p:txBody>
      </p:sp>
      <p:sp>
        <p:nvSpPr>
          <p:cNvPr id="22" name="TextBox 16"/>
          <p:cNvSpPr txBox="1">
            <a:spLocks noChangeArrowheads="1"/>
          </p:cNvSpPr>
          <p:nvPr/>
        </p:nvSpPr>
        <p:spPr bwMode="auto">
          <a:xfrm>
            <a:off x="8138401" y="4563648"/>
            <a:ext cx="1584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600">
                <a:solidFill>
                  <a:schemeClr val="bg1"/>
                </a:solidFill>
                <a:latin typeface="微软雅黑" panose="020B0503020204020204" pitchFamily="34" charset="-122"/>
                <a:ea typeface="微软雅黑" panose="020B0503020204020204" pitchFamily="34" charset="-122"/>
              </a:rPr>
              <a:t>点击添加文本</a:t>
            </a:r>
            <a:endParaRPr lang="en-US" altLang="zh-CN"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childTnLst>
                                </p:cTn>
                              </p:par>
                              <p:par>
                                <p:cTn id="10" presetID="49" presetClass="path" presetSubtype="0" accel="50000" decel="50000" fill="hold" nodeType="withEffect">
                                  <p:stCondLst>
                                    <p:cond delay="0"/>
                                  </p:stCondLst>
                                  <p:childTnLst>
                                    <p:animMotion origin="layout" path="M 4.16667E-6 2.96296E-6 L 0.16927 0.27639 " pathEditMode="relative" rAng="0" ptsTypes="AA">
                                      <p:cBhvr>
                                        <p:cTn id="11" dur="250" fill="hold"/>
                                        <p:tgtEl>
                                          <p:spTgt spid="45"/>
                                        </p:tgtEl>
                                        <p:attrNameLst>
                                          <p:attrName>ppt_x</p:attrName>
                                          <p:attrName>ppt_y</p:attrName>
                                        </p:attrNameLst>
                                      </p:cBhvr>
                                      <p:rCtr x="8464" y="13819"/>
                                    </p:animMotion>
                                  </p:childTnLst>
                                </p:cTn>
                              </p:par>
                              <p:par>
                                <p:cTn id="12" presetID="1" presetClass="entr" presetSubtype="0" fill="hold" nodeType="withEffect">
                                  <p:stCondLst>
                                    <p:cond delay="0"/>
                                  </p:stCondLst>
                                  <p:childTnLst>
                                    <p:set>
                                      <p:cBhvr>
                                        <p:cTn id="13" dur="1" fill="hold">
                                          <p:stCondLst>
                                            <p:cond delay="0"/>
                                          </p:stCondLst>
                                        </p:cTn>
                                        <p:tgtEl>
                                          <p:spTgt spid="48"/>
                                        </p:tgtEl>
                                        <p:attrNameLst>
                                          <p:attrName>style.visibility</p:attrName>
                                        </p:attrNameLst>
                                      </p:cBhvr>
                                      <p:to>
                                        <p:strVal val="visible"/>
                                      </p:to>
                                    </p:set>
                                  </p:childTnLst>
                                </p:cTn>
                              </p:par>
                              <p:par>
                                <p:cTn id="14" presetID="49" presetClass="path" presetSubtype="0" accel="50000" decel="50000" fill="hold" nodeType="withEffect">
                                  <p:stCondLst>
                                    <p:cond delay="0"/>
                                  </p:stCondLst>
                                  <p:childTnLst>
                                    <p:animMotion origin="layout" path="M 4.16667E-6 -2.59259E-6 L -0.15157 -0.21551 " pathEditMode="relative" rAng="0" ptsTypes="AA">
                                      <p:cBhvr>
                                        <p:cTn id="15" dur="250" fill="hold"/>
                                        <p:tgtEl>
                                          <p:spTgt spid="48"/>
                                        </p:tgtEl>
                                        <p:attrNameLst>
                                          <p:attrName>ppt_x</p:attrName>
                                          <p:attrName>ppt_y</p:attrName>
                                        </p:attrNameLst>
                                      </p:cBhvr>
                                      <p:rCtr x="-7578" y="-10787"/>
                                    </p:animMotion>
                                  </p:childTnLst>
                                </p:cTn>
                              </p:par>
                              <p:par>
                                <p:cTn id="16" presetID="4" presetClass="entr" presetSubtype="32"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box(out)">
                                      <p:cBhvr>
                                        <p:cTn id="18" dur="250"/>
                                        <p:tgtEl>
                                          <p:spTgt spid="43"/>
                                        </p:tgtEl>
                                      </p:cBhvr>
                                    </p:animEffec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49" presetClass="path" presetSubtype="0" accel="50000" decel="50000" fill="hold" nodeType="withEffect">
                                  <p:stCondLst>
                                    <p:cond delay="0"/>
                                  </p:stCondLst>
                                  <p:childTnLst>
                                    <p:animMotion origin="layout" path="M 1.45833E-6 -4.44444E-6 L 0.16146 -0.21944 " pathEditMode="relative" rAng="0" ptsTypes="AA">
                                      <p:cBhvr>
                                        <p:cTn id="22" dur="250" fill="hold"/>
                                        <p:tgtEl>
                                          <p:spTgt spid="54"/>
                                        </p:tgtEl>
                                        <p:attrNameLst>
                                          <p:attrName>ppt_x</p:attrName>
                                          <p:attrName>ppt_y</p:attrName>
                                        </p:attrNameLst>
                                      </p:cBhvr>
                                      <p:rCtr x="8073" y="-10972"/>
                                    </p:animMotion>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49" presetClass="path" presetSubtype="0" accel="50000" decel="50000" fill="hold" nodeType="withEffect">
                                  <p:stCondLst>
                                    <p:cond delay="0"/>
                                  </p:stCondLst>
                                  <p:childTnLst>
                                    <p:animMotion origin="layout" path="M 3.33333E-6 2.59259E-6 L -0.15769 0.27662 " pathEditMode="relative" rAng="0" ptsTypes="AA">
                                      <p:cBhvr>
                                        <p:cTn id="26" dur="250" fill="hold"/>
                                        <p:tgtEl>
                                          <p:spTgt spid="51"/>
                                        </p:tgtEl>
                                        <p:attrNameLst>
                                          <p:attrName>ppt_x</p:attrName>
                                          <p:attrName>ppt_y</p:attrName>
                                        </p:attrNameLst>
                                      </p:cBhvr>
                                      <p:rCtr x="-7891" y="13819"/>
                                    </p:animMotion>
                                  </p:childTnLst>
                                </p:cTn>
                              </p:par>
                              <p:par>
                                <p:cTn id="27" presetID="4" presetClass="entr" presetSubtype="32"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out)">
                                      <p:cBhvr>
                                        <p:cTn id="29" dur="250"/>
                                        <p:tgtEl>
                                          <p:spTgt spid="9"/>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4" grpId="0"/>
      <p:bldP spid="27" grpId="0"/>
      <p:bldP spid="44"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876799" y="1752738"/>
            <a:ext cx="6320795" cy="3858419"/>
            <a:chOff x="3388855" y="1752738"/>
            <a:chExt cx="5476357" cy="3588010"/>
          </a:xfrm>
        </p:grpSpPr>
        <p:sp>
          <p:nvSpPr>
            <p:cNvPr id="9" name="矩形 8"/>
            <p:cNvSpPr/>
            <p:nvPr/>
          </p:nvSpPr>
          <p:spPr>
            <a:xfrm>
              <a:off x="4924357" y="1752738"/>
              <a:ext cx="3940855" cy="358801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a:off x="3388855" y="1752738"/>
              <a:ext cx="1535502" cy="3588010"/>
            </a:xfrm>
            <a:prstGeom prst="triangle">
              <a:avLst>
                <a:gd name="adj" fmla="val 100000"/>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467612" y="1730693"/>
            <a:ext cx="4931856" cy="3858420"/>
            <a:chOff x="1467612" y="1730693"/>
            <a:chExt cx="4931856" cy="3858420"/>
          </a:xfrm>
        </p:grpSpPr>
        <p:grpSp>
          <p:nvGrpSpPr>
            <p:cNvPr id="16" name="组合 15"/>
            <p:cNvGrpSpPr/>
            <p:nvPr/>
          </p:nvGrpSpPr>
          <p:grpSpPr>
            <a:xfrm flipH="1" flipV="1">
              <a:off x="1467612" y="1730693"/>
              <a:ext cx="4931856" cy="3858420"/>
              <a:chOff x="2713855" y="1752738"/>
              <a:chExt cx="6151357" cy="3588011"/>
            </a:xfrm>
          </p:grpSpPr>
          <p:sp>
            <p:nvSpPr>
              <p:cNvPr id="17" name="矩形 16"/>
              <p:cNvSpPr/>
              <p:nvPr/>
            </p:nvSpPr>
            <p:spPr>
              <a:xfrm>
                <a:off x="4924357" y="1752738"/>
                <a:ext cx="3940855" cy="358801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a:off x="2713855" y="1752739"/>
                <a:ext cx="2210502" cy="3588010"/>
              </a:xfrm>
              <a:prstGeom prst="triangle">
                <a:avLst>
                  <a:gd name="adj" fmla="val 10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TextBox 16"/>
            <p:cNvSpPr txBox="1">
              <a:spLocks noChangeArrowheads="1"/>
            </p:cNvSpPr>
            <p:nvPr/>
          </p:nvSpPr>
          <p:spPr bwMode="auto">
            <a:xfrm>
              <a:off x="2919112" y="3459847"/>
              <a:ext cx="8219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配图</a:t>
              </a:r>
            </a:p>
          </p:txBody>
        </p:sp>
      </p:grpSp>
      <p:cxnSp>
        <p:nvCxnSpPr>
          <p:cNvPr id="21" name="直接连接符 20"/>
          <p:cNvCxnSpPr/>
          <p:nvPr/>
        </p:nvCxnSpPr>
        <p:spPr>
          <a:xfrm>
            <a:off x="6871157" y="3058077"/>
            <a:ext cx="3678437" cy="0"/>
          </a:xfrm>
          <a:prstGeom prst="line">
            <a:avLst/>
          </a:prstGeom>
          <a:ln w="19050">
            <a:gradFill flip="none" rotWithShape="1">
              <a:gsLst>
                <a:gs pos="100000">
                  <a:srgbClr val="FFFFFF">
                    <a:alpha val="0"/>
                  </a:srgbClr>
                </a:gs>
                <a:gs pos="40000">
                  <a:srgbClr val="FFFFFF">
                    <a:alpha val="40000"/>
                  </a:srgbClr>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484921" y="4270651"/>
            <a:ext cx="4450909" cy="0"/>
          </a:xfrm>
          <a:prstGeom prst="line">
            <a:avLst/>
          </a:prstGeom>
          <a:ln w="19050">
            <a:gradFill flip="none" rotWithShape="1">
              <a:gsLst>
                <a:gs pos="100000">
                  <a:srgbClr val="FFFFFF">
                    <a:alpha val="0"/>
                  </a:srgbClr>
                </a:gs>
                <a:gs pos="40000">
                  <a:srgbClr val="FFFFFF">
                    <a:alpha val="40000"/>
                  </a:srgbClr>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23" name="TextBox 16"/>
          <p:cNvSpPr txBox="1">
            <a:spLocks noChangeArrowheads="1"/>
          </p:cNvSpPr>
          <p:nvPr/>
        </p:nvSpPr>
        <p:spPr bwMode="auto">
          <a:xfrm>
            <a:off x="6399468" y="2038536"/>
            <a:ext cx="7088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6000">
                <a:solidFill>
                  <a:schemeClr val="bg1"/>
                </a:solidFill>
                <a:latin typeface="微软雅黑" panose="020B0503020204020204" pitchFamily="34" charset="-122"/>
                <a:ea typeface="微软雅黑" panose="020B0503020204020204" pitchFamily="34" charset="-122"/>
              </a:rPr>
              <a:t>A</a:t>
            </a:r>
            <a:endParaRPr lang="zh-CN" altLang="en-US" sz="6000">
              <a:solidFill>
                <a:schemeClr val="bg1"/>
              </a:solidFill>
              <a:latin typeface="微软雅黑" panose="020B0503020204020204" pitchFamily="34" charset="-122"/>
              <a:ea typeface="微软雅黑" panose="020B0503020204020204" pitchFamily="34" charset="-122"/>
            </a:endParaRPr>
          </a:p>
        </p:txBody>
      </p:sp>
      <p:sp>
        <p:nvSpPr>
          <p:cNvPr id="24" name="TextBox 16"/>
          <p:cNvSpPr txBox="1">
            <a:spLocks noChangeArrowheads="1"/>
          </p:cNvSpPr>
          <p:nvPr/>
        </p:nvSpPr>
        <p:spPr bwMode="auto">
          <a:xfrm>
            <a:off x="5838166" y="3254988"/>
            <a:ext cx="7088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6000">
                <a:solidFill>
                  <a:schemeClr val="bg1"/>
                </a:solidFill>
                <a:latin typeface="微软雅黑" panose="020B0503020204020204" pitchFamily="34" charset="-122"/>
                <a:ea typeface="微软雅黑" panose="020B0503020204020204" pitchFamily="34" charset="-122"/>
              </a:rPr>
              <a:t>B</a:t>
            </a:r>
            <a:endParaRPr lang="zh-CN" altLang="en-US" sz="6000">
              <a:solidFill>
                <a:schemeClr val="bg1"/>
              </a:solidFill>
              <a:latin typeface="微软雅黑" panose="020B0503020204020204" pitchFamily="34" charset="-122"/>
              <a:ea typeface="微软雅黑" panose="020B0503020204020204" pitchFamily="34" charset="-122"/>
            </a:endParaRPr>
          </a:p>
        </p:txBody>
      </p:sp>
      <p:sp>
        <p:nvSpPr>
          <p:cNvPr id="25" name="TextBox 16"/>
          <p:cNvSpPr txBox="1">
            <a:spLocks noChangeArrowheads="1"/>
          </p:cNvSpPr>
          <p:nvPr/>
        </p:nvSpPr>
        <p:spPr bwMode="auto">
          <a:xfrm>
            <a:off x="5408504" y="4467264"/>
            <a:ext cx="7088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6000">
                <a:solidFill>
                  <a:schemeClr val="bg1"/>
                </a:solidFill>
                <a:latin typeface="微软雅黑" panose="020B0503020204020204" pitchFamily="34" charset="-122"/>
                <a:ea typeface="微软雅黑" panose="020B0503020204020204" pitchFamily="34" charset="-122"/>
              </a:rPr>
              <a:t>C</a:t>
            </a:r>
            <a:endParaRPr lang="zh-CN" altLang="en-US" sz="6000">
              <a:solidFill>
                <a:schemeClr val="bg1"/>
              </a:solidFill>
              <a:latin typeface="微软雅黑" panose="020B0503020204020204" pitchFamily="34" charset="-122"/>
              <a:ea typeface="微软雅黑" panose="020B0503020204020204" pitchFamily="34" charset="-122"/>
            </a:endParaRPr>
          </a:p>
        </p:txBody>
      </p:sp>
      <p:sp>
        <p:nvSpPr>
          <p:cNvPr id="34" name="TextBox 16"/>
          <p:cNvSpPr txBox="1">
            <a:spLocks noChangeArrowheads="1"/>
          </p:cNvSpPr>
          <p:nvPr/>
        </p:nvSpPr>
        <p:spPr bwMode="auto">
          <a:xfrm>
            <a:off x="7210373" y="2238030"/>
            <a:ext cx="37722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a:solidFill>
                  <a:schemeClr val="bg1"/>
                </a:solidFill>
                <a:latin typeface="微软雅黑" panose="020B0503020204020204" pitchFamily="34" charset="-122"/>
                <a:ea typeface="微软雅黑" panose="020B0503020204020204" pitchFamily="34" charset="-122"/>
              </a:rPr>
              <a:t>点击添加文本</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37" name="TextBox 16"/>
          <p:cNvSpPr txBox="1">
            <a:spLocks noChangeArrowheads="1"/>
          </p:cNvSpPr>
          <p:nvPr/>
        </p:nvSpPr>
        <p:spPr bwMode="auto">
          <a:xfrm>
            <a:off x="6281515" y="4675966"/>
            <a:ext cx="37722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a:solidFill>
                  <a:schemeClr val="bg1"/>
                </a:solidFill>
                <a:latin typeface="微软雅黑" panose="020B0503020204020204" pitchFamily="34" charset="-122"/>
                <a:ea typeface="微软雅黑" panose="020B0503020204020204" pitchFamily="34" charset="-122"/>
              </a:rPr>
              <a:t>点击添加文本</a:t>
            </a:r>
            <a:endParaRPr lang="zh-CN" altLang="zh-CN">
              <a:solidFill>
                <a:schemeClr val="bg1"/>
              </a:solidFill>
              <a:latin typeface="微软雅黑" panose="020B0503020204020204" pitchFamily="34" charset="-122"/>
              <a:ea typeface="微软雅黑" panose="020B0503020204020204" pitchFamily="34" charset="-122"/>
            </a:endParaRPr>
          </a:p>
        </p:txBody>
      </p:sp>
      <p:sp>
        <p:nvSpPr>
          <p:cNvPr id="38" name="TextBox 16"/>
          <p:cNvSpPr txBox="1">
            <a:spLocks noChangeArrowheads="1"/>
          </p:cNvSpPr>
          <p:nvPr/>
        </p:nvSpPr>
        <p:spPr bwMode="auto">
          <a:xfrm>
            <a:off x="6855462" y="3352126"/>
            <a:ext cx="37722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a:solidFill>
                  <a:schemeClr val="bg1"/>
                </a:solidFill>
                <a:latin typeface="微软雅黑" panose="020B0503020204020204" pitchFamily="34" charset="-122"/>
                <a:ea typeface="微软雅黑" panose="020B0503020204020204" pitchFamily="34" charset="-122"/>
              </a:rPr>
              <a:t>点击添加文本</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169065" y="283263"/>
            <a:ext cx="954107" cy="400110"/>
          </a:xfrm>
          <a:prstGeom prst="rect">
            <a:avLst/>
          </a:prstGeom>
        </p:spPr>
        <p:txBody>
          <a:bodyPr wrap="none">
            <a:spAutoFit/>
          </a:bodyPr>
          <a:lstStyle/>
          <a:p>
            <a:r>
              <a:rPr lang="zh-CN" altLang="en-US" sz="2000">
                <a:solidFill>
                  <a:srgbClr val="FFFFFF"/>
                </a:solidFill>
                <a:latin typeface="微软雅黑" panose="020B0503020204020204" pitchFamily="34" charset="-122"/>
                <a:ea typeface="微软雅黑" panose="020B0503020204020204" pitchFamily="34" charset="-122"/>
              </a:rPr>
              <a:t>过渡页</a:t>
            </a:r>
            <a:endParaRPr lang="zh-CN" altLang="en-US" sz="2000">
              <a:solidFill>
                <a:srgbClr val="FFFFFF"/>
              </a:solidFill>
            </a:endParaRPr>
          </a:p>
        </p:txBody>
      </p:sp>
      <p:grpSp>
        <p:nvGrpSpPr>
          <p:cNvPr id="35" name="组合 34"/>
          <p:cNvGrpSpPr/>
          <p:nvPr/>
        </p:nvGrpSpPr>
        <p:grpSpPr>
          <a:xfrm flipH="1" flipV="1">
            <a:off x="5961133" y="3277302"/>
            <a:ext cx="648000" cy="468000"/>
            <a:chOff x="5481510" y="1669774"/>
            <a:chExt cx="3485322" cy="2301860"/>
          </a:xfrm>
        </p:grpSpPr>
        <p:cxnSp>
          <p:nvCxnSpPr>
            <p:cNvPr id="36" name="直接连接符 35"/>
            <p:cNvCxnSpPr/>
            <p:nvPr/>
          </p:nvCxnSpPr>
          <p:spPr>
            <a:xfrm>
              <a:off x="5481510" y="1677585"/>
              <a:ext cx="3485322" cy="0"/>
            </a:xfrm>
            <a:prstGeom prst="line">
              <a:avLst/>
            </a:pr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39" name="直接连接符 38"/>
            <p:cNvCxnSpPr/>
            <p:nvPr/>
          </p:nvCxnSpPr>
          <p:spPr>
            <a:xfrm>
              <a:off x="8889983" y="1669774"/>
              <a:ext cx="0" cy="2301860"/>
            </a:xfrm>
            <a:prstGeom prst="line">
              <a:avLst/>
            </a:pr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0" name="组合 39"/>
          <p:cNvGrpSpPr/>
          <p:nvPr/>
        </p:nvGrpSpPr>
        <p:grpSpPr>
          <a:xfrm>
            <a:off x="5972146" y="3260854"/>
            <a:ext cx="648000" cy="468000"/>
            <a:chOff x="5481510" y="1669774"/>
            <a:chExt cx="3485322" cy="2301860"/>
          </a:xfrm>
        </p:grpSpPr>
        <p:cxnSp>
          <p:nvCxnSpPr>
            <p:cNvPr id="41" name="直接连接符 40"/>
            <p:cNvCxnSpPr/>
            <p:nvPr/>
          </p:nvCxnSpPr>
          <p:spPr>
            <a:xfrm>
              <a:off x="5481510" y="1740050"/>
              <a:ext cx="3485322" cy="0"/>
            </a:xfrm>
            <a:prstGeom prst="line">
              <a:avLst/>
            </a:pr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直接连接符 41"/>
            <p:cNvCxnSpPr/>
            <p:nvPr/>
          </p:nvCxnSpPr>
          <p:spPr>
            <a:xfrm>
              <a:off x="8889983" y="1669774"/>
              <a:ext cx="0" cy="2301860"/>
            </a:xfrm>
            <a:prstGeom prst="line">
              <a:avLst/>
            </a:pr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childTnLst>
                                </p:cTn>
                              </p:par>
                              <p:par>
                                <p:cTn id="10" presetID="56" presetClass="path" presetSubtype="0" accel="50000" decel="50000" fill="hold" nodeType="withEffect">
                                  <p:stCondLst>
                                    <p:cond delay="0"/>
                                  </p:stCondLst>
                                  <p:childTnLst>
                                    <p:animMotion origin="layout" path="M 3.75E-6 -7.40741E-7 L 0.37552 -0.22384 " pathEditMode="relative" rAng="0" ptsTypes="AA">
                                      <p:cBhvr>
                                        <p:cTn id="11" dur="250" fill="hold"/>
                                        <p:tgtEl>
                                          <p:spTgt spid="40"/>
                                        </p:tgtEl>
                                        <p:attrNameLst>
                                          <p:attrName>ppt_x</p:attrName>
                                          <p:attrName>ppt_y</p:attrName>
                                        </p:attrNameLst>
                                      </p:cBhvr>
                                      <p:rCtr x="18776" y="-11204"/>
                                    </p:animMotion>
                                  </p:childTnLst>
                                </p:cTn>
                              </p:par>
                              <p:par>
                                <p:cTn id="12" presetID="1" presetClass="entr" presetSubtype="0" fill="hold" nodeType="withEffect">
                                  <p:stCondLst>
                                    <p:cond delay="0"/>
                                  </p:stCondLst>
                                  <p:childTnLst>
                                    <p:set>
                                      <p:cBhvr>
                                        <p:cTn id="13" dur="1" fill="hold">
                                          <p:stCondLst>
                                            <p:cond delay="0"/>
                                          </p:stCondLst>
                                        </p:cTn>
                                        <p:tgtEl>
                                          <p:spTgt spid="35"/>
                                        </p:tgtEl>
                                        <p:attrNameLst>
                                          <p:attrName>style.visibility</p:attrName>
                                        </p:attrNameLst>
                                      </p:cBhvr>
                                      <p:to>
                                        <p:strVal val="visible"/>
                                      </p:to>
                                    </p:set>
                                  </p:childTnLst>
                                </p:cTn>
                              </p:par>
                              <p:par>
                                <p:cTn id="14" presetID="56" presetClass="path" presetSubtype="0" accel="50000" decel="50000" fill="hold" nodeType="withEffect">
                                  <p:stCondLst>
                                    <p:cond delay="0"/>
                                  </p:stCondLst>
                                  <p:childTnLst>
                                    <p:animMotion origin="layout" path="M -4.79167E-6 4.44444E-6 L -0.36861 0.27245 " pathEditMode="relative" rAng="0" ptsTypes="AA">
                                      <p:cBhvr>
                                        <p:cTn id="15" dur="250" fill="hold"/>
                                        <p:tgtEl>
                                          <p:spTgt spid="35"/>
                                        </p:tgtEl>
                                        <p:attrNameLst>
                                          <p:attrName>ppt_x</p:attrName>
                                          <p:attrName>ppt_y</p:attrName>
                                        </p:attrNameLst>
                                      </p:cBhvr>
                                      <p:rCtr x="-18438" y="13611"/>
                                    </p:animMotion>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250"/>
                                        <p:tgtEl>
                                          <p:spTgt spid="4"/>
                                        </p:tgtEl>
                                      </p:cBhvr>
                                    </p:animEffect>
                                  </p:childTnLst>
                                </p:cTn>
                              </p:par>
                              <p:par>
                                <p:cTn id="22" presetID="16" presetClass="entr" presetSubtype="37" fill="hold" nodeType="withEffect">
                                  <p:stCondLst>
                                    <p:cond delay="250"/>
                                  </p:stCondLst>
                                  <p:childTnLst>
                                    <p:set>
                                      <p:cBhvr>
                                        <p:cTn id="23" dur="1" fill="hold">
                                          <p:stCondLst>
                                            <p:cond delay="0"/>
                                          </p:stCondLst>
                                        </p:cTn>
                                        <p:tgtEl>
                                          <p:spTgt spid="21"/>
                                        </p:tgtEl>
                                        <p:attrNameLst>
                                          <p:attrName>style.visibility</p:attrName>
                                        </p:attrNameLst>
                                      </p:cBhvr>
                                      <p:to>
                                        <p:strVal val="visible"/>
                                      </p:to>
                                    </p:set>
                                    <p:animEffect transition="in" filter="barn(outVertical)">
                                      <p:cBhvr>
                                        <p:cTn id="24" dur="250"/>
                                        <p:tgtEl>
                                          <p:spTgt spid="21"/>
                                        </p:tgtEl>
                                      </p:cBhvr>
                                    </p:animEffect>
                                  </p:childTnLst>
                                </p:cTn>
                              </p:par>
                              <p:par>
                                <p:cTn id="25" presetID="16" presetClass="entr" presetSubtype="37" fill="hold" nodeType="withEffect">
                                  <p:stCondLst>
                                    <p:cond delay="250"/>
                                  </p:stCondLst>
                                  <p:childTnLst>
                                    <p:set>
                                      <p:cBhvr>
                                        <p:cTn id="26" dur="1" fill="hold">
                                          <p:stCondLst>
                                            <p:cond delay="0"/>
                                          </p:stCondLst>
                                        </p:cTn>
                                        <p:tgtEl>
                                          <p:spTgt spid="22"/>
                                        </p:tgtEl>
                                        <p:attrNameLst>
                                          <p:attrName>style.visibility</p:attrName>
                                        </p:attrNameLst>
                                      </p:cBhvr>
                                      <p:to>
                                        <p:strVal val="visible"/>
                                      </p:to>
                                    </p:set>
                                    <p:animEffect transition="in" filter="barn(outVertical)">
                                      <p:cBhvr>
                                        <p:cTn id="27" dur="25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grpId="0" nodeType="withEffect">
                                  <p:stCondLst>
                                    <p:cond delay="25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grpId="0" nodeType="withEffect">
                                  <p:stCondLst>
                                    <p:cond delay="25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34" grpId="0"/>
      <p:bldP spid="37" grpId="0"/>
      <p:bldP spid="38"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440680" y="1578044"/>
            <a:ext cx="2655887" cy="433280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43300" y="1578044"/>
            <a:ext cx="2655887" cy="433280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6"/>
          <p:cNvSpPr txBox="1">
            <a:spLocks noChangeArrowheads="1"/>
          </p:cNvSpPr>
          <p:nvPr/>
        </p:nvSpPr>
        <p:spPr bwMode="auto">
          <a:xfrm>
            <a:off x="3868771" y="2623135"/>
            <a:ext cx="1765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点击添加文本</a:t>
            </a:r>
          </a:p>
        </p:txBody>
      </p:sp>
      <p:cxnSp>
        <p:nvCxnSpPr>
          <p:cNvPr id="13" name="直接连接符 12"/>
          <p:cNvCxnSpPr/>
          <p:nvPr/>
        </p:nvCxnSpPr>
        <p:spPr>
          <a:xfrm>
            <a:off x="1142602" y="3238018"/>
            <a:ext cx="1887621" cy="0"/>
          </a:xfrm>
          <a:prstGeom prst="line">
            <a:avLst/>
          </a:prstGeom>
          <a:ln w="19050">
            <a:gradFill flip="none" rotWithShape="1">
              <a:gsLst>
                <a:gs pos="100000">
                  <a:srgbClr val="FFFFFF">
                    <a:alpha val="0"/>
                  </a:srgbClr>
                </a:gs>
                <a:gs pos="40000">
                  <a:srgbClr val="FFFFFF">
                    <a:alpha val="40000"/>
                  </a:srgbClr>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14" name="TextBox 16"/>
          <p:cNvSpPr txBox="1">
            <a:spLocks noChangeArrowheads="1"/>
          </p:cNvSpPr>
          <p:nvPr/>
        </p:nvSpPr>
        <p:spPr bwMode="auto">
          <a:xfrm>
            <a:off x="1450186" y="3577814"/>
            <a:ext cx="1632685"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3839982" y="3238018"/>
            <a:ext cx="1887621" cy="0"/>
          </a:xfrm>
          <a:prstGeom prst="line">
            <a:avLst/>
          </a:prstGeom>
          <a:ln w="19050">
            <a:gradFill flip="none" rotWithShape="1">
              <a:gsLst>
                <a:gs pos="100000">
                  <a:srgbClr val="FFFFFF">
                    <a:alpha val="0"/>
                  </a:srgbClr>
                </a:gs>
                <a:gs pos="40000">
                  <a:srgbClr val="FFFFFF">
                    <a:alpha val="40000"/>
                  </a:srgbClr>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4106962" y="3577814"/>
            <a:ext cx="1353077"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6138060" y="1578044"/>
            <a:ext cx="2655887" cy="433280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p:nvCxnSpPr>
        <p:spPr>
          <a:xfrm>
            <a:off x="6537362" y="3238018"/>
            <a:ext cx="1887621" cy="0"/>
          </a:xfrm>
          <a:prstGeom prst="line">
            <a:avLst/>
          </a:prstGeom>
          <a:ln w="19050">
            <a:gradFill flip="none" rotWithShape="1">
              <a:gsLst>
                <a:gs pos="100000">
                  <a:srgbClr val="FFFFFF">
                    <a:alpha val="0"/>
                  </a:srgbClr>
                </a:gs>
                <a:gs pos="40000">
                  <a:srgbClr val="FFFFFF">
                    <a:alpha val="40000"/>
                  </a:srgbClr>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34" name="TextBox 16"/>
          <p:cNvSpPr txBox="1">
            <a:spLocks noChangeArrowheads="1"/>
          </p:cNvSpPr>
          <p:nvPr/>
        </p:nvSpPr>
        <p:spPr bwMode="auto">
          <a:xfrm>
            <a:off x="6809816" y="3577814"/>
            <a:ext cx="1667815"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8835440" y="1578044"/>
            <a:ext cx="2655887" cy="433280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p:nvPr/>
        </p:nvCxnSpPr>
        <p:spPr>
          <a:xfrm>
            <a:off x="9234742" y="3238018"/>
            <a:ext cx="1887621" cy="0"/>
          </a:xfrm>
          <a:prstGeom prst="line">
            <a:avLst/>
          </a:prstGeom>
          <a:ln w="19050">
            <a:gradFill flip="none" rotWithShape="1">
              <a:gsLst>
                <a:gs pos="100000">
                  <a:srgbClr val="FFFFFF">
                    <a:alpha val="0"/>
                  </a:srgbClr>
                </a:gs>
                <a:gs pos="40000">
                  <a:srgbClr val="FFFFFF">
                    <a:alpha val="40000"/>
                  </a:srgbClr>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37" name="TextBox 16"/>
          <p:cNvSpPr txBox="1">
            <a:spLocks noChangeArrowheads="1"/>
          </p:cNvSpPr>
          <p:nvPr/>
        </p:nvSpPr>
        <p:spPr bwMode="auto">
          <a:xfrm>
            <a:off x="9465703" y="3577814"/>
            <a:ext cx="165666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p:txBody>
      </p:sp>
      <p:pic>
        <p:nvPicPr>
          <p:cNvPr id="43" name="图片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4623" y="1849138"/>
            <a:ext cx="648000" cy="648000"/>
          </a:xfrm>
          <a:prstGeom prst="rect">
            <a:avLst/>
          </a:prstGeom>
        </p:spPr>
      </p:pic>
      <p:pic>
        <p:nvPicPr>
          <p:cNvPr id="52" name="图片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0339" y="1849138"/>
            <a:ext cx="648000" cy="648000"/>
          </a:xfrm>
          <a:prstGeom prst="rect">
            <a:avLst/>
          </a:prstGeom>
        </p:spPr>
      </p:pic>
      <p:pic>
        <p:nvPicPr>
          <p:cNvPr id="55" name="图片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091" y="1849138"/>
            <a:ext cx="648000" cy="648000"/>
          </a:xfrm>
          <a:prstGeom prst="rect">
            <a:avLst/>
          </a:prstGeom>
        </p:spPr>
      </p:pic>
      <p:sp>
        <p:nvSpPr>
          <p:cNvPr id="56" name="TextBox 16"/>
          <p:cNvSpPr txBox="1">
            <a:spLocks noChangeArrowheads="1"/>
          </p:cNvSpPr>
          <p:nvPr/>
        </p:nvSpPr>
        <p:spPr bwMode="auto">
          <a:xfrm>
            <a:off x="1171391" y="2623135"/>
            <a:ext cx="1765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点击添加文本</a:t>
            </a:r>
          </a:p>
        </p:txBody>
      </p:sp>
      <p:sp>
        <p:nvSpPr>
          <p:cNvPr id="57" name="TextBox 16"/>
          <p:cNvSpPr txBox="1">
            <a:spLocks noChangeArrowheads="1"/>
          </p:cNvSpPr>
          <p:nvPr/>
        </p:nvSpPr>
        <p:spPr bwMode="auto">
          <a:xfrm>
            <a:off x="6583055" y="2623135"/>
            <a:ext cx="1765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点击添加文本</a:t>
            </a:r>
          </a:p>
        </p:txBody>
      </p:sp>
      <p:pic>
        <p:nvPicPr>
          <p:cNvPr id="58" name="图片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4552" y="1849138"/>
            <a:ext cx="648000" cy="648000"/>
          </a:xfrm>
          <a:prstGeom prst="rect">
            <a:avLst/>
          </a:prstGeom>
        </p:spPr>
      </p:pic>
      <p:sp>
        <p:nvSpPr>
          <p:cNvPr id="59" name="TextBox 16"/>
          <p:cNvSpPr txBox="1">
            <a:spLocks noChangeArrowheads="1"/>
          </p:cNvSpPr>
          <p:nvPr/>
        </p:nvSpPr>
        <p:spPr bwMode="auto">
          <a:xfrm>
            <a:off x="9263531" y="2623135"/>
            <a:ext cx="1765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点击添加文本</a:t>
            </a:r>
          </a:p>
        </p:txBody>
      </p:sp>
      <p:sp>
        <p:nvSpPr>
          <p:cNvPr id="38" name="矩形 37"/>
          <p:cNvSpPr/>
          <p:nvPr/>
        </p:nvSpPr>
        <p:spPr>
          <a:xfrm>
            <a:off x="169065" y="283263"/>
            <a:ext cx="954107" cy="400110"/>
          </a:xfrm>
          <a:prstGeom prst="rect">
            <a:avLst/>
          </a:prstGeom>
        </p:spPr>
        <p:txBody>
          <a:bodyPr wrap="none">
            <a:spAutoFit/>
          </a:bodyPr>
          <a:lstStyle/>
          <a:p>
            <a:r>
              <a:rPr lang="zh-CN" altLang="en-US" sz="2000">
                <a:solidFill>
                  <a:srgbClr val="FFFFFF"/>
                </a:solidFill>
                <a:latin typeface="微软雅黑" panose="020B0503020204020204" pitchFamily="34" charset="-122"/>
                <a:ea typeface="微软雅黑" panose="020B0503020204020204" pitchFamily="34" charset="-122"/>
              </a:rPr>
              <a:t>过渡页</a:t>
            </a:r>
            <a:endParaRPr lang="zh-CN" altLang="en-US" sz="2000">
              <a:solidFill>
                <a:srgbClr val="FFFFFF"/>
              </a:solidFill>
            </a:endParaRPr>
          </a:p>
        </p:txBody>
      </p:sp>
      <p:grpSp>
        <p:nvGrpSpPr>
          <p:cNvPr id="39" name="组合 38"/>
          <p:cNvGrpSpPr/>
          <p:nvPr/>
        </p:nvGrpSpPr>
        <p:grpSpPr>
          <a:xfrm flipH="1" flipV="1">
            <a:off x="5770989" y="3445021"/>
            <a:ext cx="648000" cy="468000"/>
            <a:chOff x="5481510" y="1669774"/>
            <a:chExt cx="3485322" cy="2301860"/>
          </a:xfrm>
        </p:grpSpPr>
        <p:cxnSp>
          <p:nvCxnSpPr>
            <p:cNvPr id="40" name="直接连接符 39"/>
            <p:cNvCxnSpPr/>
            <p:nvPr/>
          </p:nvCxnSpPr>
          <p:spPr>
            <a:xfrm>
              <a:off x="5481510" y="1677585"/>
              <a:ext cx="3485322" cy="0"/>
            </a:xfrm>
            <a:prstGeom prst="line">
              <a:avLst/>
            </a:pr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直接连接符 40"/>
            <p:cNvCxnSpPr/>
            <p:nvPr/>
          </p:nvCxnSpPr>
          <p:spPr>
            <a:xfrm>
              <a:off x="8889983" y="1669774"/>
              <a:ext cx="0" cy="2301860"/>
            </a:xfrm>
            <a:prstGeom prst="line">
              <a:avLst/>
            </a:pr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2" name="组合 41"/>
          <p:cNvGrpSpPr/>
          <p:nvPr/>
        </p:nvGrpSpPr>
        <p:grpSpPr>
          <a:xfrm>
            <a:off x="5770989" y="3448743"/>
            <a:ext cx="648000" cy="468000"/>
            <a:chOff x="5481510" y="1669774"/>
            <a:chExt cx="3485322" cy="2301860"/>
          </a:xfrm>
        </p:grpSpPr>
        <p:cxnSp>
          <p:nvCxnSpPr>
            <p:cNvPr id="44" name="直接连接符 43"/>
            <p:cNvCxnSpPr/>
            <p:nvPr/>
          </p:nvCxnSpPr>
          <p:spPr>
            <a:xfrm>
              <a:off x="5481510" y="1740050"/>
              <a:ext cx="3485322" cy="0"/>
            </a:xfrm>
            <a:prstGeom prst="line">
              <a:avLst/>
            </a:pr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直接连接符 44"/>
            <p:cNvCxnSpPr/>
            <p:nvPr/>
          </p:nvCxnSpPr>
          <p:spPr>
            <a:xfrm>
              <a:off x="8889983" y="1669774"/>
              <a:ext cx="0" cy="2301860"/>
            </a:xfrm>
            <a:prstGeom prst="line">
              <a:avLst/>
            </a:pr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childTnLst>
                                </p:cTn>
                              </p:par>
                              <p:par>
                                <p:cTn id="10" presetID="56" presetClass="path" presetSubtype="0" accel="50000" decel="50000" fill="hold" nodeType="withEffect">
                                  <p:stCondLst>
                                    <p:cond delay="0"/>
                                  </p:stCondLst>
                                  <p:childTnLst>
                                    <p:animMotion origin="layout" path="M 2.08333E-7 4.44444E-6 L 0.41576 -0.272 " pathEditMode="relative" rAng="0" ptsTypes="AA">
                                      <p:cBhvr>
                                        <p:cTn id="11" dur="250" fill="hold"/>
                                        <p:tgtEl>
                                          <p:spTgt spid="42"/>
                                        </p:tgtEl>
                                        <p:attrNameLst>
                                          <p:attrName>ppt_x</p:attrName>
                                          <p:attrName>ppt_y</p:attrName>
                                        </p:attrNameLst>
                                      </p:cBhvr>
                                      <p:rCtr x="20781" y="-13611"/>
                                    </p:animMotion>
                                  </p:childTnLst>
                                </p:cTn>
                              </p:par>
                              <p:par>
                                <p:cTn id="12" presetID="1" presetClass="entr" presetSubtype="0" fill="hold" nodeType="withEffect">
                                  <p:stCondLst>
                                    <p:cond delay="0"/>
                                  </p:stCondLst>
                                  <p:childTnLst>
                                    <p:set>
                                      <p:cBhvr>
                                        <p:cTn id="13" dur="1" fill="hold">
                                          <p:stCondLst>
                                            <p:cond delay="0"/>
                                          </p:stCondLst>
                                        </p:cTn>
                                        <p:tgtEl>
                                          <p:spTgt spid="39"/>
                                        </p:tgtEl>
                                        <p:attrNameLst>
                                          <p:attrName>style.visibility</p:attrName>
                                        </p:attrNameLst>
                                      </p:cBhvr>
                                      <p:to>
                                        <p:strVal val="visible"/>
                                      </p:to>
                                    </p:set>
                                  </p:childTnLst>
                                </p:cTn>
                              </p:par>
                              <p:par>
                                <p:cTn id="14" presetID="56" presetClass="path" presetSubtype="0" accel="50000" decel="50000" fill="hold" nodeType="withEffect">
                                  <p:stCondLst>
                                    <p:cond delay="0"/>
                                  </p:stCondLst>
                                  <p:childTnLst>
                                    <p:animMotion origin="layout" path="M 2.08333E-7 -2.59259E-6 L -0.41237 0.29144 " pathEditMode="relative" rAng="0" ptsTypes="AA">
                                      <p:cBhvr>
                                        <p:cTn id="15" dur="250" fill="hold"/>
                                        <p:tgtEl>
                                          <p:spTgt spid="39"/>
                                        </p:tgtEl>
                                        <p:attrNameLst>
                                          <p:attrName>ppt_x</p:attrName>
                                          <p:attrName>ppt_y</p:attrName>
                                        </p:attrNameLst>
                                      </p:cBhvr>
                                      <p:rCtr x="-20625" y="14560"/>
                                    </p:animMotion>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6" presetClass="entr" presetSubtype="37" fill="hold" nodeType="withEffect">
                                  <p:stCondLst>
                                    <p:cond delay="250"/>
                                  </p:stCondLst>
                                  <p:childTnLst>
                                    <p:set>
                                      <p:cBhvr>
                                        <p:cTn id="20" dur="1" fill="hold">
                                          <p:stCondLst>
                                            <p:cond delay="0"/>
                                          </p:stCondLst>
                                        </p:cTn>
                                        <p:tgtEl>
                                          <p:spTgt spid="13"/>
                                        </p:tgtEl>
                                        <p:attrNameLst>
                                          <p:attrName>style.visibility</p:attrName>
                                        </p:attrNameLst>
                                      </p:cBhvr>
                                      <p:to>
                                        <p:strVal val="visible"/>
                                      </p:to>
                                    </p:set>
                                    <p:animEffect transition="in" filter="barn(outVertical)">
                                      <p:cBhvr>
                                        <p:cTn id="21" dur="25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15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6" presetClass="entr" presetSubtype="37" fill="hold" nodeType="withEffect">
                                  <p:stCondLst>
                                    <p:cond delay="350"/>
                                  </p:stCondLst>
                                  <p:childTnLst>
                                    <p:set>
                                      <p:cBhvr>
                                        <p:cTn id="35" dur="1" fill="hold">
                                          <p:stCondLst>
                                            <p:cond delay="0"/>
                                          </p:stCondLst>
                                        </p:cTn>
                                        <p:tgtEl>
                                          <p:spTgt spid="16"/>
                                        </p:tgtEl>
                                        <p:attrNameLst>
                                          <p:attrName>style.visibility</p:attrName>
                                        </p:attrNameLst>
                                      </p:cBhvr>
                                      <p:to>
                                        <p:strVal val="visible"/>
                                      </p:to>
                                    </p:set>
                                    <p:animEffect transition="in" filter="barn(outVertical)">
                                      <p:cBhvr>
                                        <p:cTn id="36" dur="250"/>
                                        <p:tgtEl>
                                          <p:spTgt spid="16"/>
                                        </p:tgtEl>
                                      </p:cBhvr>
                                    </p:animEffect>
                                  </p:childTnLst>
                                </p:cTn>
                              </p:par>
                              <p:par>
                                <p:cTn id="37" presetID="10" presetClass="entr" presetSubtype="0" fill="hold" nodeType="withEffect">
                                  <p:stCondLst>
                                    <p:cond delay="15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par>
                                <p:cTn id="40" presetID="10" presetClass="entr" presetSubtype="0" fill="hold" grpId="0" nodeType="withEffect">
                                  <p:stCondLst>
                                    <p:cond delay="15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15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25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6" presetClass="entr" presetSubtype="37" fill="hold" nodeType="withEffect">
                                  <p:stCondLst>
                                    <p:cond delay="450"/>
                                  </p:stCondLst>
                                  <p:childTnLst>
                                    <p:set>
                                      <p:cBhvr>
                                        <p:cTn id="50" dur="1" fill="hold">
                                          <p:stCondLst>
                                            <p:cond delay="0"/>
                                          </p:stCondLst>
                                        </p:cTn>
                                        <p:tgtEl>
                                          <p:spTgt spid="25"/>
                                        </p:tgtEl>
                                        <p:attrNameLst>
                                          <p:attrName>style.visibility</p:attrName>
                                        </p:attrNameLst>
                                      </p:cBhvr>
                                      <p:to>
                                        <p:strVal val="visible"/>
                                      </p:to>
                                    </p:set>
                                    <p:animEffect transition="in" filter="barn(outVertical)">
                                      <p:cBhvr>
                                        <p:cTn id="51" dur="250"/>
                                        <p:tgtEl>
                                          <p:spTgt spid="25"/>
                                        </p:tgtEl>
                                      </p:cBhvr>
                                    </p:animEffect>
                                  </p:childTnLst>
                                </p:cTn>
                              </p:par>
                              <p:par>
                                <p:cTn id="52" presetID="10" presetClass="entr" presetSubtype="0" fill="hold" nodeType="withEffect">
                                  <p:stCondLst>
                                    <p:cond delay="250"/>
                                  </p:stCondLst>
                                  <p:childTnLst>
                                    <p:set>
                                      <p:cBhvr>
                                        <p:cTn id="53" dur="1" fill="hold">
                                          <p:stCondLst>
                                            <p:cond delay="0"/>
                                          </p:stCondLst>
                                        </p:cTn>
                                        <p:tgtEl>
                                          <p:spTgt spid="55"/>
                                        </p:tgtEl>
                                        <p:attrNameLst>
                                          <p:attrName>style.visibility</p:attrName>
                                        </p:attrNameLst>
                                      </p:cBhvr>
                                      <p:to>
                                        <p:strVal val="visible"/>
                                      </p:to>
                                    </p:set>
                                    <p:animEffect transition="in" filter="fade">
                                      <p:cBhvr>
                                        <p:cTn id="54" dur="500"/>
                                        <p:tgtEl>
                                          <p:spTgt spid="55"/>
                                        </p:tgtEl>
                                      </p:cBhvr>
                                    </p:animEffect>
                                  </p:childTnLst>
                                </p:cTn>
                              </p:par>
                              <p:par>
                                <p:cTn id="55" presetID="10" presetClass="entr" presetSubtype="0" fill="hold" grpId="0" nodeType="withEffect">
                                  <p:stCondLst>
                                    <p:cond delay="25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par>
                                <p:cTn id="58" presetID="10" presetClass="entr" presetSubtype="0" fill="hold" grpId="0" nodeType="withEffect">
                                  <p:stCondLst>
                                    <p:cond delay="25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35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6" presetClass="entr" presetSubtype="37" fill="hold" nodeType="withEffect">
                                  <p:stCondLst>
                                    <p:cond delay="550"/>
                                  </p:stCondLst>
                                  <p:childTnLst>
                                    <p:set>
                                      <p:cBhvr>
                                        <p:cTn id="65" dur="1" fill="hold">
                                          <p:stCondLst>
                                            <p:cond delay="0"/>
                                          </p:stCondLst>
                                        </p:cTn>
                                        <p:tgtEl>
                                          <p:spTgt spid="36"/>
                                        </p:tgtEl>
                                        <p:attrNameLst>
                                          <p:attrName>style.visibility</p:attrName>
                                        </p:attrNameLst>
                                      </p:cBhvr>
                                      <p:to>
                                        <p:strVal val="visible"/>
                                      </p:to>
                                    </p:set>
                                    <p:animEffect transition="in" filter="barn(outVertical)">
                                      <p:cBhvr>
                                        <p:cTn id="66" dur="250"/>
                                        <p:tgtEl>
                                          <p:spTgt spid="36"/>
                                        </p:tgtEl>
                                      </p:cBhvr>
                                    </p:animEffect>
                                  </p:childTnLst>
                                </p:cTn>
                              </p:par>
                              <p:par>
                                <p:cTn id="67" presetID="10" presetClass="entr" presetSubtype="0" fill="hold" nodeType="withEffect">
                                  <p:stCondLst>
                                    <p:cond delay="35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500"/>
                                        <p:tgtEl>
                                          <p:spTgt spid="58"/>
                                        </p:tgtEl>
                                      </p:cBhvr>
                                    </p:animEffect>
                                  </p:childTnLst>
                                </p:cTn>
                              </p:par>
                              <p:par>
                                <p:cTn id="70" presetID="10" presetClass="entr" presetSubtype="0" fill="hold" grpId="0" nodeType="withEffect">
                                  <p:stCondLst>
                                    <p:cond delay="35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500"/>
                                        <p:tgtEl>
                                          <p:spTgt spid="59"/>
                                        </p:tgtEl>
                                      </p:cBhvr>
                                    </p:animEffect>
                                  </p:childTnLst>
                                </p:cTn>
                              </p:par>
                              <p:par>
                                <p:cTn id="73" presetID="10" presetClass="entr" presetSubtype="0" fill="hold" grpId="0" nodeType="withEffect">
                                  <p:stCondLst>
                                    <p:cond delay="35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P spid="11" grpId="0"/>
      <p:bldP spid="14" grpId="0"/>
      <p:bldP spid="17" grpId="0"/>
      <p:bldP spid="24" grpId="0" animBg="1"/>
      <p:bldP spid="34" grpId="0"/>
      <p:bldP spid="35" grpId="0" animBg="1"/>
      <p:bldP spid="37" grpId="0"/>
      <p:bldP spid="56" grpId="0"/>
      <p:bldP spid="57" grpId="0"/>
      <p:bldP spid="59"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71563" y="1306582"/>
            <a:ext cx="9958388" cy="4679881"/>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6"/>
          <p:cNvSpPr txBox="1">
            <a:spLocks noChangeArrowheads="1"/>
          </p:cNvSpPr>
          <p:nvPr/>
        </p:nvSpPr>
        <p:spPr bwMode="auto">
          <a:xfrm>
            <a:off x="5511629" y="3694648"/>
            <a:ext cx="2022198"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p:txBody>
      </p:sp>
      <p:cxnSp>
        <p:nvCxnSpPr>
          <p:cNvPr id="39" name="直接连接符 38"/>
          <p:cNvCxnSpPr/>
          <p:nvPr/>
        </p:nvCxnSpPr>
        <p:spPr>
          <a:xfrm rot="5400000">
            <a:off x="2967999" y="3694648"/>
            <a:ext cx="3040032" cy="0"/>
          </a:xfrm>
          <a:prstGeom prst="line">
            <a:avLst/>
          </a:prstGeom>
          <a:ln w="19050">
            <a:gradFill flip="none" rotWithShape="1">
              <a:gsLst>
                <a:gs pos="100000">
                  <a:srgbClr val="FFFFFF">
                    <a:alpha val="0"/>
                  </a:srgbClr>
                </a:gs>
                <a:gs pos="40000">
                  <a:srgbClr val="FFFFFF">
                    <a:alpha val="40000"/>
                  </a:srgbClr>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5400000">
            <a:off x="6435099" y="3694648"/>
            <a:ext cx="3040032" cy="0"/>
          </a:xfrm>
          <a:prstGeom prst="line">
            <a:avLst/>
          </a:prstGeom>
          <a:ln w="19050">
            <a:gradFill flip="none" rotWithShape="1">
              <a:gsLst>
                <a:gs pos="100000">
                  <a:srgbClr val="FFFFFF">
                    <a:alpha val="0"/>
                  </a:srgbClr>
                </a:gs>
                <a:gs pos="40000">
                  <a:srgbClr val="FFFFFF">
                    <a:alpha val="40000"/>
                  </a:srgbClr>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41" name="TextBox 16"/>
          <p:cNvSpPr txBox="1">
            <a:spLocks noChangeArrowheads="1"/>
          </p:cNvSpPr>
          <p:nvPr/>
        </p:nvSpPr>
        <p:spPr bwMode="auto">
          <a:xfrm>
            <a:off x="2154329" y="3694648"/>
            <a:ext cx="1657605"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p:txBody>
      </p:sp>
      <p:sp>
        <p:nvSpPr>
          <p:cNvPr id="42" name="TextBox 16"/>
          <p:cNvSpPr txBox="1">
            <a:spLocks noChangeArrowheads="1"/>
          </p:cNvSpPr>
          <p:nvPr/>
        </p:nvSpPr>
        <p:spPr bwMode="auto">
          <a:xfrm>
            <a:off x="8821253" y="3693060"/>
            <a:ext cx="155935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p:txBody>
      </p:sp>
      <p:sp>
        <p:nvSpPr>
          <p:cNvPr id="47" name="TextBox 16"/>
          <p:cNvSpPr txBox="1">
            <a:spLocks noChangeArrowheads="1"/>
          </p:cNvSpPr>
          <p:nvPr/>
        </p:nvSpPr>
        <p:spPr bwMode="auto">
          <a:xfrm>
            <a:off x="8835539" y="1750900"/>
            <a:ext cx="1545064"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p:txBody>
      </p:sp>
      <p:pic>
        <p:nvPicPr>
          <p:cNvPr id="48" name="图片 47"/>
          <p:cNvPicPr preferRelativeResize="0"/>
          <p:nvPr/>
        </p:nvPicPr>
        <p:blipFill rotWithShape="1">
          <a:blip r:embed="rId2" cstate="print">
            <a:grayscl/>
            <a:extLst>
              <a:ext uri="{28A0092B-C50C-407E-A947-70E740481C1C}">
                <a14:useLocalDpi xmlns:a14="http://schemas.microsoft.com/office/drawing/2010/main" val="0"/>
              </a:ext>
            </a:extLst>
          </a:blip>
          <a:srcRect l="58874" t="31299"/>
          <a:stretch>
            <a:fillRect/>
          </a:stretch>
        </p:blipFill>
        <p:spPr>
          <a:xfrm>
            <a:off x="1985779" y="1898494"/>
            <a:ext cx="1748028" cy="1748028"/>
          </a:xfrm>
          <a:prstGeom prst="rect">
            <a:avLst/>
          </a:prstGeom>
        </p:spPr>
      </p:pic>
      <p:sp>
        <p:nvSpPr>
          <p:cNvPr id="49" name="矩形 48"/>
          <p:cNvSpPr/>
          <p:nvPr/>
        </p:nvSpPr>
        <p:spPr>
          <a:xfrm>
            <a:off x="169065" y="283263"/>
            <a:ext cx="954107" cy="400110"/>
          </a:xfrm>
          <a:prstGeom prst="rect">
            <a:avLst/>
          </a:prstGeom>
        </p:spPr>
        <p:txBody>
          <a:bodyPr wrap="none">
            <a:spAutoFit/>
          </a:bodyPr>
          <a:lstStyle/>
          <a:p>
            <a:r>
              <a:rPr lang="zh-CN" altLang="en-US" sz="2000">
                <a:solidFill>
                  <a:srgbClr val="FFFFFF"/>
                </a:solidFill>
                <a:latin typeface="微软雅黑" panose="020B0503020204020204" pitchFamily="34" charset="-122"/>
                <a:ea typeface="微软雅黑" panose="020B0503020204020204" pitchFamily="34" charset="-122"/>
              </a:rPr>
              <a:t>过渡页</a:t>
            </a:r>
            <a:endParaRPr lang="zh-CN" altLang="en-US" sz="2000">
              <a:solidFill>
                <a:srgbClr val="FFFFFF"/>
              </a:solidFill>
            </a:endParaRPr>
          </a:p>
        </p:txBody>
      </p:sp>
      <p:grpSp>
        <p:nvGrpSpPr>
          <p:cNvPr id="50" name="组合 49"/>
          <p:cNvGrpSpPr/>
          <p:nvPr/>
        </p:nvGrpSpPr>
        <p:grpSpPr>
          <a:xfrm flipH="1">
            <a:off x="5663835" y="3225060"/>
            <a:ext cx="648000" cy="468000"/>
            <a:chOff x="5481510" y="1669774"/>
            <a:chExt cx="3485322" cy="2301860"/>
          </a:xfrm>
        </p:grpSpPr>
        <p:cxnSp>
          <p:nvCxnSpPr>
            <p:cNvPr id="51" name="直接连接符 50"/>
            <p:cNvCxnSpPr/>
            <p:nvPr/>
          </p:nvCxnSpPr>
          <p:spPr>
            <a:xfrm>
              <a:off x="5481510" y="1677585"/>
              <a:ext cx="3485322" cy="0"/>
            </a:xfrm>
            <a:prstGeom prst="line">
              <a:avLst/>
            </a:pr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53" name="直接连接符 52"/>
            <p:cNvCxnSpPr/>
            <p:nvPr/>
          </p:nvCxnSpPr>
          <p:spPr>
            <a:xfrm>
              <a:off x="8889983" y="1669774"/>
              <a:ext cx="0" cy="2301860"/>
            </a:xfrm>
            <a:prstGeom prst="line">
              <a:avLst/>
            </a:pr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4" name="组合 53"/>
          <p:cNvGrpSpPr/>
          <p:nvPr/>
        </p:nvGrpSpPr>
        <p:grpSpPr>
          <a:xfrm flipV="1">
            <a:off x="5654160" y="3226648"/>
            <a:ext cx="648000" cy="468000"/>
            <a:chOff x="5481510" y="1669774"/>
            <a:chExt cx="3485322" cy="2301860"/>
          </a:xfrm>
        </p:grpSpPr>
        <p:cxnSp>
          <p:nvCxnSpPr>
            <p:cNvPr id="60" name="直接连接符 59"/>
            <p:cNvCxnSpPr/>
            <p:nvPr/>
          </p:nvCxnSpPr>
          <p:spPr>
            <a:xfrm>
              <a:off x="5481510" y="1677585"/>
              <a:ext cx="3485322" cy="0"/>
            </a:xfrm>
            <a:prstGeom prst="line">
              <a:avLst/>
            </a:pr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61" name="直接连接符 60"/>
            <p:cNvCxnSpPr/>
            <p:nvPr/>
          </p:nvCxnSpPr>
          <p:spPr>
            <a:xfrm>
              <a:off x="8889983" y="1669774"/>
              <a:ext cx="0" cy="2301860"/>
            </a:xfrm>
            <a:prstGeom prst="line">
              <a:avLst/>
            </a:pr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grpSp>
      <p:sp>
        <p:nvSpPr>
          <p:cNvPr id="19" name="任意多边形 18"/>
          <p:cNvSpPr/>
          <p:nvPr/>
        </p:nvSpPr>
        <p:spPr>
          <a:xfrm>
            <a:off x="5646000" y="2021059"/>
            <a:ext cx="900000" cy="900000"/>
          </a:xfrm>
          <a:custGeom>
            <a:avLst/>
            <a:gdLst/>
            <a:ahLst/>
            <a:cxnLst/>
            <a:rect l="l" t="t" r="r" b="b"/>
            <a:pathLst>
              <a:path w="900000" h="900000">
                <a:moveTo>
                  <a:pt x="678584" y="388730"/>
                </a:moveTo>
                <a:cubicBezTo>
                  <a:pt x="695253" y="388730"/>
                  <a:pt x="707953" y="394088"/>
                  <a:pt x="716684" y="404803"/>
                </a:cubicBezTo>
                <a:cubicBezTo>
                  <a:pt x="725415" y="415519"/>
                  <a:pt x="729781" y="430898"/>
                  <a:pt x="729781" y="450940"/>
                </a:cubicBezTo>
                <a:cubicBezTo>
                  <a:pt x="729781" y="470883"/>
                  <a:pt x="725415" y="486188"/>
                  <a:pt x="716684" y="496854"/>
                </a:cubicBezTo>
                <a:cubicBezTo>
                  <a:pt x="707953" y="507520"/>
                  <a:pt x="695253" y="512853"/>
                  <a:pt x="678584" y="512853"/>
                </a:cubicBezTo>
                <a:cubicBezTo>
                  <a:pt x="662411" y="512853"/>
                  <a:pt x="649538" y="507396"/>
                  <a:pt x="639963" y="496482"/>
                </a:cubicBezTo>
                <a:cubicBezTo>
                  <a:pt x="630389" y="485567"/>
                  <a:pt x="625601" y="470635"/>
                  <a:pt x="625601" y="451684"/>
                </a:cubicBezTo>
                <a:cubicBezTo>
                  <a:pt x="625601" y="432138"/>
                  <a:pt x="630339" y="416759"/>
                  <a:pt x="639814" y="405548"/>
                </a:cubicBezTo>
                <a:cubicBezTo>
                  <a:pt x="649290" y="394336"/>
                  <a:pt x="662213" y="388730"/>
                  <a:pt x="678584" y="388730"/>
                </a:cubicBezTo>
                <a:close/>
                <a:moveTo>
                  <a:pt x="485405" y="388730"/>
                </a:moveTo>
                <a:cubicBezTo>
                  <a:pt x="498006" y="388730"/>
                  <a:pt x="508622" y="393294"/>
                  <a:pt x="517254" y="402422"/>
                </a:cubicBezTo>
                <a:cubicBezTo>
                  <a:pt x="525886" y="411550"/>
                  <a:pt x="530153" y="422464"/>
                  <a:pt x="530054" y="435164"/>
                </a:cubicBezTo>
                <a:lnTo>
                  <a:pt x="530054" y="458084"/>
                </a:lnTo>
                <a:cubicBezTo>
                  <a:pt x="530153" y="473959"/>
                  <a:pt x="525688" y="487056"/>
                  <a:pt x="516659" y="497374"/>
                </a:cubicBezTo>
                <a:cubicBezTo>
                  <a:pt x="507630" y="507693"/>
                  <a:pt x="496022" y="512853"/>
                  <a:pt x="481833" y="512853"/>
                </a:cubicBezTo>
                <a:cubicBezTo>
                  <a:pt x="467744" y="512853"/>
                  <a:pt x="456433" y="507445"/>
                  <a:pt x="447900" y="496630"/>
                </a:cubicBezTo>
                <a:cubicBezTo>
                  <a:pt x="439368" y="485815"/>
                  <a:pt x="435101" y="471677"/>
                  <a:pt x="435101" y="454214"/>
                </a:cubicBezTo>
                <a:cubicBezTo>
                  <a:pt x="435101" y="433874"/>
                  <a:pt x="439516" y="417875"/>
                  <a:pt x="448347" y="406217"/>
                </a:cubicBezTo>
                <a:cubicBezTo>
                  <a:pt x="457177" y="394559"/>
                  <a:pt x="469530" y="388730"/>
                  <a:pt x="485405" y="388730"/>
                </a:cubicBezTo>
                <a:close/>
                <a:moveTo>
                  <a:pt x="297584" y="388730"/>
                </a:moveTo>
                <a:cubicBezTo>
                  <a:pt x="314253" y="388730"/>
                  <a:pt x="326953" y="394088"/>
                  <a:pt x="335684" y="404803"/>
                </a:cubicBezTo>
                <a:cubicBezTo>
                  <a:pt x="344415" y="415519"/>
                  <a:pt x="348781" y="430898"/>
                  <a:pt x="348781" y="450940"/>
                </a:cubicBezTo>
                <a:cubicBezTo>
                  <a:pt x="348781" y="470883"/>
                  <a:pt x="344415" y="486188"/>
                  <a:pt x="335684" y="496854"/>
                </a:cubicBezTo>
                <a:cubicBezTo>
                  <a:pt x="326953" y="507520"/>
                  <a:pt x="314253" y="512853"/>
                  <a:pt x="297584" y="512853"/>
                </a:cubicBezTo>
                <a:cubicBezTo>
                  <a:pt x="281411" y="512853"/>
                  <a:pt x="268538" y="507396"/>
                  <a:pt x="258963" y="496482"/>
                </a:cubicBezTo>
                <a:cubicBezTo>
                  <a:pt x="249389" y="485567"/>
                  <a:pt x="244601" y="470635"/>
                  <a:pt x="244601" y="451684"/>
                </a:cubicBezTo>
                <a:cubicBezTo>
                  <a:pt x="244601" y="432138"/>
                  <a:pt x="249339" y="416759"/>
                  <a:pt x="258814" y="405548"/>
                </a:cubicBezTo>
                <a:cubicBezTo>
                  <a:pt x="268290" y="394336"/>
                  <a:pt x="281213" y="388730"/>
                  <a:pt x="297584" y="388730"/>
                </a:cubicBezTo>
                <a:close/>
                <a:moveTo>
                  <a:pt x="680370" y="364620"/>
                </a:moveTo>
                <a:cubicBezTo>
                  <a:pt x="654375" y="364620"/>
                  <a:pt x="633787" y="372483"/>
                  <a:pt x="618606" y="388209"/>
                </a:cubicBezTo>
                <a:cubicBezTo>
                  <a:pt x="603426" y="403935"/>
                  <a:pt x="595836" y="425391"/>
                  <a:pt x="595836" y="452577"/>
                </a:cubicBezTo>
                <a:cubicBezTo>
                  <a:pt x="595836" y="477878"/>
                  <a:pt x="603178" y="498267"/>
                  <a:pt x="617862" y="513746"/>
                </a:cubicBezTo>
                <a:cubicBezTo>
                  <a:pt x="632547" y="529224"/>
                  <a:pt x="652192" y="536963"/>
                  <a:pt x="676798" y="536963"/>
                </a:cubicBezTo>
                <a:cubicBezTo>
                  <a:pt x="702000" y="536963"/>
                  <a:pt x="722092" y="528976"/>
                  <a:pt x="737074" y="513001"/>
                </a:cubicBezTo>
                <a:cubicBezTo>
                  <a:pt x="752056" y="497027"/>
                  <a:pt x="759547" y="476042"/>
                  <a:pt x="759547" y="450047"/>
                </a:cubicBezTo>
                <a:cubicBezTo>
                  <a:pt x="759547" y="423357"/>
                  <a:pt x="752527" y="402447"/>
                  <a:pt x="738487" y="387316"/>
                </a:cubicBezTo>
                <a:cubicBezTo>
                  <a:pt x="724448" y="372185"/>
                  <a:pt x="705076" y="364620"/>
                  <a:pt x="680370" y="364620"/>
                </a:cubicBezTo>
                <a:close/>
                <a:moveTo>
                  <a:pt x="480643" y="364620"/>
                </a:moveTo>
                <a:cubicBezTo>
                  <a:pt x="457822" y="364620"/>
                  <a:pt x="439566" y="372830"/>
                  <a:pt x="425874" y="389251"/>
                </a:cubicBezTo>
                <a:cubicBezTo>
                  <a:pt x="412182" y="405672"/>
                  <a:pt x="405336" y="427921"/>
                  <a:pt x="405336" y="456000"/>
                </a:cubicBezTo>
                <a:cubicBezTo>
                  <a:pt x="405336" y="480408"/>
                  <a:pt x="411537" y="500004"/>
                  <a:pt x="423939" y="514787"/>
                </a:cubicBezTo>
                <a:cubicBezTo>
                  <a:pt x="436341" y="529571"/>
                  <a:pt x="452861" y="536963"/>
                  <a:pt x="473499" y="536963"/>
                </a:cubicBezTo>
                <a:cubicBezTo>
                  <a:pt x="498304" y="536963"/>
                  <a:pt x="516957" y="526594"/>
                  <a:pt x="529458" y="505858"/>
                </a:cubicBezTo>
                <a:lnTo>
                  <a:pt x="530054" y="505858"/>
                </a:lnTo>
                <a:lnTo>
                  <a:pt x="530054" y="523271"/>
                </a:lnTo>
                <a:cubicBezTo>
                  <a:pt x="530054" y="565339"/>
                  <a:pt x="510061" y="586374"/>
                  <a:pt x="470076" y="586374"/>
                </a:cubicBezTo>
                <a:cubicBezTo>
                  <a:pt x="453209" y="586374"/>
                  <a:pt x="435597" y="581264"/>
                  <a:pt x="417242" y="571044"/>
                </a:cubicBezTo>
                <a:lnTo>
                  <a:pt x="417242" y="599173"/>
                </a:lnTo>
                <a:cubicBezTo>
                  <a:pt x="432323" y="606813"/>
                  <a:pt x="450083" y="610633"/>
                  <a:pt x="470522" y="610633"/>
                </a:cubicBezTo>
                <a:cubicBezTo>
                  <a:pt x="529657" y="610633"/>
                  <a:pt x="559224" y="580173"/>
                  <a:pt x="559224" y="519252"/>
                </a:cubicBezTo>
                <a:lnTo>
                  <a:pt x="559224" y="368489"/>
                </a:lnTo>
                <a:lnTo>
                  <a:pt x="530054" y="368489"/>
                </a:lnTo>
                <a:lnTo>
                  <a:pt x="530054" y="390814"/>
                </a:lnTo>
                <a:lnTo>
                  <a:pt x="529458" y="390814"/>
                </a:lnTo>
                <a:cubicBezTo>
                  <a:pt x="518842" y="373351"/>
                  <a:pt x="502570" y="364620"/>
                  <a:pt x="480643" y="364620"/>
                </a:cubicBezTo>
                <a:close/>
                <a:moveTo>
                  <a:pt x="299370" y="364620"/>
                </a:moveTo>
                <a:cubicBezTo>
                  <a:pt x="273375" y="364620"/>
                  <a:pt x="252787" y="372483"/>
                  <a:pt x="237606" y="388209"/>
                </a:cubicBezTo>
                <a:cubicBezTo>
                  <a:pt x="222426" y="403935"/>
                  <a:pt x="214836" y="425391"/>
                  <a:pt x="214836" y="452577"/>
                </a:cubicBezTo>
                <a:cubicBezTo>
                  <a:pt x="214836" y="477878"/>
                  <a:pt x="222178" y="498267"/>
                  <a:pt x="236862" y="513746"/>
                </a:cubicBezTo>
                <a:cubicBezTo>
                  <a:pt x="251547" y="529224"/>
                  <a:pt x="271192" y="536963"/>
                  <a:pt x="295798" y="536963"/>
                </a:cubicBezTo>
                <a:cubicBezTo>
                  <a:pt x="321000" y="536963"/>
                  <a:pt x="341092" y="528976"/>
                  <a:pt x="356074" y="513001"/>
                </a:cubicBezTo>
                <a:cubicBezTo>
                  <a:pt x="371056" y="497027"/>
                  <a:pt x="378547" y="476042"/>
                  <a:pt x="378547" y="450047"/>
                </a:cubicBezTo>
                <a:cubicBezTo>
                  <a:pt x="378547" y="423357"/>
                  <a:pt x="371527" y="402447"/>
                  <a:pt x="357487" y="387316"/>
                </a:cubicBezTo>
                <a:cubicBezTo>
                  <a:pt x="343448" y="372185"/>
                  <a:pt x="324076" y="364620"/>
                  <a:pt x="299370" y="364620"/>
                </a:cubicBezTo>
                <a:close/>
                <a:moveTo>
                  <a:pt x="139975" y="289462"/>
                </a:moveTo>
                <a:lnTo>
                  <a:pt x="139975" y="533093"/>
                </a:lnTo>
                <a:lnTo>
                  <a:pt x="169145" y="533093"/>
                </a:lnTo>
                <a:lnTo>
                  <a:pt x="169145" y="289462"/>
                </a:lnTo>
                <a:close/>
                <a:moveTo>
                  <a:pt x="450000" y="0"/>
                </a:moveTo>
                <a:cubicBezTo>
                  <a:pt x="698528" y="0"/>
                  <a:pt x="900000" y="201472"/>
                  <a:pt x="900000" y="450000"/>
                </a:cubicBezTo>
                <a:cubicBezTo>
                  <a:pt x="900000" y="698528"/>
                  <a:pt x="698528" y="900000"/>
                  <a:pt x="450000" y="900000"/>
                </a:cubicBezTo>
                <a:cubicBezTo>
                  <a:pt x="201472" y="900000"/>
                  <a:pt x="0" y="698528"/>
                  <a:pt x="0" y="450000"/>
                </a:cubicBezTo>
                <a:cubicBezTo>
                  <a:pt x="0" y="201472"/>
                  <a:pt x="201472" y="0"/>
                  <a:pt x="450000" y="0"/>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childTnLst>
                                </p:cTn>
                              </p:par>
                              <p:par>
                                <p:cTn id="10" presetID="56" presetClass="path" presetSubtype="0" accel="50000" decel="50000" fill="hold" nodeType="withEffect">
                                  <p:stCondLst>
                                    <p:cond delay="0"/>
                                  </p:stCondLst>
                                  <p:childTnLst>
                                    <p:animMotion origin="layout" path="M 4.16667E-6 1.85185E-6 L -0.37657 -0.2794 " pathEditMode="relative" rAng="0" ptsTypes="AA">
                                      <p:cBhvr>
                                        <p:cTn id="11" dur="250" fill="hold"/>
                                        <p:tgtEl>
                                          <p:spTgt spid="50"/>
                                        </p:tgtEl>
                                        <p:attrNameLst>
                                          <p:attrName>ppt_x</p:attrName>
                                          <p:attrName>ppt_y</p:attrName>
                                        </p:attrNameLst>
                                      </p:cBhvr>
                                      <p:rCtr x="-18828" y="-13981"/>
                                    </p:animMotion>
                                  </p:childTnLst>
                                </p:cTn>
                              </p:par>
                              <p:par>
                                <p:cTn id="12" presetID="1" presetClass="entr" presetSubtype="0" fill="hold" nodeType="withEffect">
                                  <p:stCondLst>
                                    <p:cond delay="0"/>
                                  </p:stCondLst>
                                  <p:childTnLst>
                                    <p:set>
                                      <p:cBhvr>
                                        <p:cTn id="13" dur="1" fill="hold">
                                          <p:stCondLst>
                                            <p:cond delay="0"/>
                                          </p:stCondLst>
                                        </p:cTn>
                                        <p:tgtEl>
                                          <p:spTgt spid="54"/>
                                        </p:tgtEl>
                                        <p:attrNameLst>
                                          <p:attrName>style.visibility</p:attrName>
                                        </p:attrNameLst>
                                      </p:cBhvr>
                                      <p:to>
                                        <p:strVal val="visible"/>
                                      </p:to>
                                    </p:set>
                                  </p:childTnLst>
                                </p:cTn>
                              </p:par>
                              <p:par>
                                <p:cTn id="14" presetID="56" presetClass="path" presetSubtype="0" accel="50000" decel="50000" fill="hold" nodeType="withEffect">
                                  <p:stCondLst>
                                    <p:cond delay="0"/>
                                  </p:stCondLst>
                                  <p:childTnLst>
                                    <p:animMotion origin="layout" path="M -4.58333E-6 3.7037E-7 L 0.38777 0.33426 " pathEditMode="relative" rAng="0" ptsTypes="AA">
                                      <p:cBhvr>
                                        <p:cTn id="15" dur="250" fill="hold"/>
                                        <p:tgtEl>
                                          <p:spTgt spid="54"/>
                                        </p:tgtEl>
                                        <p:attrNameLst>
                                          <p:attrName>ppt_x</p:attrName>
                                          <p:attrName>ppt_y</p:attrName>
                                        </p:attrNameLst>
                                      </p:cBhvr>
                                      <p:rCtr x="19388" y="16713"/>
                                    </p:animMotion>
                                  </p:childTnLst>
                                </p:cTn>
                              </p:par>
                              <p:par>
                                <p:cTn id="16" presetID="4" presetClass="entr" presetSubtype="32"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out)">
                                      <p:cBhvr>
                                        <p:cTn id="18" dur="250"/>
                                        <p:tgtEl>
                                          <p:spTgt spid="9"/>
                                        </p:tgtEl>
                                      </p:cBhvr>
                                    </p:animEffect>
                                  </p:childTnLst>
                                </p:cTn>
                              </p:par>
                              <p:par>
                                <p:cTn id="19" presetID="16" presetClass="entr" presetSubtype="42" fill="hold" nodeType="withEffect">
                                  <p:stCondLst>
                                    <p:cond delay="250"/>
                                  </p:stCondLst>
                                  <p:childTnLst>
                                    <p:set>
                                      <p:cBhvr>
                                        <p:cTn id="20" dur="1" fill="hold">
                                          <p:stCondLst>
                                            <p:cond delay="0"/>
                                          </p:stCondLst>
                                        </p:cTn>
                                        <p:tgtEl>
                                          <p:spTgt spid="39"/>
                                        </p:tgtEl>
                                        <p:attrNameLst>
                                          <p:attrName>style.visibility</p:attrName>
                                        </p:attrNameLst>
                                      </p:cBhvr>
                                      <p:to>
                                        <p:strVal val="visible"/>
                                      </p:to>
                                    </p:set>
                                    <p:animEffect transition="in" filter="barn(outHorizontal)">
                                      <p:cBhvr>
                                        <p:cTn id="21" dur="250"/>
                                        <p:tgtEl>
                                          <p:spTgt spid="39"/>
                                        </p:tgtEl>
                                      </p:cBhvr>
                                    </p:animEffect>
                                  </p:childTnLst>
                                </p:cTn>
                              </p:par>
                              <p:par>
                                <p:cTn id="22" presetID="16" presetClass="entr" presetSubtype="42" fill="hold" nodeType="withEffect">
                                  <p:stCondLst>
                                    <p:cond delay="250"/>
                                  </p:stCondLst>
                                  <p:childTnLst>
                                    <p:set>
                                      <p:cBhvr>
                                        <p:cTn id="23" dur="1" fill="hold">
                                          <p:stCondLst>
                                            <p:cond delay="0"/>
                                          </p:stCondLst>
                                        </p:cTn>
                                        <p:tgtEl>
                                          <p:spTgt spid="40"/>
                                        </p:tgtEl>
                                        <p:attrNameLst>
                                          <p:attrName>style.visibility</p:attrName>
                                        </p:attrNameLst>
                                      </p:cBhvr>
                                      <p:to>
                                        <p:strVal val="visible"/>
                                      </p:to>
                                    </p:set>
                                    <p:animEffect transition="in" filter="barn(outHorizontal)">
                                      <p:cBhvr>
                                        <p:cTn id="24" dur="250"/>
                                        <p:tgtEl>
                                          <p:spTgt spid="40"/>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50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grpId="0" nodeType="withEffect">
                                  <p:stCondLst>
                                    <p:cond delay="6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grpId="0" nodeType="withEffect">
                                  <p:stCondLst>
                                    <p:cond delay="85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41" grpId="0"/>
      <p:bldP spid="42" grpId="0"/>
      <p:bldP spid="47" grpId="0"/>
      <p:bldP spid="49" grpId="0"/>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1604165" y="1380809"/>
            <a:ext cx="3581908" cy="3087853"/>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604165" y="2389339"/>
            <a:ext cx="3581908" cy="3087853"/>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5"/>
          <p:cNvSpPr txBox="1"/>
          <p:nvPr/>
        </p:nvSpPr>
        <p:spPr>
          <a:xfrm>
            <a:off x="2569658" y="2917602"/>
            <a:ext cx="2404863" cy="923330"/>
          </a:xfrm>
          <a:prstGeom prst="rect">
            <a:avLst/>
          </a:prstGeom>
          <a:noFill/>
        </p:spPr>
        <p:txBody>
          <a:bodyPr wrap="square" rtlCol="0">
            <a:spAutoFit/>
          </a:bodyPr>
          <a:lstStyle/>
          <a:p>
            <a:r>
              <a:rPr lang="en-US" altLang="zh-CN" sz="5400">
                <a:solidFill>
                  <a:schemeClr val="bg1">
                    <a:alpha val="88000"/>
                  </a:schemeClr>
                </a:solidFill>
                <a:latin typeface="MElle HK Light" panose="00000500000000000000" pitchFamily="2" charset="-120"/>
                <a:ea typeface="MElle HK Light" panose="00000500000000000000" pitchFamily="2" charset="-120"/>
              </a:rPr>
              <a:t>three</a:t>
            </a:r>
            <a:endParaRPr lang="zh-CN" altLang="en-US" sz="5400">
              <a:solidFill>
                <a:schemeClr val="bg1">
                  <a:alpha val="88000"/>
                </a:schemeClr>
              </a:solidFill>
              <a:latin typeface="MElle HK Light" panose="00000500000000000000" pitchFamily="2" charset="-120"/>
              <a:ea typeface="MElle HK Light" panose="00000500000000000000" pitchFamily="2" charset="-120"/>
            </a:endParaRPr>
          </a:p>
        </p:txBody>
      </p:sp>
      <p:sp>
        <p:nvSpPr>
          <p:cNvPr id="5" name="文本框 6"/>
          <p:cNvSpPr txBox="1"/>
          <p:nvPr/>
        </p:nvSpPr>
        <p:spPr>
          <a:xfrm>
            <a:off x="5440561" y="2949146"/>
            <a:ext cx="5006499" cy="461665"/>
          </a:xfrm>
          <a:prstGeom prst="rect">
            <a:avLst/>
          </a:prstGeom>
          <a:noFill/>
        </p:spPr>
        <p:txBody>
          <a:bodyPr wrap="none" rtlCol="0">
            <a:spAutoFit/>
          </a:bodyPr>
          <a:lstStyle/>
          <a:p>
            <a:r>
              <a:rPr lang="en-US" altLang="zh-CN" sz="2400" spc="600">
                <a:solidFill>
                  <a:schemeClr val="bg1">
                    <a:lumMod val="95000"/>
                  </a:schemeClr>
                </a:solidFill>
              </a:rPr>
              <a:t>ADD YOUR TEXT HERE</a:t>
            </a:r>
            <a:endParaRPr lang="zh-CN" altLang="en-US" sz="2400" spc="600" dirty="0">
              <a:solidFill>
                <a:schemeClr val="bg1">
                  <a:lumMod val="95000"/>
                </a:schemeClr>
              </a:solidFill>
            </a:endParaRPr>
          </a:p>
        </p:txBody>
      </p:sp>
      <p:sp>
        <p:nvSpPr>
          <p:cNvPr id="6" name="矩形 5"/>
          <p:cNvSpPr/>
          <p:nvPr/>
        </p:nvSpPr>
        <p:spPr>
          <a:xfrm>
            <a:off x="5440561" y="3692631"/>
            <a:ext cx="5147275" cy="584775"/>
          </a:xfrm>
          <a:prstGeom prst="rect">
            <a:avLst/>
          </a:prstGeom>
        </p:spPr>
        <p:txBody>
          <a:bodyPr wrap="square">
            <a:spAutoFit/>
          </a:bodyPr>
          <a:lstStyle/>
          <a:p>
            <a:r>
              <a:rPr lang="en-US" altLang="zh-CN" sz="1600" dirty="0">
                <a:solidFill>
                  <a:schemeClr val="bg1"/>
                </a:solidFill>
                <a:latin typeface="Segoe UI Semilight" panose="020B0402040204020203" pitchFamily="34" charset="0"/>
                <a:cs typeface="Segoe UI Semilight" panose="020B0402040204020203" pitchFamily="34" charset="0"/>
              </a:rPr>
              <a:t>Lorem ipsum dolor sit </a:t>
            </a:r>
            <a:r>
              <a:rPr lang="en-US" altLang="zh-CN" sz="1600" dirty="0" err="1">
                <a:solidFill>
                  <a:schemeClr val="bg1"/>
                </a:solidFill>
                <a:latin typeface="Segoe UI Semilight" panose="020B04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consectetuer</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adipiscing</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elit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nonummy</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nibh</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euismod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tincidunt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ut</a:t>
            </a:r>
            <a:endParaRPr lang="en-US" altLang="zh-CN" sz="1600" dirty="0">
              <a:solidFill>
                <a:schemeClr val="bg1"/>
              </a:solidFill>
              <a:latin typeface="Segoe UI Semilight" panose="020B0402040204020203" pitchFamily="34" charset="0"/>
              <a:cs typeface="Segoe UI Semilight" panose="020B0402040204020203"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6500559" y="2371156"/>
            <a:ext cx="2052575" cy="2605191"/>
          </a:xfrm>
          <a:custGeom>
            <a:avLst/>
            <a:gdLst>
              <a:gd name="connsiteX0" fmla="*/ 265250 w 2052575"/>
              <a:gd name="connsiteY0" fmla="*/ 0 h 2605191"/>
              <a:gd name="connsiteX1" fmla="*/ 1953005 w 2052575"/>
              <a:gd name="connsiteY1" fmla="*/ 0 h 2605191"/>
              <a:gd name="connsiteX2" fmla="*/ 2052575 w 2052575"/>
              <a:gd name="connsiteY2" fmla="*/ 99570 h 2605191"/>
              <a:gd name="connsiteX3" fmla="*/ 2052575 w 2052575"/>
              <a:gd name="connsiteY3" fmla="*/ 2505621 h 2605191"/>
              <a:gd name="connsiteX4" fmla="*/ 1953005 w 2052575"/>
              <a:gd name="connsiteY4" fmla="*/ 2605191 h 2605191"/>
              <a:gd name="connsiteX5" fmla="*/ 99570 w 2052575"/>
              <a:gd name="connsiteY5" fmla="*/ 2605191 h 2605191"/>
              <a:gd name="connsiteX6" fmla="*/ 0 w 2052575"/>
              <a:gd name="connsiteY6" fmla="*/ 2505621 h 2605191"/>
              <a:gd name="connsiteX7" fmla="*/ 0 w 2052575"/>
              <a:gd name="connsiteY7" fmla="*/ 206057 h 2605191"/>
              <a:gd name="connsiteX8" fmla="*/ 49250 w 2052575"/>
              <a:gd name="connsiteY8" fmla="*/ 216000 h 2605191"/>
              <a:gd name="connsiteX9" fmla="*/ 265250 w 2052575"/>
              <a:gd name="connsiteY9" fmla="*/ 0 h 260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575" h="2605191">
                <a:moveTo>
                  <a:pt x="265250" y="0"/>
                </a:moveTo>
                <a:lnTo>
                  <a:pt x="1953005" y="0"/>
                </a:lnTo>
                <a:cubicBezTo>
                  <a:pt x="2007996" y="0"/>
                  <a:pt x="2052575" y="44579"/>
                  <a:pt x="2052575" y="99570"/>
                </a:cubicBezTo>
                <a:lnTo>
                  <a:pt x="2052575" y="2505621"/>
                </a:lnTo>
                <a:cubicBezTo>
                  <a:pt x="2052575" y="2560612"/>
                  <a:pt x="2007996" y="2605191"/>
                  <a:pt x="1953005" y="2605191"/>
                </a:cubicBezTo>
                <a:lnTo>
                  <a:pt x="99570" y="2605191"/>
                </a:lnTo>
                <a:cubicBezTo>
                  <a:pt x="44579" y="2605191"/>
                  <a:pt x="0" y="2560612"/>
                  <a:pt x="0" y="2505621"/>
                </a:cubicBezTo>
                <a:lnTo>
                  <a:pt x="0" y="206057"/>
                </a:lnTo>
                <a:lnTo>
                  <a:pt x="49250" y="216000"/>
                </a:lnTo>
                <a:cubicBezTo>
                  <a:pt x="168544" y="216000"/>
                  <a:pt x="265250" y="119294"/>
                  <a:pt x="265250" y="0"/>
                </a:cubicBezTo>
                <a:close/>
              </a:path>
            </a:pathLst>
          </a:cu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ea typeface="方正粗谭黑简体" panose="02000000000000000000" pitchFamily="2" charset="-122"/>
              </a:rPr>
              <a:t>ADD YOUR </a:t>
            </a:r>
          </a:p>
          <a:p>
            <a:pPr algn="ctr"/>
            <a:endParaRPr lang="en-US" altLang="zh-CN" sz="2400">
              <a:ea typeface="方正粗谭黑简体" panose="02000000000000000000" pitchFamily="2" charset="-122"/>
            </a:endParaRPr>
          </a:p>
          <a:p>
            <a:pPr algn="ctr"/>
            <a:r>
              <a:rPr lang="en-US" altLang="zh-CN" sz="2400">
                <a:ea typeface="方正粗谭黑简体" panose="02000000000000000000" pitchFamily="2" charset="-122"/>
              </a:rPr>
              <a:t>TEXT HERE</a:t>
            </a:r>
          </a:p>
        </p:txBody>
      </p:sp>
      <p:sp>
        <p:nvSpPr>
          <p:cNvPr id="3" name="椭圆 2"/>
          <p:cNvSpPr/>
          <p:nvPr/>
        </p:nvSpPr>
        <p:spPr>
          <a:xfrm>
            <a:off x="6306784" y="2113881"/>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i="1"/>
              <a:t>3</a:t>
            </a:r>
            <a:endParaRPr lang="zh-CN" altLang="en-US" sz="2800" b="1" i="1"/>
          </a:p>
        </p:txBody>
      </p:sp>
      <p:sp>
        <p:nvSpPr>
          <p:cNvPr id="4" name="任意多边形 3"/>
          <p:cNvSpPr/>
          <p:nvPr/>
        </p:nvSpPr>
        <p:spPr>
          <a:xfrm>
            <a:off x="1164721" y="2371156"/>
            <a:ext cx="2052575" cy="2605191"/>
          </a:xfrm>
          <a:custGeom>
            <a:avLst/>
            <a:gdLst>
              <a:gd name="connsiteX0" fmla="*/ 265250 w 2052575"/>
              <a:gd name="connsiteY0" fmla="*/ 0 h 2605191"/>
              <a:gd name="connsiteX1" fmla="*/ 1953005 w 2052575"/>
              <a:gd name="connsiteY1" fmla="*/ 0 h 2605191"/>
              <a:gd name="connsiteX2" fmla="*/ 2052575 w 2052575"/>
              <a:gd name="connsiteY2" fmla="*/ 99570 h 2605191"/>
              <a:gd name="connsiteX3" fmla="*/ 2052575 w 2052575"/>
              <a:gd name="connsiteY3" fmla="*/ 2505621 h 2605191"/>
              <a:gd name="connsiteX4" fmla="*/ 1953005 w 2052575"/>
              <a:gd name="connsiteY4" fmla="*/ 2605191 h 2605191"/>
              <a:gd name="connsiteX5" fmla="*/ 99570 w 2052575"/>
              <a:gd name="connsiteY5" fmla="*/ 2605191 h 2605191"/>
              <a:gd name="connsiteX6" fmla="*/ 0 w 2052575"/>
              <a:gd name="connsiteY6" fmla="*/ 2505621 h 2605191"/>
              <a:gd name="connsiteX7" fmla="*/ 0 w 2052575"/>
              <a:gd name="connsiteY7" fmla="*/ 206057 h 2605191"/>
              <a:gd name="connsiteX8" fmla="*/ 49250 w 2052575"/>
              <a:gd name="connsiteY8" fmla="*/ 216000 h 2605191"/>
              <a:gd name="connsiteX9" fmla="*/ 265250 w 2052575"/>
              <a:gd name="connsiteY9" fmla="*/ 0 h 260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575" h="2605191">
                <a:moveTo>
                  <a:pt x="265250" y="0"/>
                </a:moveTo>
                <a:lnTo>
                  <a:pt x="1953005" y="0"/>
                </a:lnTo>
                <a:cubicBezTo>
                  <a:pt x="2007996" y="0"/>
                  <a:pt x="2052575" y="44579"/>
                  <a:pt x="2052575" y="99570"/>
                </a:cubicBezTo>
                <a:lnTo>
                  <a:pt x="2052575" y="2505621"/>
                </a:lnTo>
                <a:cubicBezTo>
                  <a:pt x="2052575" y="2560612"/>
                  <a:pt x="2007996" y="2605191"/>
                  <a:pt x="1953005" y="2605191"/>
                </a:cubicBezTo>
                <a:lnTo>
                  <a:pt x="99570" y="2605191"/>
                </a:lnTo>
                <a:cubicBezTo>
                  <a:pt x="44579" y="2605191"/>
                  <a:pt x="0" y="2560612"/>
                  <a:pt x="0" y="2505621"/>
                </a:cubicBezTo>
                <a:lnTo>
                  <a:pt x="0" y="206057"/>
                </a:lnTo>
                <a:lnTo>
                  <a:pt x="49250" y="216000"/>
                </a:lnTo>
                <a:cubicBezTo>
                  <a:pt x="168544" y="216000"/>
                  <a:pt x="265250" y="119294"/>
                  <a:pt x="265250" y="0"/>
                </a:cubicBezTo>
                <a:close/>
              </a:path>
            </a:pathLst>
          </a:cu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ea typeface="方正粗谭黑简体" panose="02000000000000000000" pitchFamily="2" charset="-122"/>
              </a:rPr>
              <a:t>ADD YOUR </a:t>
            </a:r>
          </a:p>
          <a:p>
            <a:pPr algn="ctr"/>
            <a:endParaRPr lang="en-US" altLang="zh-CN" sz="2400">
              <a:ea typeface="方正粗谭黑简体" panose="02000000000000000000" pitchFamily="2" charset="-122"/>
            </a:endParaRPr>
          </a:p>
          <a:p>
            <a:pPr algn="ctr"/>
            <a:r>
              <a:rPr lang="en-US" altLang="zh-CN" sz="2400">
                <a:ea typeface="方正粗谭黑简体" panose="02000000000000000000" pitchFamily="2" charset="-122"/>
              </a:rPr>
              <a:t>TEXT HERE</a:t>
            </a:r>
          </a:p>
        </p:txBody>
      </p:sp>
      <p:sp>
        <p:nvSpPr>
          <p:cNvPr id="5" name="椭圆 4"/>
          <p:cNvSpPr/>
          <p:nvPr/>
        </p:nvSpPr>
        <p:spPr>
          <a:xfrm>
            <a:off x="970946" y="2113881"/>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i="1"/>
              <a:t>1</a:t>
            </a:r>
            <a:endParaRPr lang="zh-CN" altLang="en-US" sz="2800" b="1" i="1"/>
          </a:p>
        </p:txBody>
      </p:sp>
      <p:sp>
        <p:nvSpPr>
          <p:cNvPr id="6" name="任意多边形 5"/>
          <p:cNvSpPr/>
          <p:nvPr/>
        </p:nvSpPr>
        <p:spPr>
          <a:xfrm>
            <a:off x="3832640" y="2371156"/>
            <a:ext cx="2052575" cy="2605191"/>
          </a:xfrm>
          <a:custGeom>
            <a:avLst/>
            <a:gdLst>
              <a:gd name="connsiteX0" fmla="*/ 265250 w 2052575"/>
              <a:gd name="connsiteY0" fmla="*/ 0 h 2605191"/>
              <a:gd name="connsiteX1" fmla="*/ 1953005 w 2052575"/>
              <a:gd name="connsiteY1" fmla="*/ 0 h 2605191"/>
              <a:gd name="connsiteX2" fmla="*/ 2052575 w 2052575"/>
              <a:gd name="connsiteY2" fmla="*/ 99570 h 2605191"/>
              <a:gd name="connsiteX3" fmla="*/ 2052575 w 2052575"/>
              <a:gd name="connsiteY3" fmla="*/ 2505621 h 2605191"/>
              <a:gd name="connsiteX4" fmla="*/ 1953005 w 2052575"/>
              <a:gd name="connsiteY4" fmla="*/ 2605191 h 2605191"/>
              <a:gd name="connsiteX5" fmla="*/ 99570 w 2052575"/>
              <a:gd name="connsiteY5" fmla="*/ 2605191 h 2605191"/>
              <a:gd name="connsiteX6" fmla="*/ 0 w 2052575"/>
              <a:gd name="connsiteY6" fmla="*/ 2505621 h 2605191"/>
              <a:gd name="connsiteX7" fmla="*/ 0 w 2052575"/>
              <a:gd name="connsiteY7" fmla="*/ 206057 h 2605191"/>
              <a:gd name="connsiteX8" fmla="*/ 49250 w 2052575"/>
              <a:gd name="connsiteY8" fmla="*/ 216000 h 2605191"/>
              <a:gd name="connsiteX9" fmla="*/ 265250 w 2052575"/>
              <a:gd name="connsiteY9" fmla="*/ 0 h 260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575" h="2605191">
                <a:moveTo>
                  <a:pt x="265250" y="0"/>
                </a:moveTo>
                <a:lnTo>
                  <a:pt x="1953005" y="0"/>
                </a:lnTo>
                <a:cubicBezTo>
                  <a:pt x="2007996" y="0"/>
                  <a:pt x="2052575" y="44579"/>
                  <a:pt x="2052575" y="99570"/>
                </a:cubicBezTo>
                <a:lnTo>
                  <a:pt x="2052575" y="2505621"/>
                </a:lnTo>
                <a:cubicBezTo>
                  <a:pt x="2052575" y="2560612"/>
                  <a:pt x="2007996" y="2605191"/>
                  <a:pt x="1953005" y="2605191"/>
                </a:cubicBezTo>
                <a:lnTo>
                  <a:pt x="99570" y="2605191"/>
                </a:lnTo>
                <a:cubicBezTo>
                  <a:pt x="44579" y="2605191"/>
                  <a:pt x="0" y="2560612"/>
                  <a:pt x="0" y="2505621"/>
                </a:cubicBezTo>
                <a:lnTo>
                  <a:pt x="0" y="206057"/>
                </a:lnTo>
                <a:lnTo>
                  <a:pt x="49250" y="216000"/>
                </a:lnTo>
                <a:cubicBezTo>
                  <a:pt x="168544" y="216000"/>
                  <a:pt x="265250" y="119294"/>
                  <a:pt x="265250" y="0"/>
                </a:cubicBezTo>
                <a:close/>
              </a:path>
            </a:pathLst>
          </a:cu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ea typeface="方正粗谭黑简体" panose="02000000000000000000" pitchFamily="2" charset="-122"/>
              </a:rPr>
              <a:t>ADD YOUR </a:t>
            </a:r>
          </a:p>
          <a:p>
            <a:pPr algn="ctr"/>
            <a:endParaRPr lang="en-US" altLang="zh-CN" sz="2400">
              <a:ea typeface="方正粗谭黑简体" panose="02000000000000000000" pitchFamily="2" charset="-122"/>
            </a:endParaRPr>
          </a:p>
          <a:p>
            <a:pPr algn="ctr"/>
            <a:r>
              <a:rPr lang="en-US" altLang="zh-CN" sz="2400">
                <a:ea typeface="方正粗谭黑简体" panose="02000000000000000000" pitchFamily="2" charset="-122"/>
              </a:rPr>
              <a:t>TEXT HERE</a:t>
            </a:r>
          </a:p>
        </p:txBody>
      </p:sp>
      <p:sp>
        <p:nvSpPr>
          <p:cNvPr id="7" name="椭圆 6"/>
          <p:cNvSpPr/>
          <p:nvPr/>
        </p:nvSpPr>
        <p:spPr>
          <a:xfrm>
            <a:off x="3638865" y="2113881"/>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i="1"/>
              <a:t>2</a:t>
            </a:r>
            <a:endParaRPr lang="zh-CN" altLang="en-US" sz="2800" b="1" i="1"/>
          </a:p>
        </p:txBody>
      </p:sp>
      <p:sp>
        <p:nvSpPr>
          <p:cNvPr id="8" name="任意多边形 7"/>
          <p:cNvSpPr/>
          <p:nvPr/>
        </p:nvSpPr>
        <p:spPr>
          <a:xfrm>
            <a:off x="9168479" y="2371156"/>
            <a:ext cx="2052575" cy="2605191"/>
          </a:xfrm>
          <a:custGeom>
            <a:avLst/>
            <a:gdLst>
              <a:gd name="connsiteX0" fmla="*/ 265250 w 2052575"/>
              <a:gd name="connsiteY0" fmla="*/ 0 h 2605191"/>
              <a:gd name="connsiteX1" fmla="*/ 1953005 w 2052575"/>
              <a:gd name="connsiteY1" fmla="*/ 0 h 2605191"/>
              <a:gd name="connsiteX2" fmla="*/ 2052575 w 2052575"/>
              <a:gd name="connsiteY2" fmla="*/ 99570 h 2605191"/>
              <a:gd name="connsiteX3" fmla="*/ 2052575 w 2052575"/>
              <a:gd name="connsiteY3" fmla="*/ 2505621 h 2605191"/>
              <a:gd name="connsiteX4" fmla="*/ 1953005 w 2052575"/>
              <a:gd name="connsiteY4" fmla="*/ 2605191 h 2605191"/>
              <a:gd name="connsiteX5" fmla="*/ 99570 w 2052575"/>
              <a:gd name="connsiteY5" fmla="*/ 2605191 h 2605191"/>
              <a:gd name="connsiteX6" fmla="*/ 0 w 2052575"/>
              <a:gd name="connsiteY6" fmla="*/ 2505621 h 2605191"/>
              <a:gd name="connsiteX7" fmla="*/ 0 w 2052575"/>
              <a:gd name="connsiteY7" fmla="*/ 206057 h 2605191"/>
              <a:gd name="connsiteX8" fmla="*/ 49250 w 2052575"/>
              <a:gd name="connsiteY8" fmla="*/ 216000 h 2605191"/>
              <a:gd name="connsiteX9" fmla="*/ 265250 w 2052575"/>
              <a:gd name="connsiteY9" fmla="*/ 0 h 260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575" h="2605191">
                <a:moveTo>
                  <a:pt x="265250" y="0"/>
                </a:moveTo>
                <a:lnTo>
                  <a:pt x="1953005" y="0"/>
                </a:lnTo>
                <a:cubicBezTo>
                  <a:pt x="2007996" y="0"/>
                  <a:pt x="2052575" y="44579"/>
                  <a:pt x="2052575" y="99570"/>
                </a:cubicBezTo>
                <a:lnTo>
                  <a:pt x="2052575" y="2505621"/>
                </a:lnTo>
                <a:cubicBezTo>
                  <a:pt x="2052575" y="2560612"/>
                  <a:pt x="2007996" y="2605191"/>
                  <a:pt x="1953005" y="2605191"/>
                </a:cubicBezTo>
                <a:lnTo>
                  <a:pt x="99570" y="2605191"/>
                </a:lnTo>
                <a:cubicBezTo>
                  <a:pt x="44579" y="2605191"/>
                  <a:pt x="0" y="2560612"/>
                  <a:pt x="0" y="2505621"/>
                </a:cubicBezTo>
                <a:lnTo>
                  <a:pt x="0" y="206057"/>
                </a:lnTo>
                <a:lnTo>
                  <a:pt x="49250" y="216000"/>
                </a:lnTo>
                <a:cubicBezTo>
                  <a:pt x="168544" y="216000"/>
                  <a:pt x="265250" y="119294"/>
                  <a:pt x="265250" y="0"/>
                </a:cubicBezTo>
                <a:close/>
              </a:path>
            </a:pathLst>
          </a:cu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ea typeface="方正粗谭黑简体" panose="02000000000000000000" pitchFamily="2" charset="-122"/>
              </a:rPr>
              <a:t>ADD YOUR </a:t>
            </a:r>
          </a:p>
          <a:p>
            <a:pPr algn="ctr"/>
            <a:endParaRPr lang="en-US" altLang="zh-CN" sz="2400">
              <a:ea typeface="方正粗谭黑简体" panose="02000000000000000000" pitchFamily="2" charset="-122"/>
            </a:endParaRPr>
          </a:p>
          <a:p>
            <a:pPr algn="ctr"/>
            <a:r>
              <a:rPr lang="en-US" altLang="zh-CN" sz="2400">
                <a:ea typeface="方正粗谭黑简体" panose="02000000000000000000" pitchFamily="2" charset="-122"/>
              </a:rPr>
              <a:t>TEXT HERE</a:t>
            </a:r>
          </a:p>
        </p:txBody>
      </p:sp>
      <p:sp>
        <p:nvSpPr>
          <p:cNvPr id="9" name="椭圆 8"/>
          <p:cNvSpPr/>
          <p:nvPr/>
        </p:nvSpPr>
        <p:spPr>
          <a:xfrm>
            <a:off x="8974704" y="2113881"/>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i="1"/>
              <a:t>4</a:t>
            </a:r>
            <a:endParaRPr lang="zh-CN" altLang="en-US" sz="2800" b="1" i="1"/>
          </a:p>
        </p:txBody>
      </p:sp>
      <p:grpSp>
        <p:nvGrpSpPr>
          <p:cNvPr id="10" name="组合 9"/>
          <p:cNvGrpSpPr/>
          <p:nvPr/>
        </p:nvGrpSpPr>
        <p:grpSpPr>
          <a:xfrm>
            <a:off x="672792" y="604872"/>
            <a:ext cx="3265774" cy="400110"/>
            <a:chOff x="672792" y="604872"/>
            <a:chExt cx="3265774" cy="400110"/>
          </a:xfrm>
        </p:grpSpPr>
        <p:sp>
          <p:nvSpPr>
            <p:cNvPr id="11" name="矩形 10"/>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12" name="直角三角形 11"/>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直角三角形 12"/>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352825" y="1035423"/>
          <a:ext cx="8220635" cy="4787154"/>
        </p:xfrm>
        <a:graphic>
          <a:graphicData uri="http://schemas.openxmlformats.org/drawingml/2006/chart">
            <c:chart xmlns:c="http://schemas.openxmlformats.org/drawingml/2006/chart" xmlns:r="http://schemas.openxmlformats.org/officeDocument/2006/relationships" r:id="rId2"/>
          </a:graphicData>
        </a:graphic>
      </p:graphicFrame>
      <p:sp>
        <p:nvSpPr>
          <p:cNvPr id="3" name="矩形 2"/>
          <p:cNvSpPr/>
          <p:nvPr/>
        </p:nvSpPr>
        <p:spPr>
          <a:xfrm>
            <a:off x="8353825" y="2710535"/>
            <a:ext cx="2918011" cy="2456057"/>
          </a:xfrm>
          <a:prstGeom prst="rect">
            <a:avLst/>
          </a:prstGeom>
        </p:spPr>
        <p:txBody>
          <a:bodyPr wrap="square">
            <a:spAutoFit/>
          </a:bodyPr>
          <a:lstStyle/>
          <a:p>
            <a:pPr algn="just">
              <a:lnSpc>
                <a:spcPct val="120000"/>
              </a:lnSpc>
            </a:pPr>
            <a:r>
              <a:rPr lang="en-US" altLang="zh-CN" sz="1600" dirty="0" err="1">
                <a:solidFill>
                  <a:schemeClr val="bg1"/>
                </a:solidFill>
                <a:latin typeface="Segoe UI Semilight" panose="020B0402040204020203" pitchFamily="34" charset="0"/>
                <a:cs typeface="Segoe UI Semilight" panose="020B0402040204020203" pitchFamily="34" charset="0"/>
              </a:rPr>
              <a:t>Lorem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ipsum</a:t>
            </a:r>
            <a:r>
              <a:rPr lang="en-US" altLang="zh-CN" sz="1600" dirty="0">
                <a:solidFill>
                  <a:schemeClr val="bg1"/>
                </a:solidFill>
                <a:latin typeface="Segoe UI Semilight" panose="020B0402040204020203" pitchFamily="34" charset="0"/>
                <a:cs typeface="Segoe UI Semilight" panose="020B0402040204020203" pitchFamily="34" charset="0"/>
              </a:rPr>
              <a:t> dolor sit </a:t>
            </a:r>
            <a:r>
              <a:rPr lang="en-US" altLang="zh-CN" sz="1600" dirty="0" err="1">
                <a:solidFill>
                  <a:schemeClr val="bg1"/>
                </a:solidFill>
                <a:latin typeface="Segoe UI Semilight" panose="020B04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consectetuer</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adipiscing</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elit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nonummy</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nibh</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euismod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tincidunt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ut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laoreet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dolore</a:t>
            </a:r>
            <a:r>
              <a:rPr lang="en-US" altLang="zh-CN" sz="1600" dirty="0">
                <a:solidFill>
                  <a:schemeClr val="bg1"/>
                </a:solidFill>
                <a:latin typeface="Segoe UI Semilight" panose="020B0402040204020203" pitchFamily="34" charset="0"/>
                <a:cs typeface="Segoe UI Semilight" panose="020B0402040204020203" pitchFamily="34" charset="0"/>
              </a:rPr>
              <a:t> magna </a:t>
            </a:r>
            <a:r>
              <a:rPr lang="en-US" altLang="zh-CN" sz="1600" dirty="0" err="1">
                <a:solidFill>
                  <a:schemeClr val="bg1"/>
                </a:solidFill>
                <a:latin typeface="Segoe UI Semilight" panose="020B0402040204020203" pitchFamily="34" charset="0"/>
                <a:cs typeface="Segoe UI Semilight" panose="020B0402040204020203" pitchFamily="34" charset="0"/>
              </a:rPr>
              <a:t>aliquam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erat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volutpat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Ut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wisi</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enim</a:t>
            </a:r>
            <a:r>
              <a:rPr lang="en-US" altLang="zh-CN" sz="1600" dirty="0">
                <a:solidFill>
                  <a:schemeClr val="bg1"/>
                </a:solidFill>
                <a:latin typeface="Segoe UI Semilight" panose="020B0402040204020203" pitchFamily="34" charset="0"/>
                <a:cs typeface="Segoe UI Semilight" panose="020B0402040204020203" pitchFamily="34" charset="0"/>
              </a:rPr>
              <a:t> ad minim </a:t>
            </a:r>
            <a:r>
              <a:rPr lang="en-US" altLang="zh-CN" sz="1600" dirty="0" err="1">
                <a:solidFill>
                  <a:schemeClr val="bg1"/>
                </a:solidFill>
                <a:latin typeface="Segoe UI Semilight" panose="020B0402040204020203" pitchFamily="34" charset="0"/>
                <a:cs typeface="Segoe UI Semilight" panose="020B0402040204020203" pitchFamily="34" charset="0"/>
              </a:rPr>
              <a:t>veniam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laoreet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dolore</a:t>
            </a:r>
            <a:r>
              <a:rPr lang="en-US" altLang="zh-CN" sz="1600" dirty="0">
                <a:solidFill>
                  <a:schemeClr val="bg1"/>
                </a:solidFill>
                <a:latin typeface="Segoe UI Semilight" panose="020B0402040204020203" pitchFamily="34" charset="0"/>
                <a:cs typeface="Segoe UI Semilight" panose="020B0402040204020203" pitchFamily="34" charset="0"/>
              </a:rPr>
              <a:t> magna </a:t>
            </a:r>
            <a:r>
              <a:rPr lang="en-US" altLang="zh-CN" sz="1600" dirty="0" err="1">
                <a:solidFill>
                  <a:schemeClr val="bg1"/>
                </a:solidFill>
                <a:latin typeface="Segoe UI Semilight" panose="020B0402040204020203" pitchFamily="34" charset="0"/>
                <a:cs typeface="Segoe UI Semilight" panose="020B0402040204020203" pitchFamily="34" charset="0"/>
              </a:rPr>
              <a:t>aliquam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erat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volutpat</a:t>
            </a:r>
            <a:r>
              <a:rPr lang="en-US" altLang="zh-CN" sz="1600" dirty="0">
                <a:solidFill>
                  <a:schemeClr val="bg1"/>
                </a:solidFill>
                <a:latin typeface="Segoe UI Semilight" panose="020B0402040204020203" pitchFamily="34" charset="0"/>
                <a:cs typeface="Segoe UI Semilight" panose="020B0402040204020203" pitchFamily="34" charset="0"/>
              </a:rPr>
              <a:t>. </a:t>
            </a:r>
          </a:p>
        </p:txBody>
      </p:sp>
      <p:cxnSp>
        <p:nvCxnSpPr>
          <p:cNvPr id="4" name="直接连接符 3"/>
          <p:cNvCxnSpPr/>
          <p:nvPr/>
        </p:nvCxnSpPr>
        <p:spPr>
          <a:xfrm>
            <a:off x="8457292" y="2694660"/>
            <a:ext cx="27368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文本框 6"/>
          <p:cNvSpPr txBox="1"/>
          <p:nvPr/>
        </p:nvSpPr>
        <p:spPr>
          <a:xfrm>
            <a:off x="8353825" y="2321182"/>
            <a:ext cx="1851789" cy="338554"/>
          </a:xfrm>
          <a:prstGeom prst="rect">
            <a:avLst/>
          </a:prstGeom>
          <a:noFill/>
        </p:spPr>
        <p:txBody>
          <a:bodyPr wrap="none" rtlCol="0">
            <a:spAutoFit/>
          </a:bodyPr>
          <a:lstStyle/>
          <a:p>
            <a:r>
              <a:rPr lang="en-US" altLang="zh-CN" sz="1600" b="1" dirty="0">
                <a:solidFill>
                  <a:schemeClr val="accent4"/>
                </a:solidFill>
              </a:rPr>
              <a:t>ADD YOUR TEXT</a:t>
            </a:r>
            <a:endParaRPr lang="zh-CN" altLang="en-US" sz="1600" b="1" dirty="0">
              <a:solidFill>
                <a:schemeClr val="accent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a:spLocks noChangeArrowheads="1"/>
          </p:cNvSpPr>
          <p:nvPr/>
        </p:nvSpPr>
        <p:spPr bwMode="auto">
          <a:xfrm>
            <a:off x="804241" y="2487485"/>
            <a:ext cx="10696949" cy="1938992"/>
          </a:xfrm>
          <a:prstGeom prst="rect">
            <a:avLst/>
          </a:prstGeom>
          <a:solidFill>
            <a:srgbClr val="FFFFFF">
              <a:alpha val="20000"/>
            </a:srgbClr>
          </a:solidFill>
          <a:ln>
            <a:noFill/>
          </a:ln>
        </p:spPr>
        <p:txBody>
          <a:bodyPr wrap="square">
            <a:spAutoFit/>
          </a:bodyPr>
          <a:lstStyle/>
          <a:p>
            <a:pPr algn="just">
              <a:lnSpc>
                <a:spcPct val="150000"/>
              </a:lnSpc>
            </a:pPr>
            <a:r>
              <a:rPr lang="zh-CN" altLang="en-US" sz="2000">
                <a:solidFill>
                  <a:schemeClr val="bg1"/>
                </a:solidFill>
                <a:latin typeface="微软雅黑" panose="020B0503020204020204" pitchFamily="34" charset="-122"/>
                <a:ea typeface="微软雅黑" panose="020B0503020204020204" pitchFamily="34" charset="-122"/>
              </a:rPr>
              <a:t>点击添加文本          点击添加文本           点击添加文本       点击添加文本         点击添加文本</a:t>
            </a:r>
            <a:endParaRPr lang="en-US" altLang="zh-CN" sz="20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2000">
                <a:solidFill>
                  <a:schemeClr val="bg1"/>
                </a:solidFill>
                <a:latin typeface="微软雅黑" panose="020B0503020204020204" pitchFamily="34" charset="-122"/>
                <a:ea typeface="微软雅黑" panose="020B0503020204020204" pitchFamily="34" charset="-122"/>
              </a:rPr>
              <a:t>点击添加文本          点击添加文本          点击添加文本        点击添加文本         点击添加文本</a:t>
            </a:r>
            <a:endParaRPr lang="en-US" altLang="zh-CN" sz="20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2000">
                <a:solidFill>
                  <a:schemeClr val="bg1"/>
                </a:solidFill>
                <a:latin typeface="微软雅黑" panose="020B0503020204020204" pitchFamily="34" charset="-122"/>
                <a:ea typeface="微软雅黑" panose="020B0503020204020204" pitchFamily="34" charset="-122"/>
              </a:rPr>
              <a:t>点击添加文本          点击添加文本          点击添加文本        点击添加文本         点击添加文本</a:t>
            </a:r>
            <a:endParaRPr lang="en-US" altLang="zh-CN" sz="20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2000">
                <a:solidFill>
                  <a:schemeClr val="bg1"/>
                </a:solidFill>
                <a:latin typeface="微软雅黑" panose="020B0503020204020204" pitchFamily="34" charset="-122"/>
                <a:ea typeface="微软雅黑" panose="020B0503020204020204" pitchFamily="34" charset="-122"/>
              </a:rPr>
              <a:t>点击添加文本          点击添加文本          点击添加文本        点击添加文本         点击添加文本</a:t>
            </a:r>
            <a:endParaRPr lang="zh-CN" sz="200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169065" y="283263"/>
            <a:ext cx="772969" cy="400110"/>
          </a:xfrm>
          <a:prstGeom prst="rect">
            <a:avLst/>
          </a:prstGeom>
        </p:spPr>
        <p:txBody>
          <a:bodyPr wrap="none">
            <a:spAutoFit/>
          </a:bodyPr>
          <a:lstStyle/>
          <a:p>
            <a:r>
              <a:rPr lang="zh-CN" altLang="en-US" sz="2000">
                <a:solidFill>
                  <a:srgbClr val="FFFFFF"/>
                </a:solidFill>
                <a:latin typeface="微软雅黑" panose="020B0503020204020204" pitchFamily="34" charset="-122"/>
                <a:ea typeface="微软雅黑" panose="020B0503020204020204" pitchFamily="34" charset="-122"/>
              </a:rPr>
              <a:t>前 言</a:t>
            </a:r>
            <a:endParaRPr lang="zh-CN" altLang="en-US" sz="2000">
              <a:solidFill>
                <a:srgbClr val="FFFFFF"/>
              </a:solidFill>
            </a:endParaRPr>
          </a:p>
        </p:txBody>
      </p:sp>
      <p:grpSp>
        <p:nvGrpSpPr>
          <p:cNvPr id="10" name="组合 9"/>
          <p:cNvGrpSpPr/>
          <p:nvPr/>
        </p:nvGrpSpPr>
        <p:grpSpPr>
          <a:xfrm>
            <a:off x="5491313" y="3108710"/>
            <a:ext cx="648000" cy="468000"/>
            <a:chOff x="5481510" y="1669774"/>
            <a:chExt cx="3485322" cy="2301860"/>
          </a:xfrm>
        </p:grpSpPr>
        <p:cxnSp>
          <p:nvCxnSpPr>
            <p:cNvPr id="11" name="直接连接符 10"/>
            <p:cNvCxnSpPr/>
            <p:nvPr/>
          </p:nvCxnSpPr>
          <p:spPr>
            <a:xfrm>
              <a:off x="5481510" y="1740050"/>
              <a:ext cx="3485322" cy="0"/>
            </a:xfrm>
            <a:prstGeom prst="line">
              <a:avLst/>
            </a:pr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p:nvPr/>
          </p:nvCxnSpPr>
          <p:spPr>
            <a:xfrm>
              <a:off x="8889983" y="1669774"/>
              <a:ext cx="0" cy="2301860"/>
            </a:xfrm>
            <a:prstGeom prst="line">
              <a:avLst/>
            </a:pr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0" name="组合 19"/>
          <p:cNvGrpSpPr/>
          <p:nvPr/>
        </p:nvGrpSpPr>
        <p:grpSpPr>
          <a:xfrm flipH="1" flipV="1">
            <a:off x="5470584" y="3108710"/>
            <a:ext cx="648000" cy="468000"/>
            <a:chOff x="5481510" y="1669774"/>
            <a:chExt cx="3485322" cy="2301860"/>
          </a:xfrm>
        </p:grpSpPr>
        <p:cxnSp>
          <p:nvCxnSpPr>
            <p:cNvPr id="21" name="直接连接符 20"/>
            <p:cNvCxnSpPr/>
            <p:nvPr/>
          </p:nvCxnSpPr>
          <p:spPr>
            <a:xfrm>
              <a:off x="5481510" y="1677585"/>
              <a:ext cx="3485322" cy="0"/>
            </a:xfrm>
            <a:prstGeom prst="line">
              <a:avLst/>
            </a:pr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22" name="直接连接符 21"/>
            <p:cNvCxnSpPr/>
            <p:nvPr/>
          </p:nvCxnSpPr>
          <p:spPr>
            <a:xfrm>
              <a:off x="8889983" y="1669774"/>
              <a:ext cx="0" cy="2301860"/>
            </a:xfrm>
            <a:prstGeom prst="line">
              <a:avLst/>
            </a:pr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56" presetClass="path" presetSubtype="0" accel="50000" decel="50000" fill="hold" nodeType="withEffect">
                                  <p:stCondLst>
                                    <p:cond delay="0"/>
                                  </p:stCondLst>
                                  <p:childTnLst>
                                    <p:animMotion origin="layout" path="M -3.125E-6 1.48148E-6 L 0.44154 -0.08935 " pathEditMode="relative" rAng="0" ptsTypes="AA">
                                      <p:cBhvr>
                                        <p:cTn id="13" dur="250" fill="hold"/>
                                        <p:tgtEl>
                                          <p:spTgt spid="10"/>
                                        </p:tgtEl>
                                        <p:attrNameLst>
                                          <p:attrName>ppt_x</p:attrName>
                                          <p:attrName>ppt_y</p:attrName>
                                        </p:attrNameLst>
                                      </p:cBhvr>
                                      <p:rCtr x="22070" y="-4468"/>
                                    </p:animMotion>
                                  </p:childTnLst>
                                </p:cTn>
                              </p:par>
                              <p:par>
                                <p:cTn id="14" presetID="49" presetClass="path" presetSubtype="0" accel="50000" decel="50000" fill="hold" nodeType="withEffect">
                                  <p:stCondLst>
                                    <p:cond delay="0"/>
                                  </p:stCondLst>
                                  <p:childTnLst>
                                    <p:animMotion origin="layout" path="M -4.16667E-7 1.48148E-6 L -0.38477 0.1243 " pathEditMode="relative" rAng="0" ptsTypes="AA">
                                      <p:cBhvr>
                                        <p:cTn id="15" dur="250" fill="hold"/>
                                        <p:tgtEl>
                                          <p:spTgt spid="20"/>
                                        </p:tgtEl>
                                        <p:attrNameLst>
                                          <p:attrName>ppt_x</p:attrName>
                                          <p:attrName>ppt_y</p:attrName>
                                        </p:attrNameLst>
                                      </p:cBhvr>
                                      <p:rCtr x="-19245" y="6204"/>
                                    </p:animMotion>
                                  </p:childTnLst>
                                </p:cTn>
                              </p:par>
                              <p:par>
                                <p:cTn id="16" presetID="4" presetClass="entr" presetSubtype="32"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out)">
                                      <p:cBhvr>
                                        <p:cTn id="18"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86694" y="2345232"/>
            <a:ext cx="8009595" cy="2189456"/>
            <a:chOff x="2735740" y="2992144"/>
            <a:chExt cx="6594167" cy="1802543"/>
          </a:xfrm>
        </p:grpSpPr>
        <p:cxnSp>
          <p:nvCxnSpPr>
            <p:cNvPr id="3" name="直接连接符 2"/>
            <p:cNvCxnSpPr/>
            <p:nvPr/>
          </p:nvCxnSpPr>
          <p:spPr>
            <a:xfrm>
              <a:off x="2735740" y="3903072"/>
              <a:ext cx="1879364" cy="891615"/>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4618510" y="3985290"/>
              <a:ext cx="1412491" cy="80730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6027595" y="3903072"/>
              <a:ext cx="2501213" cy="83838"/>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8528808" y="2992144"/>
              <a:ext cx="801099" cy="910927"/>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886782" y="3469404"/>
              <a:ext cx="642026" cy="433667"/>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027595" y="3986910"/>
              <a:ext cx="349625" cy="385856"/>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423821" y="4179838"/>
              <a:ext cx="195851" cy="610889"/>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658139" y="3584665"/>
            <a:ext cx="1784201" cy="338554"/>
          </a:xfrm>
          <a:prstGeom prst="rect">
            <a:avLst/>
          </a:prstGeom>
        </p:spPr>
        <p:txBody>
          <a:bodyPr wrap="square">
            <a:spAutoFit/>
          </a:bodyPr>
          <a:lstStyle/>
          <a:p>
            <a:r>
              <a:rPr lang="en-US" altLang="zh-CN" sz="1600" b="1">
                <a:solidFill>
                  <a:schemeClr val="accent4"/>
                </a:solidFill>
              </a:rPr>
              <a:t>LOREM IPSUM </a:t>
            </a:r>
            <a:endParaRPr lang="zh-CN" altLang="en-US" sz="1600" b="1">
              <a:solidFill>
                <a:schemeClr val="accent4"/>
              </a:solidFill>
            </a:endParaRPr>
          </a:p>
        </p:txBody>
      </p:sp>
      <p:sp>
        <p:nvSpPr>
          <p:cNvPr id="11" name="矩形 10"/>
          <p:cNvSpPr/>
          <p:nvPr/>
        </p:nvSpPr>
        <p:spPr>
          <a:xfrm>
            <a:off x="658139" y="3842613"/>
            <a:ext cx="2791944" cy="954107"/>
          </a:xfrm>
          <a:prstGeom prst="rect">
            <a:avLst/>
          </a:prstGeom>
        </p:spPr>
        <p:txBody>
          <a:bodyPr wrap="square">
            <a:spAutoFit/>
          </a:bodyPr>
          <a:lstStyle/>
          <a:p>
            <a:r>
              <a:rPr lang="en-US" altLang="zh-CN" sz="14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400">
              <a:solidFill>
                <a:schemeClr val="bg1"/>
              </a:solidFill>
              <a:latin typeface="Segoe UI Semilight" panose="020B0402040204020203" pitchFamily="34" charset="0"/>
              <a:cs typeface="Segoe UI Semilight" panose="020B0402040204020203" pitchFamily="34" charset="0"/>
            </a:endParaRPr>
          </a:p>
        </p:txBody>
      </p:sp>
      <p:sp>
        <p:nvSpPr>
          <p:cNvPr id="12" name="矩形 11"/>
          <p:cNvSpPr/>
          <p:nvPr/>
        </p:nvSpPr>
        <p:spPr>
          <a:xfrm>
            <a:off x="4137119" y="4674316"/>
            <a:ext cx="1784201" cy="338554"/>
          </a:xfrm>
          <a:prstGeom prst="rect">
            <a:avLst/>
          </a:prstGeom>
        </p:spPr>
        <p:txBody>
          <a:bodyPr wrap="square">
            <a:spAutoFit/>
          </a:bodyPr>
          <a:lstStyle/>
          <a:p>
            <a:r>
              <a:rPr lang="en-US" altLang="zh-CN" sz="1600" b="1">
                <a:solidFill>
                  <a:schemeClr val="accent4"/>
                </a:solidFill>
              </a:rPr>
              <a:t>LOREM IPSUM </a:t>
            </a:r>
            <a:endParaRPr lang="zh-CN" altLang="en-US" sz="1600" b="1">
              <a:solidFill>
                <a:schemeClr val="accent4"/>
              </a:solidFill>
            </a:endParaRPr>
          </a:p>
        </p:txBody>
      </p:sp>
      <p:sp>
        <p:nvSpPr>
          <p:cNvPr id="13" name="矩形 12"/>
          <p:cNvSpPr/>
          <p:nvPr/>
        </p:nvSpPr>
        <p:spPr>
          <a:xfrm>
            <a:off x="4137119" y="4932264"/>
            <a:ext cx="2791944" cy="954107"/>
          </a:xfrm>
          <a:prstGeom prst="rect">
            <a:avLst/>
          </a:prstGeom>
        </p:spPr>
        <p:txBody>
          <a:bodyPr wrap="square">
            <a:spAutoFit/>
          </a:bodyPr>
          <a:lstStyle/>
          <a:p>
            <a:r>
              <a:rPr lang="en-US" altLang="zh-CN" sz="14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400">
              <a:solidFill>
                <a:schemeClr val="bg1"/>
              </a:solidFill>
              <a:latin typeface="Segoe UI Semilight" panose="020B0402040204020203" pitchFamily="34" charset="0"/>
              <a:cs typeface="Segoe UI Semilight" panose="020B0402040204020203" pitchFamily="34" charset="0"/>
            </a:endParaRPr>
          </a:p>
        </p:txBody>
      </p:sp>
      <p:sp>
        <p:nvSpPr>
          <p:cNvPr id="14" name="矩形 13"/>
          <p:cNvSpPr/>
          <p:nvPr/>
        </p:nvSpPr>
        <p:spPr>
          <a:xfrm>
            <a:off x="4935430" y="2154181"/>
            <a:ext cx="1784201" cy="338554"/>
          </a:xfrm>
          <a:prstGeom prst="rect">
            <a:avLst/>
          </a:prstGeom>
        </p:spPr>
        <p:txBody>
          <a:bodyPr wrap="square">
            <a:spAutoFit/>
          </a:bodyPr>
          <a:lstStyle/>
          <a:p>
            <a:r>
              <a:rPr lang="en-US" altLang="zh-CN" sz="1600" b="1">
                <a:solidFill>
                  <a:schemeClr val="accent4"/>
                </a:solidFill>
              </a:rPr>
              <a:t>LOREM IPSUM </a:t>
            </a:r>
            <a:endParaRPr lang="zh-CN" altLang="en-US" sz="1600" b="1">
              <a:solidFill>
                <a:schemeClr val="accent4"/>
              </a:solidFill>
            </a:endParaRPr>
          </a:p>
        </p:txBody>
      </p:sp>
      <p:sp>
        <p:nvSpPr>
          <p:cNvPr id="15" name="矩形 14"/>
          <p:cNvSpPr/>
          <p:nvPr/>
        </p:nvSpPr>
        <p:spPr>
          <a:xfrm>
            <a:off x="4935430" y="2412129"/>
            <a:ext cx="2791944" cy="954107"/>
          </a:xfrm>
          <a:prstGeom prst="rect">
            <a:avLst/>
          </a:prstGeom>
        </p:spPr>
        <p:txBody>
          <a:bodyPr wrap="square">
            <a:spAutoFit/>
          </a:bodyPr>
          <a:lstStyle/>
          <a:p>
            <a:r>
              <a:rPr lang="en-US" altLang="zh-CN" sz="14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400">
              <a:solidFill>
                <a:schemeClr val="bg1"/>
              </a:solidFill>
              <a:latin typeface="Segoe UI Semilight" panose="020B0402040204020203" pitchFamily="34" charset="0"/>
              <a:cs typeface="Segoe UI Semilight" panose="020B0402040204020203" pitchFamily="34" charset="0"/>
            </a:endParaRPr>
          </a:p>
        </p:txBody>
      </p:sp>
      <p:sp>
        <p:nvSpPr>
          <p:cNvPr id="16" name="矩形 15"/>
          <p:cNvSpPr/>
          <p:nvPr/>
        </p:nvSpPr>
        <p:spPr>
          <a:xfrm>
            <a:off x="8555174" y="3655967"/>
            <a:ext cx="1784201" cy="338554"/>
          </a:xfrm>
          <a:prstGeom prst="rect">
            <a:avLst/>
          </a:prstGeom>
        </p:spPr>
        <p:txBody>
          <a:bodyPr wrap="square">
            <a:spAutoFit/>
          </a:bodyPr>
          <a:lstStyle/>
          <a:p>
            <a:r>
              <a:rPr lang="en-US" altLang="zh-CN" sz="1600" b="1">
                <a:solidFill>
                  <a:schemeClr val="accent4"/>
                </a:solidFill>
              </a:rPr>
              <a:t>LOREM IPSUM </a:t>
            </a:r>
            <a:endParaRPr lang="zh-CN" altLang="en-US" sz="1600" b="1">
              <a:solidFill>
                <a:schemeClr val="accent4"/>
              </a:solidFill>
            </a:endParaRPr>
          </a:p>
        </p:txBody>
      </p:sp>
      <p:sp>
        <p:nvSpPr>
          <p:cNvPr id="17" name="矩形 16"/>
          <p:cNvSpPr/>
          <p:nvPr/>
        </p:nvSpPr>
        <p:spPr>
          <a:xfrm>
            <a:off x="8555174" y="3913915"/>
            <a:ext cx="2791944" cy="954107"/>
          </a:xfrm>
          <a:prstGeom prst="rect">
            <a:avLst/>
          </a:prstGeom>
        </p:spPr>
        <p:txBody>
          <a:bodyPr wrap="square">
            <a:spAutoFit/>
          </a:bodyPr>
          <a:lstStyle/>
          <a:p>
            <a:r>
              <a:rPr lang="en-US" altLang="zh-CN" sz="14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400">
              <a:solidFill>
                <a:schemeClr val="bg1"/>
              </a:solidFill>
              <a:latin typeface="Segoe UI Semilight" panose="020B0402040204020203" pitchFamily="34" charset="0"/>
              <a:cs typeface="Segoe UI Semilight" panose="020B0402040204020203" pitchFamily="34" charset="0"/>
            </a:endParaRPr>
          </a:p>
        </p:txBody>
      </p:sp>
      <p:sp>
        <p:nvSpPr>
          <p:cNvPr id="18" name="矩形 17"/>
          <p:cNvSpPr/>
          <p:nvPr/>
        </p:nvSpPr>
        <p:spPr>
          <a:xfrm>
            <a:off x="8741917" y="1011971"/>
            <a:ext cx="1784201" cy="338554"/>
          </a:xfrm>
          <a:prstGeom prst="rect">
            <a:avLst/>
          </a:prstGeom>
        </p:spPr>
        <p:txBody>
          <a:bodyPr wrap="square">
            <a:spAutoFit/>
          </a:bodyPr>
          <a:lstStyle/>
          <a:p>
            <a:r>
              <a:rPr lang="en-US" altLang="zh-CN" sz="1600" b="1">
                <a:solidFill>
                  <a:schemeClr val="accent4"/>
                </a:solidFill>
              </a:rPr>
              <a:t>LOREM IPSUM </a:t>
            </a:r>
            <a:endParaRPr lang="zh-CN" altLang="en-US" sz="1600" b="1">
              <a:solidFill>
                <a:schemeClr val="accent4"/>
              </a:solidFill>
            </a:endParaRPr>
          </a:p>
        </p:txBody>
      </p:sp>
      <p:sp>
        <p:nvSpPr>
          <p:cNvPr id="19" name="矩形 18"/>
          <p:cNvSpPr/>
          <p:nvPr/>
        </p:nvSpPr>
        <p:spPr>
          <a:xfrm>
            <a:off x="8741917" y="1269919"/>
            <a:ext cx="2791944" cy="954107"/>
          </a:xfrm>
          <a:prstGeom prst="rect">
            <a:avLst/>
          </a:prstGeom>
        </p:spPr>
        <p:txBody>
          <a:bodyPr wrap="square">
            <a:spAutoFit/>
          </a:bodyPr>
          <a:lstStyle/>
          <a:p>
            <a:r>
              <a:rPr lang="en-US" altLang="zh-CN" sz="14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400">
              <a:solidFill>
                <a:schemeClr val="bg1"/>
              </a:solidFill>
              <a:latin typeface="Segoe UI Semilight" panose="020B0402040204020203" pitchFamily="34" charset="0"/>
              <a:cs typeface="Segoe UI Semilight" panose="020B0402040204020203" pitchFamily="34" charset="0"/>
            </a:endParaRPr>
          </a:p>
        </p:txBody>
      </p:sp>
      <p:grpSp>
        <p:nvGrpSpPr>
          <p:cNvPr id="20" name="组合 19"/>
          <p:cNvGrpSpPr/>
          <p:nvPr/>
        </p:nvGrpSpPr>
        <p:grpSpPr>
          <a:xfrm>
            <a:off x="672792" y="604872"/>
            <a:ext cx="3265774" cy="400110"/>
            <a:chOff x="672792" y="604872"/>
            <a:chExt cx="3265774" cy="400110"/>
          </a:xfrm>
        </p:grpSpPr>
        <p:sp>
          <p:nvSpPr>
            <p:cNvPr id="21" name="矩形 20"/>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22" name="直角三角形 21"/>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直角三角形 22"/>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809807" y="2256942"/>
            <a:ext cx="2030592" cy="2030592"/>
          </a:xfrm>
          <a:custGeom>
            <a:avLst/>
            <a:gdLst>
              <a:gd name="connsiteX0" fmla="*/ 1069145 w 2138291"/>
              <a:gd name="connsiteY0" fmla="*/ 0 h 2138291"/>
              <a:gd name="connsiteX1" fmla="*/ 2138291 w 2138291"/>
              <a:gd name="connsiteY1" fmla="*/ 1069145 h 2138291"/>
              <a:gd name="connsiteX2" fmla="*/ 1069145 w 2138291"/>
              <a:gd name="connsiteY2" fmla="*/ 2138291 h 2138291"/>
              <a:gd name="connsiteX3" fmla="*/ 0 w 2138291"/>
              <a:gd name="connsiteY3" fmla="*/ 1069145 h 2138291"/>
            </a:gdLst>
            <a:ahLst/>
            <a:cxnLst>
              <a:cxn ang="0">
                <a:pos x="connsiteX0" y="connsiteY0"/>
              </a:cxn>
              <a:cxn ang="0">
                <a:pos x="connsiteX1" y="connsiteY1"/>
              </a:cxn>
              <a:cxn ang="0">
                <a:pos x="connsiteX2" y="connsiteY2"/>
              </a:cxn>
              <a:cxn ang="0">
                <a:pos x="connsiteX3" y="connsiteY3"/>
              </a:cxn>
            </a:cxnLst>
            <a:rect l="l" t="t" r="r" b="b"/>
            <a:pathLst>
              <a:path w="2138291" h="2138291">
                <a:moveTo>
                  <a:pt x="1069145" y="0"/>
                </a:moveTo>
                <a:lnTo>
                  <a:pt x="2138291" y="1069145"/>
                </a:lnTo>
                <a:lnTo>
                  <a:pt x="1069145" y="2138291"/>
                </a:lnTo>
                <a:lnTo>
                  <a:pt x="0" y="1069145"/>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p>
        </p:txBody>
      </p:sp>
      <p:sp>
        <p:nvSpPr>
          <p:cNvPr id="3" name="任意多边形 2"/>
          <p:cNvSpPr/>
          <p:nvPr/>
        </p:nvSpPr>
        <p:spPr>
          <a:xfrm>
            <a:off x="2276062" y="2256942"/>
            <a:ext cx="2030592" cy="2030592"/>
          </a:xfrm>
          <a:custGeom>
            <a:avLst/>
            <a:gdLst>
              <a:gd name="connsiteX0" fmla="*/ 1069145 w 2138291"/>
              <a:gd name="connsiteY0" fmla="*/ 0 h 2138291"/>
              <a:gd name="connsiteX1" fmla="*/ 2138291 w 2138291"/>
              <a:gd name="connsiteY1" fmla="*/ 1069145 h 2138291"/>
              <a:gd name="connsiteX2" fmla="*/ 1069145 w 2138291"/>
              <a:gd name="connsiteY2" fmla="*/ 2138291 h 2138291"/>
              <a:gd name="connsiteX3" fmla="*/ 0 w 2138291"/>
              <a:gd name="connsiteY3" fmla="*/ 1069145 h 2138291"/>
            </a:gdLst>
            <a:ahLst/>
            <a:cxnLst>
              <a:cxn ang="0">
                <a:pos x="connsiteX0" y="connsiteY0"/>
              </a:cxn>
              <a:cxn ang="0">
                <a:pos x="connsiteX1" y="connsiteY1"/>
              </a:cxn>
              <a:cxn ang="0">
                <a:pos x="connsiteX2" y="connsiteY2"/>
              </a:cxn>
              <a:cxn ang="0">
                <a:pos x="connsiteX3" y="connsiteY3"/>
              </a:cxn>
            </a:cxnLst>
            <a:rect l="l" t="t" r="r" b="b"/>
            <a:pathLst>
              <a:path w="2138291" h="2138291">
                <a:moveTo>
                  <a:pt x="1069145" y="0"/>
                </a:moveTo>
                <a:lnTo>
                  <a:pt x="2138291" y="1069145"/>
                </a:lnTo>
                <a:lnTo>
                  <a:pt x="1069145" y="2138291"/>
                </a:lnTo>
                <a:lnTo>
                  <a:pt x="0" y="1069145"/>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p>
        </p:txBody>
      </p:sp>
      <p:sp>
        <p:nvSpPr>
          <p:cNvPr id="4" name="任意多边形 3"/>
          <p:cNvSpPr/>
          <p:nvPr/>
        </p:nvSpPr>
        <p:spPr>
          <a:xfrm>
            <a:off x="3742315" y="2256942"/>
            <a:ext cx="2030592" cy="2030592"/>
          </a:xfrm>
          <a:custGeom>
            <a:avLst/>
            <a:gdLst>
              <a:gd name="connsiteX0" fmla="*/ 1069145 w 2138291"/>
              <a:gd name="connsiteY0" fmla="*/ 0 h 2138291"/>
              <a:gd name="connsiteX1" fmla="*/ 2138291 w 2138291"/>
              <a:gd name="connsiteY1" fmla="*/ 1069145 h 2138291"/>
              <a:gd name="connsiteX2" fmla="*/ 1069145 w 2138291"/>
              <a:gd name="connsiteY2" fmla="*/ 2138291 h 2138291"/>
              <a:gd name="connsiteX3" fmla="*/ 0 w 2138291"/>
              <a:gd name="connsiteY3" fmla="*/ 1069145 h 2138291"/>
            </a:gdLst>
            <a:ahLst/>
            <a:cxnLst>
              <a:cxn ang="0">
                <a:pos x="connsiteX0" y="connsiteY0"/>
              </a:cxn>
              <a:cxn ang="0">
                <a:pos x="connsiteX1" y="connsiteY1"/>
              </a:cxn>
              <a:cxn ang="0">
                <a:pos x="connsiteX2" y="connsiteY2"/>
              </a:cxn>
              <a:cxn ang="0">
                <a:pos x="connsiteX3" y="connsiteY3"/>
              </a:cxn>
            </a:cxnLst>
            <a:rect l="l" t="t" r="r" b="b"/>
            <a:pathLst>
              <a:path w="2138291" h="2138291">
                <a:moveTo>
                  <a:pt x="1069145" y="0"/>
                </a:moveTo>
                <a:lnTo>
                  <a:pt x="2138291" y="1069145"/>
                </a:lnTo>
                <a:lnTo>
                  <a:pt x="1069145" y="2138291"/>
                </a:lnTo>
                <a:lnTo>
                  <a:pt x="0" y="1069145"/>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p>
        </p:txBody>
      </p:sp>
      <p:cxnSp>
        <p:nvCxnSpPr>
          <p:cNvPr id="5" name="直接连接符 4"/>
          <p:cNvCxnSpPr/>
          <p:nvPr/>
        </p:nvCxnSpPr>
        <p:spPr>
          <a:xfrm>
            <a:off x="1825103" y="4287534"/>
            <a:ext cx="0" cy="1067125"/>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291357" y="4287534"/>
            <a:ext cx="0" cy="1067125"/>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757611" y="4287534"/>
            <a:ext cx="0" cy="1067125"/>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1825104" y="5350534"/>
            <a:ext cx="4564459" cy="1"/>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389562" y="1915451"/>
            <a:ext cx="0" cy="3439208"/>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697227" y="1693842"/>
            <a:ext cx="3252805" cy="44321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p>
        </p:txBody>
      </p:sp>
      <p:cxnSp>
        <p:nvCxnSpPr>
          <p:cNvPr id="11" name="直接连接符 10"/>
          <p:cNvCxnSpPr/>
          <p:nvPr/>
        </p:nvCxnSpPr>
        <p:spPr>
          <a:xfrm flipH="1">
            <a:off x="6392650" y="1915451"/>
            <a:ext cx="295406" cy="0"/>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12" name="文本框 16"/>
          <p:cNvSpPr txBox="1"/>
          <p:nvPr/>
        </p:nvSpPr>
        <p:spPr>
          <a:xfrm>
            <a:off x="6765552" y="1725471"/>
            <a:ext cx="3200889" cy="369332"/>
          </a:xfrm>
          <a:prstGeom prst="rect">
            <a:avLst/>
          </a:prstGeom>
          <a:noFill/>
        </p:spPr>
        <p:txBody>
          <a:bodyPr wrap="square" rtlCol="0">
            <a:spAutoFit/>
          </a:bodyPr>
          <a:lstStyle/>
          <a:p>
            <a:r>
              <a:rPr lang="en-US" altLang="zh-CN" b="1">
                <a:solidFill>
                  <a:schemeClr val="accent4"/>
                </a:solidFill>
              </a:rPr>
              <a:t>Lorem ipsum dolor sit amet</a:t>
            </a:r>
            <a:endParaRPr lang="zh-CN" altLang="en-US" b="1">
              <a:solidFill>
                <a:schemeClr val="accent4"/>
              </a:solidFill>
            </a:endParaRPr>
          </a:p>
        </p:txBody>
      </p:sp>
      <p:sp>
        <p:nvSpPr>
          <p:cNvPr id="13" name="文本框 17"/>
          <p:cNvSpPr txBox="1"/>
          <p:nvPr/>
        </p:nvSpPr>
        <p:spPr>
          <a:xfrm>
            <a:off x="6773368" y="2437006"/>
            <a:ext cx="4844352" cy="1077218"/>
          </a:xfrm>
          <a:prstGeom prst="rect">
            <a:avLst/>
          </a:prstGeom>
          <a:noFill/>
        </p:spPr>
        <p:txBody>
          <a:bodyPr wrap="square" rtlCol="0">
            <a:spAutoFit/>
          </a:bodyPr>
          <a:lstStyle/>
          <a:p>
            <a:r>
              <a:rPr lang="en-US" altLang="zh-CN" sz="16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 Lorem ipsum dolor sit amet,consectuer adipiscing elit,sed diam nonummy nibh euismod tincidunt</a:t>
            </a:r>
            <a:endParaRPr lang="zh-CN" altLang="en-US" sz="1600">
              <a:solidFill>
                <a:schemeClr val="bg1"/>
              </a:solidFill>
              <a:latin typeface="Segoe UI Semilight" panose="020B0402040204020203" pitchFamily="34" charset="0"/>
              <a:cs typeface="Segoe UI Semilight" panose="020B0402040204020203" pitchFamily="34" charset="0"/>
            </a:endParaRPr>
          </a:p>
        </p:txBody>
      </p:sp>
      <p:sp>
        <p:nvSpPr>
          <p:cNvPr id="14" name="矩形 13"/>
          <p:cNvSpPr/>
          <p:nvPr/>
        </p:nvSpPr>
        <p:spPr>
          <a:xfrm>
            <a:off x="6773368" y="4012032"/>
            <a:ext cx="4844352" cy="584775"/>
          </a:xfrm>
          <a:prstGeom prst="rect">
            <a:avLst/>
          </a:prstGeom>
        </p:spPr>
        <p:txBody>
          <a:bodyPr wrap="square">
            <a:spAutoFit/>
          </a:bodyPr>
          <a:lstStyle/>
          <a:p>
            <a:r>
              <a:rPr lang="en-US" altLang="zh-CN" sz="16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600">
              <a:solidFill>
                <a:schemeClr val="bg1"/>
              </a:solidFill>
              <a:latin typeface="Segoe UI Semilight" panose="020B0402040204020203" pitchFamily="34" charset="0"/>
              <a:cs typeface="Segoe UI Semilight" panose="020B0402040204020203" pitchFamily="34" charset="0"/>
            </a:endParaRPr>
          </a:p>
        </p:txBody>
      </p:sp>
      <p:grpSp>
        <p:nvGrpSpPr>
          <p:cNvPr id="15" name="组合 14"/>
          <p:cNvGrpSpPr/>
          <p:nvPr/>
        </p:nvGrpSpPr>
        <p:grpSpPr>
          <a:xfrm>
            <a:off x="1505352" y="3040158"/>
            <a:ext cx="639501" cy="569281"/>
            <a:chOff x="6699251" y="2735263"/>
            <a:chExt cx="404812" cy="360362"/>
          </a:xfrm>
          <a:solidFill>
            <a:schemeClr val="bg1"/>
          </a:solidFill>
        </p:grpSpPr>
        <p:sp>
          <p:nvSpPr>
            <p:cNvPr id="16" name="Freeform 27"/>
            <p:cNvSpPr/>
            <p:nvPr/>
          </p:nvSpPr>
          <p:spPr bwMode="auto">
            <a:xfrm>
              <a:off x="6980238" y="2746375"/>
              <a:ext cx="123825" cy="338137"/>
            </a:xfrm>
            <a:custGeom>
              <a:avLst/>
              <a:gdLst>
                <a:gd name="T0" fmla="*/ 9 w 11"/>
                <a:gd name="T1" fmla="*/ 15 h 30"/>
                <a:gd name="T2" fmla="*/ 1 w 11"/>
                <a:gd name="T3" fmla="*/ 1 h 30"/>
                <a:gd name="T4" fmla="*/ 2 w 11"/>
                <a:gd name="T5" fmla="*/ 0 h 30"/>
                <a:gd name="T6" fmla="*/ 11 w 11"/>
                <a:gd name="T7" fmla="*/ 15 h 30"/>
                <a:gd name="T8" fmla="*/ 1 w 11"/>
                <a:gd name="T9" fmla="*/ 30 h 30"/>
                <a:gd name="T10" fmla="*/ 0 w 11"/>
                <a:gd name="T11" fmla="*/ 28 h 30"/>
                <a:gd name="T12" fmla="*/ 9 w 11"/>
                <a:gd name="T13" fmla="*/ 15 h 30"/>
              </a:gdLst>
              <a:ahLst/>
              <a:cxnLst>
                <a:cxn ang="0">
                  <a:pos x="T0" y="T1"/>
                </a:cxn>
                <a:cxn ang="0">
                  <a:pos x="T2" y="T3"/>
                </a:cxn>
                <a:cxn ang="0">
                  <a:pos x="T4" y="T5"/>
                </a:cxn>
                <a:cxn ang="0">
                  <a:pos x="T6" y="T7"/>
                </a:cxn>
                <a:cxn ang="0">
                  <a:pos x="T8" y="T9"/>
                </a:cxn>
                <a:cxn ang="0">
                  <a:pos x="T10" y="T11"/>
                </a:cxn>
                <a:cxn ang="0">
                  <a:pos x="T12" y="T13"/>
                </a:cxn>
              </a:cxnLst>
              <a:rect l="0" t="0" r="r" b="b"/>
              <a:pathLst>
                <a:path w="11" h="30">
                  <a:moveTo>
                    <a:pt x="9" y="15"/>
                  </a:moveTo>
                  <a:cubicBezTo>
                    <a:pt x="9" y="9"/>
                    <a:pt x="6" y="4"/>
                    <a:pt x="1" y="1"/>
                  </a:cubicBezTo>
                  <a:cubicBezTo>
                    <a:pt x="2" y="0"/>
                    <a:pt x="2" y="0"/>
                    <a:pt x="2" y="0"/>
                  </a:cubicBezTo>
                  <a:cubicBezTo>
                    <a:pt x="7" y="2"/>
                    <a:pt x="11" y="8"/>
                    <a:pt x="11" y="15"/>
                  </a:cubicBezTo>
                  <a:cubicBezTo>
                    <a:pt x="11" y="21"/>
                    <a:pt x="7" y="27"/>
                    <a:pt x="1" y="30"/>
                  </a:cubicBezTo>
                  <a:cubicBezTo>
                    <a:pt x="0" y="28"/>
                    <a:pt x="0" y="28"/>
                    <a:pt x="0" y="28"/>
                  </a:cubicBezTo>
                  <a:cubicBezTo>
                    <a:pt x="5" y="25"/>
                    <a:pt x="9" y="20"/>
                    <a:pt x="9" y="15"/>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28"/>
            <p:cNvSpPr/>
            <p:nvPr/>
          </p:nvSpPr>
          <p:spPr bwMode="auto">
            <a:xfrm>
              <a:off x="6946901" y="2768600"/>
              <a:ext cx="101600" cy="282575"/>
            </a:xfrm>
            <a:custGeom>
              <a:avLst/>
              <a:gdLst>
                <a:gd name="T0" fmla="*/ 7 w 9"/>
                <a:gd name="T1" fmla="*/ 13 h 25"/>
                <a:gd name="T2" fmla="*/ 0 w 9"/>
                <a:gd name="T3" fmla="*/ 2 h 25"/>
                <a:gd name="T4" fmla="*/ 1 w 9"/>
                <a:gd name="T5" fmla="*/ 0 h 25"/>
                <a:gd name="T6" fmla="*/ 9 w 9"/>
                <a:gd name="T7" fmla="*/ 13 h 25"/>
                <a:gd name="T8" fmla="*/ 1 w 9"/>
                <a:gd name="T9" fmla="*/ 25 h 25"/>
                <a:gd name="T10" fmla="*/ 0 w 9"/>
                <a:gd name="T11" fmla="*/ 23 h 25"/>
                <a:gd name="T12" fmla="*/ 7 w 9"/>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9" h="25">
                  <a:moveTo>
                    <a:pt x="7" y="13"/>
                  </a:moveTo>
                  <a:cubicBezTo>
                    <a:pt x="7" y="8"/>
                    <a:pt x="4" y="4"/>
                    <a:pt x="0" y="2"/>
                  </a:cubicBezTo>
                  <a:cubicBezTo>
                    <a:pt x="1" y="0"/>
                    <a:pt x="1" y="0"/>
                    <a:pt x="1" y="0"/>
                  </a:cubicBezTo>
                  <a:cubicBezTo>
                    <a:pt x="6" y="2"/>
                    <a:pt x="9" y="7"/>
                    <a:pt x="9" y="13"/>
                  </a:cubicBezTo>
                  <a:cubicBezTo>
                    <a:pt x="9" y="18"/>
                    <a:pt x="6" y="23"/>
                    <a:pt x="1" y="25"/>
                  </a:cubicBezTo>
                  <a:cubicBezTo>
                    <a:pt x="0" y="23"/>
                    <a:pt x="0" y="23"/>
                    <a:pt x="0" y="23"/>
                  </a:cubicBezTo>
                  <a:cubicBezTo>
                    <a:pt x="4" y="21"/>
                    <a:pt x="7" y="17"/>
                    <a:pt x="7" y="13"/>
                  </a:cubicBezTo>
                  <a:close/>
                </a:path>
              </a:pathLst>
            </a:custGeom>
            <a:grpFill/>
            <a:ln>
              <a:noFill/>
            </a:ln>
          </p:spPr>
          <p:txBody>
            <a:bodyPr vert="horz" wrap="square" lIns="91440" tIns="45720" rIns="91440" bIns="45720" numCol="1" anchor="t" anchorCtr="0" compatLnSpc="1"/>
            <a:lstStyle/>
            <a:p>
              <a:endParaRPr lang="zh-CN" altLang="en-US"/>
            </a:p>
          </p:txBody>
        </p:sp>
        <p:sp>
          <p:nvSpPr>
            <p:cNvPr id="18" name="Freeform 29"/>
            <p:cNvSpPr/>
            <p:nvPr/>
          </p:nvSpPr>
          <p:spPr bwMode="auto">
            <a:xfrm>
              <a:off x="6789738" y="2735263"/>
              <a:ext cx="123825" cy="360362"/>
            </a:xfrm>
            <a:custGeom>
              <a:avLst/>
              <a:gdLst>
                <a:gd name="T0" fmla="*/ 0 w 78"/>
                <a:gd name="T1" fmla="*/ 64 h 227"/>
                <a:gd name="T2" fmla="*/ 0 w 78"/>
                <a:gd name="T3" fmla="*/ 156 h 227"/>
                <a:gd name="T4" fmla="*/ 49 w 78"/>
                <a:gd name="T5" fmla="*/ 199 h 227"/>
                <a:gd name="T6" fmla="*/ 49 w 78"/>
                <a:gd name="T7" fmla="*/ 114 h 227"/>
                <a:gd name="T8" fmla="*/ 56 w 78"/>
                <a:gd name="T9" fmla="*/ 114 h 227"/>
                <a:gd name="T10" fmla="*/ 56 w 78"/>
                <a:gd name="T11" fmla="*/ 206 h 227"/>
                <a:gd name="T12" fmla="*/ 78 w 78"/>
                <a:gd name="T13" fmla="*/ 227 h 227"/>
                <a:gd name="T14" fmla="*/ 78 w 78"/>
                <a:gd name="T15" fmla="*/ 0 h 227"/>
                <a:gd name="T16" fmla="*/ 0 w 78"/>
                <a:gd name="T17" fmla="*/ 6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27">
                  <a:moveTo>
                    <a:pt x="0" y="64"/>
                  </a:moveTo>
                  <a:lnTo>
                    <a:pt x="0" y="156"/>
                  </a:lnTo>
                  <a:lnTo>
                    <a:pt x="49" y="199"/>
                  </a:lnTo>
                  <a:lnTo>
                    <a:pt x="49" y="114"/>
                  </a:lnTo>
                  <a:lnTo>
                    <a:pt x="56" y="114"/>
                  </a:lnTo>
                  <a:lnTo>
                    <a:pt x="56" y="206"/>
                  </a:lnTo>
                  <a:lnTo>
                    <a:pt x="78" y="227"/>
                  </a:lnTo>
                  <a:lnTo>
                    <a:pt x="78" y="0"/>
                  </a:lnTo>
                  <a:lnTo>
                    <a:pt x="0" y="64"/>
                  </a:lnTo>
                  <a:close/>
                </a:path>
              </a:pathLst>
            </a:custGeom>
            <a:grpFill/>
            <a:ln>
              <a:noFill/>
            </a:ln>
          </p:spPr>
          <p:txBody>
            <a:bodyPr vert="horz" wrap="square" lIns="91440" tIns="45720" rIns="91440" bIns="45720" numCol="1" anchor="t" anchorCtr="0" compatLnSpc="1"/>
            <a:lstStyle/>
            <a:p>
              <a:endParaRPr lang="zh-CN" altLang="en-US"/>
            </a:p>
          </p:txBody>
        </p:sp>
        <p:sp>
          <p:nvSpPr>
            <p:cNvPr id="19" name="Freeform 30"/>
            <p:cNvSpPr/>
            <p:nvPr/>
          </p:nvSpPr>
          <p:spPr bwMode="auto">
            <a:xfrm>
              <a:off x="6699251" y="2847975"/>
              <a:ext cx="66675" cy="134937"/>
            </a:xfrm>
            <a:custGeom>
              <a:avLst/>
              <a:gdLst>
                <a:gd name="T0" fmla="*/ 0 w 42"/>
                <a:gd name="T1" fmla="*/ 0 h 85"/>
                <a:gd name="T2" fmla="*/ 0 w 42"/>
                <a:gd name="T3" fmla="*/ 85 h 85"/>
                <a:gd name="T4" fmla="*/ 28 w 42"/>
                <a:gd name="T5" fmla="*/ 85 h 85"/>
                <a:gd name="T6" fmla="*/ 28 w 42"/>
                <a:gd name="T7" fmla="*/ 35 h 85"/>
                <a:gd name="T8" fmla="*/ 35 w 42"/>
                <a:gd name="T9" fmla="*/ 35 h 85"/>
                <a:gd name="T10" fmla="*/ 35 w 42"/>
                <a:gd name="T11" fmla="*/ 85 h 85"/>
                <a:gd name="T12" fmla="*/ 42 w 42"/>
                <a:gd name="T13" fmla="*/ 85 h 85"/>
                <a:gd name="T14" fmla="*/ 42 w 42"/>
                <a:gd name="T15" fmla="*/ 0 h 85"/>
                <a:gd name="T16" fmla="*/ 0 w 42"/>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5">
                  <a:moveTo>
                    <a:pt x="0" y="0"/>
                  </a:moveTo>
                  <a:lnTo>
                    <a:pt x="0" y="85"/>
                  </a:lnTo>
                  <a:lnTo>
                    <a:pt x="28" y="85"/>
                  </a:lnTo>
                  <a:lnTo>
                    <a:pt x="28" y="35"/>
                  </a:lnTo>
                  <a:lnTo>
                    <a:pt x="35" y="35"/>
                  </a:lnTo>
                  <a:lnTo>
                    <a:pt x="35" y="85"/>
                  </a:lnTo>
                  <a:lnTo>
                    <a:pt x="42" y="85"/>
                  </a:lnTo>
                  <a:lnTo>
                    <a:pt x="42" y="0"/>
                  </a:lnTo>
                  <a:lnTo>
                    <a:pt x="0" y="0"/>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20" name="组合 19"/>
          <p:cNvGrpSpPr/>
          <p:nvPr/>
        </p:nvGrpSpPr>
        <p:grpSpPr>
          <a:xfrm>
            <a:off x="3140545" y="2971383"/>
            <a:ext cx="470563" cy="689273"/>
            <a:chOff x="7362826" y="2633663"/>
            <a:chExt cx="338138" cy="495299"/>
          </a:xfrm>
          <a:solidFill>
            <a:schemeClr val="bg1"/>
          </a:solidFill>
        </p:grpSpPr>
        <p:sp>
          <p:nvSpPr>
            <p:cNvPr id="21" name="Freeform 206"/>
            <p:cNvSpPr/>
            <p:nvPr/>
          </p:nvSpPr>
          <p:spPr bwMode="auto">
            <a:xfrm>
              <a:off x="7362826" y="2667000"/>
              <a:ext cx="260350" cy="338137"/>
            </a:xfrm>
            <a:custGeom>
              <a:avLst/>
              <a:gdLst>
                <a:gd name="T0" fmla="*/ 23 w 23"/>
                <a:gd name="T1" fmla="*/ 28 h 30"/>
                <a:gd name="T2" fmla="*/ 23 w 23"/>
                <a:gd name="T3" fmla="*/ 28 h 30"/>
                <a:gd name="T4" fmla="*/ 14 w 23"/>
                <a:gd name="T5" fmla="*/ 26 h 30"/>
                <a:gd name="T6" fmla="*/ 2 w 23"/>
                <a:gd name="T7" fmla="*/ 9 h 30"/>
                <a:gd name="T8" fmla="*/ 3 w 23"/>
                <a:gd name="T9" fmla="*/ 0 h 30"/>
              </a:gdLst>
              <a:ahLst/>
              <a:cxnLst>
                <a:cxn ang="0">
                  <a:pos x="T0" y="T1"/>
                </a:cxn>
                <a:cxn ang="0">
                  <a:pos x="T2" y="T3"/>
                </a:cxn>
                <a:cxn ang="0">
                  <a:pos x="T4" y="T5"/>
                </a:cxn>
                <a:cxn ang="0">
                  <a:pos x="T6" y="T7"/>
                </a:cxn>
                <a:cxn ang="0">
                  <a:pos x="T8" y="T9"/>
                </a:cxn>
              </a:cxnLst>
              <a:rect l="0" t="0" r="r" b="b"/>
              <a:pathLst>
                <a:path w="23" h="30">
                  <a:moveTo>
                    <a:pt x="23" y="28"/>
                  </a:moveTo>
                  <a:cubicBezTo>
                    <a:pt x="23" y="28"/>
                    <a:pt x="23" y="28"/>
                    <a:pt x="23" y="28"/>
                  </a:cubicBezTo>
                  <a:cubicBezTo>
                    <a:pt x="20" y="30"/>
                    <a:pt x="16" y="29"/>
                    <a:pt x="14" y="26"/>
                  </a:cubicBezTo>
                  <a:cubicBezTo>
                    <a:pt x="2" y="9"/>
                    <a:pt x="2" y="9"/>
                    <a:pt x="2" y="9"/>
                  </a:cubicBezTo>
                  <a:cubicBezTo>
                    <a:pt x="0" y="7"/>
                    <a:pt x="0" y="3"/>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7"/>
            <p:cNvSpPr/>
            <p:nvPr/>
          </p:nvSpPr>
          <p:spPr bwMode="auto">
            <a:xfrm>
              <a:off x="7408863" y="2633663"/>
              <a:ext cx="112713" cy="123825"/>
            </a:xfrm>
            <a:custGeom>
              <a:avLst/>
              <a:gdLst>
                <a:gd name="T0" fmla="*/ 9 w 10"/>
                <a:gd name="T1" fmla="*/ 6 h 11"/>
                <a:gd name="T2" fmla="*/ 8 w 10"/>
                <a:gd name="T3" fmla="*/ 9 h 11"/>
                <a:gd name="T4" fmla="*/ 7 w 10"/>
                <a:gd name="T5" fmla="*/ 10 h 11"/>
                <a:gd name="T6" fmla="*/ 5 w 10"/>
                <a:gd name="T7" fmla="*/ 9 h 11"/>
                <a:gd name="T8" fmla="*/ 1 w 10"/>
                <a:gd name="T9" fmla="*/ 4 h 11"/>
                <a:gd name="T10" fmla="*/ 1 w 10"/>
                <a:gd name="T11" fmla="*/ 2 h 11"/>
                <a:gd name="T12" fmla="*/ 3 w 10"/>
                <a:gd name="T13" fmla="*/ 1 h 11"/>
                <a:gd name="T14" fmla="*/ 5 w 10"/>
                <a:gd name="T15" fmla="*/ 1 h 11"/>
                <a:gd name="T16" fmla="*/ 9 w 10"/>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9" y="6"/>
                  </a:moveTo>
                  <a:cubicBezTo>
                    <a:pt x="10" y="7"/>
                    <a:pt x="9" y="9"/>
                    <a:pt x="8" y="9"/>
                  </a:cubicBezTo>
                  <a:cubicBezTo>
                    <a:pt x="7" y="10"/>
                    <a:pt x="7" y="10"/>
                    <a:pt x="7" y="10"/>
                  </a:cubicBezTo>
                  <a:cubicBezTo>
                    <a:pt x="6" y="11"/>
                    <a:pt x="5" y="10"/>
                    <a:pt x="5" y="9"/>
                  </a:cubicBezTo>
                  <a:cubicBezTo>
                    <a:pt x="1" y="4"/>
                    <a:pt x="1" y="4"/>
                    <a:pt x="1" y="4"/>
                  </a:cubicBezTo>
                  <a:cubicBezTo>
                    <a:pt x="0" y="4"/>
                    <a:pt x="1" y="2"/>
                    <a:pt x="1" y="2"/>
                  </a:cubicBezTo>
                  <a:cubicBezTo>
                    <a:pt x="3" y="1"/>
                    <a:pt x="3" y="1"/>
                    <a:pt x="3" y="1"/>
                  </a:cubicBezTo>
                  <a:cubicBezTo>
                    <a:pt x="3" y="0"/>
                    <a:pt x="5" y="1"/>
                    <a:pt x="5" y="1"/>
                  </a:cubicBezTo>
                  <a:lnTo>
                    <a:pt x="9"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8"/>
            <p:cNvSpPr/>
            <p:nvPr/>
          </p:nvSpPr>
          <p:spPr bwMode="auto">
            <a:xfrm>
              <a:off x="7566026" y="2847975"/>
              <a:ext cx="101600" cy="123825"/>
            </a:xfrm>
            <a:custGeom>
              <a:avLst/>
              <a:gdLst>
                <a:gd name="T0" fmla="*/ 9 w 9"/>
                <a:gd name="T1" fmla="*/ 7 h 11"/>
                <a:gd name="T2" fmla="*/ 8 w 9"/>
                <a:gd name="T3" fmla="*/ 9 h 11"/>
                <a:gd name="T4" fmla="*/ 7 w 9"/>
                <a:gd name="T5" fmla="*/ 10 h 11"/>
                <a:gd name="T6" fmla="*/ 4 w 9"/>
                <a:gd name="T7" fmla="*/ 10 h 11"/>
                <a:gd name="T8" fmla="*/ 1 w 9"/>
                <a:gd name="T9" fmla="*/ 5 h 11"/>
                <a:gd name="T10" fmla="*/ 1 w 9"/>
                <a:gd name="T11" fmla="*/ 2 h 11"/>
                <a:gd name="T12" fmla="*/ 2 w 9"/>
                <a:gd name="T13" fmla="*/ 1 h 11"/>
                <a:gd name="T14" fmla="*/ 5 w 9"/>
                <a:gd name="T15" fmla="*/ 2 h 11"/>
                <a:gd name="T16" fmla="*/ 9 w 9"/>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9" y="7"/>
                  </a:moveTo>
                  <a:cubicBezTo>
                    <a:pt x="9" y="7"/>
                    <a:pt x="9" y="9"/>
                    <a:pt x="8" y="9"/>
                  </a:cubicBezTo>
                  <a:cubicBezTo>
                    <a:pt x="7" y="10"/>
                    <a:pt x="7" y="10"/>
                    <a:pt x="7" y="10"/>
                  </a:cubicBezTo>
                  <a:cubicBezTo>
                    <a:pt x="6" y="11"/>
                    <a:pt x="5" y="11"/>
                    <a:pt x="4" y="10"/>
                  </a:cubicBezTo>
                  <a:cubicBezTo>
                    <a:pt x="1" y="5"/>
                    <a:pt x="1" y="5"/>
                    <a:pt x="1" y="5"/>
                  </a:cubicBezTo>
                  <a:cubicBezTo>
                    <a:pt x="0" y="4"/>
                    <a:pt x="0" y="3"/>
                    <a:pt x="1" y="2"/>
                  </a:cubicBezTo>
                  <a:cubicBezTo>
                    <a:pt x="2" y="1"/>
                    <a:pt x="2" y="1"/>
                    <a:pt x="2" y="1"/>
                  </a:cubicBezTo>
                  <a:cubicBezTo>
                    <a:pt x="3" y="0"/>
                    <a:pt x="4" y="1"/>
                    <a:pt x="5" y="2"/>
                  </a:cubicBezTo>
                  <a:lnTo>
                    <a:pt x="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09"/>
            <p:cNvSpPr/>
            <p:nvPr/>
          </p:nvSpPr>
          <p:spPr bwMode="auto">
            <a:xfrm>
              <a:off x="7362826" y="2994025"/>
              <a:ext cx="338138" cy="134937"/>
            </a:xfrm>
            <a:custGeom>
              <a:avLst/>
              <a:gdLst>
                <a:gd name="T0" fmla="*/ 23 w 30"/>
                <a:gd name="T1" fmla="*/ 12 h 12"/>
                <a:gd name="T2" fmla="*/ 17 w 30"/>
                <a:gd name="T3" fmla="*/ 10 h 12"/>
                <a:gd name="T4" fmla="*/ 15 w 30"/>
                <a:gd name="T5" fmla="*/ 6 h 12"/>
                <a:gd name="T6" fmla="*/ 15 w 30"/>
                <a:gd name="T7" fmla="*/ 6 h 12"/>
                <a:gd name="T8" fmla="*/ 13 w 30"/>
                <a:gd name="T9" fmla="*/ 3 h 12"/>
                <a:gd name="T10" fmla="*/ 8 w 30"/>
                <a:gd name="T11" fmla="*/ 2 h 12"/>
                <a:gd name="T12" fmla="*/ 8 w 30"/>
                <a:gd name="T13" fmla="*/ 2 h 12"/>
                <a:gd name="T14" fmla="*/ 4 w 30"/>
                <a:gd name="T15" fmla="*/ 3 h 12"/>
                <a:gd name="T16" fmla="*/ 2 w 30"/>
                <a:gd name="T17" fmla="*/ 6 h 12"/>
                <a:gd name="T18" fmla="*/ 2 w 30"/>
                <a:gd name="T19" fmla="*/ 6 h 12"/>
                <a:gd name="T20" fmla="*/ 1 w 30"/>
                <a:gd name="T21" fmla="*/ 7 h 12"/>
                <a:gd name="T22" fmla="*/ 0 w 30"/>
                <a:gd name="T23" fmla="*/ 6 h 12"/>
                <a:gd name="T24" fmla="*/ 0 w 30"/>
                <a:gd name="T25" fmla="*/ 6 h 12"/>
                <a:gd name="T26" fmla="*/ 3 w 30"/>
                <a:gd name="T27" fmla="*/ 2 h 12"/>
                <a:gd name="T28" fmla="*/ 8 w 30"/>
                <a:gd name="T29" fmla="*/ 0 h 12"/>
                <a:gd name="T30" fmla="*/ 8 w 30"/>
                <a:gd name="T31" fmla="*/ 0 h 12"/>
                <a:gd name="T32" fmla="*/ 14 w 30"/>
                <a:gd name="T33" fmla="*/ 2 h 12"/>
                <a:gd name="T34" fmla="*/ 16 w 30"/>
                <a:gd name="T35" fmla="*/ 6 h 12"/>
                <a:gd name="T36" fmla="*/ 16 w 30"/>
                <a:gd name="T37" fmla="*/ 6 h 12"/>
                <a:gd name="T38" fmla="*/ 18 w 30"/>
                <a:gd name="T39" fmla="*/ 9 h 12"/>
                <a:gd name="T40" fmla="*/ 23 w 30"/>
                <a:gd name="T41" fmla="*/ 10 h 12"/>
                <a:gd name="T42" fmla="*/ 23 w 30"/>
                <a:gd name="T43" fmla="*/ 10 h 12"/>
                <a:gd name="T44" fmla="*/ 23 w 30"/>
                <a:gd name="T45" fmla="*/ 10 h 12"/>
                <a:gd name="T46" fmla="*/ 27 w 30"/>
                <a:gd name="T47" fmla="*/ 9 h 12"/>
                <a:gd name="T48" fmla="*/ 27 w 30"/>
                <a:gd name="T49" fmla="*/ 9 h 12"/>
                <a:gd name="T50" fmla="*/ 29 w 30"/>
                <a:gd name="T51" fmla="*/ 6 h 12"/>
                <a:gd name="T52" fmla="*/ 29 w 30"/>
                <a:gd name="T53" fmla="*/ 6 h 12"/>
                <a:gd name="T54" fmla="*/ 29 w 30"/>
                <a:gd name="T55" fmla="*/ 6 h 12"/>
                <a:gd name="T56" fmla="*/ 27 w 30"/>
                <a:gd name="T57" fmla="*/ 3 h 12"/>
                <a:gd name="T58" fmla="*/ 22 w 30"/>
                <a:gd name="T59" fmla="*/ 1 h 12"/>
                <a:gd name="T60" fmla="*/ 22 w 30"/>
                <a:gd name="T61" fmla="*/ 1 h 12"/>
                <a:gd name="T62" fmla="*/ 22 w 30"/>
                <a:gd name="T63" fmla="*/ 0 h 12"/>
                <a:gd name="T64" fmla="*/ 28 w 30"/>
                <a:gd name="T65" fmla="*/ 2 h 12"/>
                <a:gd name="T66" fmla="*/ 30 w 30"/>
                <a:gd name="T67" fmla="*/ 6 h 12"/>
                <a:gd name="T68" fmla="*/ 30 w 30"/>
                <a:gd name="T69" fmla="*/ 6 h 12"/>
                <a:gd name="T70" fmla="*/ 28 w 30"/>
                <a:gd name="T71" fmla="*/ 10 h 12"/>
                <a:gd name="T72" fmla="*/ 28 w 30"/>
                <a:gd name="T73" fmla="*/ 10 h 12"/>
                <a:gd name="T74" fmla="*/ 23 w 30"/>
                <a:gd name="T7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12">
                  <a:moveTo>
                    <a:pt x="23" y="12"/>
                  </a:moveTo>
                  <a:cubicBezTo>
                    <a:pt x="21" y="12"/>
                    <a:pt x="19" y="11"/>
                    <a:pt x="17" y="10"/>
                  </a:cubicBezTo>
                  <a:cubicBezTo>
                    <a:pt x="16" y="9"/>
                    <a:pt x="15" y="8"/>
                    <a:pt x="15" y="6"/>
                  </a:cubicBezTo>
                  <a:cubicBezTo>
                    <a:pt x="15" y="6"/>
                    <a:pt x="15" y="6"/>
                    <a:pt x="15" y="6"/>
                  </a:cubicBezTo>
                  <a:cubicBezTo>
                    <a:pt x="15" y="5"/>
                    <a:pt x="14" y="4"/>
                    <a:pt x="13" y="3"/>
                  </a:cubicBezTo>
                  <a:cubicBezTo>
                    <a:pt x="12" y="2"/>
                    <a:pt x="10" y="2"/>
                    <a:pt x="8" y="2"/>
                  </a:cubicBezTo>
                  <a:cubicBezTo>
                    <a:pt x="8" y="2"/>
                    <a:pt x="8" y="2"/>
                    <a:pt x="8" y="2"/>
                  </a:cubicBezTo>
                  <a:cubicBezTo>
                    <a:pt x="6" y="2"/>
                    <a:pt x="5" y="2"/>
                    <a:pt x="4" y="3"/>
                  </a:cubicBezTo>
                  <a:cubicBezTo>
                    <a:pt x="2" y="4"/>
                    <a:pt x="2" y="5"/>
                    <a:pt x="2" y="6"/>
                  </a:cubicBezTo>
                  <a:cubicBezTo>
                    <a:pt x="2" y="6"/>
                    <a:pt x="2" y="6"/>
                    <a:pt x="2" y="6"/>
                  </a:cubicBezTo>
                  <a:cubicBezTo>
                    <a:pt x="2" y="6"/>
                    <a:pt x="2" y="7"/>
                    <a:pt x="1" y="7"/>
                  </a:cubicBezTo>
                  <a:cubicBezTo>
                    <a:pt x="1" y="7"/>
                    <a:pt x="0" y="7"/>
                    <a:pt x="0" y="6"/>
                  </a:cubicBezTo>
                  <a:cubicBezTo>
                    <a:pt x="0" y="6"/>
                    <a:pt x="0" y="6"/>
                    <a:pt x="0" y="6"/>
                  </a:cubicBezTo>
                  <a:cubicBezTo>
                    <a:pt x="0" y="4"/>
                    <a:pt x="1" y="3"/>
                    <a:pt x="3" y="2"/>
                  </a:cubicBezTo>
                  <a:cubicBezTo>
                    <a:pt x="4" y="1"/>
                    <a:pt x="6" y="0"/>
                    <a:pt x="8" y="0"/>
                  </a:cubicBezTo>
                  <a:cubicBezTo>
                    <a:pt x="8" y="0"/>
                    <a:pt x="8" y="0"/>
                    <a:pt x="8" y="0"/>
                  </a:cubicBezTo>
                  <a:cubicBezTo>
                    <a:pt x="10" y="0"/>
                    <a:pt x="12" y="1"/>
                    <a:pt x="14" y="2"/>
                  </a:cubicBezTo>
                  <a:cubicBezTo>
                    <a:pt x="15" y="3"/>
                    <a:pt x="16" y="4"/>
                    <a:pt x="16" y="6"/>
                  </a:cubicBezTo>
                  <a:cubicBezTo>
                    <a:pt x="16" y="6"/>
                    <a:pt x="16" y="6"/>
                    <a:pt x="16" y="6"/>
                  </a:cubicBezTo>
                  <a:cubicBezTo>
                    <a:pt x="16" y="7"/>
                    <a:pt x="17" y="8"/>
                    <a:pt x="18" y="9"/>
                  </a:cubicBezTo>
                  <a:cubicBezTo>
                    <a:pt x="19" y="10"/>
                    <a:pt x="21" y="10"/>
                    <a:pt x="23" y="10"/>
                  </a:cubicBezTo>
                  <a:cubicBezTo>
                    <a:pt x="23" y="10"/>
                    <a:pt x="23" y="10"/>
                    <a:pt x="23" y="10"/>
                  </a:cubicBezTo>
                  <a:cubicBezTo>
                    <a:pt x="23" y="10"/>
                    <a:pt x="23" y="10"/>
                    <a:pt x="23" y="10"/>
                  </a:cubicBezTo>
                  <a:cubicBezTo>
                    <a:pt x="25" y="10"/>
                    <a:pt x="26" y="10"/>
                    <a:pt x="27" y="9"/>
                  </a:cubicBezTo>
                  <a:cubicBezTo>
                    <a:pt x="27" y="9"/>
                    <a:pt x="27" y="9"/>
                    <a:pt x="27" y="9"/>
                  </a:cubicBezTo>
                  <a:cubicBezTo>
                    <a:pt x="29" y="8"/>
                    <a:pt x="29" y="7"/>
                    <a:pt x="29" y="6"/>
                  </a:cubicBezTo>
                  <a:cubicBezTo>
                    <a:pt x="29" y="6"/>
                    <a:pt x="29" y="6"/>
                    <a:pt x="29" y="6"/>
                  </a:cubicBezTo>
                  <a:cubicBezTo>
                    <a:pt x="29" y="6"/>
                    <a:pt x="29" y="6"/>
                    <a:pt x="29" y="6"/>
                  </a:cubicBezTo>
                  <a:cubicBezTo>
                    <a:pt x="29" y="5"/>
                    <a:pt x="28" y="4"/>
                    <a:pt x="27" y="3"/>
                  </a:cubicBezTo>
                  <a:cubicBezTo>
                    <a:pt x="26" y="2"/>
                    <a:pt x="24" y="1"/>
                    <a:pt x="22" y="1"/>
                  </a:cubicBezTo>
                  <a:cubicBezTo>
                    <a:pt x="22" y="1"/>
                    <a:pt x="22" y="1"/>
                    <a:pt x="22" y="1"/>
                  </a:cubicBezTo>
                  <a:cubicBezTo>
                    <a:pt x="22" y="0"/>
                    <a:pt x="22" y="0"/>
                    <a:pt x="22" y="0"/>
                  </a:cubicBezTo>
                  <a:cubicBezTo>
                    <a:pt x="25" y="0"/>
                    <a:pt x="27" y="1"/>
                    <a:pt x="28" y="2"/>
                  </a:cubicBezTo>
                  <a:cubicBezTo>
                    <a:pt x="29" y="3"/>
                    <a:pt x="30" y="4"/>
                    <a:pt x="30" y="6"/>
                  </a:cubicBezTo>
                  <a:cubicBezTo>
                    <a:pt x="30" y="6"/>
                    <a:pt x="30" y="6"/>
                    <a:pt x="30" y="6"/>
                  </a:cubicBezTo>
                  <a:cubicBezTo>
                    <a:pt x="30" y="8"/>
                    <a:pt x="30" y="9"/>
                    <a:pt x="28" y="10"/>
                  </a:cubicBezTo>
                  <a:cubicBezTo>
                    <a:pt x="28" y="10"/>
                    <a:pt x="28" y="10"/>
                    <a:pt x="28" y="10"/>
                  </a:cubicBezTo>
                  <a:cubicBezTo>
                    <a:pt x="27" y="11"/>
                    <a:pt x="25" y="12"/>
                    <a:pt x="2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 name="组合 24"/>
          <p:cNvGrpSpPr/>
          <p:nvPr/>
        </p:nvGrpSpPr>
        <p:grpSpPr>
          <a:xfrm>
            <a:off x="4493434" y="2997889"/>
            <a:ext cx="563870" cy="548698"/>
            <a:chOff x="4854143" y="1679574"/>
            <a:chExt cx="354013" cy="344487"/>
          </a:xfrm>
          <a:solidFill>
            <a:schemeClr val="bg1"/>
          </a:solidFill>
        </p:grpSpPr>
        <p:sp>
          <p:nvSpPr>
            <p:cNvPr id="26" name="Freeform 15"/>
            <p:cNvSpPr>
              <a:spLocks noEditPoints="1"/>
            </p:cNvSpPr>
            <p:nvPr/>
          </p:nvSpPr>
          <p:spPr bwMode="auto">
            <a:xfrm>
              <a:off x="4984318" y="1747837"/>
              <a:ext cx="26988" cy="49212"/>
            </a:xfrm>
            <a:custGeom>
              <a:avLst/>
              <a:gdLst>
                <a:gd name="T0" fmla="*/ 6 w 11"/>
                <a:gd name="T1" fmla="*/ 0 h 20"/>
                <a:gd name="T2" fmla="*/ 4 w 11"/>
                <a:gd name="T3" fmla="*/ 0 h 20"/>
                <a:gd name="T4" fmla="*/ 0 w 11"/>
                <a:gd name="T5" fmla="*/ 4 h 20"/>
                <a:gd name="T6" fmla="*/ 0 w 11"/>
                <a:gd name="T7" fmla="*/ 20 h 20"/>
                <a:gd name="T8" fmla="*/ 11 w 11"/>
                <a:gd name="T9" fmla="*/ 20 h 20"/>
                <a:gd name="T10" fmla="*/ 11 w 11"/>
                <a:gd name="T11" fmla="*/ 4 h 20"/>
                <a:gd name="T12" fmla="*/ 6 w 11"/>
                <a:gd name="T13" fmla="*/ 0 h 20"/>
                <a:gd name="T14" fmla="*/ 6 w 11"/>
                <a:gd name="T15" fmla="*/ 0 h 20"/>
                <a:gd name="T16" fmla="*/ 6 w 11"/>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6" y="0"/>
                  </a:moveTo>
                  <a:cubicBezTo>
                    <a:pt x="4" y="0"/>
                    <a:pt x="4" y="0"/>
                    <a:pt x="4" y="0"/>
                  </a:cubicBezTo>
                  <a:cubicBezTo>
                    <a:pt x="2" y="0"/>
                    <a:pt x="0" y="2"/>
                    <a:pt x="0" y="4"/>
                  </a:cubicBezTo>
                  <a:cubicBezTo>
                    <a:pt x="0" y="20"/>
                    <a:pt x="0" y="20"/>
                    <a:pt x="0" y="20"/>
                  </a:cubicBezTo>
                  <a:cubicBezTo>
                    <a:pt x="11" y="20"/>
                    <a:pt x="11" y="20"/>
                    <a:pt x="11" y="20"/>
                  </a:cubicBezTo>
                  <a:cubicBezTo>
                    <a:pt x="11" y="4"/>
                    <a:pt x="11" y="4"/>
                    <a:pt x="11" y="4"/>
                  </a:cubicBezTo>
                  <a:cubicBezTo>
                    <a:pt x="11" y="2"/>
                    <a:pt x="9" y="0"/>
                    <a:pt x="6" y="0"/>
                  </a:cubicBezTo>
                  <a:close/>
                  <a:moveTo>
                    <a:pt x="6" y="0"/>
                  </a:move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7" name="Freeform 16"/>
            <p:cNvSpPr>
              <a:spLocks noEditPoints="1"/>
            </p:cNvSpPr>
            <p:nvPr/>
          </p:nvSpPr>
          <p:spPr bwMode="auto">
            <a:xfrm>
              <a:off x="5054168" y="1747837"/>
              <a:ext cx="23813" cy="49212"/>
            </a:xfrm>
            <a:custGeom>
              <a:avLst/>
              <a:gdLst>
                <a:gd name="T0" fmla="*/ 6 w 10"/>
                <a:gd name="T1" fmla="*/ 0 h 20"/>
                <a:gd name="T2" fmla="*/ 4 w 10"/>
                <a:gd name="T3" fmla="*/ 0 h 20"/>
                <a:gd name="T4" fmla="*/ 0 w 10"/>
                <a:gd name="T5" fmla="*/ 4 h 20"/>
                <a:gd name="T6" fmla="*/ 0 w 10"/>
                <a:gd name="T7" fmla="*/ 20 h 20"/>
                <a:gd name="T8" fmla="*/ 10 w 10"/>
                <a:gd name="T9" fmla="*/ 20 h 20"/>
                <a:gd name="T10" fmla="*/ 10 w 10"/>
                <a:gd name="T11" fmla="*/ 4 h 20"/>
                <a:gd name="T12" fmla="*/ 6 w 10"/>
                <a:gd name="T13" fmla="*/ 0 h 20"/>
                <a:gd name="T14" fmla="*/ 6 w 10"/>
                <a:gd name="T15" fmla="*/ 0 h 20"/>
                <a:gd name="T16" fmla="*/ 6 w 1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0">
                  <a:moveTo>
                    <a:pt x="6" y="0"/>
                  </a:moveTo>
                  <a:cubicBezTo>
                    <a:pt x="4" y="0"/>
                    <a:pt x="4" y="0"/>
                    <a:pt x="4" y="0"/>
                  </a:cubicBezTo>
                  <a:cubicBezTo>
                    <a:pt x="2" y="0"/>
                    <a:pt x="0" y="2"/>
                    <a:pt x="0" y="4"/>
                  </a:cubicBezTo>
                  <a:cubicBezTo>
                    <a:pt x="0" y="20"/>
                    <a:pt x="0" y="20"/>
                    <a:pt x="0" y="20"/>
                  </a:cubicBezTo>
                  <a:cubicBezTo>
                    <a:pt x="10" y="20"/>
                    <a:pt x="10" y="20"/>
                    <a:pt x="10" y="20"/>
                  </a:cubicBezTo>
                  <a:cubicBezTo>
                    <a:pt x="10" y="4"/>
                    <a:pt x="10" y="4"/>
                    <a:pt x="10" y="4"/>
                  </a:cubicBezTo>
                  <a:cubicBezTo>
                    <a:pt x="10" y="2"/>
                    <a:pt x="8" y="0"/>
                    <a:pt x="6" y="0"/>
                  </a:cubicBezTo>
                  <a:close/>
                  <a:moveTo>
                    <a:pt x="6" y="0"/>
                  </a:move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28" name="Freeform 17"/>
            <p:cNvSpPr>
              <a:spLocks noEditPoints="1"/>
            </p:cNvSpPr>
            <p:nvPr/>
          </p:nvSpPr>
          <p:spPr bwMode="auto">
            <a:xfrm>
              <a:off x="4854143" y="1679574"/>
              <a:ext cx="354013" cy="344487"/>
            </a:xfrm>
            <a:custGeom>
              <a:avLst/>
              <a:gdLst>
                <a:gd name="T0" fmla="*/ 72 w 144"/>
                <a:gd name="T1" fmla="*/ 0 h 140"/>
                <a:gd name="T2" fmla="*/ 0 w 144"/>
                <a:gd name="T3" fmla="*/ 72 h 140"/>
                <a:gd name="T4" fmla="*/ 21 w 144"/>
                <a:gd name="T5" fmla="*/ 122 h 140"/>
                <a:gd name="T6" fmla="*/ 50 w 144"/>
                <a:gd name="T7" fmla="*/ 140 h 140"/>
                <a:gd name="T8" fmla="*/ 52 w 144"/>
                <a:gd name="T9" fmla="*/ 140 h 140"/>
                <a:gd name="T10" fmla="*/ 59 w 144"/>
                <a:gd name="T11" fmla="*/ 136 h 140"/>
                <a:gd name="T12" fmla="*/ 54 w 144"/>
                <a:gd name="T13" fmla="*/ 127 h 140"/>
                <a:gd name="T14" fmla="*/ 31 w 144"/>
                <a:gd name="T15" fmla="*/ 113 h 140"/>
                <a:gd name="T16" fmla="*/ 14 w 144"/>
                <a:gd name="T17" fmla="*/ 72 h 140"/>
                <a:gd name="T18" fmla="*/ 72 w 144"/>
                <a:gd name="T19" fmla="*/ 14 h 140"/>
                <a:gd name="T20" fmla="*/ 130 w 144"/>
                <a:gd name="T21" fmla="*/ 72 h 140"/>
                <a:gd name="T22" fmla="*/ 113 w 144"/>
                <a:gd name="T23" fmla="*/ 113 h 140"/>
                <a:gd name="T24" fmla="*/ 92 w 144"/>
                <a:gd name="T25" fmla="*/ 124 h 140"/>
                <a:gd name="T26" fmla="*/ 85 w 144"/>
                <a:gd name="T27" fmla="*/ 121 h 140"/>
                <a:gd name="T28" fmla="*/ 79 w 144"/>
                <a:gd name="T29" fmla="*/ 96 h 140"/>
                <a:gd name="T30" fmla="*/ 100 w 144"/>
                <a:gd name="T31" fmla="*/ 74 h 140"/>
                <a:gd name="T32" fmla="*/ 100 w 144"/>
                <a:gd name="T33" fmla="*/ 52 h 140"/>
                <a:gd name="T34" fmla="*/ 44 w 144"/>
                <a:gd name="T35" fmla="*/ 52 h 140"/>
                <a:gd name="T36" fmla="*/ 44 w 144"/>
                <a:gd name="T37" fmla="*/ 74 h 140"/>
                <a:gd name="T38" fmla="*/ 65 w 144"/>
                <a:gd name="T39" fmla="*/ 96 h 140"/>
                <a:gd name="T40" fmla="*/ 74 w 144"/>
                <a:gd name="T41" fmla="*/ 130 h 140"/>
                <a:gd name="T42" fmla="*/ 92 w 144"/>
                <a:gd name="T43" fmla="*/ 138 h 140"/>
                <a:gd name="T44" fmla="*/ 123 w 144"/>
                <a:gd name="T45" fmla="*/ 123 h 140"/>
                <a:gd name="T46" fmla="*/ 123 w 144"/>
                <a:gd name="T47" fmla="*/ 123 h 140"/>
                <a:gd name="T48" fmla="*/ 144 w 144"/>
                <a:gd name="T49" fmla="*/ 72 h 140"/>
                <a:gd name="T50" fmla="*/ 72 w 144"/>
                <a:gd name="T51" fmla="*/ 0 h 140"/>
                <a:gd name="T52" fmla="*/ 72 w 144"/>
                <a:gd name="T53" fmla="*/ 0 h 140"/>
                <a:gd name="T54" fmla="*/ 72 w 144"/>
                <a:gd name="T5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40">
                  <a:moveTo>
                    <a:pt x="72" y="0"/>
                  </a:moveTo>
                  <a:cubicBezTo>
                    <a:pt x="33" y="0"/>
                    <a:pt x="0" y="32"/>
                    <a:pt x="0" y="72"/>
                  </a:cubicBezTo>
                  <a:cubicBezTo>
                    <a:pt x="0" y="91"/>
                    <a:pt x="8" y="109"/>
                    <a:pt x="21" y="122"/>
                  </a:cubicBezTo>
                  <a:cubicBezTo>
                    <a:pt x="29" y="130"/>
                    <a:pt x="39" y="137"/>
                    <a:pt x="50" y="140"/>
                  </a:cubicBezTo>
                  <a:cubicBezTo>
                    <a:pt x="51" y="140"/>
                    <a:pt x="51" y="140"/>
                    <a:pt x="52" y="140"/>
                  </a:cubicBezTo>
                  <a:cubicBezTo>
                    <a:pt x="55" y="140"/>
                    <a:pt x="58" y="139"/>
                    <a:pt x="59" y="136"/>
                  </a:cubicBezTo>
                  <a:cubicBezTo>
                    <a:pt x="60" y="132"/>
                    <a:pt x="58" y="128"/>
                    <a:pt x="54" y="127"/>
                  </a:cubicBezTo>
                  <a:cubicBezTo>
                    <a:pt x="45" y="124"/>
                    <a:pt x="37" y="119"/>
                    <a:pt x="31" y="113"/>
                  </a:cubicBezTo>
                  <a:cubicBezTo>
                    <a:pt x="20" y="102"/>
                    <a:pt x="14" y="87"/>
                    <a:pt x="14" y="72"/>
                  </a:cubicBezTo>
                  <a:cubicBezTo>
                    <a:pt x="14" y="40"/>
                    <a:pt x="40" y="14"/>
                    <a:pt x="72" y="14"/>
                  </a:cubicBezTo>
                  <a:cubicBezTo>
                    <a:pt x="104" y="14"/>
                    <a:pt x="130" y="40"/>
                    <a:pt x="130" y="72"/>
                  </a:cubicBezTo>
                  <a:cubicBezTo>
                    <a:pt x="130" y="87"/>
                    <a:pt x="124" y="102"/>
                    <a:pt x="113" y="113"/>
                  </a:cubicBezTo>
                  <a:cubicBezTo>
                    <a:pt x="109" y="117"/>
                    <a:pt x="99" y="124"/>
                    <a:pt x="92" y="124"/>
                  </a:cubicBezTo>
                  <a:cubicBezTo>
                    <a:pt x="89" y="124"/>
                    <a:pt x="87" y="123"/>
                    <a:pt x="85" y="121"/>
                  </a:cubicBezTo>
                  <a:cubicBezTo>
                    <a:pt x="80" y="115"/>
                    <a:pt x="79" y="104"/>
                    <a:pt x="79" y="96"/>
                  </a:cubicBezTo>
                  <a:cubicBezTo>
                    <a:pt x="91" y="96"/>
                    <a:pt x="100" y="86"/>
                    <a:pt x="100" y="74"/>
                  </a:cubicBezTo>
                  <a:cubicBezTo>
                    <a:pt x="100" y="52"/>
                    <a:pt x="100" y="52"/>
                    <a:pt x="100" y="52"/>
                  </a:cubicBezTo>
                  <a:cubicBezTo>
                    <a:pt x="44" y="52"/>
                    <a:pt x="44" y="52"/>
                    <a:pt x="44" y="52"/>
                  </a:cubicBezTo>
                  <a:cubicBezTo>
                    <a:pt x="44" y="74"/>
                    <a:pt x="44" y="74"/>
                    <a:pt x="44" y="74"/>
                  </a:cubicBezTo>
                  <a:cubicBezTo>
                    <a:pt x="44" y="86"/>
                    <a:pt x="53" y="95"/>
                    <a:pt x="65" y="96"/>
                  </a:cubicBezTo>
                  <a:cubicBezTo>
                    <a:pt x="65" y="106"/>
                    <a:pt x="66" y="121"/>
                    <a:pt x="74" y="130"/>
                  </a:cubicBezTo>
                  <a:cubicBezTo>
                    <a:pt x="79" y="135"/>
                    <a:pt x="85" y="138"/>
                    <a:pt x="92" y="138"/>
                  </a:cubicBezTo>
                  <a:cubicBezTo>
                    <a:pt x="106" y="138"/>
                    <a:pt x="121" y="124"/>
                    <a:pt x="123" y="123"/>
                  </a:cubicBezTo>
                  <a:cubicBezTo>
                    <a:pt x="123" y="123"/>
                    <a:pt x="123" y="123"/>
                    <a:pt x="123" y="123"/>
                  </a:cubicBezTo>
                  <a:cubicBezTo>
                    <a:pt x="137" y="109"/>
                    <a:pt x="144" y="91"/>
                    <a:pt x="144" y="72"/>
                  </a:cubicBezTo>
                  <a:cubicBezTo>
                    <a:pt x="144" y="32"/>
                    <a:pt x="112" y="0"/>
                    <a:pt x="72" y="0"/>
                  </a:cubicBezTo>
                  <a:close/>
                  <a:moveTo>
                    <a:pt x="72" y="0"/>
                  </a:moveTo>
                  <a:cubicBezTo>
                    <a:pt x="72" y="0"/>
                    <a:pt x="7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grpSp>
      <p:grpSp>
        <p:nvGrpSpPr>
          <p:cNvPr id="29" name="组合 28"/>
          <p:cNvGrpSpPr/>
          <p:nvPr/>
        </p:nvGrpSpPr>
        <p:grpSpPr>
          <a:xfrm>
            <a:off x="672792" y="604872"/>
            <a:ext cx="3265774" cy="400110"/>
            <a:chOff x="672792" y="604872"/>
            <a:chExt cx="3265774" cy="400110"/>
          </a:xfrm>
        </p:grpSpPr>
        <p:sp>
          <p:nvSpPr>
            <p:cNvPr id="30" name="矩形 29"/>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31" name="直角三角形 30"/>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直角三角形 31"/>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1645624" y="3476759"/>
            <a:ext cx="7885057" cy="0"/>
          </a:xfrm>
          <a:prstGeom prst="line">
            <a:avLst/>
          </a:prstGeom>
          <a:ln w="19050">
            <a:gradFill flip="none" rotWithShape="1">
              <a:gsLst>
                <a:gs pos="100000">
                  <a:srgbClr val="FFFFFF">
                    <a:alpha val="0"/>
                  </a:srgbClr>
                </a:gs>
                <a:gs pos="40000">
                  <a:srgbClr val="FFFFFF">
                    <a:alpha val="40000"/>
                  </a:srgbClr>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5400000" flipH="1">
            <a:off x="3362698" y="3476759"/>
            <a:ext cx="4450909" cy="0"/>
          </a:xfrm>
          <a:prstGeom prst="line">
            <a:avLst/>
          </a:prstGeom>
          <a:ln w="19050">
            <a:gradFill flip="none" rotWithShape="1">
              <a:gsLst>
                <a:gs pos="100000">
                  <a:srgbClr val="FFFFFF">
                    <a:alpha val="0"/>
                  </a:srgbClr>
                </a:gs>
                <a:gs pos="40000">
                  <a:srgbClr val="FFFFFF">
                    <a:alpha val="40000"/>
                  </a:srgbClr>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4298959" y="2187566"/>
            <a:ext cx="2615861" cy="2573613"/>
            <a:chOff x="4298959" y="2187566"/>
            <a:chExt cx="2615861" cy="2573613"/>
          </a:xfrm>
        </p:grpSpPr>
        <p:sp>
          <p:nvSpPr>
            <p:cNvPr id="2" name="饼形 1"/>
            <p:cNvSpPr/>
            <p:nvPr/>
          </p:nvSpPr>
          <p:spPr>
            <a:xfrm>
              <a:off x="4298959" y="2187566"/>
              <a:ext cx="2292626" cy="2292626"/>
            </a:xfrm>
            <a:prstGeom prst="pie">
              <a:avLst>
                <a:gd name="adj1" fmla="val 10758333"/>
                <a:gd name="adj2" fmla="val 1620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饼形 27"/>
            <p:cNvSpPr/>
            <p:nvPr/>
          </p:nvSpPr>
          <p:spPr>
            <a:xfrm flipH="1">
              <a:off x="4622194" y="2187566"/>
              <a:ext cx="2292626" cy="2292626"/>
            </a:xfrm>
            <a:prstGeom prst="pie">
              <a:avLst>
                <a:gd name="adj1" fmla="val 10758333"/>
                <a:gd name="adj2" fmla="val 1620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饼形 28"/>
            <p:cNvSpPr/>
            <p:nvPr/>
          </p:nvSpPr>
          <p:spPr>
            <a:xfrm flipH="1" flipV="1">
              <a:off x="4622194" y="2468553"/>
              <a:ext cx="2292626" cy="2292626"/>
            </a:xfrm>
            <a:prstGeom prst="pie">
              <a:avLst>
                <a:gd name="adj1" fmla="val 10758333"/>
                <a:gd name="adj2" fmla="val 1620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饼形 29"/>
            <p:cNvSpPr/>
            <p:nvPr/>
          </p:nvSpPr>
          <p:spPr>
            <a:xfrm flipV="1">
              <a:off x="4298959" y="2468553"/>
              <a:ext cx="2292626" cy="2292626"/>
            </a:xfrm>
            <a:prstGeom prst="pie">
              <a:avLst>
                <a:gd name="adj1" fmla="val 10758333"/>
                <a:gd name="adj2" fmla="val 1620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1" name="TextBox 16"/>
          <p:cNvSpPr txBox="1">
            <a:spLocks noChangeArrowheads="1"/>
          </p:cNvSpPr>
          <p:nvPr/>
        </p:nvSpPr>
        <p:spPr bwMode="auto">
          <a:xfrm>
            <a:off x="4664688" y="2487886"/>
            <a:ext cx="7088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a:solidFill>
                  <a:schemeClr val="bg1"/>
                </a:solidFill>
                <a:latin typeface="微软雅黑" panose="020B0503020204020204" pitchFamily="34" charset="-122"/>
                <a:ea typeface="微软雅黑" panose="020B0503020204020204" pitchFamily="34" charset="-122"/>
              </a:rPr>
              <a:t>A</a:t>
            </a:r>
            <a:endParaRPr lang="zh-CN" altLang="en-US" sz="4000">
              <a:solidFill>
                <a:schemeClr val="bg1"/>
              </a:solidFill>
              <a:latin typeface="微软雅黑" panose="020B0503020204020204" pitchFamily="34" charset="-122"/>
              <a:ea typeface="微软雅黑" panose="020B0503020204020204" pitchFamily="34" charset="-122"/>
            </a:endParaRPr>
          </a:p>
        </p:txBody>
      </p:sp>
      <p:sp>
        <p:nvSpPr>
          <p:cNvPr id="32" name="TextBox 16"/>
          <p:cNvSpPr txBox="1">
            <a:spLocks noChangeArrowheads="1"/>
          </p:cNvSpPr>
          <p:nvPr/>
        </p:nvSpPr>
        <p:spPr bwMode="auto">
          <a:xfrm>
            <a:off x="5984188" y="2487886"/>
            <a:ext cx="7088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a:solidFill>
                  <a:schemeClr val="bg1"/>
                </a:solidFill>
                <a:latin typeface="微软雅黑" panose="020B0503020204020204" pitchFamily="34" charset="-122"/>
                <a:ea typeface="微软雅黑" panose="020B0503020204020204" pitchFamily="34" charset="-122"/>
              </a:rPr>
              <a:t>B</a:t>
            </a:r>
            <a:endParaRPr lang="zh-CN" altLang="en-US" sz="4000">
              <a:solidFill>
                <a:schemeClr val="bg1"/>
              </a:solidFill>
              <a:latin typeface="微软雅黑" panose="020B0503020204020204" pitchFamily="34" charset="-122"/>
              <a:ea typeface="微软雅黑" panose="020B0503020204020204" pitchFamily="34" charset="-122"/>
            </a:endParaRPr>
          </a:p>
        </p:txBody>
      </p:sp>
      <p:sp>
        <p:nvSpPr>
          <p:cNvPr id="33" name="TextBox 16"/>
          <p:cNvSpPr txBox="1">
            <a:spLocks noChangeArrowheads="1"/>
          </p:cNvSpPr>
          <p:nvPr/>
        </p:nvSpPr>
        <p:spPr bwMode="auto">
          <a:xfrm>
            <a:off x="4665107" y="3757747"/>
            <a:ext cx="7088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a:solidFill>
                  <a:schemeClr val="bg1"/>
                </a:solidFill>
                <a:latin typeface="微软雅黑" panose="020B0503020204020204" pitchFamily="34" charset="-122"/>
                <a:ea typeface="微软雅黑" panose="020B0503020204020204" pitchFamily="34" charset="-122"/>
              </a:rPr>
              <a:t>C</a:t>
            </a:r>
            <a:endParaRPr lang="zh-CN" altLang="en-US" sz="4000">
              <a:solidFill>
                <a:schemeClr val="bg1"/>
              </a:solidFill>
              <a:latin typeface="微软雅黑" panose="020B0503020204020204" pitchFamily="34" charset="-122"/>
              <a:ea typeface="微软雅黑" panose="020B0503020204020204" pitchFamily="34" charset="-122"/>
            </a:endParaRPr>
          </a:p>
        </p:txBody>
      </p:sp>
      <p:sp>
        <p:nvSpPr>
          <p:cNvPr id="34" name="TextBox 16"/>
          <p:cNvSpPr txBox="1">
            <a:spLocks noChangeArrowheads="1"/>
          </p:cNvSpPr>
          <p:nvPr/>
        </p:nvSpPr>
        <p:spPr bwMode="auto">
          <a:xfrm>
            <a:off x="5984188" y="3757747"/>
            <a:ext cx="7088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a:solidFill>
                  <a:schemeClr val="bg1"/>
                </a:solidFill>
                <a:latin typeface="微软雅黑" panose="020B0503020204020204" pitchFamily="34" charset="-122"/>
                <a:ea typeface="微软雅黑" panose="020B0503020204020204" pitchFamily="34" charset="-122"/>
              </a:rPr>
              <a:t>D</a:t>
            </a:r>
            <a:endParaRPr lang="zh-CN" altLang="en-US" sz="4000">
              <a:solidFill>
                <a:schemeClr val="bg1"/>
              </a:solidFill>
              <a:latin typeface="微软雅黑" panose="020B0503020204020204" pitchFamily="34" charset="-122"/>
              <a:ea typeface="微软雅黑" panose="020B0503020204020204" pitchFamily="34" charset="-122"/>
            </a:endParaRPr>
          </a:p>
        </p:txBody>
      </p:sp>
      <p:sp>
        <p:nvSpPr>
          <p:cNvPr id="36" name="TextBox 16"/>
          <p:cNvSpPr txBox="1">
            <a:spLocks noChangeArrowheads="1"/>
          </p:cNvSpPr>
          <p:nvPr/>
        </p:nvSpPr>
        <p:spPr bwMode="auto">
          <a:xfrm>
            <a:off x="2033676" y="1459610"/>
            <a:ext cx="2290444"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a:p>
            <a:pPr algn="r">
              <a:lnSpc>
                <a:spcPct val="150000"/>
              </a:lnSpc>
            </a:pPr>
            <a:endParaRPr lang="en-US" altLang="zh-CN" sz="1400">
              <a:solidFill>
                <a:schemeClr val="bg1"/>
              </a:solidFill>
              <a:latin typeface="微软雅黑" panose="020B0503020204020204" pitchFamily="34" charset="-122"/>
              <a:ea typeface="微软雅黑" panose="020B0503020204020204" pitchFamily="34" charset="-122"/>
            </a:endParaRPr>
          </a:p>
          <a:p>
            <a:pPr algn="r">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a:p>
            <a:pPr algn="r">
              <a:lnSpc>
                <a:spcPct val="150000"/>
              </a:lnSpc>
            </a:pPr>
            <a:endParaRPr lang="en-US" altLang="zh-CN" sz="1400">
              <a:solidFill>
                <a:schemeClr val="bg1"/>
              </a:solidFill>
              <a:latin typeface="微软雅黑" panose="020B0503020204020204" pitchFamily="34" charset="-122"/>
              <a:ea typeface="微软雅黑" panose="020B0503020204020204" pitchFamily="34" charset="-122"/>
            </a:endParaRPr>
          </a:p>
          <a:p>
            <a:pPr algn="r">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p:txBody>
      </p:sp>
      <p:sp>
        <p:nvSpPr>
          <p:cNvPr id="37" name="TextBox 16"/>
          <p:cNvSpPr txBox="1">
            <a:spLocks noChangeArrowheads="1"/>
          </p:cNvSpPr>
          <p:nvPr/>
        </p:nvSpPr>
        <p:spPr bwMode="auto">
          <a:xfrm>
            <a:off x="6957314" y="1459610"/>
            <a:ext cx="2852333"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p:txBody>
      </p:sp>
      <p:sp>
        <p:nvSpPr>
          <p:cNvPr id="38" name="TextBox 16"/>
          <p:cNvSpPr txBox="1">
            <a:spLocks noChangeArrowheads="1"/>
          </p:cNvSpPr>
          <p:nvPr/>
        </p:nvSpPr>
        <p:spPr bwMode="auto">
          <a:xfrm>
            <a:off x="1468517" y="4342212"/>
            <a:ext cx="2852333"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a:p>
            <a:pPr algn="r">
              <a:lnSpc>
                <a:spcPct val="150000"/>
              </a:lnSpc>
            </a:pPr>
            <a:endParaRPr lang="en-US" altLang="zh-CN" sz="1400">
              <a:solidFill>
                <a:schemeClr val="bg1"/>
              </a:solidFill>
              <a:latin typeface="微软雅黑" panose="020B0503020204020204" pitchFamily="34" charset="-122"/>
              <a:ea typeface="微软雅黑" panose="020B0503020204020204" pitchFamily="34" charset="-122"/>
            </a:endParaRPr>
          </a:p>
          <a:p>
            <a:pPr algn="r">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a:p>
            <a:pPr algn="r">
              <a:lnSpc>
                <a:spcPct val="150000"/>
              </a:lnSpc>
            </a:pPr>
            <a:endParaRPr lang="en-US" altLang="zh-CN" sz="1400">
              <a:solidFill>
                <a:schemeClr val="bg1"/>
              </a:solidFill>
              <a:latin typeface="微软雅黑" panose="020B0503020204020204" pitchFamily="34" charset="-122"/>
              <a:ea typeface="微软雅黑" panose="020B0503020204020204" pitchFamily="34" charset="-122"/>
            </a:endParaRPr>
          </a:p>
          <a:p>
            <a:pPr algn="r">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p:txBody>
      </p:sp>
      <p:sp>
        <p:nvSpPr>
          <p:cNvPr id="39" name="TextBox 16"/>
          <p:cNvSpPr txBox="1">
            <a:spLocks noChangeArrowheads="1"/>
          </p:cNvSpPr>
          <p:nvPr/>
        </p:nvSpPr>
        <p:spPr bwMode="auto">
          <a:xfrm>
            <a:off x="6987620" y="4342212"/>
            <a:ext cx="2852333"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a:t>
            </a:r>
            <a:endParaRPr lang="en-US" altLang="zh-CN" sz="140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69065" y="283263"/>
            <a:ext cx="954107" cy="400110"/>
          </a:xfrm>
          <a:prstGeom prst="rect">
            <a:avLst/>
          </a:prstGeom>
        </p:spPr>
        <p:txBody>
          <a:bodyPr wrap="none">
            <a:spAutoFit/>
          </a:bodyPr>
          <a:lstStyle/>
          <a:p>
            <a:r>
              <a:rPr lang="zh-CN" altLang="en-US" sz="2000">
                <a:solidFill>
                  <a:srgbClr val="FFFFFF"/>
                </a:solidFill>
                <a:latin typeface="微软雅黑" panose="020B0503020204020204" pitchFamily="34" charset="-122"/>
                <a:ea typeface="微软雅黑" panose="020B0503020204020204" pitchFamily="34" charset="-122"/>
              </a:rPr>
              <a:t>过渡页</a:t>
            </a:r>
            <a:endParaRPr lang="zh-CN" altLang="en-US" sz="20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6" presetClass="entr" presetSubtype="37"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outVertical)">
                                      <p:cBhvr>
                                        <p:cTn id="10" dur="250"/>
                                        <p:tgtEl>
                                          <p:spTgt spid="26"/>
                                        </p:tgtEl>
                                      </p:cBhvr>
                                    </p:animEffect>
                                  </p:childTnLst>
                                </p:cTn>
                              </p:par>
                              <p:par>
                                <p:cTn id="11" presetID="16" presetClass="entr" presetSubtype="42"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outHorizontal)">
                                      <p:cBhvr>
                                        <p:cTn id="13" dur="250"/>
                                        <p:tgtEl>
                                          <p:spTgt spid="27"/>
                                        </p:tgtEl>
                                      </p:cBhvr>
                                    </p:animEffect>
                                  </p:childTnLst>
                                </p:cTn>
                              </p:par>
                              <p:par>
                                <p:cTn id="14" presetID="21" presetClass="entr" presetSubtype="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5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10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15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15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6" grpId="0"/>
      <p:bldP spid="37" grpId="0"/>
      <p:bldP spid="38" grpId="0"/>
      <p:bldP spid="39"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2124163" y="2470873"/>
            <a:ext cx="2523358" cy="252385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弧形 39"/>
          <p:cNvSpPr>
            <a:spLocks noChangeAspect="1"/>
          </p:cNvSpPr>
          <p:nvPr/>
        </p:nvSpPr>
        <p:spPr>
          <a:xfrm rot="17057878">
            <a:off x="1437066" y="1797052"/>
            <a:ext cx="3866750" cy="3866738"/>
          </a:xfrm>
          <a:prstGeom prst="arc">
            <a:avLst>
              <a:gd name="adj1" fmla="val 9578001"/>
              <a:gd name="adj2" fmla="val 20725947"/>
            </a:avLst>
          </a:prstGeom>
          <a:ln w="444500">
            <a:solidFill>
              <a:srgbClr val="FFFFFF">
                <a:alpha val="2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TextBox 16"/>
          <p:cNvSpPr txBox="1">
            <a:spLocks noChangeArrowheads="1"/>
          </p:cNvSpPr>
          <p:nvPr/>
        </p:nvSpPr>
        <p:spPr bwMode="auto">
          <a:xfrm>
            <a:off x="5525655" y="1697726"/>
            <a:ext cx="4317275"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600">
                <a:solidFill>
                  <a:schemeClr val="bg1"/>
                </a:solidFill>
                <a:latin typeface="微软雅黑" panose="020B0503020204020204" pitchFamily="34" charset="-122"/>
                <a:ea typeface="微软雅黑" panose="020B0503020204020204" pitchFamily="34" charset="-122"/>
              </a:rPr>
              <a:t>点击添加文本</a:t>
            </a:r>
            <a:endParaRPr lang="en-US" altLang="zh-CN" sz="1600">
              <a:solidFill>
                <a:schemeClr val="bg1"/>
              </a:solidFill>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a:blip r:embed="rId2"/>
          <a:stretch>
            <a:fillRect/>
          </a:stretch>
        </p:blipFill>
        <p:spPr>
          <a:xfrm>
            <a:off x="2608574" y="2858644"/>
            <a:ext cx="1523734" cy="1523734"/>
          </a:xfrm>
          <a:prstGeom prst="rect">
            <a:avLst/>
          </a:prstGeom>
        </p:spPr>
      </p:pic>
      <p:sp>
        <p:nvSpPr>
          <p:cNvPr id="23" name="弧形 22"/>
          <p:cNvSpPr>
            <a:spLocks noChangeAspect="1"/>
          </p:cNvSpPr>
          <p:nvPr/>
        </p:nvSpPr>
        <p:spPr>
          <a:xfrm rot="16985329">
            <a:off x="1434873" y="1804421"/>
            <a:ext cx="3852000" cy="3852000"/>
          </a:xfrm>
          <a:prstGeom prst="arc">
            <a:avLst>
              <a:gd name="adj1" fmla="val 13944191"/>
              <a:gd name="adj2" fmla="val 17860254"/>
            </a:avLst>
          </a:prstGeom>
          <a:ln w="590550">
            <a:solidFill>
              <a:srgbClr val="FFFFFF">
                <a:alpha val="5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弧形 23"/>
          <p:cNvSpPr>
            <a:spLocks noChangeAspect="1"/>
          </p:cNvSpPr>
          <p:nvPr/>
        </p:nvSpPr>
        <p:spPr>
          <a:xfrm>
            <a:off x="1628840" y="1804421"/>
            <a:ext cx="3866400" cy="3866400"/>
          </a:xfrm>
          <a:prstGeom prst="arc">
            <a:avLst>
              <a:gd name="adj1" fmla="val 15795367"/>
              <a:gd name="adj2" fmla="val 5382213"/>
            </a:avLst>
          </a:prstGeom>
          <a:ln w="127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8" name="任意多边形 77"/>
          <p:cNvSpPr/>
          <p:nvPr/>
        </p:nvSpPr>
        <p:spPr>
          <a:xfrm>
            <a:off x="3886588" y="1679310"/>
            <a:ext cx="503366" cy="503366"/>
          </a:xfrm>
          <a:custGeom>
            <a:avLst/>
            <a:gdLst/>
            <a:ahLst/>
            <a:cxnLst/>
            <a:rect l="l" t="t" r="r" b="b"/>
            <a:pathLst>
              <a:path w="503366" h="503366">
                <a:moveTo>
                  <a:pt x="274220" y="146340"/>
                </a:moveTo>
                <a:lnTo>
                  <a:pt x="205028" y="166432"/>
                </a:lnTo>
                <a:lnTo>
                  <a:pt x="205028" y="189035"/>
                </a:lnTo>
                <a:lnTo>
                  <a:pt x="249733" y="176101"/>
                </a:lnTo>
                <a:lnTo>
                  <a:pt x="249733" y="323776"/>
                </a:lnTo>
                <a:lnTo>
                  <a:pt x="206159" y="323776"/>
                </a:lnTo>
                <a:lnTo>
                  <a:pt x="206159" y="344998"/>
                </a:lnTo>
                <a:lnTo>
                  <a:pt x="317668" y="344998"/>
                </a:lnTo>
                <a:lnTo>
                  <a:pt x="317668" y="323776"/>
                </a:lnTo>
                <a:lnTo>
                  <a:pt x="274220" y="323776"/>
                </a:lnTo>
                <a:close/>
                <a:moveTo>
                  <a:pt x="251683" y="0"/>
                </a:moveTo>
                <a:cubicBezTo>
                  <a:pt x="390684" y="0"/>
                  <a:pt x="503366" y="112682"/>
                  <a:pt x="503366" y="251683"/>
                </a:cubicBezTo>
                <a:cubicBezTo>
                  <a:pt x="503366" y="390684"/>
                  <a:pt x="390684" y="503366"/>
                  <a:pt x="251683" y="503366"/>
                </a:cubicBezTo>
                <a:cubicBezTo>
                  <a:pt x="112682" y="503366"/>
                  <a:pt x="0" y="390684"/>
                  <a:pt x="0" y="251683"/>
                </a:cubicBezTo>
                <a:cubicBezTo>
                  <a:pt x="0" y="112682"/>
                  <a:pt x="112682" y="0"/>
                  <a:pt x="251683" y="0"/>
                </a:cubicBezTo>
                <a:close/>
              </a:path>
            </a:pathLst>
          </a:custGeom>
          <a:solidFill>
            <a:srgbClr val="FFFFF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连接符 41"/>
          <p:cNvCxnSpPr/>
          <p:nvPr/>
        </p:nvCxnSpPr>
        <p:spPr>
          <a:xfrm>
            <a:off x="4323176" y="1919603"/>
            <a:ext cx="1172064" cy="0"/>
          </a:xfrm>
          <a:prstGeom prst="line">
            <a:avLst/>
          </a:prstGeom>
          <a:ln w="19050">
            <a:gradFill flip="none" rotWithShape="1">
              <a:gsLst>
                <a:gs pos="100000">
                  <a:srgbClr val="FFFFFF">
                    <a:alpha val="0"/>
                  </a:srgbClr>
                </a:gs>
                <a:gs pos="40000">
                  <a:srgbClr val="FFFFFF">
                    <a:alpha val="40000"/>
                  </a:srgbClr>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55" name="TextBox 16"/>
          <p:cNvSpPr txBox="1">
            <a:spLocks noChangeArrowheads="1"/>
          </p:cNvSpPr>
          <p:nvPr/>
        </p:nvSpPr>
        <p:spPr bwMode="auto">
          <a:xfrm>
            <a:off x="6697719" y="2719351"/>
            <a:ext cx="4317275"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600">
                <a:solidFill>
                  <a:schemeClr val="bg1"/>
                </a:solidFill>
                <a:latin typeface="微软雅黑" panose="020B0503020204020204" pitchFamily="34" charset="-122"/>
                <a:ea typeface="微软雅黑" panose="020B0503020204020204" pitchFamily="34" charset="-122"/>
              </a:rPr>
              <a:t>点击添加文本</a:t>
            </a:r>
            <a:endParaRPr lang="en-US" altLang="zh-CN" sz="1600">
              <a:solidFill>
                <a:schemeClr val="bg1"/>
              </a:solidFill>
              <a:latin typeface="微软雅黑" panose="020B0503020204020204" pitchFamily="34" charset="-122"/>
              <a:ea typeface="微软雅黑" panose="020B0503020204020204" pitchFamily="34" charset="-122"/>
            </a:endParaRPr>
          </a:p>
        </p:txBody>
      </p:sp>
      <p:sp>
        <p:nvSpPr>
          <p:cNvPr id="79" name="任意多边形 78"/>
          <p:cNvSpPr/>
          <p:nvPr/>
        </p:nvSpPr>
        <p:spPr>
          <a:xfrm>
            <a:off x="5089068" y="2755427"/>
            <a:ext cx="503366" cy="503366"/>
          </a:xfrm>
          <a:custGeom>
            <a:avLst/>
            <a:gdLst/>
            <a:ahLst/>
            <a:cxnLst/>
            <a:rect l="l" t="t" r="r" b="b"/>
            <a:pathLst>
              <a:path w="503366" h="503366">
                <a:moveTo>
                  <a:pt x="262797" y="149081"/>
                </a:moveTo>
                <a:cubicBezTo>
                  <a:pt x="242454" y="149081"/>
                  <a:pt x="224622" y="154982"/>
                  <a:pt x="209302" y="166786"/>
                </a:cubicBezTo>
                <a:lnTo>
                  <a:pt x="209302" y="191776"/>
                </a:lnTo>
                <a:cubicBezTo>
                  <a:pt x="225041" y="177042"/>
                  <a:pt x="241575" y="169675"/>
                  <a:pt x="258904" y="169675"/>
                </a:cubicBezTo>
                <a:cubicBezTo>
                  <a:pt x="270624" y="169675"/>
                  <a:pt x="279582" y="172626"/>
                  <a:pt x="285777" y="178528"/>
                </a:cubicBezTo>
                <a:cubicBezTo>
                  <a:pt x="291972" y="184430"/>
                  <a:pt x="295069" y="192906"/>
                  <a:pt x="295069" y="203956"/>
                </a:cubicBezTo>
                <a:cubicBezTo>
                  <a:pt x="295069" y="213667"/>
                  <a:pt x="292432" y="223064"/>
                  <a:pt x="287158" y="232148"/>
                </a:cubicBezTo>
                <a:cubicBezTo>
                  <a:pt x="281884" y="241231"/>
                  <a:pt x="271461" y="253558"/>
                  <a:pt x="255890" y="269129"/>
                </a:cubicBezTo>
                <a:lnTo>
                  <a:pt x="199382" y="325512"/>
                </a:lnTo>
                <a:lnTo>
                  <a:pt x="199382" y="346859"/>
                </a:lnTo>
                <a:lnTo>
                  <a:pt x="317673" y="346859"/>
                </a:lnTo>
                <a:lnTo>
                  <a:pt x="317673" y="325009"/>
                </a:lnTo>
                <a:lnTo>
                  <a:pt x="228515" y="325009"/>
                </a:lnTo>
                <a:lnTo>
                  <a:pt x="228515" y="324507"/>
                </a:lnTo>
                <a:lnTo>
                  <a:pt x="272843" y="281184"/>
                </a:lnTo>
                <a:cubicBezTo>
                  <a:pt x="290925" y="263269"/>
                  <a:pt x="303211" y="248514"/>
                  <a:pt x="309699" y="236919"/>
                </a:cubicBezTo>
                <a:cubicBezTo>
                  <a:pt x="316187" y="225325"/>
                  <a:pt x="319431" y="213500"/>
                  <a:pt x="319431" y="201445"/>
                </a:cubicBezTo>
                <a:cubicBezTo>
                  <a:pt x="319431" y="185455"/>
                  <a:pt x="314366" y="172730"/>
                  <a:pt x="304236" y="163270"/>
                </a:cubicBezTo>
                <a:cubicBezTo>
                  <a:pt x="294107" y="153810"/>
                  <a:pt x="280293" y="149081"/>
                  <a:pt x="262797" y="149081"/>
                </a:cubicBezTo>
                <a:close/>
                <a:moveTo>
                  <a:pt x="251683" y="0"/>
                </a:moveTo>
                <a:cubicBezTo>
                  <a:pt x="390684" y="0"/>
                  <a:pt x="503366" y="112682"/>
                  <a:pt x="503366" y="251683"/>
                </a:cubicBezTo>
                <a:cubicBezTo>
                  <a:pt x="503366" y="390684"/>
                  <a:pt x="390684" y="503366"/>
                  <a:pt x="251683" y="503366"/>
                </a:cubicBezTo>
                <a:cubicBezTo>
                  <a:pt x="112682" y="503366"/>
                  <a:pt x="0" y="390684"/>
                  <a:pt x="0" y="251683"/>
                </a:cubicBezTo>
                <a:cubicBezTo>
                  <a:pt x="0" y="112682"/>
                  <a:pt x="112682" y="0"/>
                  <a:pt x="251683" y="0"/>
                </a:cubicBezTo>
                <a:close/>
              </a:path>
            </a:pathLst>
          </a:custGeom>
          <a:solidFill>
            <a:srgbClr val="FFFFF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p:cNvCxnSpPr/>
          <p:nvPr/>
        </p:nvCxnSpPr>
        <p:spPr>
          <a:xfrm>
            <a:off x="5525656" y="2995720"/>
            <a:ext cx="1172064" cy="0"/>
          </a:xfrm>
          <a:prstGeom prst="line">
            <a:avLst/>
          </a:prstGeom>
          <a:ln w="19050">
            <a:gradFill flip="none" rotWithShape="1">
              <a:gsLst>
                <a:gs pos="100000">
                  <a:srgbClr val="FFFFFF">
                    <a:alpha val="0"/>
                  </a:srgbClr>
                </a:gs>
                <a:gs pos="40000">
                  <a:srgbClr val="FFFFFF">
                    <a:alpha val="40000"/>
                  </a:srgbClr>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67" name="TextBox 16"/>
          <p:cNvSpPr txBox="1">
            <a:spLocks noChangeArrowheads="1"/>
          </p:cNvSpPr>
          <p:nvPr/>
        </p:nvSpPr>
        <p:spPr bwMode="auto">
          <a:xfrm>
            <a:off x="6728136" y="4031599"/>
            <a:ext cx="4317275"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600">
                <a:solidFill>
                  <a:schemeClr val="bg1"/>
                </a:solidFill>
                <a:latin typeface="微软雅黑" panose="020B0503020204020204" pitchFamily="34" charset="-122"/>
                <a:ea typeface="微软雅黑" panose="020B0503020204020204" pitchFamily="34" charset="-122"/>
              </a:rPr>
              <a:t>点击添加文本</a:t>
            </a:r>
            <a:endParaRPr lang="en-US" altLang="zh-CN" sz="1600">
              <a:solidFill>
                <a:schemeClr val="bg1"/>
              </a:solidFill>
              <a:latin typeface="微软雅黑" panose="020B0503020204020204" pitchFamily="34" charset="-122"/>
              <a:ea typeface="微软雅黑" panose="020B0503020204020204" pitchFamily="34" charset="-122"/>
            </a:endParaRPr>
          </a:p>
        </p:txBody>
      </p:sp>
      <p:sp>
        <p:nvSpPr>
          <p:cNvPr id="80" name="任意多边形 79"/>
          <p:cNvSpPr/>
          <p:nvPr/>
        </p:nvSpPr>
        <p:spPr>
          <a:xfrm>
            <a:off x="5089068" y="4031599"/>
            <a:ext cx="503366" cy="503366"/>
          </a:xfrm>
          <a:custGeom>
            <a:avLst/>
            <a:gdLst/>
            <a:ahLst/>
            <a:cxnLst/>
            <a:rect l="l" t="t" r="r" b="b"/>
            <a:pathLst>
              <a:path w="503366" h="503366">
                <a:moveTo>
                  <a:pt x="256141" y="164405"/>
                </a:moveTo>
                <a:cubicBezTo>
                  <a:pt x="239147" y="164405"/>
                  <a:pt x="224288" y="168088"/>
                  <a:pt x="211563" y="175455"/>
                </a:cubicBezTo>
                <a:lnTo>
                  <a:pt x="211563" y="198686"/>
                </a:lnTo>
                <a:cubicBezTo>
                  <a:pt x="223618" y="189477"/>
                  <a:pt x="236468" y="184873"/>
                  <a:pt x="250114" y="184873"/>
                </a:cubicBezTo>
                <a:cubicBezTo>
                  <a:pt x="273973" y="184873"/>
                  <a:pt x="285902" y="195547"/>
                  <a:pt x="285902" y="216894"/>
                </a:cubicBezTo>
                <a:cubicBezTo>
                  <a:pt x="285902" y="240000"/>
                  <a:pt x="270289" y="251553"/>
                  <a:pt x="239063" y="251553"/>
                </a:cubicBezTo>
                <a:lnTo>
                  <a:pt x="223618" y="251553"/>
                </a:lnTo>
                <a:lnTo>
                  <a:pt x="223618" y="271896"/>
                </a:lnTo>
                <a:lnTo>
                  <a:pt x="239817" y="271896"/>
                </a:lnTo>
                <a:cubicBezTo>
                  <a:pt x="275061" y="271896"/>
                  <a:pt x="292683" y="284202"/>
                  <a:pt x="292683" y="308814"/>
                </a:cubicBezTo>
                <a:cubicBezTo>
                  <a:pt x="292683" y="319865"/>
                  <a:pt x="288770" y="328676"/>
                  <a:pt x="280942" y="335248"/>
                </a:cubicBezTo>
                <a:cubicBezTo>
                  <a:pt x="273115" y="341819"/>
                  <a:pt x="262504" y="345105"/>
                  <a:pt x="249109" y="345105"/>
                </a:cubicBezTo>
                <a:cubicBezTo>
                  <a:pt x="232366" y="345105"/>
                  <a:pt x="217339" y="339957"/>
                  <a:pt x="204028" y="329660"/>
                </a:cubicBezTo>
                <a:lnTo>
                  <a:pt x="204028" y="355151"/>
                </a:lnTo>
                <a:cubicBezTo>
                  <a:pt x="215330" y="362016"/>
                  <a:pt x="230189" y="365448"/>
                  <a:pt x="248607" y="365448"/>
                </a:cubicBezTo>
                <a:cubicBezTo>
                  <a:pt x="269536" y="365448"/>
                  <a:pt x="286300" y="360090"/>
                  <a:pt x="298899" y="349375"/>
                </a:cubicBezTo>
                <a:cubicBezTo>
                  <a:pt x="311498" y="338659"/>
                  <a:pt x="317798" y="324553"/>
                  <a:pt x="317798" y="307056"/>
                </a:cubicBezTo>
                <a:cubicBezTo>
                  <a:pt x="317798" y="294499"/>
                  <a:pt x="313717" y="284013"/>
                  <a:pt x="305555" y="275600"/>
                </a:cubicBezTo>
                <a:cubicBezTo>
                  <a:pt x="297392" y="267187"/>
                  <a:pt x="286279" y="262226"/>
                  <a:pt x="272215" y="260720"/>
                </a:cubicBezTo>
                <a:lnTo>
                  <a:pt x="272215" y="260217"/>
                </a:lnTo>
                <a:cubicBezTo>
                  <a:pt x="298167" y="252934"/>
                  <a:pt x="311143" y="236568"/>
                  <a:pt x="311143" y="211118"/>
                </a:cubicBezTo>
                <a:cubicBezTo>
                  <a:pt x="311143" y="197305"/>
                  <a:pt x="306120" y="186066"/>
                  <a:pt x="296074" y="177401"/>
                </a:cubicBezTo>
                <a:cubicBezTo>
                  <a:pt x="286028" y="168737"/>
                  <a:pt x="272717" y="164405"/>
                  <a:pt x="256141" y="164405"/>
                </a:cubicBezTo>
                <a:close/>
                <a:moveTo>
                  <a:pt x="251683" y="0"/>
                </a:moveTo>
                <a:cubicBezTo>
                  <a:pt x="390684" y="0"/>
                  <a:pt x="503366" y="112682"/>
                  <a:pt x="503366" y="251683"/>
                </a:cubicBezTo>
                <a:cubicBezTo>
                  <a:pt x="503366" y="390684"/>
                  <a:pt x="390684" y="503366"/>
                  <a:pt x="251683" y="503366"/>
                </a:cubicBezTo>
                <a:cubicBezTo>
                  <a:pt x="112682" y="503366"/>
                  <a:pt x="0" y="390684"/>
                  <a:pt x="0" y="251683"/>
                </a:cubicBezTo>
                <a:cubicBezTo>
                  <a:pt x="0" y="112682"/>
                  <a:pt x="112682" y="0"/>
                  <a:pt x="251683" y="0"/>
                </a:cubicBezTo>
                <a:close/>
              </a:path>
            </a:pathLst>
          </a:custGeom>
          <a:solidFill>
            <a:srgbClr val="FFFFF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p:cNvCxnSpPr/>
          <p:nvPr/>
        </p:nvCxnSpPr>
        <p:spPr>
          <a:xfrm>
            <a:off x="5525656" y="4271892"/>
            <a:ext cx="1172064" cy="0"/>
          </a:xfrm>
          <a:prstGeom prst="line">
            <a:avLst/>
          </a:prstGeom>
          <a:ln w="19050">
            <a:gradFill flip="none" rotWithShape="1">
              <a:gsLst>
                <a:gs pos="100000">
                  <a:srgbClr val="FFFFFF">
                    <a:alpha val="0"/>
                  </a:srgbClr>
                </a:gs>
                <a:gs pos="40000">
                  <a:srgbClr val="FFFFFF">
                    <a:alpha val="40000"/>
                  </a:srgbClr>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71" name="TextBox 16"/>
          <p:cNvSpPr txBox="1">
            <a:spLocks noChangeArrowheads="1"/>
          </p:cNvSpPr>
          <p:nvPr/>
        </p:nvSpPr>
        <p:spPr bwMode="auto">
          <a:xfrm>
            <a:off x="5495240" y="5291904"/>
            <a:ext cx="4317275"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600">
                <a:solidFill>
                  <a:schemeClr val="bg1"/>
                </a:solidFill>
                <a:latin typeface="微软雅黑" panose="020B0503020204020204" pitchFamily="34" charset="-122"/>
                <a:ea typeface="微软雅黑" panose="020B0503020204020204" pitchFamily="34" charset="-122"/>
              </a:rPr>
              <a:t>点击添加文本</a:t>
            </a:r>
            <a:endParaRPr lang="en-US" altLang="zh-CN" sz="1600">
              <a:solidFill>
                <a:schemeClr val="bg1"/>
              </a:solidFill>
              <a:latin typeface="微软雅黑" panose="020B0503020204020204" pitchFamily="34" charset="-122"/>
              <a:ea typeface="微软雅黑" panose="020B0503020204020204" pitchFamily="34" charset="-122"/>
            </a:endParaRPr>
          </a:p>
        </p:txBody>
      </p:sp>
      <p:sp>
        <p:nvSpPr>
          <p:cNvPr id="81" name="任意多边形 80"/>
          <p:cNvSpPr/>
          <p:nvPr/>
        </p:nvSpPr>
        <p:spPr>
          <a:xfrm>
            <a:off x="3917004" y="5285353"/>
            <a:ext cx="503366" cy="503366"/>
          </a:xfrm>
          <a:custGeom>
            <a:avLst/>
            <a:gdLst/>
            <a:ahLst/>
            <a:cxnLst/>
            <a:rect l="l" t="t" r="r" b="b"/>
            <a:pathLst>
              <a:path w="503366" h="503366">
                <a:moveTo>
                  <a:pt x="278996" y="191811"/>
                </a:moveTo>
                <a:lnTo>
                  <a:pt x="279498" y="191811"/>
                </a:lnTo>
                <a:cubicBezTo>
                  <a:pt x="279163" y="199346"/>
                  <a:pt x="278996" y="206001"/>
                  <a:pt x="278996" y="211777"/>
                </a:cubicBezTo>
                <a:lnTo>
                  <a:pt x="278996" y="293275"/>
                </a:lnTo>
                <a:lnTo>
                  <a:pt x="213697" y="293275"/>
                </a:lnTo>
                <a:lnTo>
                  <a:pt x="271587" y="206754"/>
                </a:lnTo>
                <a:cubicBezTo>
                  <a:pt x="275354" y="199973"/>
                  <a:pt x="277824" y="194992"/>
                  <a:pt x="278996" y="191811"/>
                </a:cubicBezTo>
                <a:close/>
                <a:moveTo>
                  <a:pt x="274349" y="168706"/>
                </a:moveTo>
                <a:lnTo>
                  <a:pt x="188331" y="296791"/>
                </a:lnTo>
                <a:lnTo>
                  <a:pt x="188331" y="312739"/>
                </a:lnTo>
                <a:lnTo>
                  <a:pt x="278996" y="312739"/>
                </a:lnTo>
                <a:lnTo>
                  <a:pt x="278996" y="363219"/>
                </a:lnTo>
                <a:lnTo>
                  <a:pt x="302855" y="363219"/>
                </a:lnTo>
                <a:lnTo>
                  <a:pt x="302855" y="312739"/>
                </a:lnTo>
                <a:lnTo>
                  <a:pt x="327718" y="312739"/>
                </a:lnTo>
                <a:lnTo>
                  <a:pt x="327718" y="293275"/>
                </a:lnTo>
                <a:lnTo>
                  <a:pt x="302855" y="293275"/>
                </a:lnTo>
                <a:lnTo>
                  <a:pt x="302855" y="168706"/>
                </a:lnTo>
                <a:close/>
                <a:moveTo>
                  <a:pt x="251683" y="0"/>
                </a:moveTo>
                <a:cubicBezTo>
                  <a:pt x="390684" y="0"/>
                  <a:pt x="503366" y="112682"/>
                  <a:pt x="503366" y="251683"/>
                </a:cubicBezTo>
                <a:cubicBezTo>
                  <a:pt x="503366" y="390684"/>
                  <a:pt x="390684" y="503366"/>
                  <a:pt x="251683" y="503366"/>
                </a:cubicBezTo>
                <a:cubicBezTo>
                  <a:pt x="112682" y="503366"/>
                  <a:pt x="0" y="390684"/>
                  <a:pt x="0" y="251683"/>
                </a:cubicBezTo>
                <a:cubicBezTo>
                  <a:pt x="0" y="112682"/>
                  <a:pt x="112682" y="0"/>
                  <a:pt x="251683" y="0"/>
                </a:cubicBezTo>
                <a:close/>
              </a:path>
            </a:pathLst>
          </a:custGeom>
          <a:solidFill>
            <a:srgbClr val="FFFFF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4" name="直接连接符 73"/>
          <p:cNvCxnSpPr/>
          <p:nvPr/>
        </p:nvCxnSpPr>
        <p:spPr>
          <a:xfrm>
            <a:off x="4353592" y="5525646"/>
            <a:ext cx="1172064" cy="0"/>
          </a:xfrm>
          <a:prstGeom prst="line">
            <a:avLst/>
          </a:prstGeom>
          <a:ln w="19050">
            <a:gradFill flip="none" rotWithShape="1">
              <a:gsLst>
                <a:gs pos="100000">
                  <a:srgbClr val="FFFFFF">
                    <a:alpha val="0"/>
                  </a:srgbClr>
                </a:gs>
                <a:gs pos="40000">
                  <a:srgbClr val="FFFFFF">
                    <a:alpha val="40000"/>
                  </a:srgbClr>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69065" y="283263"/>
            <a:ext cx="954107" cy="400110"/>
          </a:xfrm>
          <a:prstGeom prst="rect">
            <a:avLst/>
          </a:prstGeom>
        </p:spPr>
        <p:txBody>
          <a:bodyPr wrap="none">
            <a:spAutoFit/>
          </a:bodyPr>
          <a:lstStyle/>
          <a:p>
            <a:r>
              <a:rPr lang="zh-CN" altLang="en-US" sz="2000">
                <a:solidFill>
                  <a:srgbClr val="FFFFFF"/>
                </a:solidFill>
                <a:latin typeface="微软雅黑" panose="020B0503020204020204" pitchFamily="34" charset="-122"/>
                <a:ea typeface="微软雅黑" panose="020B0503020204020204" pitchFamily="34" charset="-122"/>
              </a:rPr>
              <a:t>过渡页</a:t>
            </a:r>
            <a:endParaRPr lang="zh-CN" altLang="en-US" sz="20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out)">
                                      <p:cBhvr>
                                        <p:cTn id="10" dur="25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heel(1)">
                                      <p:cBhvr>
                                        <p:cTn id="16" dur="250"/>
                                        <p:tgtEl>
                                          <p:spTgt spid="24"/>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circle(out)">
                                      <p:cBhvr>
                                        <p:cTn id="19" dur="250"/>
                                        <p:tgtEl>
                                          <p:spTgt spid="40"/>
                                        </p:tgtEl>
                                      </p:cBhvr>
                                    </p:animEffect>
                                  </p:childTnLst>
                                </p:cTn>
                              </p:par>
                              <p:par>
                                <p:cTn id="20" presetID="6" presetClass="entr" presetSubtype="32" fill="hold" grpId="0" nodeType="withEffect">
                                  <p:stCondLst>
                                    <p:cond delay="200"/>
                                  </p:stCondLst>
                                  <p:childTnLst>
                                    <p:set>
                                      <p:cBhvr>
                                        <p:cTn id="21" dur="1" fill="hold">
                                          <p:stCondLst>
                                            <p:cond delay="0"/>
                                          </p:stCondLst>
                                        </p:cTn>
                                        <p:tgtEl>
                                          <p:spTgt spid="23"/>
                                        </p:tgtEl>
                                        <p:attrNameLst>
                                          <p:attrName>style.visibility</p:attrName>
                                        </p:attrNameLst>
                                      </p:cBhvr>
                                      <p:to>
                                        <p:strVal val="visible"/>
                                      </p:to>
                                    </p:set>
                                    <p:animEffect transition="in" filter="circle(out)">
                                      <p:cBhvr>
                                        <p:cTn id="22" dur="250"/>
                                        <p:tgtEl>
                                          <p:spTgt spid="23"/>
                                        </p:tgtEl>
                                      </p:cBhvr>
                                    </p:animEffect>
                                  </p:childTnLst>
                                </p:cTn>
                              </p:par>
                              <p:par>
                                <p:cTn id="23" presetID="21" presetClass="entr" presetSubtype="1" fill="hold" grpId="0" nodeType="withEffect">
                                  <p:stCondLst>
                                    <p:cond delay="200"/>
                                  </p:stCondLst>
                                  <p:childTnLst>
                                    <p:set>
                                      <p:cBhvr>
                                        <p:cTn id="24" dur="1" fill="hold">
                                          <p:stCondLst>
                                            <p:cond delay="0"/>
                                          </p:stCondLst>
                                        </p:cTn>
                                        <p:tgtEl>
                                          <p:spTgt spid="78"/>
                                        </p:tgtEl>
                                        <p:attrNameLst>
                                          <p:attrName>style.visibility</p:attrName>
                                        </p:attrNameLst>
                                      </p:cBhvr>
                                      <p:to>
                                        <p:strVal val="visible"/>
                                      </p:to>
                                    </p:set>
                                    <p:animEffect transition="in" filter="wheel(1)">
                                      <p:cBhvr>
                                        <p:cTn id="25" dur="250"/>
                                        <p:tgtEl>
                                          <p:spTgt spid="78"/>
                                        </p:tgtEl>
                                      </p:cBhvr>
                                    </p:animEffect>
                                  </p:childTnLst>
                                </p:cTn>
                              </p:par>
                              <p:par>
                                <p:cTn id="26" presetID="22" presetClass="entr" presetSubtype="8" fill="hold" nodeType="withEffect">
                                  <p:stCondLst>
                                    <p:cond delay="20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250"/>
                                        <p:tgtEl>
                                          <p:spTgt spid="42"/>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21" presetClass="entr" presetSubtype="1" fill="hold" grpId="0" nodeType="withEffect">
                                  <p:stCondLst>
                                    <p:cond delay="300"/>
                                  </p:stCondLst>
                                  <p:childTnLst>
                                    <p:set>
                                      <p:cBhvr>
                                        <p:cTn id="33" dur="1" fill="hold">
                                          <p:stCondLst>
                                            <p:cond delay="0"/>
                                          </p:stCondLst>
                                        </p:cTn>
                                        <p:tgtEl>
                                          <p:spTgt spid="79"/>
                                        </p:tgtEl>
                                        <p:attrNameLst>
                                          <p:attrName>style.visibility</p:attrName>
                                        </p:attrNameLst>
                                      </p:cBhvr>
                                      <p:to>
                                        <p:strVal val="visible"/>
                                      </p:to>
                                    </p:set>
                                    <p:animEffect transition="in" filter="wheel(1)">
                                      <p:cBhvr>
                                        <p:cTn id="34" dur="250"/>
                                        <p:tgtEl>
                                          <p:spTgt spid="79"/>
                                        </p:tgtEl>
                                      </p:cBhvr>
                                    </p:animEffect>
                                  </p:childTnLst>
                                </p:cTn>
                              </p:par>
                              <p:par>
                                <p:cTn id="35" presetID="22" presetClass="entr" presetSubtype="8" fill="hold" nodeType="withEffect">
                                  <p:stCondLst>
                                    <p:cond delay="300"/>
                                  </p:stCondLst>
                                  <p:childTnLst>
                                    <p:set>
                                      <p:cBhvr>
                                        <p:cTn id="36" dur="1" fill="hold">
                                          <p:stCondLst>
                                            <p:cond delay="0"/>
                                          </p:stCondLst>
                                        </p:cTn>
                                        <p:tgtEl>
                                          <p:spTgt spid="58"/>
                                        </p:tgtEl>
                                        <p:attrNameLst>
                                          <p:attrName>style.visibility</p:attrName>
                                        </p:attrNameLst>
                                      </p:cBhvr>
                                      <p:to>
                                        <p:strVal val="visible"/>
                                      </p:to>
                                    </p:set>
                                    <p:animEffect transition="in" filter="wipe(left)">
                                      <p:cBhvr>
                                        <p:cTn id="37" dur="250"/>
                                        <p:tgtEl>
                                          <p:spTgt spid="58"/>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500"/>
                                        <p:tgtEl>
                                          <p:spTgt spid="55"/>
                                        </p:tgtEl>
                                      </p:cBhvr>
                                    </p:animEffect>
                                  </p:childTnLst>
                                </p:cTn>
                              </p:par>
                              <p:par>
                                <p:cTn id="41" presetID="21" presetClass="entr" presetSubtype="1" fill="hold" grpId="0" nodeType="withEffect">
                                  <p:stCondLst>
                                    <p:cond delay="400"/>
                                  </p:stCondLst>
                                  <p:childTnLst>
                                    <p:set>
                                      <p:cBhvr>
                                        <p:cTn id="42" dur="1" fill="hold">
                                          <p:stCondLst>
                                            <p:cond delay="0"/>
                                          </p:stCondLst>
                                        </p:cTn>
                                        <p:tgtEl>
                                          <p:spTgt spid="80"/>
                                        </p:tgtEl>
                                        <p:attrNameLst>
                                          <p:attrName>style.visibility</p:attrName>
                                        </p:attrNameLst>
                                      </p:cBhvr>
                                      <p:to>
                                        <p:strVal val="visible"/>
                                      </p:to>
                                    </p:set>
                                    <p:animEffect transition="in" filter="wheel(1)">
                                      <p:cBhvr>
                                        <p:cTn id="43" dur="250"/>
                                        <p:tgtEl>
                                          <p:spTgt spid="80"/>
                                        </p:tgtEl>
                                      </p:cBhvr>
                                    </p:animEffect>
                                  </p:childTnLst>
                                </p:cTn>
                              </p:par>
                              <p:par>
                                <p:cTn id="44" presetID="22" presetClass="entr" presetSubtype="8" fill="hold" nodeType="withEffect">
                                  <p:stCondLst>
                                    <p:cond delay="400"/>
                                  </p:stCondLst>
                                  <p:childTnLst>
                                    <p:set>
                                      <p:cBhvr>
                                        <p:cTn id="45" dur="1" fill="hold">
                                          <p:stCondLst>
                                            <p:cond delay="0"/>
                                          </p:stCondLst>
                                        </p:cTn>
                                        <p:tgtEl>
                                          <p:spTgt spid="70"/>
                                        </p:tgtEl>
                                        <p:attrNameLst>
                                          <p:attrName>style.visibility</p:attrName>
                                        </p:attrNameLst>
                                      </p:cBhvr>
                                      <p:to>
                                        <p:strVal val="visible"/>
                                      </p:to>
                                    </p:set>
                                    <p:animEffect transition="in" filter="wipe(left)">
                                      <p:cBhvr>
                                        <p:cTn id="46" dur="250"/>
                                        <p:tgtEl>
                                          <p:spTgt spid="70"/>
                                        </p:tgtEl>
                                      </p:cBhvr>
                                    </p:animEffect>
                                  </p:childTnLst>
                                </p:cTn>
                              </p:par>
                              <p:par>
                                <p:cTn id="47" presetID="10" presetClass="entr" presetSubtype="0" fill="hold" grpId="0" nodeType="withEffect">
                                  <p:stCondLst>
                                    <p:cond delay="40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500"/>
                                        <p:tgtEl>
                                          <p:spTgt spid="67"/>
                                        </p:tgtEl>
                                      </p:cBhvr>
                                    </p:animEffect>
                                  </p:childTnLst>
                                </p:cTn>
                              </p:par>
                              <p:par>
                                <p:cTn id="50" presetID="21" presetClass="entr" presetSubtype="1" fill="hold" grpId="0" nodeType="withEffect">
                                  <p:stCondLst>
                                    <p:cond delay="500"/>
                                  </p:stCondLst>
                                  <p:childTnLst>
                                    <p:set>
                                      <p:cBhvr>
                                        <p:cTn id="51" dur="1" fill="hold">
                                          <p:stCondLst>
                                            <p:cond delay="0"/>
                                          </p:stCondLst>
                                        </p:cTn>
                                        <p:tgtEl>
                                          <p:spTgt spid="81"/>
                                        </p:tgtEl>
                                        <p:attrNameLst>
                                          <p:attrName>style.visibility</p:attrName>
                                        </p:attrNameLst>
                                      </p:cBhvr>
                                      <p:to>
                                        <p:strVal val="visible"/>
                                      </p:to>
                                    </p:set>
                                    <p:animEffect transition="in" filter="wheel(1)">
                                      <p:cBhvr>
                                        <p:cTn id="52" dur="250"/>
                                        <p:tgtEl>
                                          <p:spTgt spid="81"/>
                                        </p:tgtEl>
                                      </p:cBhvr>
                                    </p:animEffect>
                                  </p:childTnLst>
                                </p:cTn>
                              </p:par>
                              <p:par>
                                <p:cTn id="53" presetID="22" presetClass="entr" presetSubtype="8" fill="hold" nodeType="withEffect">
                                  <p:stCondLst>
                                    <p:cond delay="500"/>
                                  </p:stCondLst>
                                  <p:childTnLst>
                                    <p:set>
                                      <p:cBhvr>
                                        <p:cTn id="54" dur="1" fill="hold">
                                          <p:stCondLst>
                                            <p:cond delay="0"/>
                                          </p:stCondLst>
                                        </p:cTn>
                                        <p:tgtEl>
                                          <p:spTgt spid="74"/>
                                        </p:tgtEl>
                                        <p:attrNameLst>
                                          <p:attrName>style.visibility</p:attrName>
                                        </p:attrNameLst>
                                      </p:cBhvr>
                                      <p:to>
                                        <p:strVal val="visible"/>
                                      </p:to>
                                    </p:set>
                                    <p:animEffect transition="in" filter="wipe(left)">
                                      <p:cBhvr>
                                        <p:cTn id="55" dur="250"/>
                                        <p:tgtEl>
                                          <p:spTgt spid="74"/>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0" grpId="0" animBg="1"/>
      <p:bldP spid="39" grpId="0"/>
      <p:bldP spid="23" grpId="0" animBg="1"/>
      <p:bldP spid="24" grpId="0" animBg="1"/>
      <p:bldP spid="78" grpId="0" animBg="1"/>
      <p:bldP spid="55" grpId="0"/>
      <p:bldP spid="79" grpId="0" animBg="1"/>
      <p:bldP spid="67" grpId="0"/>
      <p:bldP spid="80" grpId="0" animBg="1"/>
      <p:bldP spid="71" grpId="0"/>
      <p:bldP spid="81" grpId="0" animBg="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饼形 1"/>
          <p:cNvSpPr/>
          <p:nvPr/>
        </p:nvSpPr>
        <p:spPr>
          <a:xfrm>
            <a:off x="4532212" y="2321600"/>
            <a:ext cx="2796209" cy="2796209"/>
          </a:xfrm>
          <a:prstGeom prst="pie">
            <a:avLst>
              <a:gd name="adj1" fmla="val 14391868"/>
              <a:gd name="adj2" fmla="val 10187763"/>
            </a:avLst>
          </a:prstGeom>
          <a:solidFill>
            <a:srgbClr val="FFFFFF">
              <a:alpha val="50000"/>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饼形 6"/>
          <p:cNvSpPr/>
          <p:nvPr/>
        </p:nvSpPr>
        <p:spPr>
          <a:xfrm rot="17494740">
            <a:off x="4116003" y="2160998"/>
            <a:ext cx="2796209" cy="2796209"/>
          </a:xfrm>
          <a:prstGeom prst="pie">
            <a:avLst>
              <a:gd name="adj1" fmla="val 14391868"/>
              <a:gd name="adj2" fmla="val 18367689"/>
            </a:avLst>
          </a:prstGeom>
          <a:solidFill>
            <a:schemeClr val="tx1">
              <a:alpha val="3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椭圆 7"/>
          <p:cNvSpPr>
            <a:spLocks noChangeAspect="1"/>
          </p:cNvSpPr>
          <p:nvPr/>
        </p:nvSpPr>
        <p:spPr>
          <a:xfrm>
            <a:off x="4532212" y="3042784"/>
            <a:ext cx="180000" cy="18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021037" y="2454812"/>
            <a:ext cx="1601175" cy="692259"/>
            <a:chOff x="685800" y="2286000"/>
            <a:chExt cx="1601175" cy="692259"/>
          </a:xfrm>
        </p:grpSpPr>
        <p:cxnSp>
          <p:nvCxnSpPr>
            <p:cNvPr id="5" name="直接连接符 4"/>
            <p:cNvCxnSpPr/>
            <p:nvPr/>
          </p:nvCxnSpPr>
          <p:spPr>
            <a:xfrm>
              <a:off x="1857375" y="2286000"/>
              <a:ext cx="429600" cy="69225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85800" y="2286000"/>
              <a:ext cx="117157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4" name="TextBox 16"/>
          <p:cNvSpPr txBox="1">
            <a:spLocks noChangeArrowheads="1"/>
          </p:cNvSpPr>
          <p:nvPr/>
        </p:nvSpPr>
        <p:spPr bwMode="auto">
          <a:xfrm>
            <a:off x="2936548" y="1654554"/>
            <a:ext cx="1513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800">
                <a:solidFill>
                  <a:schemeClr val="bg1"/>
                </a:solidFill>
                <a:latin typeface="微软雅黑" panose="020B0503020204020204" pitchFamily="34" charset="-122"/>
                <a:ea typeface="微软雅黑" panose="020B0503020204020204" pitchFamily="34" charset="-122"/>
              </a:rPr>
              <a:t>30%</a:t>
            </a:r>
            <a:endParaRPr lang="zh-CN" altLang="en-US" sz="4800">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flipH="1" flipV="1">
            <a:off x="6364485" y="4681157"/>
            <a:ext cx="1838494" cy="692259"/>
            <a:chOff x="448481" y="2286000"/>
            <a:chExt cx="1838494" cy="692259"/>
          </a:xfrm>
        </p:grpSpPr>
        <p:cxnSp>
          <p:nvCxnSpPr>
            <p:cNvPr id="17" name="直接连接符 16"/>
            <p:cNvCxnSpPr/>
            <p:nvPr/>
          </p:nvCxnSpPr>
          <p:spPr>
            <a:xfrm>
              <a:off x="1857375" y="2286000"/>
              <a:ext cx="429600" cy="69225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48481" y="2286000"/>
              <a:ext cx="1417606"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9" name="椭圆 18"/>
          <p:cNvSpPr>
            <a:spLocks noChangeAspect="1"/>
          </p:cNvSpPr>
          <p:nvPr/>
        </p:nvSpPr>
        <p:spPr>
          <a:xfrm>
            <a:off x="6245909" y="4544020"/>
            <a:ext cx="180000" cy="18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6"/>
          <p:cNvSpPr txBox="1">
            <a:spLocks noChangeArrowheads="1"/>
          </p:cNvSpPr>
          <p:nvPr/>
        </p:nvSpPr>
        <p:spPr bwMode="auto">
          <a:xfrm>
            <a:off x="6885987" y="4601172"/>
            <a:ext cx="1513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800">
                <a:solidFill>
                  <a:schemeClr val="bg1"/>
                </a:solidFill>
                <a:latin typeface="微软雅黑" panose="020B0503020204020204" pitchFamily="34" charset="-122"/>
                <a:ea typeface="微软雅黑" panose="020B0503020204020204" pitchFamily="34" charset="-122"/>
              </a:rPr>
              <a:t>70%</a:t>
            </a:r>
            <a:endParaRPr lang="zh-CN" altLang="en-US" sz="480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169065" y="283263"/>
            <a:ext cx="954107" cy="400110"/>
          </a:xfrm>
          <a:prstGeom prst="rect">
            <a:avLst/>
          </a:prstGeom>
        </p:spPr>
        <p:txBody>
          <a:bodyPr wrap="none">
            <a:spAutoFit/>
          </a:bodyPr>
          <a:lstStyle/>
          <a:p>
            <a:r>
              <a:rPr lang="zh-CN" altLang="en-US" sz="2000">
                <a:solidFill>
                  <a:srgbClr val="FFFFFF"/>
                </a:solidFill>
                <a:latin typeface="微软雅黑" panose="020B0503020204020204" pitchFamily="34" charset="-122"/>
                <a:ea typeface="微软雅黑" panose="020B0503020204020204" pitchFamily="34" charset="-122"/>
              </a:rPr>
              <a:t>过渡页</a:t>
            </a:r>
            <a:endParaRPr lang="zh-CN" altLang="en-US" sz="20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250"/>
                                        <p:tgtEl>
                                          <p:spTgt spid="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250"/>
                                        <p:tgtEl>
                                          <p:spTgt spid="7"/>
                                        </p:tgtEl>
                                      </p:cBhvr>
                                    </p:animEffect>
                                  </p:childTnLst>
                                </p:cTn>
                              </p:par>
                              <p:par>
                                <p:cTn id="14" presetID="21" presetClass="entr" presetSubtype="1" fill="hold" grpId="0" nodeType="withEffect">
                                  <p:stCondLst>
                                    <p:cond delay="25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50"/>
                                        <p:tgtEl>
                                          <p:spTgt spid="8"/>
                                        </p:tgtEl>
                                      </p:cBhvr>
                                    </p:animEffect>
                                  </p:childTnLst>
                                </p:cTn>
                              </p:par>
                              <p:par>
                                <p:cTn id="17" presetID="21" presetClass="entr" presetSubtype="1" fill="hold" grpId="0" nodeType="withEffect">
                                  <p:stCondLst>
                                    <p:cond delay="250"/>
                                  </p:stCondLst>
                                  <p:childTnLst>
                                    <p:set>
                                      <p:cBhvr>
                                        <p:cTn id="18" dur="1" fill="hold">
                                          <p:stCondLst>
                                            <p:cond delay="0"/>
                                          </p:stCondLst>
                                        </p:cTn>
                                        <p:tgtEl>
                                          <p:spTgt spid="19"/>
                                        </p:tgtEl>
                                        <p:attrNameLst>
                                          <p:attrName>style.visibility</p:attrName>
                                        </p:attrNameLst>
                                      </p:cBhvr>
                                      <p:to>
                                        <p:strVal val="visible"/>
                                      </p:to>
                                    </p:set>
                                    <p:animEffect transition="in" filter="wheel(1)">
                                      <p:cBhvr>
                                        <p:cTn id="19" dur="250"/>
                                        <p:tgtEl>
                                          <p:spTgt spid="19"/>
                                        </p:tgtEl>
                                      </p:cBhvr>
                                    </p:animEffect>
                                  </p:childTnLst>
                                </p:cTn>
                              </p:par>
                              <p:par>
                                <p:cTn id="20" presetID="22" presetClass="entr" presetSubtype="2" fill="hold" nodeType="withEffect">
                                  <p:stCondLst>
                                    <p:cond delay="25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250"/>
                                        <p:tgtEl>
                                          <p:spTgt spid="11"/>
                                        </p:tgtEl>
                                      </p:cBhvr>
                                    </p:animEffect>
                                  </p:childTnLst>
                                </p:cTn>
                              </p:par>
                              <p:par>
                                <p:cTn id="23" presetID="22" presetClass="entr" presetSubtype="8" fill="hold" nodeType="withEffect">
                                  <p:stCondLst>
                                    <p:cond delay="25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250"/>
                                        <p:tgtEl>
                                          <p:spTgt spid="16"/>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4" grpId="0"/>
      <p:bldP spid="19" grpId="0" animBg="1"/>
      <p:bldP spid="20"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同心圆 3"/>
          <p:cNvSpPr>
            <a:spLocks noChangeAspect="1"/>
          </p:cNvSpPr>
          <p:nvPr/>
        </p:nvSpPr>
        <p:spPr>
          <a:xfrm>
            <a:off x="3653104" y="2044489"/>
            <a:ext cx="1800000" cy="1800000"/>
          </a:xfrm>
          <a:prstGeom prst="donut">
            <a:avLst>
              <a:gd name="adj" fmla="val 9946"/>
            </a:avLst>
          </a:prstGeom>
          <a:solidFill>
            <a:srgbClr val="FFFF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cxnSp>
        <p:nvCxnSpPr>
          <p:cNvPr id="27" name="直接连接符 26"/>
          <p:cNvCxnSpPr/>
          <p:nvPr/>
        </p:nvCxnSpPr>
        <p:spPr>
          <a:xfrm rot="8100000" flipH="1">
            <a:off x="4524439" y="3844489"/>
            <a:ext cx="2763665" cy="0"/>
          </a:xfrm>
          <a:prstGeom prst="line">
            <a:avLst/>
          </a:prstGeom>
          <a:ln w="19050">
            <a:gradFill flip="none" rotWithShape="1">
              <a:gsLst>
                <a:gs pos="100000">
                  <a:srgbClr val="FFFFFF">
                    <a:alpha val="0"/>
                  </a:srgbClr>
                </a:gs>
                <a:gs pos="40000">
                  <a:srgbClr val="FFFFFF">
                    <a:alpha val="40000"/>
                  </a:srgbClr>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空心弧 8"/>
          <p:cNvSpPr>
            <a:spLocks noChangeAspect="1"/>
          </p:cNvSpPr>
          <p:nvPr/>
        </p:nvSpPr>
        <p:spPr>
          <a:xfrm rot="7773909">
            <a:off x="3653104" y="2044489"/>
            <a:ext cx="1800000" cy="1800000"/>
          </a:xfrm>
          <a:prstGeom prst="blockArc">
            <a:avLst>
              <a:gd name="adj1" fmla="val 8206136"/>
              <a:gd name="adj2" fmla="val 0"/>
              <a:gd name="adj3" fmla="val 1048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0" name="同心圆 29"/>
          <p:cNvSpPr>
            <a:spLocks noChangeAspect="1"/>
          </p:cNvSpPr>
          <p:nvPr/>
        </p:nvSpPr>
        <p:spPr>
          <a:xfrm>
            <a:off x="6679330" y="3691860"/>
            <a:ext cx="1800000" cy="1800000"/>
          </a:xfrm>
          <a:prstGeom prst="donut">
            <a:avLst>
              <a:gd name="adj" fmla="val 9946"/>
            </a:avLst>
          </a:prstGeom>
          <a:solidFill>
            <a:srgbClr val="FFFF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1" name="空心弧 30"/>
          <p:cNvSpPr>
            <a:spLocks noChangeAspect="1"/>
          </p:cNvSpPr>
          <p:nvPr/>
        </p:nvSpPr>
        <p:spPr>
          <a:xfrm rot="3002061">
            <a:off x="6679330" y="3691860"/>
            <a:ext cx="1800000" cy="1800000"/>
          </a:xfrm>
          <a:prstGeom prst="blockArc">
            <a:avLst>
              <a:gd name="adj1" fmla="val 12867286"/>
              <a:gd name="adj2" fmla="val 447869"/>
              <a:gd name="adj3" fmla="val 10267"/>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8" name="任意多边形 37"/>
          <p:cNvSpPr/>
          <p:nvPr/>
        </p:nvSpPr>
        <p:spPr>
          <a:xfrm>
            <a:off x="639073" y="2044489"/>
            <a:ext cx="3054018" cy="1800000"/>
          </a:xfrm>
          <a:custGeom>
            <a:avLst/>
            <a:gdLst>
              <a:gd name="connsiteX0" fmla="*/ 0 w 3054018"/>
              <a:gd name="connsiteY0" fmla="*/ 0 h 1800000"/>
              <a:gd name="connsiteX1" fmla="*/ 3023873 w 3054018"/>
              <a:gd name="connsiteY1" fmla="*/ 0 h 1800000"/>
              <a:gd name="connsiteX2" fmla="*/ 2947183 w 3054018"/>
              <a:gd name="connsiteY2" fmla="*/ 84381 h 1800000"/>
              <a:gd name="connsiteX3" fmla="*/ 2659460 w 3054018"/>
              <a:gd name="connsiteY3" fmla="*/ 885858 h 1800000"/>
              <a:gd name="connsiteX4" fmla="*/ 3028505 w 3054018"/>
              <a:gd name="connsiteY4" fmla="*/ 1776813 h 1800000"/>
              <a:gd name="connsiteX5" fmla="*/ 3054018 w 3054018"/>
              <a:gd name="connsiteY5" fmla="*/ 1800000 h 1800000"/>
              <a:gd name="connsiteX6" fmla="*/ 0 w 3054018"/>
              <a:gd name="connsiteY6" fmla="*/ 180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4018" h="1800000">
                <a:moveTo>
                  <a:pt x="0" y="0"/>
                </a:moveTo>
                <a:lnTo>
                  <a:pt x="3023873" y="0"/>
                </a:lnTo>
                <a:lnTo>
                  <a:pt x="2947183" y="84381"/>
                </a:lnTo>
                <a:cubicBezTo>
                  <a:pt x="2767436" y="302183"/>
                  <a:pt x="2659460" y="581411"/>
                  <a:pt x="2659460" y="885858"/>
                </a:cubicBezTo>
                <a:cubicBezTo>
                  <a:pt x="2659460" y="1233798"/>
                  <a:pt x="2800490" y="1548798"/>
                  <a:pt x="3028505" y="1776813"/>
                </a:cubicBezTo>
                <a:lnTo>
                  <a:pt x="3054018" y="1800000"/>
                </a:lnTo>
                <a:lnTo>
                  <a:pt x="0" y="1800000"/>
                </a:lnTo>
                <a:close/>
              </a:path>
            </a:pathLst>
          </a:cu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2" name="TextBox 16"/>
          <p:cNvSpPr txBox="1">
            <a:spLocks noChangeArrowheads="1"/>
          </p:cNvSpPr>
          <p:nvPr/>
        </p:nvSpPr>
        <p:spPr bwMode="auto">
          <a:xfrm>
            <a:off x="1033587" y="2220101"/>
            <a:ext cx="12254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bg1"/>
                </a:solidFill>
                <a:latin typeface="微软雅黑" panose="020B0503020204020204" pitchFamily="34" charset="-122"/>
                <a:ea typeface="微软雅黑" panose="020B0503020204020204" pitchFamily="34" charset="-122"/>
              </a:rPr>
              <a:t>80%</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3" name="TextBox 16"/>
          <p:cNvSpPr txBox="1">
            <a:spLocks noChangeArrowheads="1"/>
          </p:cNvSpPr>
          <p:nvPr/>
        </p:nvSpPr>
        <p:spPr bwMode="auto">
          <a:xfrm>
            <a:off x="1709750" y="2770684"/>
            <a:ext cx="1763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点击添加文本</a:t>
            </a:r>
          </a:p>
        </p:txBody>
      </p:sp>
      <p:sp>
        <p:nvSpPr>
          <p:cNvPr id="44" name="TextBox 16"/>
          <p:cNvSpPr txBox="1">
            <a:spLocks noChangeArrowheads="1"/>
          </p:cNvSpPr>
          <p:nvPr/>
        </p:nvSpPr>
        <p:spPr bwMode="auto">
          <a:xfrm>
            <a:off x="1709750" y="3172151"/>
            <a:ext cx="1763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点击添加文本</a:t>
            </a:r>
          </a:p>
        </p:txBody>
      </p:sp>
      <p:sp>
        <p:nvSpPr>
          <p:cNvPr id="45" name="任意多边形 44"/>
          <p:cNvSpPr/>
          <p:nvPr/>
        </p:nvSpPr>
        <p:spPr>
          <a:xfrm flipH="1">
            <a:off x="8412557" y="3707626"/>
            <a:ext cx="3054018" cy="1800000"/>
          </a:xfrm>
          <a:custGeom>
            <a:avLst/>
            <a:gdLst>
              <a:gd name="connsiteX0" fmla="*/ 0 w 3054018"/>
              <a:gd name="connsiteY0" fmla="*/ 0 h 1800000"/>
              <a:gd name="connsiteX1" fmla="*/ 3023873 w 3054018"/>
              <a:gd name="connsiteY1" fmla="*/ 0 h 1800000"/>
              <a:gd name="connsiteX2" fmla="*/ 2947183 w 3054018"/>
              <a:gd name="connsiteY2" fmla="*/ 84381 h 1800000"/>
              <a:gd name="connsiteX3" fmla="*/ 2659460 w 3054018"/>
              <a:gd name="connsiteY3" fmla="*/ 885858 h 1800000"/>
              <a:gd name="connsiteX4" fmla="*/ 3028505 w 3054018"/>
              <a:gd name="connsiteY4" fmla="*/ 1776813 h 1800000"/>
              <a:gd name="connsiteX5" fmla="*/ 3054018 w 3054018"/>
              <a:gd name="connsiteY5" fmla="*/ 1800000 h 1800000"/>
              <a:gd name="connsiteX6" fmla="*/ 0 w 3054018"/>
              <a:gd name="connsiteY6" fmla="*/ 180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4018" h="1800000">
                <a:moveTo>
                  <a:pt x="0" y="0"/>
                </a:moveTo>
                <a:lnTo>
                  <a:pt x="3023873" y="0"/>
                </a:lnTo>
                <a:lnTo>
                  <a:pt x="2947183" y="84381"/>
                </a:lnTo>
                <a:cubicBezTo>
                  <a:pt x="2767436" y="302183"/>
                  <a:pt x="2659460" y="581411"/>
                  <a:pt x="2659460" y="885858"/>
                </a:cubicBezTo>
                <a:cubicBezTo>
                  <a:pt x="2659460" y="1233798"/>
                  <a:pt x="2800490" y="1548798"/>
                  <a:pt x="3028505" y="1776813"/>
                </a:cubicBezTo>
                <a:lnTo>
                  <a:pt x="3054018" y="1800000"/>
                </a:lnTo>
                <a:lnTo>
                  <a:pt x="0" y="1800000"/>
                </a:lnTo>
                <a:close/>
              </a:path>
            </a:pathLst>
          </a:cu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9" name="TextBox 16"/>
          <p:cNvSpPr txBox="1">
            <a:spLocks noChangeArrowheads="1"/>
          </p:cNvSpPr>
          <p:nvPr/>
        </p:nvSpPr>
        <p:spPr bwMode="auto">
          <a:xfrm>
            <a:off x="10400757" y="4884914"/>
            <a:ext cx="10515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latin typeface="微软雅黑" panose="020B0503020204020204" pitchFamily="34" charset="-122"/>
                <a:ea typeface="微软雅黑" panose="020B0503020204020204" pitchFamily="34" charset="-122"/>
              </a:rPr>
              <a:t>40%</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50" name="TextBox 16"/>
          <p:cNvSpPr txBox="1">
            <a:spLocks noChangeArrowheads="1"/>
          </p:cNvSpPr>
          <p:nvPr/>
        </p:nvSpPr>
        <p:spPr bwMode="auto">
          <a:xfrm>
            <a:off x="8944417" y="4050794"/>
            <a:ext cx="1763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点击添加文本</a:t>
            </a:r>
          </a:p>
        </p:txBody>
      </p:sp>
      <p:sp>
        <p:nvSpPr>
          <p:cNvPr id="51" name="TextBox 16"/>
          <p:cNvSpPr txBox="1">
            <a:spLocks noChangeArrowheads="1"/>
          </p:cNvSpPr>
          <p:nvPr/>
        </p:nvSpPr>
        <p:spPr bwMode="auto">
          <a:xfrm>
            <a:off x="8944417" y="4452261"/>
            <a:ext cx="1763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点击添加文本</a:t>
            </a:r>
          </a:p>
        </p:txBody>
      </p:sp>
      <p:pic>
        <p:nvPicPr>
          <p:cNvPr id="53" name="图片 52"/>
          <p:cNvPicPr>
            <a:picLocks noChangeAspect="1"/>
          </p:cNvPicPr>
          <p:nvPr/>
        </p:nvPicPr>
        <p:blipFill>
          <a:blip r:embed="rId2"/>
          <a:stretch>
            <a:fillRect/>
          </a:stretch>
        </p:blipFill>
        <p:spPr>
          <a:xfrm>
            <a:off x="4095856" y="2423977"/>
            <a:ext cx="900000" cy="900000"/>
          </a:xfrm>
          <a:prstGeom prst="rect">
            <a:avLst/>
          </a:prstGeom>
        </p:spPr>
      </p:pic>
      <p:grpSp>
        <p:nvGrpSpPr>
          <p:cNvPr id="57" name="组合 56"/>
          <p:cNvGrpSpPr>
            <a:grpSpLocks noChangeAspect="1"/>
          </p:cNvGrpSpPr>
          <p:nvPr/>
        </p:nvGrpSpPr>
        <p:grpSpPr>
          <a:xfrm>
            <a:off x="7039330" y="4050794"/>
            <a:ext cx="1080000" cy="1080000"/>
            <a:chOff x="6427116" y="-259262"/>
            <a:chExt cx="6545425" cy="6545425"/>
          </a:xfrm>
        </p:grpSpPr>
        <p:pic>
          <p:nvPicPr>
            <p:cNvPr id="58" name="图片 57"/>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427116" y="-259262"/>
              <a:ext cx="6545425" cy="6545425"/>
            </a:xfrm>
            <a:prstGeom prst="rect">
              <a:avLst/>
            </a:prstGeom>
          </p:spPr>
        </p:pic>
        <p:pic>
          <p:nvPicPr>
            <p:cNvPr id="59" name="图片 58"/>
            <p:cNvPicPr>
              <a:picLocks noChangeAspect="1"/>
            </p:cNvPicPr>
            <p:nvPr/>
          </p:nvPicPr>
          <p:blipFill rotWithShape="1">
            <a:blip r:embed="rId5" cstate="print">
              <a:extLst>
                <a:ext uri="{28A0092B-C50C-407E-A947-70E740481C1C}">
                  <a14:useLocalDpi xmlns:a14="http://schemas.microsoft.com/office/drawing/2010/main" val="0"/>
                </a:ext>
              </a:extLst>
            </a:blip>
            <a:srcRect l="29598" t="12868" r="30044" b="64514"/>
            <a:stretch>
              <a:fillRect/>
            </a:stretch>
          </p:blipFill>
          <p:spPr>
            <a:xfrm>
              <a:off x="8379027" y="596820"/>
              <a:ext cx="2641601" cy="1480457"/>
            </a:xfrm>
            <a:prstGeom prst="rect">
              <a:avLst/>
            </a:prstGeom>
          </p:spPr>
        </p:pic>
        <p:pic>
          <p:nvPicPr>
            <p:cNvPr id="60" name="图片 59"/>
            <p:cNvPicPr>
              <a:picLocks noChangeAspect="1"/>
            </p:cNvPicPr>
            <p:nvPr/>
          </p:nvPicPr>
          <p:blipFill rotWithShape="1">
            <a:blip r:embed="rId5" cstate="print">
              <a:extLst>
                <a:ext uri="{28A0092B-C50C-407E-A947-70E740481C1C}">
                  <a14:useLocalDpi xmlns:a14="http://schemas.microsoft.com/office/drawing/2010/main" val="0"/>
                </a:ext>
              </a:extLst>
            </a:blip>
            <a:srcRect l="18681" t="35701" r="70675" b="35693"/>
            <a:stretch>
              <a:fillRect/>
            </a:stretch>
          </p:blipFill>
          <p:spPr>
            <a:xfrm>
              <a:off x="7670054" y="2077277"/>
              <a:ext cx="696685" cy="1872343"/>
            </a:xfrm>
            <a:prstGeom prst="rect">
              <a:avLst/>
            </a:prstGeom>
          </p:spPr>
        </p:pic>
        <p:pic>
          <p:nvPicPr>
            <p:cNvPr id="61" name="图片 60"/>
            <p:cNvPicPr>
              <a:picLocks noChangeAspect="1"/>
            </p:cNvPicPr>
            <p:nvPr/>
          </p:nvPicPr>
          <p:blipFill rotWithShape="1">
            <a:blip r:embed="rId5" cstate="print">
              <a:extLst>
                <a:ext uri="{28A0092B-C50C-407E-A947-70E740481C1C}">
                  <a14:useLocalDpi xmlns:a14="http://schemas.microsoft.com/office/drawing/2010/main" val="0"/>
                </a:ext>
              </a:extLst>
            </a:blip>
            <a:srcRect l="70272" t="35551" r="20193" b="35843"/>
            <a:stretch>
              <a:fillRect/>
            </a:stretch>
          </p:blipFill>
          <p:spPr>
            <a:xfrm>
              <a:off x="11116705" y="2077278"/>
              <a:ext cx="624114" cy="1872343"/>
            </a:xfrm>
            <a:prstGeom prst="rect">
              <a:avLst/>
            </a:prstGeom>
          </p:spPr>
        </p:pic>
      </p:grpSp>
      <p:sp>
        <p:nvSpPr>
          <p:cNvPr id="62" name="矩形 61"/>
          <p:cNvSpPr/>
          <p:nvPr/>
        </p:nvSpPr>
        <p:spPr>
          <a:xfrm>
            <a:off x="169065" y="283263"/>
            <a:ext cx="954107" cy="400110"/>
          </a:xfrm>
          <a:prstGeom prst="rect">
            <a:avLst/>
          </a:prstGeom>
        </p:spPr>
        <p:txBody>
          <a:bodyPr wrap="none">
            <a:spAutoFit/>
          </a:bodyPr>
          <a:lstStyle/>
          <a:p>
            <a:r>
              <a:rPr lang="zh-CN" altLang="en-US" sz="2000">
                <a:solidFill>
                  <a:srgbClr val="FFFFFF"/>
                </a:solidFill>
                <a:latin typeface="微软雅黑" panose="020B0503020204020204" pitchFamily="34" charset="-122"/>
                <a:ea typeface="微软雅黑" panose="020B0503020204020204" pitchFamily="34" charset="-122"/>
              </a:rPr>
              <a:t>过渡页</a:t>
            </a:r>
            <a:endParaRPr lang="zh-CN" altLang="en-US" sz="2000">
              <a:solidFill>
                <a:srgbClr val="FFFFFF"/>
              </a:solidFill>
            </a:endParaRPr>
          </a:p>
        </p:txBody>
      </p:sp>
      <p:grpSp>
        <p:nvGrpSpPr>
          <p:cNvPr id="63" name="组合 62"/>
          <p:cNvGrpSpPr/>
          <p:nvPr/>
        </p:nvGrpSpPr>
        <p:grpSpPr>
          <a:xfrm flipH="1">
            <a:off x="5551630" y="3610489"/>
            <a:ext cx="648000" cy="468000"/>
            <a:chOff x="5481510" y="1669774"/>
            <a:chExt cx="3485322" cy="2301860"/>
          </a:xfrm>
        </p:grpSpPr>
        <p:cxnSp>
          <p:nvCxnSpPr>
            <p:cNvPr id="64" name="直接连接符 63"/>
            <p:cNvCxnSpPr/>
            <p:nvPr/>
          </p:nvCxnSpPr>
          <p:spPr>
            <a:xfrm>
              <a:off x="5481510" y="1740050"/>
              <a:ext cx="3485322" cy="0"/>
            </a:xfrm>
            <a:prstGeom prst="line">
              <a:avLst/>
            </a:prstGeom>
            <a:no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65" name="直接连接符 64"/>
            <p:cNvCxnSpPr/>
            <p:nvPr/>
          </p:nvCxnSpPr>
          <p:spPr>
            <a:xfrm>
              <a:off x="8889983" y="1669774"/>
              <a:ext cx="0" cy="2301860"/>
            </a:xfrm>
            <a:prstGeom prst="line">
              <a:avLst/>
            </a:prstGeom>
            <a:no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66" name="组合 65"/>
          <p:cNvGrpSpPr/>
          <p:nvPr/>
        </p:nvGrpSpPr>
        <p:grpSpPr>
          <a:xfrm flipV="1">
            <a:off x="5560717" y="3624777"/>
            <a:ext cx="648000" cy="468000"/>
            <a:chOff x="5481510" y="1669774"/>
            <a:chExt cx="3485322" cy="2301860"/>
          </a:xfrm>
        </p:grpSpPr>
        <p:cxnSp>
          <p:nvCxnSpPr>
            <p:cNvPr id="67" name="直接连接符 66"/>
            <p:cNvCxnSpPr/>
            <p:nvPr/>
          </p:nvCxnSpPr>
          <p:spPr>
            <a:xfrm>
              <a:off x="5481510" y="1740050"/>
              <a:ext cx="3485322" cy="0"/>
            </a:xfrm>
            <a:prstGeom prst="line">
              <a:avLst/>
            </a:prstGeom>
            <a:no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68" name="直接连接符 67"/>
            <p:cNvCxnSpPr/>
            <p:nvPr/>
          </p:nvCxnSpPr>
          <p:spPr>
            <a:xfrm>
              <a:off x="8889983" y="1669774"/>
              <a:ext cx="0" cy="2301860"/>
            </a:xfrm>
            <a:prstGeom prst="line">
              <a:avLst/>
            </a:prstGeom>
            <a:no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6" presetClass="entr" presetSubtype="37"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outVertical)">
                                      <p:cBhvr>
                                        <p:cTn id="10" dur="250"/>
                                        <p:tgtEl>
                                          <p:spTgt spid="27"/>
                                        </p:tgtEl>
                                      </p:cBhvr>
                                    </p:animEffect>
                                  </p:childTnLst>
                                </p:cTn>
                              </p:par>
                              <p:par>
                                <p:cTn id="11" presetID="1"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49" presetClass="path" presetSubtype="0" accel="50000" decel="50000" fill="hold" nodeType="withEffect">
                                  <p:stCondLst>
                                    <p:cond delay="0"/>
                                  </p:stCondLst>
                                  <p:childTnLst>
                                    <p:animMotion origin="layout" path="M -2.29167E-6 0 L 0.43138 0.20417 " pathEditMode="relative" rAng="0" ptsTypes="AA">
                                      <p:cBhvr>
                                        <p:cTn id="14" dur="250" fill="hold"/>
                                        <p:tgtEl>
                                          <p:spTgt spid="66"/>
                                        </p:tgtEl>
                                        <p:attrNameLst>
                                          <p:attrName>ppt_x</p:attrName>
                                          <p:attrName>ppt_y</p:attrName>
                                        </p:attrNameLst>
                                      </p:cBhvr>
                                      <p:rCtr x="21563" y="10208"/>
                                    </p:animMotion>
                                  </p:childTnLst>
                                </p:cTn>
                              </p:par>
                              <p:par>
                                <p:cTn id="15" presetID="1"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49" presetClass="path" presetSubtype="0" accel="50000" decel="50000" fill="hold" nodeType="withEffect">
                                  <p:stCondLst>
                                    <p:cond delay="0"/>
                                  </p:stCondLst>
                                  <p:childTnLst>
                                    <p:animMotion origin="layout" path="M -1.04167E-6 3.33333E-6 L -0.40273 -0.22801 " pathEditMode="relative" rAng="0" ptsTypes="AA">
                                      <p:cBhvr>
                                        <p:cTn id="18" dur="250" fill="hold"/>
                                        <p:tgtEl>
                                          <p:spTgt spid="63"/>
                                        </p:tgtEl>
                                        <p:attrNameLst>
                                          <p:attrName>ppt_x</p:attrName>
                                          <p:attrName>ppt_y</p:attrName>
                                        </p:attrNameLst>
                                      </p:cBhvr>
                                      <p:rCtr x="-20143" y="-11412"/>
                                    </p:animMotion>
                                  </p:childTnLst>
                                </p:cTn>
                              </p:par>
                              <p:par>
                                <p:cTn id="19" presetID="22" presetClass="entr" presetSubtype="8" fill="hold" grpId="0" nodeType="withEffect">
                                  <p:stCondLst>
                                    <p:cond delay="250"/>
                                  </p:stCondLst>
                                  <p:childTnLst>
                                    <p:set>
                                      <p:cBhvr>
                                        <p:cTn id="20" dur="1" fill="hold">
                                          <p:stCondLst>
                                            <p:cond delay="0"/>
                                          </p:stCondLst>
                                        </p:cTn>
                                        <p:tgtEl>
                                          <p:spTgt spid="45"/>
                                        </p:tgtEl>
                                        <p:attrNameLst>
                                          <p:attrName>style.visibility</p:attrName>
                                        </p:attrNameLst>
                                      </p:cBhvr>
                                      <p:to>
                                        <p:strVal val="visible"/>
                                      </p:to>
                                    </p:set>
                                    <p:animEffect transition="in" filter="wipe(left)">
                                      <p:cBhvr>
                                        <p:cTn id="21" dur="250"/>
                                        <p:tgtEl>
                                          <p:spTgt spid="45"/>
                                        </p:tgtEl>
                                      </p:cBhvr>
                                    </p:animEffect>
                                  </p:childTnLst>
                                </p:cTn>
                              </p:par>
                              <p:par>
                                <p:cTn id="22" presetID="22" presetClass="entr" presetSubtype="2" fill="hold" grpId="0" nodeType="withEffect">
                                  <p:stCondLst>
                                    <p:cond delay="250"/>
                                  </p:stCondLst>
                                  <p:childTnLst>
                                    <p:set>
                                      <p:cBhvr>
                                        <p:cTn id="23" dur="1" fill="hold">
                                          <p:stCondLst>
                                            <p:cond delay="0"/>
                                          </p:stCondLst>
                                        </p:cTn>
                                        <p:tgtEl>
                                          <p:spTgt spid="38"/>
                                        </p:tgtEl>
                                        <p:attrNameLst>
                                          <p:attrName>style.visibility</p:attrName>
                                        </p:attrNameLst>
                                      </p:cBhvr>
                                      <p:to>
                                        <p:strVal val="visible"/>
                                      </p:to>
                                    </p:set>
                                    <p:animEffect transition="in" filter="wipe(right)">
                                      <p:cBhvr>
                                        <p:cTn id="24" dur="250"/>
                                        <p:tgtEl>
                                          <p:spTgt spid="38"/>
                                        </p:tgtEl>
                                      </p:cBhvr>
                                    </p:animEffect>
                                  </p:childTnLst>
                                </p:cTn>
                              </p:par>
                              <p:par>
                                <p:cTn id="25" presetID="21" presetClass="entr" presetSubtype="1" fill="hold" grpId="0"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50"/>
                                        <p:tgtEl>
                                          <p:spTgt spid="4"/>
                                        </p:tgtEl>
                                      </p:cBhvr>
                                    </p:animEffect>
                                  </p:childTnLst>
                                </p:cTn>
                              </p:par>
                              <p:par>
                                <p:cTn id="28" presetID="21" presetClass="entr" presetSubtype="1" fill="hold" grpId="0" nodeType="withEffect">
                                  <p:stCondLst>
                                    <p:cond delay="250"/>
                                  </p:stCondLst>
                                  <p:childTnLst>
                                    <p:set>
                                      <p:cBhvr>
                                        <p:cTn id="29" dur="1" fill="hold">
                                          <p:stCondLst>
                                            <p:cond delay="0"/>
                                          </p:stCondLst>
                                        </p:cTn>
                                        <p:tgtEl>
                                          <p:spTgt spid="30"/>
                                        </p:tgtEl>
                                        <p:attrNameLst>
                                          <p:attrName>style.visibility</p:attrName>
                                        </p:attrNameLst>
                                      </p:cBhvr>
                                      <p:to>
                                        <p:strVal val="visible"/>
                                      </p:to>
                                    </p:set>
                                    <p:animEffect transition="in" filter="wheel(1)">
                                      <p:cBhvr>
                                        <p:cTn id="30" dur="250"/>
                                        <p:tgtEl>
                                          <p:spTgt spid="30"/>
                                        </p:tgtEl>
                                      </p:cBhvr>
                                    </p:animEffect>
                                  </p:childTnLst>
                                </p:cTn>
                              </p:par>
                              <p:par>
                                <p:cTn id="31" presetID="10" presetClass="entr" presetSubtype="0" fill="hold" nodeType="withEffect">
                                  <p:stCondLst>
                                    <p:cond delay="25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500"/>
                                        <p:tgtEl>
                                          <p:spTgt spid="53"/>
                                        </p:tgtEl>
                                      </p:cBhvr>
                                    </p:animEffect>
                                  </p:childTnLst>
                                </p:cTn>
                              </p:par>
                              <p:par>
                                <p:cTn id="34" presetID="10" presetClass="entr" presetSubtype="0" fill="hold" nodeType="withEffect">
                                  <p:stCondLst>
                                    <p:cond delay="25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childTnLst>
                          </p:cTn>
                        </p:par>
                        <p:par>
                          <p:cTn id="37" fill="hold">
                            <p:stCondLst>
                              <p:cond delay="500"/>
                            </p:stCondLst>
                            <p:childTnLst>
                              <p:par>
                                <p:cTn id="38" presetID="9"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ssolve">
                                      <p:cBhvr>
                                        <p:cTn id="40" dur="500"/>
                                        <p:tgtEl>
                                          <p:spTgt spid="9"/>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dissolve">
                                      <p:cBhvr>
                                        <p:cTn id="43" dur="500"/>
                                        <p:tgtEl>
                                          <p:spTgt spid="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30" grpId="0" animBg="1"/>
      <p:bldP spid="31" grpId="0" animBg="1"/>
      <p:bldP spid="38" grpId="0" animBg="1"/>
      <p:bldP spid="42" grpId="0"/>
      <p:bldP spid="43" grpId="0"/>
      <p:bldP spid="44" grpId="0"/>
      <p:bldP spid="45" grpId="0" animBg="1"/>
      <p:bldP spid="49" grpId="0"/>
      <p:bldP spid="50" grpId="0"/>
      <p:bldP spid="51" grpId="0"/>
      <p:bldP spid="6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平行四边形 12"/>
          <p:cNvSpPr/>
          <p:nvPr/>
        </p:nvSpPr>
        <p:spPr>
          <a:xfrm rot="1725212">
            <a:off x="5125125" y="2815859"/>
            <a:ext cx="1890188" cy="1093019"/>
          </a:xfrm>
          <a:prstGeom prst="parallelogram">
            <a:avLst>
              <a:gd name="adj" fmla="val 62423"/>
            </a:avLst>
          </a:prstGeom>
          <a:solidFill>
            <a:srgbClr val="FFFF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a:spLocks noChangeAspect="1"/>
          </p:cNvSpPr>
          <p:nvPr/>
        </p:nvSpPr>
        <p:spPr>
          <a:xfrm>
            <a:off x="3393914" y="4838742"/>
            <a:ext cx="180000" cy="18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3520487" y="4928742"/>
            <a:ext cx="117157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椭圆 41"/>
          <p:cNvSpPr>
            <a:spLocks noChangeAspect="1"/>
          </p:cNvSpPr>
          <p:nvPr/>
        </p:nvSpPr>
        <p:spPr>
          <a:xfrm>
            <a:off x="4619427" y="4838742"/>
            <a:ext cx="180000" cy="18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7517669" y="4838742"/>
            <a:ext cx="180000" cy="18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 name="直接连接符 43"/>
          <p:cNvCxnSpPr/>
          <p:nvPr/>
        </p:nvCxnSpPr>
        <p:spPr>
          <a:xfrm>
            <a:off x="7644242" y="4928742"/>
            <a:ext cx="117157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5" name="椭圆 44"/>
          <p:cNvSpPr>
            <a:spLocks noChangeAspect="1"/>
          </p:cNvSpPr>
          <p:nvPr/>
        </p:nvSpPr>
        <p:spPr>
          <a:xfrm>
            <a:off x="8743182" y="4838742"/>
            <a:ext cx="180000" cy="18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rot="5400000">
            <a:off x="5980219" y="2883463"/>
            <a:ext cx="180000" cy="18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7" name="直接连接符 46"/>
          <p:cNvCxnSpPr/>
          <p:nvPr/>
        </p:nvCxnSpPr>
        <p:spPr>
          <a:xfrm rot="5400000">
            <a:off x="5706490" y="2600058"/>
            <a:ext cx="727456"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8" name="椭圆 47"/>
          <p:cNvSpPr>
            <a:spLocks noChangeAspect="1"/>
          </p:cNvSpPr>
          <p:nvPr/>
        </p:nvSpPr>
        <p:spPr>
          <a:xfrm rot="5400000">
            <a:off x="5980219" y="2121785"/>
            <a:ext cx="180000" cy="18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16"/>
          <p:cNvSpPr txBox="1">
            <a:spLocks noChangeArrowheads="1"/>
          </p:cNvSpPr>
          <p:nvPr/>
        </p:nvSpPr>
        <p:spPr bwMode="auto">
          <a:xfrm>
            <a:off x="430404" y="4257467"/>
            <a:ext cx="305351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              点击添加文本</a:t>
            </a: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              点击添加文本</a:t>
            </a:r>
            <a:endParaRPr lang="en-US" altLang="zh-CN" sz="1400">
              <a:solidFill>
                <a:schemeClr val="bg1"/>
              </a:solidFill>
              <a:latin typeface="微软雅黑" panose="020B0503020204020204" pitchFamily="34" charset="-122"/>
              <a:ea typeface="微软雅黑" panose="020B0503020204020204" pitchFamily="34" charset="-122"/>
            </a:endParaRPr>
          </a:p>
        </p:txBody>
      </p:sp>
      <p:sp>
        <p:nvSpPr>
          <p:cNvPr id="60" name="TextBox 16"/>
          <p:cNvSpPr txBox="1">
            <a:spLocks noChangeArrowheads="1"/>
          </p:cNvSpPr>
          <p:nvPr/>
        </p:nvSpPr>
        <p:spPr bwMode="auto">
          <a:xfrm>
            <a:off x="8923182" y="4257468"/>
            <a:ext cx="310682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              点击添加文本</a:t>
            </a: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              点击添加文本</a:t>
            </a:r>
            <a:endParaRPr lang="en-US" altLang="zh-CN" sz="1400">
              <a:solidFill>
                <a:schemeClr val="bg1"/>
              </a:solidFill>
              <a:latin typeface="微软雅黑" panose="020B0503020204020204" pitchFamily="34" charset="-122"/>
              <a:ea typeface="微软雅黑" panose="020B0503020204020204" pitchFamily="34" charset="-122"/>
            </a:endParaRPr>
          </a:p>
        </p:txBody>
      </p:sp>
      <p:sp>
        <p:nvSpPr>
          <p:cNvPr id="61" name="TextBox 16"/>
          <p:cNvSpPr txBox="1">
            <a:spLocks noChangeArrowheads="1"/>
          </p:cNvSpPr>
          <p:nvPr/>
        </p:nvSpPr>
        <p:spPr bwMode="auto">
          <a:xfrm>
            <a:off x="4480521" y="967147"/>
            <a:ext cx="316939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              点击添加文本</a:t>
            </a: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en-US" altLang="zh-CN" sz="14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400">
                <a:solidFill>
                  <a:schemeClr val="bg1"/>
                </a:solidFill>
                <a:latin typeface="微软雅黑" panose="020B0503020204020204" pitchFamily="34" charset="-122"/>
                <a:ea typeface="微软雅黑" panose="020B0503020204020204" pitchFamily="34" charset="-122"/>
              </a:rPr>
              <a:t>点击添加文本              点击添加文本</a:t>
            </a:r>
            <a:endParaRPr lang="en-US" altLang="zh-CN" sz="140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169065" y="283263"/>
            <a:ext cx="954107" cy="400110"/>
          </a:xfrm>
          <a:prstGeom prst="rect">
            <a:avLst/>
          </a:prstGeom>
        </p:spPr>
        <p:txBody>
          <a:bodyPr wrap="none">
            <a:spAutoFit/>
          </a:bodyPr>
          <a:lstStyle/>
          <a:p>
            <a:r>
              <a:rPr lang="zh-CN" altLang="en-US" sz="2000">
                <a:solidFill>
                  <a:srgbClr val="FFFFFF"/>
                </a:solidFill>
                <a:latin typeface="微软雅黑" panose="020B0503020204020204" pitchFamily="34" charset="-122"/>
                <a:ea typeface="微软雅黑" panose="020B0503020204020204" pitchFamily="34" charset="-122"/>
              </a:rPr>
              <a:t>过渡页</a:t>
            </a:r>
            <a:endParaRPr lang="zh-CN" altLang="en-US" sz="2000">
              <a:solidFill>
                <a:srgbClr val="FFFFFF"/>
              </a:solidFill>
            </a:endParaRPr>
          </a:p>
        </p:txBody>
      </p:sp>
      <p:sp>
        <p:nvSpPr>
          <p:cNvPr id="63" name="矩形 62"/>
          <p:cNvSpPr>
            <a:spLocks noChangeAspect="1"/>
          </p:cNvSpPr>
          <p:nvPr/>
        </p:nvSpPr>
        <p:spPr>
          <a:xfrm>
            <a:off x="5448889" y="-1207539"/>
            <a:ext cx="1232660" cy="1232660"/>
          </a:xfrm>
          <a:prstGeom prst="rect">
            <a:avLst/>
          </a:prstGeom>
          <a:solidFill>
            <a:srgbClr val="FFFFFF">
              <a:alpha val="20000"/>
            </a:srgbClr>
          </a:solidFill>
          <a:ln>
            <a:solidFill>
              <a:srgbClr val="FFFFFF"/>
            </a:solidFill>
          </a:ln>
          <a:scene3d>
            <a:camera prst="isometricTopUp"/>
            <a:lightRig rig="threePt" dir="t"/>
          </a:scene3d>
          <a:sp3d extrusionH="1079500" contourW="12700">
            <a:bevelT w="0" h="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rot="1744606" flipH="1">
            <a:off x="4095696" y="4210487"/>
            <a:ext cx="2015644" cy="1155793"/>
          </a:xfrm>
          <a:prstGeom prst="parallelogram">
            <a:avLst>
              <a:gd name="adj" fmla="val 55785"/>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平行四边形 35"/>
          <p:cNvSpPr/>
          <p:nvPr/>
        </p:nvSpPr>
        <p:spPr>
          <a:xfrm rot="19855394">
            <a:off x="6060555" y="4211158"/>
            <a:ext cx="2015644" cy="1155793"/>
          </a:xfrm>
          <a:prstGeom prst="parallelogram">
            <a:avLst>
              <a:gd name="adj" fmla="val 55785"/>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childTnLst>
                                </p:cTn>
                              </p:par>
                              <p:par>
                                <p:cTn id="10" presetID="42" presetClass="path" presetSubtype="0" accel="50000" decel="50000" fill="hold" grpId="1" nodeType="withEffect">
                                  <p:stCondLst>
                                    <p:cond delay="0"/>
                                  </p:stCondLst>
                                  <p:childTnLst>
                                    <p:animMotion origin="layout" path="M 4.16667E-6 1.11111E-6 L 0.00052 0.63704 " pathEditMode="relative" rAng="0" ptsTypes="AA">
                                      <p:cBhvr>
                                        <p:cTn id="11" dur="250" fill="hold"/>
                                        <p:tgtEl>
                                          <p:spTgt spid="63"/>
                                        </p:tgtEl>
                                        <p:attrNameLst>
                                          <p:attrName>ppt_x</p:attrName>
                                          <p:attrName>ppt_y</p:attrName>
                                        </p:attrNameLst>
                                      </p:cBhvr>
                                      <p:rCtr x="26" y="31852"/>
                                    </p:animMotion>
                                  </p:childTnLst>
                                </p:cTn>
                              </p:par>
                              <p:par>
                                <p:cTn id="12" presetID="22" presetClass="entr" presetSubtype="4" fill="hold" grpId="0" nodeType="withEffect">
                                  <p:stCondLst>
                                    <p:cond delay="25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250"/>
                                        <p:tgtEl>
                                          <p:spTgt spid="13"/>
                                        </p:tgtEl>
                                      </p:cBhvr>
                                    </p:animEffect>
                                  </p:childTnLst>
                                </p:cTn>
                              </p:par>
                              <p:par>
                                <p:cTn id="15" presetID="22" presetClass="entr" presetSubtype="2" fill="hold" grpId="0" nodeType="withEffect">
                                  <p:stCondLst>
                                    <p:cond delay="250"/>
                                  </p:stCondLst>
                                  <p:childTnLst>
                                    <p:set>
                                      <p:cBhvr>
                                        <p:cTn id="16" dur="1" fill="hold">
                                          <p:stCondLst>
                                            <p:cond delay="0"/>
                                          </p:stCondLst>
                                        </p:cTn>
                                        <p:tgtEl>
                                          <p:spTgt spid="34"/>
                                        </p:tgtEl>
                                        <p:attrNameLst>
                                          <p:attrName>style.visibility</p:attrName>
                                        </p:attrNameLst>
                                      </p:cBhvr>
                                      <p:to>
                                        <p:strVal val="visible"/>
                                      </p:to>
                                    </p:set>
                                    <p:animEffect transition="in" filter="wipe(right)">
                                      <p:cBhvr>
                                        <p:cTn id="17" dur="250"/>
                                        <p:tgtEl>
                                          <p:spTgt spid="34"/>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36"/>
                                        </p:tgtEl>
                                        <p:attrNameLst>
                                          <p:attrName>style.visibility</p:attrName>
                                        </p:attrNameLst>
                                      </p:cBhvr>
                                      <p:to>
                                        <p:strVal val="visible"/>
                                      </p:to>
                                    </p:set>
                                    <p:animEffect transition="in" filter="wipe(left)">
                                      <p:cBhvr>
                                        <p:cTn id="20" dur="250"/>
                                        <p:tgtEl>
                                          <p:spTgt spid="36"/>
                                        </p:tgtEl>
                                      </p:cBhvr>
                                    </p:animEffect>
                                  </p:childTnLst>
                                </p:cTn>
                              </p:par>
                              <p:par>
                                <p:cTn id="21" presetID="21" presetClass="entr" presetSubtype="1" fill="hold" grpId="0" nodeType="withEffect">
                                  <p:stCondLst>
                                    <p:cond delay="500"/>
                                  </p:stCondLst>
                                  <p:childTnLst>
                                    <p:set>
                                      <p:cBhvr>
                                        <p:cTn id="22" dur="1" fill="hold">
                                          <p:stCondLst>
                                            <p:cond delay="0"/>
                                          </p:stCondLst>
                                        </p:cTn>
                                        <p:tgtEl>
                                          <p:spTgt spid="46"/>
                                        </p:tgtEl>
                                        <p:attrNameLst>
                                          <p:attrName>style.visibility</p:attrName>
                                        </p:attrNameLst>
                                      </p:cBhvr>
                                      <p:to>
                                        <p:strVal val="visible"/>
                                      </p:to>
                                    </p:set>
                                    <p:animEffect transition="in" filter="wheel(1)">
                                      <p:cBhvr>
                                        <p:cTn id="23" dur="250"/>
                                        <p:tgtEl>
                                          <p:spTgt spid="46"/>
                                        </p:tgtEl>
                                      </p:cBhvr>
                                    </p:animEffect>
                                  </p:childTnLst>
                                </p:cTn>
                              </p:par>
                              <p:par>
                                <p:cTn id="24" presetID="21" presetClass="entr" presetSubtype="1" fill="hold" grpId="0" nodeType="withEffect">
                                  <p:stCondLst>
                                    <p:cond delay="500"/>
                                  </p:stCondLst>
                                  <p:childTnLst>
                                    <p:set>
                                      <p:cBhvr>
                                        <p:cTn id="25" dur="1" fill="hold">
                                          <p:stCondLst>
                                            <p:cond delay="0"/>
                                          </p:stCondLst>
                                        </p:cTn>
                                        <p:tgtEl>
                                          <p:spTgt spid="42"/>
                                        </p:tgtEl>
                                        <p:attrNameLst>
                                          <p:attrName>style.visibility</p:attrName>
                                        </p:attrNameLst>
                                      </p:cBhvr>
                                      <p:to>
                                        <p:strVal val="visible"/>
                                      </p:to>
                                    </p:set>
                                    <p:animEffect transition="in" filter="wheel(1)">
                                      <p:cBhvr>
                                        <p:cTn id="26" dur="250"/>
                                        <p:tgtEl>
                                          <p:spTgt spid="42"/>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43"/>
                                        </p:tgtEl>
                                        <p:attrNameLst>
                                          <p:attrName>style.visibility</p:attrName>
                                        </p:attrNameLst>
                                      </p:cBhvr>
                                      <p:to>
                                        <p:strVal val="visible"/>
                                      </p:to>
                                    </p:set>
                                    <p:animEffect transition="in" filter="wheel(1)">
                                      <p:cBhvr>
                                        <p:cTn id="29" dur="250"/>
                                        <p:tgtEl>
                                          <p:spTgt spid="43"/>
                                        </p:tgtEl>
                                      </p:cBhvr>
                                    </p:animEffect>
                                  </p:childTnLst>
                                </p:cTn>
                              </p:par>
                              <p:par>
                                <p:cTn id="30" presetID="22" presetClass="entr" presetSubtype="2" fill="hold" nodeType="withEffect">
                                  <p:stCondLst>
                                    <p:cond delay="500"/>
                                  </p:stCondLst>
                                  <p:childTnLst>
                                    <p:set>
                                      <p:cBhvr>
                                        <p:cTn id="31" dur="1" fill="hold">
                                          <p:stCondLst>
                                            <p:cond delay="0"/>
                                          </p:stCondLst>
                                        </p:cTn>
                                        <p:tgtEl>
                                          <p:spTgt spid="41"/>
                                        </p:tgtEl>
                                        <p:attrNameLst>
                                          <p:attrName>style.visibility</p:attrName>
                                        </p:attrNameLst>
                                      </p:cBhvr>
                                      <p:to>
                                        <p:strVal val="visible"/>
                                      </p:to>
                                    </p:set>
                                    <p:animEffect transition="in" filter="wipe(right)">
                                      <p:cBhvr>
                                        <p:cTn id="32" dur="250"/>
                                        <p:tgtEl>
                                          <p:spTgt spid="41"/>
                                        </p:tgtEl>
                                      </p:cBhvr>
                                    </p:animEffect>
                                  </p:childTnLst>
                                </p:cTn>
                              </p:par>
                              <p:par>
                                <p:cTn id="33" presetID="22" presetClass="entr" presetSubtype="4" fill="hold" nodeType="withEffect">
                                  <p:stCondLst>
                                    <p:cond delay="500"/>
                                  </p:stCondLst>
                                  <p:childTnLst>
                                    <p:set>
                                      <p:cBhvr>
                                        <p:cTn id="34" dur="1" fill="hold">
                                          <p:stCondLst>
                                            <p:cond delay="0"/>
                                          </p:stCondLst>
                                        </p:cTn>
                                        <p:tgtEl>
                                          <p:spTgt spid="47"/>
                                        </p:tgtEl>
                                        <p:attrNameLst>
                                          <p:attrName>style.visibility</p:attrName>
                                        </p:attrNameLst>
                                      </p:cBhvr>
                                      <p:to>
                                        <p:strVal val="visible"/>
                                      </p:to>
                                    </p:set>
                                    <p:animEffect transition="in" filter="wipe(down)">
                                      <p:cBhvr>
                                        <p:cTn id="35" dur="250"/>
                                        <p:tgtEl>
                                          <p:spTgt spid="47"/>
                                        </p:tgtEl>
                                      </p:cBhvr>
                                    </p:animEffect>
                                  </p:childTnLst>
                                </p:cTn>
                              </p:par>
                              <p:par>
                                <p:cTn id="36" presetID="22" presetClass="entr" presetSubtype="8" fill="hold" nodeType="withEffect">
                                  <p:stCondLst>
                                    <p:cond delay="500"/>
                                  </p:stCondLst>
                                  <p:childTnLst>
                                    <p:set>
                                      <p:cBhvr>
                                        <p:cTn id="37" dur="1" fill="hold">
                                          <p:stCondLst>
                                            <p:cond delay="0"/>
                                          </p:stCondLst>
                                        </p:cTn>
                                        <p:tgtEl>
                                          <p:spTgt spid="44"/>
                                        </p:tgtEl>
                                        <p:attrNameLst>
                                          <p:attrName>style.visibility</p:attrName>
                                        </p:attrNameLst>
                                      </p:cBhvr>
                                      <p:to>
                                        <p:strVal val="visible"/>
                                      </p:to>
                                    </p:set>
                                    <p:animEffect transition="in" filter="wipe(left)">
                                      <p:cBhvr>
                                        <p:cTn id="38" dur="250"/>
                                        <p:tgtEl>
                                          <p:spTgt spid="44"/>
                                        </p:tgtEl>
                                      </p:cBhvr>
                                    </p:animEffect>
                                  </p:childTnLst>
                                </p:cTn>
                              </p:par>
                              <p:par>
                                <p:cTn id="39" presetID="21" presetClass="entr" presetSubtype="1" fill="hold" grpId="0" nodeType="withEffect">
                                  <p:stCondLst>
                                    <p:cond delay="750"/>
                                  </p:stCondLst>
                                  <p:childTnLst>
                                    <p:set>
                                      <p:cBhvr>
                                        <p:cTn id="40" dur="1" fill="hold">
                                          <p:stCondLst>
                                            <p:cond delay="0"/>
                                          </p:stCondLst>
                                        </p:cTn>
                                        <p:tgtEl>
                                          <p:spTgt spid="48"/>
                                        </p:tgtEl>
                                        <p:attrNameLst>
                                          <p:attrName>style.visibility</p:attrName>
                                        </p:attrNameLst>
                                      </p:cBhvr>
                                      <p:to>
                                        <p:strVal val="visible"/>
                                      </p:to>
                                    </p:set>
                                    <p:animEffect transition="in" filter="wheel(1)">
                                      <p:cBhvr>
                                        <p:cTn id="41" dur="250"/>
                                        <p:tgtEl>
                                          <p:spTgt spid="48"/>
                                        </p:tgtEl>
                                      </p:cBhvr>
                                    </p:animEffect>
                                  </p:childTnLst>
                                </p:cTn>
                              </p:par>
                              <p:par>
                                <p:cTn id="42" presetID="21" presetClass="entr" presetSubtype="1" fill="hold" grpId="0" nodeType="withEffect">
                                  <p:stCondLst>
                                    <p:cond delay="750"/>
                                  </p:stCondLst>
                                  <p:childTnLst>
                                    <p:set>
                                      <p:cBhvr>
                                        <p:cTn id="43" dur="1" fill="hold">
                                          <p:stCondLst>
                                            <p:cond delay="0"/>
                                          </p:stCondLst>
                                        </p:cTn>
                                        <p:tgtEl>
                                          <p:spTgt spid="45"/>
                                        </p:tgtEl>
                                        <p:attrNameLst>
                                          <p:attrName>style.visibility</p:attrName>
                                        </p:attrNameLst>
                                      </p:cBhvr>
                                      <p:to>
                                        <p:strVal val="visible"/>
                                      </p:to>
                                    </p:set>
                                    <p:animEffect transition="in" filter="wheel(1)">
                                      <p:cBhvr>
                                        <p:cTn id="44" dur="250"/>
                                        <p:tgtEl>
                                          <p:spTgt spid="45"/>
                                        </p:tgtEl>
                                      </p:cBhvr>
                                    </p:animEffect>
                                  </p:childTnLst>
                                </p:cTn>
                              </p:par>
                              <p:par>
                                <p:cTn id="45" presetID="21" presetClass="entr" presetSubtype="1" fill="hold" grpId="0" nodeType="withEffect">
                                  <p:stCondLst>
                                    <p:cond delay="750"/>
                                  </p:stCondLst>
                                  <p:childTnLst>
                                    <p:set>
                                      <p:cBhvr>
                                        <p:cTn id="46" dur="1" fill="hold">
                                          <p:stCondLst>
                                            <p:cond delay="0"/>
                                          </p:stCondLst>
                                        </p:cTn>
                                        <p:tgtEl>
                                          <p:spTgt spid="38"/>
                                        </p:tgtEl>
                                        <p:attrNameLst>
                                          <p:attrName>style.visibility</p:attrName>
                                        </p:attrNameLst>
                                      </p:cBhvr>
                                      <p:to>
                                        <p:strVal val="visible"/>
                                      </p:to>
                                    </p:set>
                                    <p:animEffect transition="in" filter="wheel(1)">
                                      <p:cBhvr>
                                        <p:cTn id="47" dur="250"/>
                                        <p:tgtEl>
                                          <p:spTgt spid="38"/>
                                        </p:tgtEl>
                                      </p:cBhvr>
                                    </p:animEffect>
                                  </p:childTnLst>
                                </p:cTn>
                              </p:par>
                              <p:par>
                                <p:cTn id="48" presetID="10" presetClass="entr" presetSubtype="0" fill="hold" grpId="0" nodeType="withEffect">
                                  <p:stCondLst>
                                    <p:cond delay="75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par>
                                <p:cTn id="51" presetID="10" presetClass="entr" presetSubtype="0" fill="hold" grpId="0" nodeType="withEffect">
                                  <p:stCondLst>
                                    <p:cond delay="75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childTnLst>
                                </p:cTn>
                              </p:par>
                              <p:par>
                                <p:cTn id="54" presetID="10" presetClass="entr" presetSubtype="0" fill="hold" grpId="0" nodeType="withEffect">
                                  <p:stCondLst>
                                    <p:cond delay="75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8" grpId="0" animBg="1"/>
      <p:bldP spid="42" grpId="0" animBg="1"/>
      <p:bldP spid="43" grpId="0" animBg="1"/>
      <p:bldP spid="45" grpId="0" animBg="1"/>
      <p:bldP spid="46" grpId="0" animBg="1"/>
      <p:bldP spid="48" grpId="0" animBg="1"/>
      <p:bldP spid="59" grpId="0"/>
      <p:bldP spid="60" grpId="0"/>
      <p:bldP spid="61" grpId="0"/>
      <p:bldP spid="62" grpId="0"/>
      <p:bldP spid="63" grpId="0" animBg="1"/>
      <p:bldP spid="63" grpId="1" animBg="1"/>
      <p:bldP spid="34" grpId="0" animBg="1"/>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1270000" y="2082953"/>
            <a:ext cx="2247900" cy="1828800"/>
          </a:xfrm>
          <a:prstGeom prst="chevron">
            <a:avLst>
              <a:gd name="adj" fmla="val 3079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燕尾形 2"/>
          <p:cNvSpPr/>
          <p:nvPr/>
        </p:nvSpPr>
        <p:spPr>
          <a:xfrm>
            <a:off x="3190345" y="2082953"/>
            <a:ext cx="2247900" cy="1828800"/>
          </a:xfrm>
          <a:prstGeom prst="chevron">
            <a:avLst>
              <a:gd name="adj" fmla="val 3079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5110690" y="2082953"/>
            <a:ext cx="2247900" cy="1828800"/>
          </a:xfrm>
          <a:prstGeom prst="chevron">
            <a:avLst>
              <a:gd name="adj" fmla="val 3079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燕尾形 4"/>
          <p:cNvSpPr/>
          <p:nvPr/>
        </p:nvSpPr>
        <p:spPr>
          <a:xfrm>
            <a:off x="7031035" y="2082953"/>
            <a:ext cx="2247900" cy="1828800"/>
          </a:xfrm>
          <a:prstGeom prst="chevron">
            <a:avLst>
              <a:gd name="adj" fmla="val 3079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6" name="组合 5"/>
          <p:cNvGrpSpPr/>
          <p:nvPr/>
        </p:nvGrpSpPr>
        <p:grpSpPr>
          <a:xfrm>
            <a:off x="2295649" y="2661613"/>
            <a:ext cx="651925" cy="580341"/>
            <a:chOff x="6699251" y="2735263"/>
            <a:chExt cx="404812" cy="360362"/>
          </a:xfrm>
        </p:grpSpPr>
        <p:sp>
          <p:nvSpPr>
            <p:cNvPr id="7" name="Freeform 27"/>
            <p:cNvSpPr/>
            <p:nvPr/>
          </p:nvSpPr>
          <p:spPr bwMode="auto">
            <a:xfrm>
              <a:off x="6980238" y="2746375"/>
              <a:ext cx="123825" cy="338137"/>
            </a:xfrm>
            <a:custGeom>
              <a:avLst/>
              <a:gdLst>
                <a:gd name="T0" fmla="*/ 9 w 11"/>
                <a:gd name="T1" fmla="*/ 15 h 30"/>
                <a:gd name="T2" fmla="*/ 1 w 11"/>
                <a:gd name="T3" fmla="*/ 1 h 30"/>
                <a:gd name="T4" fmla="*/ 2 w 11"/>
                <a:gd name="T5" fmla="*/ 0 h 30"/>
                <a:gd name="T6" fmla="*/ 11 w 11"/>
                <a:gd name="T7" fmla="*/ 15 h 30"/>
                <a:gd name="T8" fmla="*/ 1 w 11"/>
                <a:gd name="T9" fmla="*/ 30 h 30"/>
                <a:gd name="T10" fmla="*/ 0 w 11"/>
                <a:gd name="T11" fmla="*/ 28 h 30"/>
                <a:gd name="T12" fmla="*/ 9 w 11"/>
                <a:gd name="T13" fmla="*/ 15 h 30"/>
              </a:gdLst>
              <a:ahLst/>
              <a:cxnLst>
                <a:cxn ang="0">
                  <a:pos x="T0" y="T1"/>
                </a:cxn>
                <a:cxn ang="0">
                  <a:pos x="T2" y="T3"/>
                </a:cxn>
                <a:cxn ang="0">
                  <a:pos x="T4" y="T5"/>
                </a:cxn>
                <a:cxn ang="0">
                  <a:pos x="T6" y="T7"/>
                </a:cxn>
                <a:cxn ang="0">
                  <a:pos x="T8" y="T9"/>
                </a:cxn>
                <a:cxn ang="0">
                  <a:pos x="T10" y="T11"/>
                </a:cxn>
                <a:cxn ang="0">
                  <a:pos x="T12" y="T13"/>
                </a:cxn>
              </a:cxnLst>
              <a:rect l="0" t="0" r="r" b="b"/>
              <a:pathLst>
                <a:path w="11" h="30">
                  <a:moveTo>
                    <a:pt x="9" y="15"/>
                  </a:moveTo>
                  <a:cubicBezTo>
                    <a:pt x="9" y="9"/>
                    <a:pt x="6" y="4"/>
                    <a:pt x="1" y="1"/>
                  </a:cubicBezTo>
                  <a:cubicBezTo>
                    <a:pt x="2" y="0"/>
                    <a:pt x="2" y="0"/>
                    <a:pt x="2" y="0"/>
                  </a:cubicBezTo>
                  <a:cubicBezTo>
                    <a:pt x="7" y="2"/>
                    <a:pt x="11" y="8"/>
                    <a:pt x="11" y="15"/>
                  </a:cubicBezTo>
                  <a:cubicBezTo>
                    <a:pt x="11" y="21"/>
                    <a:pt x="7" y="27"/>
                    <a:pt x="1" y="30"/>
                  </a:cubicBezTo>
                  <a:cubicBezTo>
                    <a:pt x="0" y="28"/>
                    <a:pt x="0" y="28"/>
                    <a:pt x="0" y="28"/>
                  </a:cubicBezTo>
                  <a:cubicBezTo>
                    <a:pt x="5" y="25"/>
                    <a:pt x="9" y="20"/>
                    <a:pt x="9" y="1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28"/>
            <p:cNvSpPr/>
            <p:nvPr/>
          </p:nvSpPr>
          <p:spPr bwMode="auto">
            <a:xfrm>
              <a:off x="6946901" y="2768600"/>
              <a:ext cx="101600" cy="282575"/>
            </a:xfrm>
            <a:custGeom>
              <a:avLst/>
              <a:gdLst>
                <a:gd name="T0" fmla="*/ 7 w 9"/>
                <a:gd name="T1" fmla="*/ 13 h 25"/>
                <a:gd name="T2" fmla="*/ 0 w 9"/>
                <a:gd name="T3" fmla="*/ 2 h 25"/>
                <a:gd name="T4" fmla="*/ 1 w 9"/>
                <a:gd name="T5" fmla="*/ 0 h 25"/>
                <a:gd name="T6" fmla="*/ 9 w 9"/>
                <a:gd name="T7" fmla="*/ 13 h 25"/>
                <a:gd name="T8" fmla="*/ 1 w 9"/>
                <a:gd name="T9" fmla="*/ 25 h 25"/>
                <a:gd name="T10" fmla="*/ 0 w 9"/>
                <a:gd name="T11" fmla="*/ 23 h 25"/>
                <a:gd name="T12" fmla="*/ 7 w 9"/>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9" h="25">
                  <a:moveTo>
                    <a:pt x="7" y="13"/>
                  </a:moveTo>
                  <a:cubicBezTo>
                    <a:pt x="7" y="8"/>
                    <a:pt x="4" y="4"/>
                    <a:pt x="0" y="2"/>
                  </a:cubicBezTo>
                  <a:cubicBezTo>
                    <a:pt x="1" y="0"/>
                    <a:pt x="1" y="0"/>
                    <a:pt x="1" y="0"/>
                  </a:cubicBezTo>
                  <a:cubicBezTo>
                    <a:pt x="6" y="2"/>
                    <a:pt x="9" y="7"/>
                    <a:pt x="9" y="13"/>
                  </a:cubicBezTo>
                  <a:cubicBezTo>
                    <a:pt x="9" y="18"/>
                    <a:pt x="6" y="23"/>
                    <a:pt x="1" y="25"/>
                  </a:cubicBezTo>
                  <a:cubicBezTo>
                    <a:pt x="0" y="23"/>
                    <a:pt x="0" y="23"/>
                    <a:pt x="0" y="23"/>
                  </a:cubicBezTo>
                  <a:cubicBezTo>
                    <a:pt x="4" y="21"/>
                    <a:pt x="7" y="17"/>
                    <a:pt x="7" y="1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 name="Freeform 29"/>
            <p:cNvSpPr/>
            <p:nvPr/>
          </p:nvSpPr>
          <p:spPr bwMode="auto">
            <a:xfrm>
              <a:off x="6789738" y="2735263"/>
              <a:ext cx="123825" cy="360362"/>
            </a:xfrm>
            <a:custGeom>
              <a:avLst/>
              <a:gdLst>
                <a:gd name="T0" fmla="*/ 0 w 78"/>
                <a:gd name="T1" fmla="*/ 64 h 227"/>
                <a:gd name="T2" fmla="*/ 0 w 78"/>
                <a:gd name="T3" fmla="*/ 156 h 227"/>
                <a:gd name="T4" fmla="*/ 49 w 78"/>
                <a:gd name="T5" fmla="*/ 199 h 227"/>
                <a:gd name="T6" fmla="*/ 49 w 78"/>
                <a:gd name="T7" fmla="*/ 114 h 227"/>
                <a:gd name="T8" fmla="*/ 56 w 78"/>
                <a:gd name="T9" fmla="*/ 114 h 227"/>
                <a:gd name="T10" fmla="*/ 56 w 78"/>
                <a:gd name="T11" fmla="*/ 206 h 227"/>
                <a:gd name="T12" fmla="*/ 78 w 78"/>
                <a:gd name="T13" fmla="*/ 227 h 227"/>
                <a:gd name="T14" fmla="*/ 78 w 78"/>
                <a:gd name="T15" fmla="*/ 0 h 227"/>
                <a:gd name="T16" fmla="*/ 0 w 78"/>
                <a:gd name="T17" fmla="*/ 6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27">
                  <a:moveTo>
                    <a:pt x="0" y="64"/>
                  </a:moveTo>
                  <a:lnTo>
                    <a:pt x="0" y="156"/>
                  </a:lnTo>
                  <a:lnTo>
                    <a:pt x="49" y="199"/>
                  </a:lnTo>
                  <a:lnTo>
                    <a:pt x="49" y="114"/>
                  </a:lnTo>
                  <a:lnTo>
                    <a:pt x="56" y="114"/>
                  </a:lnTo>
                  <a:lnTo>
                    <a:pt x="56" y="206"/>
                  </a:lnTo>
                  <a:lnTo>
                    <a:pt x="78" y="227"/>
                  </a:lnTo>
                  <a:lnTo>
                    <a:pt x="78" y="0"/>
                  </a:lnTo>
                  <a:lnTo>
                    <a:pt x="0" y="6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30"/>
            <p:cNvSpPr/>
            <p:nvPr/>
          </p:nvSpPr>
          <p:spPr bwMode="auto">
            <a:xfrm>
              <a:off x="6699251" y="2847975"/>
              <a:ext cx="66675" cy="134937"/>
            </a:xfrm>
            <a:custGeom>
              <a:avLst/>
              <a:gdLst>
                <a:gd name="T0" fmla="*/ 0 w 42"/>
                <a:gd name="T1" fmla="*/ 0 h 85"/>
                <a:gd name="T2" fmla="*/ 0 w 42"/>
                <a:gd name="T3" fmla="*/ 85 h 85"/>
                <a:gd name="T4" fmla="*/ 28 w 42"/>
                <a:gd name="T5" fmla="*/ 85 h 85"/>
                <a:gd name="T6" fmla="*/ 28 w 42"/>
                <a:gd name="T7" fmla="*/ 35 h 85"/>
                <a:gd name="T8" fmla="*/ 35 w 42"/>
                <a:gd name="T9" fmla="*/ 35 h 85"/>
                <a:gd name="T10" fmla="*/ 35 w 42"/>
                <a:gd name="T11" fmla="*/ 85 h 85"/>
                <a:gd name="T12" fmla="*/ 42 w 42"/>
                <a:gd name="T13" fmla="*/ 85 h 85"/>
                <a:gd name="T14" fmla="*/ 42 w 42"/>
                <a:gd name="T15" fmla="*/ 0 h 85"/>
                <a:gd name="T16" fmla="*/ 0 w 42"/>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5">
                  <a:moveTo>
                    <a:pt x="0" y="0"/>
                  </a:moveTo>
                  <a:lnTo>
                    <a:pt x="0" y="85"/>
                  </a:lnTo>
                  <a:lnTo>
                    <a:pt x="28" y="85"/>
                  </a:lnTo>
                  <a:lnTo>
                    <a:pt x="28" y="35"/>
                  </a:lnTo>
                  <a:lnTo>
                    <a:pt x="35" y="35"/>
                  </a:lnTo>
                  <a:lnTo>
                    <a:pt x="35" y="85"/>
                  </a:lnTo>
                  <a:lnTo>
                    <a:pt x="42" y="85"/>
                  </a:lnTo>
                  <a:lnTo>
                    <a:pt x="42" y="0"/>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11" name="燕尾形 10"/>
          <p:cNvSpPr/>
          <p:nvPr/>
        </p:nvSpPr>
        <p:spPr>
          <a:xfrm>
            <a:off x="8951381" y="2082953"/>
            <a:ext cx="2247900" cy="1828800"/>
          </a:xfrm>
          <a:prstGeom prst="chevron">
            <a:avLst>
              <a:gd name="adj" fmla="val 3079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2" name="组合 11"/>
          <p:cNvGrpSpPr/>
          <p:nvPr/>
        </p:nvGrpSpPr>
        <p:grpSpPr>
          <a:xfrm>
            <a:off x="4300512" y="2573607"/>
            <a:ext cx="479705" cy="702664"/>
            <a:chOff x="7362826" y="2633663"/>
            <a:chExt cx="338138" cy="495299"/>
          </a:xfrm>
          <a:solidFill>
            <a:schemeClr val="bg1"/>
          </a:solidFill>
        </p:grpSpPr>
        <p:sp>
          <p:nvSpPr>
            <p:cNvPr id="13" name="Freeform 206"/>
            <p:cNvSpPr/>
            <p:nvPr/>
          </p:nvSpPr>
          <p:spPr bwMode="auto">
            <a:xfrm>
              <a:off x="7362826" y="2667000"/>
              <a:ext cx="260350" cy="338137"/>
            </a:xfrm>
            <a:custGeom>
              <a:avLst/>
              <a:gdLst>
                <a:gd name="T0" fmla="*/ 23 w 23"/>
                <a:gd name="T1" fmla="*/ 28 h 30"/>
                <a:gd name="T2" fmla="*/ 23 w 23"/>
                <a:gd name="T3" fmla="*/ 28 h 30"/>
                <a:gd name="T4" fmla="*/ 14 w 23"/>
                <a:gd name="T5" fmla="*/ 26 h 30"/>
                <a:gd name="T6" fmla="*/ 2 w 23"/>
                <a:gd name="T7" fmla="*/ 9 h 30"/>
                <a:gd name="T8" fmla="*/ 3 w 23"/>
                <a:gd name="T9" fmla="*/ 0 h 30"/>
              </a:gdLst>
              <a:ahLst/>
              <a:cxnLst>
                <a:cxn ang="0">
                  <a:pos x="T0" y="T1"/>
                </a:cxn>
                <a:cxn ang="0">
                  <a:pos x="T2" y="T3"/>
                </a:cxn>
                <a:cxn ang="0">
                  <a:pos x="T4" y="T5"/>
                </a:cxn>
                <a:cxn ang="0">
                  <a:pos x="T6" y="T7"/>
                </a:cxn>
                <a:cxn ang="0">
                  <a:pos x="T8" y="T9"/>
                </a:cxn>
              </a:cxnLst>
              <a:rect l="0" t="0" r="r" b="b"/>
              <a:pathLst>
                <a:path w="23" h="30">
                  <a:moveTo>
                    <a:pt x="23" y="28"/>
                  </a:moveTo>
                  <a:cubicBezTo>
                    <a:pt x="23" y="28"/>
                    <a:pt x="23" y="28"/>
                    <a:pt x="23" y="28"/>
                  </a:cubicBezTo>
                  <a:cubicBezTo>
                    <a:pt x="20" y="30"/>
                    <a:pt x="16" y="29"/>
                    <a:pt x="14" y="26"/>
                  </a:cubicBezTo>
                  <a:cubicBezTo>
                    <a:pt x="2" y="9"/>
                    <a:pt x="2" y="9"/>
                    <a:pt x="2" y="9"/>
                  </a:cubicBezTo>
                  <a:cubicBezTo>
                    <a:pt x="0" y="7"/>
                    <a:pt x="0" y="3"/>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07"/>
            <p:cNvSpPr/>
            <p:nvPr/>
          </p:nvSpPr>
          <p:spPr bwMode="auto">
            <a:xfrm>
              <a:off x="7408863" y="2633663"/>
              <a:ext cx="112713" cy="123825"/>
            </a:xfrm>
            <a:custGeom>
              <a:avLst/>
              <a:gdLst>
                <a:gd name="T0" fmla="*/ 9 w 10"/>
                <a:gd name="T1" fmla="*/ 6 h 11"/>
                <a:gd name="T2" fmla="*/ 8 w 10"/>
                <a:gd name="T3" fmla="*/ 9 h 11"/>
                <a:gd name="T4" fmla="*/ 7 w 10"/>
                <a:gd name="T5" fmla="*/ 10 h 11"/>
                <a:gd name="T6" fmla="*/ 5 w 10"/>
                <a:gd name="T7" fmla="*/ 9 h 11"/>
                <a:gd name="T8" fmla="*/ 1 w 10"/>
                <a:gd name="T9" fmla="*/ 4 h 11"/>
                <a:gd name="T10" fmla="*/ 1 w 10"/>
                <a:gd name="T11" fmla="*/ 2 h 11"/>
                <a:gd name="T12" fmla="*/ 3 w 10"/>
                <a:gd name="T13" fmla="*/ 1 h 11"/>
                <a:gd name="T14" fmla="*/ 5 w 10"/>
                <a:gd name="T15" fmla="*/ 1 h 11"/>
                <a:gd name="T16" fmla="*/ 9 w 10"/>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9" y="6"/>
                  </a:moveTo>
                  <a:cubicBezTo>
                    <a:pt x="10" y="7"/>
                    <a:pt x="9" y="9"/>
                    <a:pt x="8" y="9"/>
                  </a:cubicBezTo>
                  <a:cubicBezTo>
                    <a:pt x="7" y="10"/>
                    <a:pt x="7" y="10"/>
                    <a:pt x="7" y="10"/>
                  </a:cubicBezTo>
                  <a:cubicBezTo>
                    <a:pt x="6" y="11"/>
                    <a:pt x="5" y="10"/>
                    <a:pt x="5" y="9"/>
                  </a:cubicBezTo>
                  <a:cubicBezTo>
                    <a:pt x="1" y="4"/>
                    <a:pt x="1" y="4"/>
                    <a:pt x="1" y="4"/>
                  </a:cubicBezTo>
                  <a:cubicBezTo>
                    <a:pt x="0" y="4"/>
                    <a:pt x="1" y="2"/>
                    <a:pt x="1" y="2"/>
                  </a:cubicBezTo>
                  <a:cubicBezTo>
                    <a:pt x="3" y="1"/>
                    <a:pt x="3" y="1"/>
                    <a:pt x="3" y="1"/>
                  </a:cubicBezTo>
                  <a:cubicBezTo>
                    <a:pt x="3" y="0"/>
                    <a:pt x="5" y="1"/>
                    <a:pt x="5" y="1"/>
                  </a:cubicBezTo>
                  <a:lnTo>
                    <a:pt x="9"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08"/>
            <p:cNvSpPr/>
            <p:nvPr/>
          </p:nvSpPr>
          <p:spPr bwMode="auto">
            <a:xfrm>
              <a:off x="7566026" y="2847975"/>
              <a:ext cx="101600" cy="123825"/>
            </a:xfrm>
            <a:custGeom>
              <a:avLst/>
              <a:gdLst>
                <a:gd name="T0" fmla="*/ 9 w 9"/>
                <a:gd name="T1" fmla="*/ 7 h 11"/>
                <a:gd name="T2" fmla="*/ 8 w 9"/>
                <a:gd name="T3" fmla="*/ 9 h 11"/>
                <a:gd name="T4" fmla="*/ 7 w 9"/>
                <a:gd name="T5" fmla="*/ 10 h 11"/>
                <a:gd name="T6" fmla="*/ 4 w 9"/>
                <a:gd name="T7" fmla="*/ 10 h 11"/>
                <a:gd name="T8" fmla="*/ 1 w 9"/>
                <a:gd name="T9" fmla="*/ 5 h 11"/>
                <a:gd name="T10" fmla="*/ 1 w 9"/>
                <a:gd name="T11" fmla="*/ 2 h 11"/>
                <a:gd name="T12" fmla="*/ 2 w 9"/>
                <a:gd name="T13" fmla="*/ 1 h 11"/>
                <a:gd name="T14" fmla="*/ 5 w 9"/>
                <a:gd name="T15" fmla="*/ 2 h 11"/>
                <a:gd name="T16" fmla="*/ 9 w 9"/>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9" y="7"/>
                  </a:moveTo>
                  <a:cubicBezTo>
                    <a:pt x="9" y="7"/>
                    <a:pt x="9" y="9"/>
                    <a:pt x="8" y="9"/>
                  </a:cubicBezTo>
                  <a:cubicBezTo>
                    <a:pt x="7" y="10"/>
                    <a:pt x="7" y="10"/>
                    <a:pt x="7" y="10"/>
                  </a:cubicBezTo>
                  <a:cubicBezTo>
                    <a:pt x="6" y="11"/>
                    <a:pt x="5" y="11"/>
                    <a:pt x="4" y="10"/>
                  </a:cubicBezTo>
                  <a:cubicBezTo>
                    <a:pt x="1" y="5"/>
                    <a:pt x="1" y="5"/>
                    <a:pt x="1" y="5"/>
                  </a:cubicBezTo>
                  <a:cubicBezTo>
                    <a:pt x="0" y="4"/>
                    <a:pt x="0" y="3"/>
                    <a:pt x="1" y="2"/>
                  </a:cubicBezTo>
                  <a:cubicBezTo>
                    <a:pt x="2" y="1"/>
                    <a:pt x="2" y="1"/>
                    <a:pt x="2" y="1"/>
                  </a:cubicBezTo>
                  <a:cubicBezTo>
                    <a:pt x="3" y="0"/>
                    <a:pt x="4" y="1"/>
                    <a:pt x="5" y="2"/>
                  </a:cubicBezTo>
                  <a:lnTo>
                    <a:pt x="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09"/>
            <p:cNvSpPr/>
            <p:nvPr/>
          </p:nvSpPr>
          <p:spPr bwMode="auto">
            <a:xfrm>
              <a:off x="7362826" y="2994025"/>
              <a:ext cx="338138" cy="134937"/>
            </a:xfrm>
            <a:custGeom>
              <a:avLst/>
              <a:gdLst>
                <a:gd name="T0" fmla="*/ 23 w 30"/>
                <a:gd name="T1" fmla="*/ 12 h 12"/>
                <a:gd name="T2" fmla="*/ 17 w 30"/>
                <a:gd name="T3" fmla="*/ 10 h 12"/>
                <a:gd name="T4" fmla="*/ 15 w 30"/>
                <a:gd name="T5" fmla="*/ 6 h 12"/>
                <a:gd name="T6" fmla="*/ 15 w 30"/>
                <a:gd name="T7" fmla="*/ 6 h 12"/>
                <a:gd name="T8" fmla="*/ 13 w 30"/>
                <a:gd name="T9" fmla="*/ 3 h 12"/>
                <a:gd name="T10" fmla="*/ 8 w 30"/>
                <a:gd name="T11" fmla="*/ 2 h 12"/>
                <a:gd name="T12" fmla="*/ 8 w 30"/>
                <a:gd name="T13" fmla="*/ 2 h 12"/>
                <a:gd name="T14" fmla="*/ 4 w 30"/>
                <a:gd name="T15" fmla="*/ 3 h 12"/>
                <a:gd name="T16" fmla="*/ 2 w 30"/>
                <a:gd name="T17" fmla="*/ 6 h 12"/>
                <a:gd name="T18" fmla="*/ 2 w 30"/>
                <a:gd name="T19" fmla="*/ 6 h 12"/>
                <a:gd name="T20" fmla="*/ 1 w 30"/>
                <a:gd name="T21" fmla="*/ 7 h 12"/>
                <a:gd name="T22" fmla="*/ 0 w 30"/>
                <a:gd name="T23" fmla="*/ 6 h 12"/>
                <a:gd name="T24" fmla="*/ 0 w 30"/>
                <a:gd name="T25" fmla="*/ 6 h 12"/>
                <a:gd name="T26" fmla="*/ 3 w 30"/>
                <a:gd name="T27" fmla="*/ 2 h 12"/>
                <a:gd name="T28" fmla="*/ 8 w 30"/>
                <a:gd name="T29" fmla="*/ 0 h 12"/>
                <a:gd name="T30" fmla="*/ 8 w 30"/>
                <a:gd name="T31" fmla="*/ 0 h 12"/>
                <a:gd name="T32" fmla="*/ 14 w 30"/>
                <a:gd name="T33" fmla="*/ 2 h 12"/>
                <a:gd name="T34" fmla="*/ 16 w 30"/>
                <a:gd name="T35" fmla="*/ 6 h 12"/>
                <a:gd name="T36" fmla="*/ 16 w 30"/>
                <a:gd name="T37" fmla="*/ 6 h 12"/>
                <a:gd name="T38" fmla="*/ 18 w 30"/>
                <a:gd name="T39" fmla="*/ 9 h 12"/>
                <a:gd name="T40" fmla="*/ 23 w 30"/>
                <a:gd name="T41" fmla="*/ 10 h 12"/>
                <a:gd name="T42" fmla="*/ 23 w 30"/>
                <a:gd name="T43" fmla="*/ 10 h 12"/>
                <a:gd name="T44" fmla="*/ 23 w 30"/>
                <a:gd name="T45" fmla="*/ 10 h 12"/>
                <a:gd name="T46" fmla="*/ 27 w 30"/>
                <a:gd name="T47" fmla="*/ 9 h 12"/>
                <a:gd name="T48" fmla="*/ 27 w 30"/>
                <a:gd name="T49" fmla="*/ 9 h 12"/>
                <a:gd name="T50" fmla="*/ 29 w 30"/>
                <a:gd name="T51" fmla="*/ 6 h 12"/>
                <a:gd name="T52" fmla="*/ 29 w 30"/>
                <a:gd name="T53" fmla="*/ 6 h 12"/>
                <a:gd name="T54" fmla="*/ 29 w 30"/>
                <a:gd name="T55" fmla="*/ 6 h 12"/>
                <a:gd name="T56" fmla="*/ 27 w 30"/>
                <a:gd name="T57" fmla="*/ 3 h 12"/>
                <a:gd name="T58" fmla="*/ 22 w 30"/>
                <a:gd name="T59" fmla="*/ 1 h 12"/>
                <a:gd name="T60" fmla="*/ 22 w 30"/>
                <a:gd name="T61" fmla="*/ 1 h 12"/>
                <a:gd name="T62" fmla="*/ 22 w 30"/>
                <a:gd name="T63" fmla="*/ 0 h 12"/>
                <a:gd name="T64" fmla="*/ 28 w 30"/>
                <a:gd name="T65" fmla="*/ 2 h 12"/>
                <a:gd name="T66" fmla="*/ 30 w 30"/>
                <a:gd name="T67" fmla="*/ 6 h 12"/>
                <a:gd name="T68" fmla="*/ 30 w 30"/>
                <a:gd name="T69" fmla="*/ 6 h 12"/>
                <a:gd name="T70" fmla="*/ 28 w 30"/>
                <a:gd name="T71" fmla="*/ 10 h 12"/>
                <a:gd name="T72" fmla="*/ 28 w 30"/>
                <a:gd name="T73" fmla="*/ 10 h 12"/>
                <a:gd name="T74" fmla="*/ 23 w 30"/>
                <a:gd name="T7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12">
                  <a:moveTo>
                    <a:pt x="23" y="12"/>
                  </a:moveTo>
                  <a:cubicBezTo>
                    <a:pt x="21" y="12"/>
                    <a:pt x="19" y="11"/>
                    <a:pt x="17" y="10"/>
                  </a:cubicBezTo>
                  <a:cubicBezTo>
                    <a:pt x="16" y="9"/>
                    <a:pt x="15" y="8"/>
                    <a:pt x="15" y="6"/>
                  </a:cubicBezTo>
                  <a:cubicBezTo>
                    <a:pt x="15" y="6"/>
                    <a:pt x="15" y="6"/>
                    <a:pt x="15" y="6"/>
                  </a:cubicBezTo>
                  <a:cubicBezTo>
                    <a:pt x="15" y="5"/>
                    <a:pt x="14" y="4"/>
                    <a:pt x="13" y="3"/>
                  </a:cubicBezTo>
                  <a:cubicBezTo>
                    <a:pt x="12" y="2"/>
                    <a:pt x="10" y="2"/>
                    <a:pt x="8" y="2"/>
                  </a:cubicBezTo>
                  <a:cubicBezTo>
                    <a:pt x="8" y="2"/>
                    <a:pt x="8" y="2"/>
                    <a:pt x="8" y="2"/>
                  </a:cubicBezTo>
                  <a:cubicBezTo>
                    <a:pt x="6" y="2"/>
                    <a:pt x="5" y="2"/>
                    <a:pt x="4" y="3"/>
                  </a:cubicBezTo>
                  <a:cubicBezTo>
                    <a:pt x="2" y="4"/>
                    <a:pt x="2" y="5"/>
                    <a:pt x="2" y="6"/>
                  </a:cubicBezTo>
                  <a:cubicBezTo>
                    <a:pt x="2" y="6"/>
                    <a:pt x="2" y="6"/>
                    <a:pt x="2" y="6"/>
                  </a:cubicBezTo>
                  <a:cubicBezTo>
                    <a:pt x="2" y="6"/>
                    <a:pt x="2" y="7"/>
                    <a:pt x="1" y="7"/>
                  </a:cubicBezTo>
                  <a:cubicBezTo>
                    <a:pt x="1" y="7"/>
                    <a:pt x="0" y="7"/>
                    <a:pt x="0" y="6"/>
                  </a:cubicBezTo>
                  <a:cubicBezTo>
                    <a:pt x="0" y="6"/>
                    <a:pt x="0" y="6"/>
                    <a:pt x="0" y="6"/>
                  </a:cubicBezTo>
                  <a:cubicBezTo>
                    <a:pt x="0" y="4"/>
                    <a:pt x="1" y="3"/>
                    <a:pt x="3" y="2"/>
                  </a:cubicBezTo>
                  <a:cubicBezTo>
                    <a:pt x="4" y="1"/>
                    <a:pt x="6" y="0"/>
                    <a:pt x="8" y="0"/>
                  </a:cubicBezTo>
                  <a:cubicBezTo>
                    <a:pt x="8" y="0"/>
                    <a:pt x="8" y="0"/>
                    <a:pt x="8" y="0"/>
                  </a:cubicBezTo>
                  <a:cubicBezTo>
                    <a:pt x="10" y="0"/>
                    <a:pt x="12" y="1"/>
                    <a:pt x="14" y="2"/>
                  </a:cubicBezTo>
                  <a:cubicBezTo>
                    <a:pt x="15" y="3"/>
                    <a:pt x="16" y="4"/>
                    <a:pt x="16" y="6"/>
                  </a:cubicBezTo>
                  <a:cubicBezTo>
                    <a:pt x="16" y="6"/>
                    <a:pt x="16" y="6"/>
                    <a:pt x="16" y="6"/>
                  </a:cubicBezTo>
                  <a:cubicBezTo>
                    <a:pt x="16" y="7"/>
                    <a:pt x="17" y="8"/>
                    <a:pt x="18" y="9"/>
                  </a:cubicBezTo>
                  <a:cubicBezTo>
                    <a:pt x="19" y="10"/>
                    <a:pt x="21" y="10"/>
                    <a:pt x="23" y="10"/>
                  </a:cubicBezTo>
                  <a:cubicBezTo>
                    <a:pt x="23" y="10"/>
                    <a:pt x="23" y="10"/>
                    <a:pt x="23" y="10"/>
                  </a:cubicBezTo>
                  <a:cubicBezTo>
                    <a:pt x="23" y="10"/>
                    <a:pt x="23" y="10"/>
                    <a:pt x="23" y="10"/>
                  </a:cubicBezTo>
                  <a:cubicBezTo>
                    <a:pt x="25" y="10"/>
                    <a:pt x="26" y="10"/>
                    <a:pt x="27" y="9"/>
                  </a:cubicBezTo>
                  <a:cubicBezTo>
                    <a:pt x="27" y="9"/>
                    <a:pt x="27" y="9"/>
                    <a:pt x="27" y="9"/>
                  </a:cubicBezTo>
                  <a:cubicBezTo>
                    <a:pt x="29" y="8"/>
                    <a:pt x="29" y="7"/>
                    <a:pt x="29" y="6"/>
                  </a:cubicBezTo>
                  <a:cubicBezTo>
                    <a:pt x="29" y="6"/>
                    <a:pt x="29" y="6"/>
                    <a:pt x="29" y="6"/>
                  </a:cubicBezTo>
                  <a:cubicBezTo>
                    <a:pt x="29" y="6"/>
                    <a:pt x="29" y="6"/>
                    <a:pt x="29" y="6"/>
                  </a:cubicBezTo>
                  <a:cubicBezTo>
                    <a:pt x="29" y="5"/>
                    <a:pt x="28" y="4"/>
                    <a:pt x="27" y="3"/>
                  </a:cubicBezTo>
                  <a:cubicBezTo>
                    <a:pt x="26" y="2"/>
                    <a:pt x="24" y="1"/>
                    <a:pt x="22" y="1"/>
                  </a:cubicBezTo>
                  <a:cubicBezTo>
                    <a:pt x="22" y="1"/>
                    <a:pt x="22" y="1"/>
                    <a:pt x="22" y="1"/>
                  </a:cubicBezTo>
                  <a:cubicBezTo>
                    <a:pt x="22" y="0"/>
                    <a:pt x="22" y="0"/>
                    <a:pt x="22" y="0"/>
                  </a:cubicBezTo>
                  <a:cubicBezTo>
                    <a:pt x="25" y="0"/>
                    <a:pt x="27" y="1"/>
                    <a:pt x="28" y="2"/>
                  </a:cubicBezTo>
                  <a:cubicBezTo>
                    <a:pt x="29" y="3"/>
                    <a:pt x="30" y="4"/>
                    <a:pt x="30" y="6"/>
                  </a:cubicBezTo>
                  <a:cubicBezTo>
                    <a:pt x="30" y="6"/>
                    <a:pt x="30" y="6"/>
                    <a:pt x="30" y="6"/>
                  </a:cubicBezTo>
                  <a:cubicBezTo>
                    <a:pt x="30" y="8"/>
                    <a:pt x="30" y="9"/>
                    <a:pt x="28" y="10"/>
                  </a:cubicBezTo>
                  <a:cubicBezTo>
                    <a:pt x="28" y="10"/>
                    <a:pt x="28" y="10"/>
                    <a:pt x="28" y="10"/>
                  </a:cubicBezTo>
                  <a:cubicBezTo>
                    <a:pt x="27" y="11"/>
                    <a:pt x="25" y="12"/>
                    <a:pt x="2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 name="文本框 36"/>
          <p:cNvSpPr txBox="1"/>
          <p:nvPr/>
        </p:nvSpPr>
        <p:spPr>
          <a:xfrm>
            <a:off x="1343036" y="4120181"/>
            <a:ext cx="1505540" cy="369332"/>
          </a:xfrm>
          <a:prstGeom prst="rect">
            <a:avLst/>
          </a:prstGeom>
          <a:noFill/>
        </p:spPr>
        <p:txBody>
          <a:bodyPr wrap="none" rtlCol="0">
            <a:spAutoFit/>
          </a:bodyPr>
          <a:lstStyle/>
          <a:p>
            <a:r>
              <a:rPr lang="en-US" altLang="zh-CN" b="1" dirty="0">
                <a:solidFill>
                  <a:schemeClr val="accent4"/>
                </a:solidFill>
              </a:rPr>
              <a:t>YOUR TEXT</a:t>
            </a:r>
            <a:endParaRPr lang="zh-CN" altLang="en-US" b="1" dirty="0">
              <a:solidFill>
                <a:schemeClr val="accent4"/>
              </a:solidFill>
            </a:endParaRPr>
          </a:p>
        </p:txBody>
      </p:sp>
      <p:sp>
        <p:nvSpPr>
          <p:cNvPr id="18" name="文本框 37"/>
          <p:cNvSpPr txBox="1"/>
          <p:nvPr/>
        </p:nvSpPr>
        <p:spPr>
          <a:xfrm>
            <a:off x="3257561" y="4120181"/>
            <a:ext cx="1505540" cy="369332"/>
          </a:xfrm>
          <a:prstGeom prst="rect">
            <a:avLst/>
          </a:prstGeom>
          <a:noFill/>
        </p:spPr>
        <p:txBody>
          <a:bodyPr wrap="none" rtlCol="0">
            <a:spAutoFit/>
          </a:bodyPr>
          <a:lstStyle/>
          <a:p>
            <a:r>
              <a:rPr lang="en-US" altLang="zh-CN" b="1" dirty="0">
                <a:solidFill>
                  <a:schemeClr val="accent4"/>
                </a:solidFill>
              </a:rPr>
              <a:t>YOUR TEXT</a:t>
            </a:r>
            <a:endParaRPr lang="zh-CN" altLang="en-US" b="1" dirty="0">
              <a:solidFill>
                <a:schemeClr val="accent4"/>
              </a:solidFill>
            </a:endParaRPr>
          </a:p>
        </p:txBody>
      </p:sp>
      <p:sp>
        <p:nvSpPr>
          <p:cNvPr id="19" name="文本框 38"/>
          <p:cNvSpPr txBox="1"/>
          <p:nvPr/>
        </p:nvSpPr>
        <p:spPr>
          <a:xfrm>
            <a:off x="5172086" y="4120181"/>
            <a:ext cx="1505540" cy="369332"/>
          </a:xfrm>
          <a:prstGeom prst="rect">
            <a:avLst/>
          </a:prstGeom>
          <a:noFill/>
        </p:spPr>
        <p:txBody>
          <a:bodyPr wrap="none" rtlCol="0">
            <a:spAutoFit/>
          </a:bodyPr>
          <a:lstStyle/>
          <a:p>
            <a:r>
              <a:rPr lang="en-US" altLang="zh-CN" b="1" dirty="0">
                <a:solidFill>
                  <a:schemeClr val="accent4"/>
                </a:solidFill>
              </a:rPr>
              <a:t>YOUR TEXT</a:t>
            </a:r>
            <a:endParaRPr lang="zh-CN" altLang="en-US" b="1" dirty="0">
              <a:solidFill>
                <a:schemeClr val="accent4"/>
              </a:solidFill>
            </a:endParaRPr>
          </a:p>
        </p:txBody>
      </p:sp>
      <p:sp>
        <p:nvSpPr>
          <p:cNvPr id="20" name="文本框 39"/>
          <p:cNvSpPr txBox="1"/>
          <p:nvPr/>
        </p:nvSpPr>
        <p:spPr>
          <a:xfrm>
            <a:off x="7086611" y="4120181"/>
            <a:ext cx="1505540" cy="369332"/>
          </a:xfrm>
          <a:prstGeom prst="rect">
            <a:avLst/>
          </a:prstGeom>
          <a:noFill/>
        </p:spPr>
        <p:txBody>
          <a:bodyPr wrap="none" rtlCol="0">
            <a:spAutoFit/>
          </a:bodyPr>
          <a:lstStyle/>
          <a:p>
            <a:r>
              <a:rPr lang="en-US" altLang="zh-CN" b="1" dirty="0">
                <a:solidFill>
                  <a:schemeClr val="accent4"/>
                </a:solidFill>
              </a:rPr>
              <a:t>YOUR TEXT</a:t>
            </a:r>
            <a:endParaRPr lang="zh-CN" altLang="en-US" b="1" dirty="0">
              <a:solidFill>
                <a:schemeClr val="accent4"/>
              </a:solidFill>
            </a:endParaRPr>
          </a:p>
        </p:txBody>
      </p:sp>
      <p:sp>
        <p:nvSpPr>
          <p:cNvPr id="21" name="文本框 40"/>
          <p:cNvSpPr txBox="1"/>
          <p:nvPr/>
        </p:nvSpPr>
        <p:spPr>
          <a:xfrm>
            <a:off x="9001136" y="4120181"/>
            <a:ext cx="1505540" cy="369332"/>
          </a:xfrm>
          <a:prstGeom prst="rect">
            <a:avLst/>
          </a:prstGeom>
          <a:noFill/>
        </p:spPr>
        <p:txBody>
          <a:bodyPr wrap="none" rtlCol="0">
            <a:spAutoFit/>
          </a:bodyPr>
          <a:lstStyle/>
          <a:p>
            <a:r>
              <a:rPr lang="en-US" altLang="zh-CN" b="1" dirty="0">
                <a:solidFill>
                  <a:schemeClr val="accent4"/>
                </a:solidFill>
              </a:rPr>
              <a:t>YOUR TEXT</a:t>
            </a:r>
            <a:endParaRPr lang="zh-CN" altLang="en-US" b="1" dirty="0">
              <a:solidFill>
                <a:schemeClr val="accent4"/>
              </a:solidFill>
            </a:endParaRPr>
          </a:p>
        </p:txBody>
      </p:sp>
      <p:grpSp>
        <p:nvGrpSpPr>
          <p:cNvPr id="22" name="组合 21"/>
          <p:cNvGrpSpPr/>
          <p:nvPr/>
        </p:nvGrpSpPr>
        <p:grpSpPr>
          <a:xfrm>
            <a:off x="7999975" y="2663401"/>
            <a:ext cx="679069" cy="553893"/>
            <a:chOff x="1563256" y="1711324"/>
            <a:chExt cx="344488" cy="280987"/>
          </a:xfrm>
          <a:solidFill>
            <a:schemeClr val="bg1"/>
          </a:solidFill>
        </p:grpSpPr>
        <p:sp>
          <p:nvSpPr>
            <p:cNvPr id="23" name="Freeform 29"/>
            <p:cNvSpPr>
              <a:spLocks noEditPoints="1"/>
            </p:cNvSpPr>
            <p:nvPr/>
          </p:nvSpPr>
          <p:spPr bwMode="auto">
            <a:xfrm>
              <a:off x="1718831" y="1858962"/>
              <a:ext cx="33338" cy="41275"/>
            </a:xfrm>
            <a:custGeom>
              <a:avLst/>
              <a:gdLst>
                <a:gd name="T0" fmla="*/ 14 w 14"/>
                <a:gd name="T1" fmla="*/ 10 h 17"/>
                <a:gd name="T2" fmla="*/ 14 w 14"/>
                <a:gd name="T3" fmla="*/ 7 h 17"/>
                <a:gd name="T4" fmla="*/ 7 w 14"/>
                <a:gd name="T5" fmla="*/ 0 h 17"/>
                <a:gd name="T6" fmla="*/ 0 w 14"/>
                <a:gd name="T7" fmla="*/ 7 h 17"/>
                <a:gd name="T8" fmla="*/ 0 w 14"/>
                <a:gd name="T9" fmla="*/ 10 h 17"/>
                <a:gd name="T10" fmla="*/ 7 w 14"/>
                <a:gd name="T11" fmla="*/ 17 h 17"/>
                <a:gd name="T12" fmla="*/ 14 w 14"/>
                <a:gd name="T13" fmla="*/ 10 h 17"/>
                <a:gd name="T14" fmla="*/ 14 w 14"/>
                <a:gd name="T15" fmla="*/ 10 h 17"/>
                <a:gd name="T16" fmla="*/ 14 w 14"/>
                <a:gd name="T1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4" y="10"/>
                  </a:moveTo>
                  <a:cubicBezTo>
                    <a:pt x="14" y="7"/>
                    <a:pt x="14" y="7"/>
                    <a:pt x="14" y="7"/>
                  </a:cubicBezTo>
                  <a:cubicBezTo>
                    <a:pt x="14" y="3"/>
                    <a:pt x="11" y="0"/>
                    <a:pt x="7" y="0"/>
                  </a:cubicBezTo>
                  <a:cubicBezTo>
                    <a:pt x="3" y="0"/>
                    <a:pt x="0" y="3"/>
                    <a:pt x="0" y="7"/>
                  </a:cubicBezTo>
                  <a:cubicBezTo>
                    <a:pt x="0" y="10"/>
                    <a:pt x="0" y="10"/>
                    <a:pt x="0" y="10"/>
                  </a:cubicBezTo>
                  <a:cubicBezTo>
                    <a:pt x="0" y="14"/>
                    <a:pt x="3" y="17"/>
                    <a:pt x="7" y="17"/>
                  </a:cubicBezTo>
                  <a:cubicBezTo>
                    <a:pt x="11" y="17"/>
                    <a:pt x="14" y="14"/>
                    <a:pt x="14" y="10"/>
                  </a:cubicBezTo>
                  <a:close/>
                  <a:moveTo>
                    <a:pt x="14" y="10"/>
                  </a:moveTo>
                  <a:cubicBezTo>
                    <a:pt x="14" y="10"/>
                    <a:pt x="14" y="10"/>
                    <a:pt x="14" y="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0"/>
            <p:cNvSpPr>
              <a:spLocks noEditPoints="1"/>
            </p:cNvSpPr>
            <p:nvPr/>
          </p:nvSpPr>
          <p:spPr bwMode="auto">
            <a:xfrm>
              <a:off x="1571193" y="1889124"/>
              <a:ext cx="328613" cy="103187"/>
            </a:xfrm>
            <a:custGeom>
              <a:avLst/>
              <a:gdLst>
                <a:gd name="T0" fmla="*/ 79 w 134"/>
                <a:gd name="T1" fmla="*/ 2 h 42"/>
                <a:gd name="T2" fmla="*/ 67 w 134"/>
                <a:gd name="T3" fmla="*/ 10 h 42"/>
                <a:gd name="T4" fmla="*/ 55 w 134"/>
                <a:gd name="T5" fmla="*/ 2 h 42"/>
                <a:gd name="T6" fmla="*/ 8 w 134"/>
                <a:gd name="T7" fmla="*/ 2 h 42"/>
                <a:gd name="T8" fmla="*/ 0 w 134"/>
                <a:gd name="T9" fmla="*/ 0 h 42"/>
                <a:gd name="T10" fmla="*/ 0 w 134"/>
                <a:gd name="T11" fmla="*/ 31 h 42"/>
                <a:gd name="T12" fmla="*/ 11 w 134"/>
                <a:gd name="T13" fmla="*/ 42 h 42"/>
                <a:gd name="T14" fmla="*/ 123 w 134"/>
                <a:gd name="T15" fmla="*/ 42 h 42"/>
                <a:gd name="T16" fmla="*/ 134 w 134"/>
                <a:gd name="T17" fmla="*/ 31 h 42"/>
                <a:gd name="T18" fmla="*/ 134 w 134"/>
                <a:gd name="T19" fmla="*/ 0 h 42"/>
                <a:gd name="T20" fmla="*/ 126 w 134"/>
                <a:gd name="T21" fmla="*/ 2 h 42"/>
                <a:gd name="T22" fmla="*/ 79 w 134"/>
                <a:gd name="T23" fmla="*/ 2 h 42"/>
                <a:gd name="T24" fmla="*/ 79 w 134"/>
                <a:gd name="T25" fmla="*/ 2 h 42"/>
                <a:gd name="T26" fmla="*/ 79 w 134"/>
                <a:gd name="T2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42">
                  <a:moveTo>
                    <a:pt x="79" y="2"/>
                  </a:moveTo>
                  <a:cubicBezTo>
                    <a:pt x="77" y="7"/>
                    <a:pt x="72" y="10"/>
                    <a:pt x="67" y="10"/>
                  </a:cubicBezTo>
                  <a:cubicBezTo>
                    <a:pt x="62" y="10"/>
                    <a:pt x="57" y="7"/>
                    <a:pt x="55" y="2"/>
                  </a:cubicBezTo>
                  <a:cubicBezTo>
                    <a:pt x="8" y="2"/>
                    <a:pt x="8" y="2"/>
                    <a:pt x="8" y="2"/>
                  </a:cubicBezTo>
                  <a:cubicBezTo>
                    <a:pt x="6" y="2"/>
                    <a:pt x="3" y="1"/>
                    <a:pt x="0" y="0"/>
                  </a:cubicBezTo>
                  <a:cubicBezTo>
                    <a:pt x="0" y="31"/>
                    <a:pt x="0" y="31"/>
                    <a:pt x="0" y="31"/>
                  </a:cubicBezTo>
                  <a:cubicBezTo>
                    <a:pt x="0" y="37"/>
                    <a:pt x="5" y="42"/>
                    <a:pt x="11" y="42"/>
                  </a:cubicBezTo>
                  <a:cubicBezTo>
                    <a:pt x="123" y="42"/>
                    <a:pt x="123" y="42"/>
                    <a:pt x="123" y="42"/>
                  </a:cubicBezTo>
                  <a:cubicBezTo>
                    <a:pt x="129" y="42"/>
                    <a:pt x="134" y="37"/>
                    <a:pt x="134" y="31"/>
                  </a:cubicBezTo>
                  <a:cubicBezTo>
                    <a:pt x="134" y="0"/>
                    <a:pt x="134" y="0"/>
                    <a:pt x="134" y="0"/>
                  </a:cubicBezTo>
                  <a:cubicBezTo>
                    <a:pt x="131" y="1"/>
                    <a:pt x="128" y="2"/>
                    <a:pt x="126" y="2"/>
                  </a:cubicBezTo>
                  <a:lnTo>
                    <a:pt x="79" y="2"/>
                  </a:lnTo>
                  <a:close/>
                  <a:moveTo>
                    <a:pt x="79" y="2"/>
                  </a:moveTo>
                  <a:cubicBezTo>
                    <a:pt x="79" y="2"/>
                    <a:pt x="79" y="2"/>
                    <a:pt x="7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1"/>
            <p:cNvSpPr>
              <a:spLocks noEditPoints="1"/>
            </p:cNvSpPr>
            <p:nvPr/>
          </p:nvSpPr>
          <p:spPr bwMode="auto">
            <a:xfrm>
              <a:off x="1563256" y="1711324"/>
              <a:ext cx="344488" cy="161925"/>
            </a:xfrm>
            <a:custGeom>
              <a:avLst/>
              <a:gdLst>
                <a:gd name="T0" fmla="*/ 128 w 140"/>
                <a:gd name="T1" fmla="*/ 18 h 66"/>
                <a:gd name="T2" fmla="*/ 101 w 140"/>
                <a:gd name="T3" fmla="*/ 18 h 66"/>
                <a:gd name="T4" fmla="*/ 81 w 140"/>
                <a:gd name="T5" fmla="*/ 0 h 66"/>
                <a:gd name="T6" fmla="*/ 59 w 140"/>
                <a:gd name="T7" fmla="*/ 0 h 66"/>
                <a:gd name="T8" fmla="*/ 39 w 140"/>
                <a:gd name="T9" fmla="*/ 18 h 66"/>
                <a:gd name="T10" fmla="*/ 12 w 140"/>
                <a:gd name="T11" fmla="*/ 18 h 66"/>
                <a:gd name="T12" fmla="*/ 0 w 140"/>
                <a:gd name="T13" fmla="*/ 29 h 66"/>
                <a:gd name="T14" fmla="*/ 0 w 140"/>
                <a:gd name="T15" fmla="*/ 54 h 66"/>
                <a:gd name="T16" fmla="*/ 11 w 140"/>
                <a:gd name="T17" fmla="*/ 66 h 66"/>
                <a:gd name="T18" fmla="*/ 58 w 140"/>
                <a:gd name="T19" fmla="*/ 66 h 66"/>
                <a:gd name="T20" fmla="*/ 62 w 140"/>
                <a:gd name="T21" fmla="*/ 57 h 66"/>
                <a:gd name="T22" fmla="*/ 62 w 140"/>
                <a:gd name="T23" fmla="*/ 57 h 66"/>
                <a:gd name="T24" fmla="*/ 63 w 140"/>
                <a:gd name="T25" fmla="*/ 56 h 66"/>
                <a:gd name="T26" fmla="*/ 64 w 140"/>
                <a:gd name="T27" fmla="*/ 56 h 66"/>
                <a:gd name="T28" fmla="*/ 65 w 140"/>
                <a:gd name="T29" fmla="*/ 55 h 66"/>
                <a:gd name="T30" fmla="*/ 67 w 140"/>
                <a:gd name="T31" fmla="*/ 55 h 66"/>
                <a:gd name="T32" fmla="*/ 68 w 140"/>
                <a:gd name="T33" fmla="*/ 54 h 66"/>
                <a:gd name="T34" fmla="*/ 70 w 140"/>
                <a:gd name="T35" fmla="*/ 54 h 66"/>
                <a:gd name="T36" fmla="*/ 72 w 140"/>
                <a:gd name="T37" fmla="*/ 54 h 66"/>
                <a:gd name="T38" fmla="*/ 73 w 140"/>
                <a:gd name="T39" fmla="*/ 55 h 66"/>
                <a:gd name="T40" fmla="*/ 75 w 140"/>
                <a:gd name="T41" fmla="*/ 55 h 66"/>
                <a:gd name="T42" fmla="*/ 76 w 140"/>
                <a:gd name="T43" fmla="*/ 56 h 66"/>
                <a:gd name="T44" fmla="*/ 77 w 140"/>
                <a:gd name="T45" fmla="*/ 56 h 66"/>
                <a:gd name="T46" fmla="*/ 78 w 140"/>
                <a:gd name="T47" fmla="*/ 57 h 66"/>
                <a:gd name="T48" fmla="*/ 78 w 140"/>
                <a:gd name="T49" fmla="*/ 57 h 66"/>
                <a:gd name="T50" fmla="*/ 82 w 140"/>
                <a:gd name="T51" fmla="*/ 66 h 66"/>
                <a:gd name="T52" fmla="*/ 129 w 140"/>
                <a:gd name="T53" fmla="*/ 66 h 66"/>
                <a:gd name="T54" fmla="*/ 140 w 140"/>
                <a:gd name="T55" fmla="*/ 54 h 66"/>
                <a:gd name="T56" fmla="*/ 140 w 140"/>
                <a:gd name="T57" fmla="*/ 29 h 66"/>
                <a:gd name="T58" fmla="*/ 128 w 140"/>
                <a:gd name="T59" fmla="*/ 18 h 66"/>
                <a:gd name="T60" fmla="*/ 49 w 140"/>
                <a:gd name="T61" fmla="*/ 18 h 66"/>
                <a:gd name="T62" fmla="*/ 59 w 140"/>
                <a:gd name="T63" fmla="*/ 10 h 66"/>
                <a:gd name="T64" fmla="*/ 81 w 140"/>
                <a:gd name="T65" fmla="*/ 10 h 66"/>
                <a:gd name="T66" fmla="*/ 91 w 140"/>
                <a:gd name="T67" fmla="*/ 18 h 66"/>
                <a:gd name="T68" fmla="*/ 49 w 140"/>
                <a:gd name="T69" fmla="*/ 18 h 66"/>
                <a:gd name="T70" fmla="*/ 49 w 140"/>
                <a:gd name="T71" fmla="*/ 18 h 66"/>
                <a:gd name="T72" fmla="*/ 49 w 140"/>
                <a:gd name="T73"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66">
                  <a:moveTo>
                    <a:pt x="128" y="18"/>
                  </a:moveTo>
                  <a:cubicBezTo>
                    <a:pt x="101" y="18"/>
                    <a:pt x="101" y="18"/>
                    <a:pt x="101" y="18"/>
                  </a:cubicBezTo>
                  <a:cubicBezTo>
                    <a:pt x="100" y="8"/>
                    <a:pt x="91" y="0"/>
                    <a:pt x="81" y="0"/>
                  </a:cubicBezTo>
                  <a:cubicBezTo>
                    <a:pt x="59" y="0"/>
                    <a:pt x="59" y="0"/>
                    <a:pt x="59" y="0"/>
                  </a:cubicBezTo>
                  <a:cubicBezTo>
                    <a:pt x="49" y="0"/>
                    <a:pt x="40" y="8"/>
                    <a:pt x="39" y="18"/>
                  </a:cubicBezTo>
                  <a:cubicBezTo>
                    <a:pt x="12" y="18"/>
                    <a:pt x="12" y="18"/>
                    <a:pt x="12" y="18"/>
                  </a:cubicBezTo>
                  <a:cubicBezTo>
                    <a:pt x="6" y="18"/>
                    <a:pt x="0" y="23"/>
                    <a:pt x="0" y="29"/>
                  </a:cubicBezTo>
                  <a:cubicBezTo>
                    <a:pt x="0" y="54"/>
                    <a:pt x="0" y="54"/>
                    <a:pt x="0" y="54"/>
                  </a:cubicBezTo>
                  <a:cubicBezTo>
                    <a:pt x="0" y="61"/>
                    <a:pt x="5" y="66"/>
                    <a:pt x="11" y="66"/>
                  </a:cubicBezTo>
                  <a:cubicBezTo>
                    <a:pt x="58" y="66"/>
                    <a:pt x="58" y="66"/>
                    <a:pt x="58" y="66"/>
                  </a:cubicBezTo>
                  <a:cubicBezTo>
                    <a:pt x="58" y="62"/>
                    <a:pt x="60" y="59"/>
                    <a:pt x="62" y="57"/>
                  </a:cubicBezTo>
                  <a:cubicBezTo>
                    <a:pt x="62" y="57"/>
                    <a:pt x="62" y="57"/>
                    <a:pt x="62" y="57"/>
                  </a:cubicBezTo>
                  <a:cubicBezTo>
                    <a:pt x="62" y="57"/>
                    <a:pt x="63" y="56"/>
                    <a:pt x="63" y="56"/>
                  </a:cubicBezTo>
                  <a:cubicBezTo>
                    <a:pt x="64" y="56"/>
                    <a:pt x="64" y="56"/>
                    <a:pt x="64" y="56"/>
                  </a:cubicBezTo>
                  <a:cubicBezTo>
                    <a:pt x="64" y="55"/>
                    <a:pt x="65" y="55"/>
                    <a:pt x="65" y="55"/>
                  </a:cubicBezTo>
                  <a:cubicBezTo>
                    <a:pt x="66" y="55"/>
                    <a:pt x="66" y="55"/>
                    <a:pt x="67" y="55"/>
                  </a:cubicBezTo>
                  <a:cubicBezTo>
                    <a:pt x="67" y="54"/>
                    <a:pt x="67" y="54"/>
                    <a:pt x="68" y="54"/>
                  </a:cubicBezTo>
                  <a:cubicBezTo>
                    <a:pt x="68" y="54"/>
                    <a:pt x="69" y="54"/>
                    <a:pt x="70" y="54"/>
                  </a:cubicBezTo>
                  <a:cubicBezTo>
                    <a:pt x="71" y="54"/>
                    <a:pt x="72" y="54"/>
                    <a:pt x="72" y="54"/>
                  </a:cubicBezTo>
                  <a:cubicBezTo>
                    <a:pt x="73" y="54"/>
                    <a:pt x="73" y="54"/>
                    <a:pt x="73" y="55"/>
                  </a:cubicBezTo>
                  <a:cubicBezTo>
                    <a:pt x="74" y="55"/>
                    <a:pt x="74" y="55"/>
                    <a:pt x="75" y="55"/>
                  </a:cubicBezTo>
                  <a:cubicBezTo>
                    <a:pt x="75" y="55"/>
                    <a:pt x="76" y="55"/>
                    <a:pt x="76" y="56"/>
                  </a:cubicBezTo>
                  <a:cubicBezTo>
                    <a:pt x="76" y="56"/>
                    <a:pt x="76" y="56"/>
                    <a:pt x="77" y="56"/>
                  </a:cubicBezTo>
                  <a:cubicBezTo>
                    <a:pt x="77" y="56"/>
                    <a:pt x="78" y="57"/>
                    <a:pt x="78" y="57"/>
                  </a:cubicBezTo>
                  <a:cubicBezTo>
                    <a:pt x="78" y="57"/>
                    <a:pt x="78" y="57"/>
                    <a:pt x="78" y="57"/>
                  </a:cubicBezTo>
                  <a:cubicBezTo>
                    <a:pt x="81" y="59"/>
                    <a:pt x="82" y="62"/>
                    <a:pt x="82" y="66"/>
                  </a:cubicBezTo>
                  <a:cubicBezTo>
                    <a:pt x="129" y="66"/>
                    <a:pt x="129" y="66"/>
                    <a:pt x="129" y="66"/>
                  </a:cubicBezTo>
                  <a:cubicBezTo>
                    <a:pt x="135" y="66"/>
                    <a:pt x="140" y="61"/>
                    <a:pt x="140" y="54"/>
                  </a:cubicBezTo>
                  <a:cubicBezTo>
                    <a:pt x="140" y="29"/>
                    <a:pt x="140" y="29"/>
                    <a:pt x="140" y="29"/>
                  </a:cubicBezTo>
                  <a:cubicBezTo>
                    <a:pt x="140" y="23"/>
                    <a:pt x="134" y="18"/>
                    <a:pt x="128" y="18"/>
                  </a:cubicBezTo>
                  <a:close/>
                  <a:moveTo>
                    <a:pt x="49" y="18"/>
                  </a:moveTo>
                  <a:cubicBezTo>
                    <a:pt x="51" y="14"/>
                    <a:pt x="55" y="10"/>
                    <a:pt x="59" y="10"/>
                  </a:cubicBezTo>
                  <a:cubicBezTo>
                    <a:pt x="81" y="10"/>
                    <a:pt x="81" y="10"/>
                    <a:pt x="81" y="10"/>
                  </a:cubicBezTo>
                  <a:cubicBezTo>
                    <a:pt x="85" y="10"/>
                    <a:pt x="89" y="14"/>
                    <a:pt x="91" y="18"/>
                  </a:cubicBezTo>
                  <a:lnTo>
                    <a:pt x="49" y="18"/>
                  </a:lnTo>
                  <a:close/>
                  <a:moveTo>
                    <a:pt x="49" y="18"/>
                  </a:moveTo>
                  <a:cubicBezTo>
                    <a:pt x="49" y="18"/>
                    <a:pt x="49" y="18"/>
                    <a:pt x="49"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 name="组合 25"/>
          <p:cNvGrpSpPr/>
          <p:nvPr/>
        </p:nvGrpSpPr>
        <p:grpSpPr>
          <a:xfrm>
            <a:off x="6092824" y="2655388"/>
            <a:ext cx="574847" cy="572739"/>
            <a:chOff x="6475413" y="631826"/>
            <a:chExt cx="1298575" cy="1293813"/>
          </a:xfrm>
          <a:solidFill>
            <a:schemeClr val="bg1"/>
          </a:solidFill>
        </p:grpSpPr>
        <p:sp>
          <p:nvSpPr>
            <p:cNvPr id="27" name="Freeform 273"/>
            <p:cNvSpPr>
              <a:spLocks noEditPoints="1"/>
            </p:cNvSpPr>
            <p:nvPr/>
          </p:nvSpPr>
          <p:spPr bwMode="auto">
            <a:xfrm>
              <a:off x="6888163" y="631826"/>
              <a:ext cx="476250" cy="1293813"/>
            </a:xfrm>
            <a:custGeom>
              <a:avLst/>
              <a:gdLst>
                <a:gd name="T0" fmla="*/ 63 w 127"/>
                <a:gd name="T1" fmla="*/ 0 h 345"/>
                <a:gd name="T2" fmla="*/ 0 w 127"/>
                <a:gd name="T3" fmla="*/ 173 h 345"/>
                <a:gd name="T4" fmla="*/ 63 w 127"/>
                <a:gd name="T5" fmla="*/ 345 h 345"/>
                <a:gd name="T6" fmla="*/ 127 w 127"/>
                <a:gd name="T7" fmla="*/ 173 h 345"/>
                <a:gd name="T8" fmla="*/ 63 w 127"/>
                <a:gd name="T9" fmla="*/ 0 h 345"/>
                <a:gd name="T10" fmla="*/ 63 w 127"/>
                <a:gd name="T11" fmla="*/ 317 h 345"/>
                <a:gd name="T12" fmla="*/ 10 w 127"/>
                <a:gd name="T13" fmla="*/ 173 h 345"/>
                <a:gd name="T14" fmla="*/ 63 w 127"/>
                <a:gd name="T15" fmla="*/ 28 h 345"/>
                <a:gd name="T16" fmla="*/ 117 w 127"/>
                <a:gd name="T17" fmla="*/ 173 h 345"/>
                <a:gd name="T18" fmla="*/ 63 w 127"/>
                <a:gd name="T19" fmla="*/ 31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345">
                  <a:moveTo>
                    <a:pt x="63" y="0"/>
                  </a:moveTo>
                  <a:cubicBezTo>
                    <a:pt x="28" y="0"/>
                    <a:pt x="0" y="77"/>
                    <a:pt x="0" y="173"/>
                  </a:cubicBezTo>
                  <a:cubicBezTo>
                    <a:pt x="0" y="268"/>
                    <a:pt x="28" y="345"/>
                    <a:pt x="63" y="345"/>
                  </a:cubicBezTo>
                  <a:cubicBezTo>
                    <a:pt x="98" y="345"/>
                    <a:pt x="127" y="268"/>
                    <a:pt x="127" y="173"/>
                  </a:cubicBezTo>
                  <a:cubicBezTo>
                    <a:pt x="127" y="77"/>
                    <a:pt x="98" y="0"/>
                    <a:pt x="63" y="0"/>
                  </a:cubicBezTo>
                  <a:close/>
                  <a:moveTo>
                    <a:pt x="63" y="317"/>
                  </a:moveTo>
                  <a:cubicBezTo>
                    <a:pt x="34" y="317"/>
                    <a:pt x="10" y="253"/>
                    <a:pt x="10" y="173"/>
                  </a:cubicBezTo>
                  <a:cubicBezTo>
                    <a:pt x="10" y="93"/>
                    <a:pt x="34" y="28"/>
                    <a:pt x="63" y="28"/>
                  </a:cubicBezTo>
                  <a:cubicBezTo>
                    <a:pt x="93" y="28"/>
                    <a:pt x="117" y="93"/>
                    <a:pt x="117" y="173"/>
                  </a:cubicBezTo>
                  <a:cubicBezTo>
                    <a:pt x="117" y="253"/>
                    <a:pt x="93" y="317"/>
                    <a:pt x="63" y="3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74"/>
            <p:cNvSpPr>
              <a:spLocks noEditPoints="1"/>
            </p:cNvSpPr>
            <p:nvPr/>
          </p:nvSpPr>
          <p:spPr bwMode="auto">
            <a:xfrm>
              <a:off x="6475413" y="1041401"/>
              <a:ext cx="1298575" cy="476250"/>
            </a:xfrm>
            <a:custGeom>
              <a:avLst/>
              <a:gdLst>
                <a:gd name="T0" fmla="*/ 346 w 346"/>
                <a:gd name="T1" fmla="*/ 64 h 127"/>
                <a:gd name="T2" fmla="*/ 173 w 346"/>
                <a:gd name="T3" fmla="*/ 0 h 127"/>
                <a:gd name="T4" fmla="*/ 0 w 346"/>
                <a:gd name="T5" fmla="*/ 64 h 127"/>
                <a:gd name="T6" fmla="*/ 173 w 346"/>
                <a:gd name="T7" fmla="*/ 127 h 127"/>
                <a:gd name="T8" fmla="*/ 346 w 346"/>
                <a:gd name="T9" fmla="*/ 64 h 127"/>
                <a:gd name="T10" fmla="*/ 29 w 346"/>
                <a:gd name="T11" fmla="*/ 64 h 127"/>
                <a:gd name="T12" fmla="*/ 173 w 346"/>
                <a:gd name="T13" fmla="*/ 10 h 127"/>
                <a:gd name="T14" fmla="*/ 318 w 346"/>
                <a:gd name="T15" fmla="*/ 64 h 127"/>
                <a:gd name="T16" fmla="*/ 173 w 346"/>
                <a:gd name="T17" fmla="*/ 117 h 127"/>
                <a:gd name="T18" fmla="*/ 29 w 346"/>
                <a:gd name="T19" fmla="*/ 6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27">
                  <a:moveTo>
                    <a:pt x="346" y="64"/>
                  </a:moveTo>
                  <a:cubicBezTo>
                    <a:pt x="346" y="28"/>
                    <a:pt x="269" y="0"/>
                    <a:pt x="173" y="0"/>
                  </a:cubicBezTo>
                  <a:cubicBezTo>
                    <a:pt x="78" y="0"/>
                    <a:pt x="0" y="28"/>
                    <a:pt x="0" y="64"/>
                  </a:cubicBezTo>
                  <a:cubicBezTo>
                    <a:pt x="0" y="99"/>
                    <a:pt x="78" y="127"/>
                    <a:pt x="173" y="127"/>
                  </a:cubicBezTo>
                  <a:cubicBezTo>
                    <a:pt x="269" y="127"/>
                    <a:pt x="346" y="99"/>
                    <a:pt x="346" y="64"/>
                  </a:cubicBezTo>
                  <a:close/>
                  <a:moveTo>
                    <a:pt x="29" y="64"/>
                  </a:moveTo>
                  <a:cubicBezTo>
                    <a:pt x="29" y="34"/>
                    <a:pt x="93" y="10"/>
                    <a:pt x="173" y="10"/>
                  </a:cubicBezTo>
                  <a:cubicBezTo>
                    <a:pt x="253" y="10"/>
                    <a:pt x="318" y="34"/>
                    <a:pt x="318" y="64"/>
                  </a:cubicBezTo>
                  <a:cubicBezTo>
                    <a:pt x="318" y="93"/>
                    <a:pt x="253" y="117"/>
                    <a:pt x="173" y="117"/>
                  </a:cubicBezTo>
                  <a:cubicBezTo>
                    <a:pt x="93" y="117"/>
                    <a:pt x="29" y="93"/>
                    <a:pt x="29"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75"/>
            <p:cNvSpPr>
              <a:spLocks noEditPoints="1"/>
            </p:cNvSpPr>
            <p:nvPr/>
          </p:nvSpPr>
          <p:spPr bwMode="auto">
            <a:xfrm>
              <a:off x="6573838" y="730251"/>
              <a:ext cx="1101725" cy="1101725"/>
            </a:xfrm>
            <a:custGeom>
              <a:avLst/>
              <a:gdLst>
                <a:gd name="T0" fmla="*/ 269 w 294"/>
                <a:gd name="T1" fmla="*/ 24 h 294"/>
                <a:gd name="T2" fmla="*/ 102 w 294"/>
                <a:gd name="T3" fmla="*/ 102 h 294"/>
                <a:gd name="T4" fmla="*/ 25 w 294"/>
                <a:gd name="T5" fmla="*/ 269 h 294"/>
                <a:gd name="T6" fmla="*/ 192 w 294"/>
                <a:gd name="T7" fmla="*/ 192 h 294"/>
                <a:gd name="T8" fmla="*/ 269 w 294"/>
                <a:gd name="T9" fmla="*/ 24 h 294"/>
                <a:gd name="T10" fmla="*/ 45 w 294"/>
                <a:gd name="T11" fmla="*/ 249 h 294"/>
                <a:gd name="T12" fmla="*/ 110 w 294"/>
                <a:gd name="T13" fmla="*/ 109 h 294"/>
                <a:gd name="T14" fmla="*/ 250 w 294"/>
                <a:gd name="T15" fmla="*/ 44 h 294"/>
                <a:gd name="T16" fmla="*/ 185 w 294"/>
                <a:gd name="T17" fmla="*/ 184 h 294"/>
                <a:gd name="T18" fmla="*/ 45 w 294"/>
                <a:gd name="T19" fmla="*/ 24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4">
                  <a:moveTo>
                    <a:pt x="269" y="24"/>
                  </a:moveTo>
                  <a:cubicBezTo>
                    <a:pt x="245" y="0"/>
                    <a:pt x="170" y="34"/>
                    <a:pt x="102" y="102"/>
                  </a:cubicBezTo>
                  <a:cubicBezTo>
                    <a:pt x="35" y="169"/>
                    <a:pt x="0" y="244"/>
                    <a:pt x="25" y="269"/>
                  </a:cubicBezTo>
                  <a:cubicBezTo>
                    <a:pt x="50" y="294"/>
                    <a:pt x="125" y="259"/>
                    <a:pt x="192" y="192"/>
                  </a:cubicBezTo>
                  <a:cubicBezTo>
                    <a:pt x="260" y="124"/>
                    <a:pt x="294" y="49"/>
                    <a:pt x="269" y="24"/>
                  </a:cubicBezTo>
                  <a:close/>
                  <a:moveTo>
                    <a:pt x="45" y="249"/>
                  </a:moveTo>
                  <a:cubicBezTo>
                    <a:pt x="24" y="228"/>
                    <a:pt x="53" y="165"/>
                    <a:pt x="110" y="109"/>
                  </a:cubicBezTo>
                  <a:cubicBezTo>
                    <a:pt x="166" y="52"/>
                    <a:pt x="229" y="23"/>
                    <a:pt x="250" y="44"/>
                  </a:cubicBezTo>
                  <a:cubicBezTo>
                    <a:pt x="270" y="65"/>
                    <a:pt x="241" y="128"/>
                    <a:pt x="185" y="184"/>
                  </a:cubicBezTo>
                  <a:cubicBezTo>
                    <a:pt x="128" y="241"/>
                    <a:pt x="66" y="270"/>
                    <a:pt x="45" y="2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76"/>
            <p:cNvSpPr>
              <a:spLocks noEditPoints="1"/>
            </p:cNvSpPr>
            <p:nvPr/>
          </p:nvSpPr>
          <p:spPr bwMode="auto">
            <a:xfrm>
              <a:off x="6573838" y="730251"/>
              <a:ext cx="1101725" cy="1101725"/>
            </a:xfrm>
            <a:custGeom>
              <a:avLst/>
              <a:gdLst>
                <a:gd name="T0" fmla="*/ 269 w 294"/>
                <a:gd name="T1" fmla="*/ 269 h 294"/>
                <a:gd name="T2" fmla="*/ 192 w 294"/>
                <a:gd name="T3" fmla="*/ 102 h 294"/>
                <a:gd name="T4" fmla="*/ 25 w 294"/>
                <a:gd name="T5" fmla="*/ 24 h 294"/>
                <a:gd name="T6" fmla="*/ 102 w 294"/>
                <a:gd name="T7" fmla="*/ 192 h 294"/>
                <a:gd name="T8" fmla="*/ 269 w 294"/>
                <a:gd name="T9" fmla="*/ 269 h 294"/>
                <a:gd name="T10" fmla="*/ 45 w 294"/>
                <a:gd name="T11" fmla="*/ 44 h 294"/>
                <a:gd name="T12" fmla="*/ 185 w 294"/>
                <a:gd name="T13" fmla="*/ 109 h 294"/>
                <a:gd name="T14" fmla="*/ 250 w 294"/>
                <a:gd name="T15" fmla="*/ 249 h 294"/>
                <a:gd name="T16" fmla="*/ 110 w 294"/>
                <a:gd name="T17" fmla="*/ 184 h 294"/>
                <a:gd name="T18" fmla="*/ 45 w 294"/>
                <a:gd name="T19" fmla="*/ 4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4">
                  <a:moveTo>
                    <a:pt x="269" y="269"/>
                  </a:moveTo>
                  <a:cubicBezTo>
                    <a:pt x="294" y="244"/>
                    <a:pt x="260" y="169"/>
                    <a:pt x="192" y="102"/>
                  </a:cubicBezTo>
                  <a:cubicBezTo>
                    <a:pt x="125" y="34"/>
                    <a:pt x="50" y="0"/>
                    <a:pt x="25" y="24"/>
                  </a:cubicBezTo>
                  <a:cubicBezTo>
                    <a:pt x="0" y="49"/>
                    <a:pt x="35" y="124"/>
                    <a:pt x="102" y="192"/>
                  </a:cubicBezTo>
                  <a:cubicBezTo>
                    <a:pt x="170" y="259"/>
                    <a:pt x="245" y="294"/>
                    <a:pt x="269" y="269"/>
                  </a:cubicBezTo>
                  <a:close/>
                  <a:moveTo>
                    <a:pt x="45" y="44"/>
                  </a:moveTo>
                  <a:cubicBezTo>
                    <a:pt x="66" y="23"/>
                    <a:pt x="128" y="52"/>
                    <a:pt x="185" y="109"/>
                  </a:cubicBezTo>
                  <a:cubicBezTo>
                    <a:pt x="241" y="165"/>
                    <a:pt x="270" y="228"/>
                    <a:pt x="250" y="249"/>
                  </a:cubicBezTo>
                  <a:cubicBezTo>
                    <a:pt x="229" y="270"/>
                    <a:pt x="166" y="241"/>
                    <a:pt x="110" y="184"/>
                  </a:cubicBezTo>
                  <a:cubicBezTo>
                    <a:pt x="53" y="128"/>
                    <a:pt x="24" y="65"/>
                    <a:pt x="45"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Oval 277"/>
            <p:cNvSpPr>
              <a:spLocks noChangeArrowheads="1"/>
            </p:cNvSpPr>
            <p:nvPr/>
          </p:nvSpPr>
          <p:spPr bwMode="auto">
            <a:xfrm>
              <a:off x="7027863" y="1179513"/>
              <a:ext cx="198438" cy="198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2" name="组合 31"/>
          <p:cNvGrpSpPr/>
          <p:nvPr/>
        </p:nvGrpSpPr>
        <p:grpSpPr>
          <a:xfrm>
            <a:off x="9948520" y="2672103"/>
            <a:ext cx="574825" cy="559358"/>
            <a:chOff x="4854143" y="1679574"/>
            <a:chExt cx="354013" cy="344487"/>
          </a:xfrm>
          <a:solidFill>
            <a:schemeClr val="bg1"/>
          </a:solidFill>
        </p:grpSpPr>
        <p:sp>
          <p:nvSpPr>
            <p:cNvPr id="33" name="Freeform 15"/>
            <p:cNvSpPr>
              <a:spLocks noEditPoints="1"/>
            </p:cNvSpPr>
            <p:nvPr/>
          </p:nvSpPr>
          <p:spPr bwMode="auto">
            <a:xfrm>
              <a:off x="4984318" y="1747837"/>
              <a:ext cx="26988" cy="49212"/>
            </a:xfrm>
            <a:custGeom>
              <a:avLst/>
              <a:gdLst>
                <a:gd name="T0" fmla="*/ 6 w 11"/>
                <a:gd name="T1" fmla="*/ 0 h 20"/>
                <a:gd name="T2" fmla="*/ 4 w 11"/>
                <a:gd name="T3" fmla="*/ 0 h 20"/>
                <a:gd name="T4" fmla="*/ 0 w 11"/>
                <a:gd name="T5" fmla="*/ 4 h 20"/>
                <a:gd name="T6" fmla="*/ 0 w 11"/>
                <a:gd name="T7" fmla="*/ 20 h 20"/>
                <a:gd name="T8" fmla="*/ 11 w 11"/>
                <a:gd name="T9" fmla="*/ 20 h 20"/>
                <a:gd name="T10" fmla="*/ 11 w 11"/>
                <a:gd name="T11" fmla="*/ 4 h 20"/>
                <a:gd name="T12" fmla="*/ 6 w 11"/>
                <a:gd name="T13" fmla="*/ 0 h 20"/>
                <a:gd name="T14" fmla="*/ 6 w 11"/>
                <a:gd name="T15" fmla="*/ 0 h 20"/>
                <a:gd name="T16" fmla="*/ 6 w 11"/>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6" y="0"/>
                  </a:moveTo>
                  <a:cubicBezTo>
                    <a:pt x="4" y="0"/>
                    <a:pt x="4" y="0"/>
                    <a:pt x="4" y="0"/>
                  </a:cubicBezTo>
                  <a:cubicBezTo>
                    <a:pt x="2" y="0"/>
                    <a:pt x="0" y="2"/>
                    <a:pt x="0" y="4"/>
                  </a:cubicBezTo>
                  <a:cubicBezTo>
                    <a:pt x="0" y="20"/>
                    <a:pt x="0" y="20"/>
                    <a:pt x="0" y="20"/>
                  </a:cubicBezTo>
                  <a:cubicBezTo>
                    <a:pt x="11" y="20"/>
                    <a:pt x="11" y="20"/>
                    <a:pt x="11" y="20"/>
                  </a:cubicBezTo>
                  <a:cubicBezTo>
                    <a:pt x="11" y="4"/>
                    <a:pt x="11" y="4"/>
                    <a:pt x="11" y="4"/>
                  </a:cubicBezTo>
                  <a:cubicBezTo>
                    <a:pt x="11" y="2"/>
                    <a:pt x="9" y="0"/>
                    <a:pt x="6" y="0"/>
                  </a:cubicBezTo>
                  <a:close/>
                  <a:moveTo>
                    <a:pt x="6" y="0"/>
                  </a:move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34" name="Freeform 16"/>
            <p:cNvSpPr>
              <a:spLocks noEditPoints="1"/>
            </p:cNvSpPr>
            <p:nvPr/>
          </p:nvSpPr>
          <p:spPr bwMode="auto">
            <a:xfrm>
              <a:off x="5054168" y="1747837"/>
              <a:ext cx="23813" cy="49212"/>
            </a:xfrm>
            <a:custGeom>
              <a:avLst/>
              <a:gdLst>
                <a:gd name="T0" fmla="*/ 6 w 10"/>
                <a:gd name="T1" fmla="*/ 0 h 20"/>
                <a:gd name="T2" fmla="*/ 4 w 10"/>
                <a:gd name="T3" fmla="*/ 0 h 20"/>
                <a:gd name="T4" fmla="*/ 0 w 10"/>
                <a:gd name="T5" fmla="*/ 4 h 20"/>
                <a:gd name="T6" fmla="*/ 0 w 10"/>
                <a:gd name="T7" fmla="*/ 20 h 20"/>
                <a:gd name="T8" fmla="*/ 10 w 10"/>
                <a:gd name="T9" fmla="*/ 20 h 20"/>
                <a:gd name="T10" fmla="*/ 10 w 10"/>
                <a:gd name="T11" fmla="*/ 4 h 20"/>
                <a:gd name="T12" fmla="*/ 6 w 10"/>
                <a:gd name="T13" fmla="*/ 0 h 20"/>
                <a:gd name="T14" fmla="*/ 6 w 10"/>
                <a:gd name="T15" fmla="*/ 0 h 20"/>
                <a:gd name="T16" fmla="*/ 6 w 1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0">
                  <a:moveTo>
                    <a:pt x="6" y="0"/>
                  </a:moveTo>
                  <a:cubicBezTo>
                    <a:pt x="4" y="0"/>
                    <a:pt x="4" y="0"/>
                    <a:pt x="4" y="0"/>
                  </a:cubicBezTo>
                  <a:cubicBezTo>
                    <a:pt x="2" y="0"/>
                    <a:pt x="0" y="2"/>
                    <a:pt x="0" y="4"/>
                  </a:cubicBezTo>
                  <a:cubicBezTo>
                    <a:pt x="0" y="20"/>
                    <a:pt x="0" y="20"/>
                    <a:pt x="0" y="20"/>
                  </a:cubicBezTo>
                  <a:cubicBezTo>
                    <a:pt x="10" y="20"/>
                    <a:pt x="10" y="20"/>
                    <a:pt x="10" y="20"/>
                  </a:cubicBezTo>
                  <a:cubicBezTo>
                    <a:pt x="10" y="4"/>
                    <a:pt x="10" y="4"/>
                    <a:pt x="10" y="4"/>
                  </a:cubicBezTo>
                  <a:cubicBezTo>
                    <a:pt x="10" y="2"/>
                    <a:pt x="8" y="0"/>
                    <a:pt x="6" y="0"/>
                  </a:cubicBezTo>
                  <a:close/>
                  <a:moveTo>
                    <a:pt x="6" y="0"/>
                  </a:move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35" name="Freeform 17"/>
            <p:cNvSpPr>
              <a:spLocks noEditPoints="1"/>
            </p:cNvSpPr>
            <p:nvPr/>
          </p:nvSpPr>
          <p:spPr bwMode="auto">
            <a:xfrm>
              <a:off x="4854143" y="1679574"/>
              <a:ext cx="354013" cy="344487"/>
            </a:xfrm>
            <a:custGeom>
              <a:avLst/>
              <a:gdLst>
                <a:gd name="T0" fmla="*/ 72 w 144"/>
                <a:gd name="T1" fmla="*/ 0 h 140"/>
                <a:gd name="T2" fmla="*/ 0 w 144"/>
                <a:gd name="T3" fmla="*/ 72 h 140"/>
                <a:gd name="T4" fmla="*/ 21 w 144"/>
                <a:gd name="T5" fmla="*/ 122 h 140"/>
                <a:gd name="T6" fmla="*/ 50 w 144"/>
                <a:gd name="T7" fmla="*/ 140 h 140"/>
                <a:gd name="T8" fmla="*/ 52 w 144"/>
                <a:gd name="T9" fmla="*/ 140 h 140"/>
                <a:gd name="T10" fmla="*/ 59 w 144"/>
                <a:gd name="T11" fmla="*/ 136 h 140"/>
                <a:gd name="T12" fmla="*/ 54 w 144"/>
                <a:gd name="T13" fmla="*/ 127 h 140"/>
                <a:gd name="T14" fmla="*/ 31 w 144"/>
                <a:gd name="T15" fmla="*/ 113 h 140"/>
                <a:gd name="T16" fmla="*/ 14 w 144"/>
                <a:gd name="T17" fmla="*/ 72 h 140"/>
                <a:gd name="T18" fmla="*/ 72 w 144"/>
                <a:gd name="T19" fmla="*/ 14 h 140"/>
                <a:gd name="T20" fmla="*/ 130 w 144"/>
                <a:gd name="T21" fmla="*/ 72 h 140"/>
                <a:gd name="T22" fmla="*/ 113 w 144"/>
                <a:gd name="T23" fmla="*/ 113 h 140"/>
                <a:gd name="T24" fmla="*/ 92 w 144"/>
                <a:gd name="T25" fmla="*/ 124 h 140"/>
                <a:gd name="T26" fmla="*/ 85 w 144"/>
                <a:gd name="T27" fmla="*/ 121 h 140"/>
                <a:gd name="T28" fmla="*/ 79 w 144"/>
                <a:gd name="T29" fmla="*/ 96 h 140"/>
                <a:gd name="T30" fmla="*/ 100 w 144"/>
                <a:gd name="T31" fmla="*/ 74 h 140"/>
                <a:gd name="T32" fmla="*/ 100 w 144"/>
                <a:gd name="T33" fmla="*/ 52 h 140"/>
                <a:gd name="T34" fmla="*/ 44 w 144"/>
                <a:gd name="T35" fmla="*/ 52 h 140"/>
                <a:gd name="T36" fmla="*/ 44 w 144"/>
                <a:gd name="T37" fmla="*/ 74 h 140"/>
                <a:gd name="T38" fmla="*/ 65 w 144"/>
                <a:gd name="T39" fmla="*/ 96 h 140"/>
                <a:gd name="T40" fmla="*/ 74 w 144"/>
                <a:gd name="T41" fmla="*/ 130 h 140"/>
                <a:gd name="T42" fmla="*/ 92 w 144"/>
                <a:gd name="T43" fmla="*/ 138 h 140"/>
                <a:gd name="T44" fmla="*/ 123 w 144"/>
                <a:gd name="T45" fmla="*/ 123 h 140"/>
                <a:gd name="T46" fmla="*/ 123 w 144"/>
                <a:gd name="T47" fmla="*/ 123 h 140"/>
                <a:gd name="T48" fmla="*/ 144 w 144"/>
                <a:gd name="T49" fmla="*/ 72 h 140"/>
                <a:gd name="T50" fmla="*/ 72 w 144"/>
                <a:gd name="T51" fmla="*/ 0 h 140"/>
                <a:gd name="T52" fmla="*/ 72 w 144"/>
                <a:gd name="T53" fmla="*/ 0 h 140"/>
                <a:gd name="T54" fmla="*/ 72 w 144"/>
                <a:gd name="T5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40">
                  <a:moveTo>
                    <a:pt x="72" y="0"/>
                  </a:moveTo>
                  <a:cubicBezTo>
                    <a:pt x="33" y="0"/>
                    <a:pt x="0" y="32"/>
                    <a:pt x="0" y="72"/>
                  </a:cubicBezTo>
                  <a:cubicBezTo>
                    <a:pt x="0" y="91"/>
                    <a:pt x="8" y="109"/>
                    <a:pt x="21" y="122"/>
                  </a:cubicBezTo>
                  <a:cubicBezTo>
                    <a:pt x="29" y="130"/>
                    <a:pt x="39" y="137"/>
                    <a:pt x="50" y="140"/>
                  </a:cubicBezTo>
                  <a:cubicBezTo>
                    <a:pt x="51" y="140"/>
                    <a:pt x="51" y="140"/>
                    <a:pt x="52" y="140"/>
                  </a:cubicBezTo>
                  <a:cubicBezTo>
                    <a:pt x="55" y="140"/>
                    <a:pt x="58" y="139"/>
                    <a:pt x="59" y="136"/>
                  </a:cubicBezTo>
                  <a:cubicBezTo>
                    <a:pt x="60" y="132"/>
                    <a:pt x="58" y="128"/>
                    <a:pt x="54" y="127"/>
                  </a:cubicBezTo>
                  <a:cubicBezTo>
                    <a:pt x="45" y="124"/>
                    <a:pt x="37" y="119"/>
                    <a:pt x="31" y="113"/>
                  </a:cubicBezTo>
                  <a:cubicBezTo>
                    <a:pt x="20" y="102"/>
                    <a:pt x="14" y="87"/>
                    <a:pt x="14" y="72"/>
                  </a:cubicBezTo>
                  <a:cubicBezTo>
                    <a:pt x="14" y="40"/>
                    <a:pt x="40" y="14"/>
                    <a:pt x="72" y="14"/>
                  </a:cubicBezTo>
                  <a:cubicBezTo>
                    <a:pt x="104" y="14"/>
                    <a:pt x="130" y="40"/>
                    <a:pt x="130" y="72"/>
                  </a:cubicBezTo>
                  <a:cubicBezTo>
                    <a:pt x="130" y="87"/>
                    <a:pt x="124" y="102"/>
                    <a:pt x="113" y="113"/>
                  </a:cubicBezTo>
                  <a:cubicBezTo>
                    <a:pt x="109" y="117"/>
                    <a:pt x="99" y="124"/>
                    <a:pt x="92" y="124"/>
                  </a:cubicBezTo>
                  <a:cubicBezTo>
                    <a:pt x="89" y="124"/>
                    <a:pt x="87" y="123"/>
                    <a:pt x="85" y="121"/>
                  </a:cubicBezTo>
                  <a:cubicBezTo>
                    <a:pt x="80" y="115"/>
                    <a:pt x="79" y="104"/>
                    <a:pt x="79" y="96"/>
                  </a:cubicBezTo>
                  <a:cubicBezTo>
                    <a:pt x="91" y="96"/>
                    <a:pt x="100" y="86"/>
                    <a:pt x="100" y="74"/>
                  </a:cubicBezTo>
                  <a:cubicBezTo>
                    <a:pt x="100" y="52"/>
                    <a:pt x="100" y="52"/>
                    <a:pt x="100" y="52"/>
                  </a:cubicBezTo>
                  <a:cubicBezTo>
                    <a:pt x="44" y="52"/>
                    <a:pt x="44" y="52"/>
                    <a:pt x="44" y="52"/>
                  </a:cubicBezTo>
                  <a:cubicBezTo>
                    <a:pt x="44" y="74"/>
                    <a:pt x="44" y="74"/>
                    <a:pt x="44" y="74"/>
                  </a:cubicBezTo>
                  <a:cubicBezTo>
                    <a:pt x="44" y="86"/>
                    <a:pt x="53" y="95"/>
                    <a:pt x="65" y="96"/>
                  </a:cubicBezTo>
                  <a:cubicBezTo>
                    <a:pt x="65" y="106"/>
                    <a:pt x="66" y="121"/>
                    <a:pt x="74" y="130"/>
                  </a:cubicBezTo>
                  <a:cubicBezTo>
                    <a:pt x="79" y="135"/>
                    <a:pt x="85" y="138"/>
                    <a:pt x="92" y="138"/>
                  </a:cubicBezTo>
                  <a:cubicBezTo>
                    <a:pt x="106" y="138"/>
                    <a:pt x="121" y="124"/>
                    <a:pt x="123" y="123"/>
                  </a:cubicBezTo>
                  <a:cubicBezTo>
                    <a:pt x="123" y="123"/>
                    <a:pt x="123" y="123"/>
                    <a:pt x="123" y="123"/>
                  </a:cubicBezTo>
                  <a:cubicBezTo>
                    <a:pt x="137" y="109"/>
                    <a:pt x="144" y="91"/>
                    <a:pt x="144" y="72"/>
                  </a:cubicBezTo>
                  <a:cubicBezTo>
                    <a:pt x="144" y="32"/>
                    <a:pt x="112" y="0"/>
                    <a:pt x="72" y="0"/>
                  </a:cubicBezTo>
                  <a:close/>
                  <a:moveTo>
                    <a:pt x="72" y="0"/>
                  </a:moveTo>
                  <a:cubicBezTo>
                    <a:pt x="72" y="0"/>
                    <a:pt x="7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grpSp>
      <p:grpSp>
        <p:nvGrpSpPr>
          <p:cNvPr id="36" name="组合 35"/>
          <p:cNvGrpSpPr/>
          <p:nvPr/>
        </p:nvGrpSpPr>
        <p:grpSpPr>
          <a:xfrm>
            <a:off x="672792" y="604872"/>
            <a:ext cx="3265774" cy="400110"/>
            <a:chOff x="672792" y="604872"/>
            <a:chExt cx="3265774" cy="400110"/>
          </a:xfrm>
        </p:grpSpPr>
        <p:sp>
          <p:nvSpPr>
            <p:cNvPr id="37" name="矩形 36"/>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38" name="直角三角形 37"/>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直角三角形 38"/>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40" name="文本框 63"/>
          <p:cNvSpPr txBox="1"/>
          <p:nvPr/>
        </p:nvSpPr>
        <p:spPr>
          <a:xfrm>
            <a:off x="1707528" y="4922203"/>
            <a:ext cx="8776944" cy="883640"/>
          </a:xfrm>
          <a:prstGeom prst="rect">
            <a:avLst/>
          </a:prstGeom>
          <a:noFill/>
        </p:spPr>
        <p:txBody>
          <a:bodyPr wrap="square" rtlCol="0">
            <a:spAutoFit/>
          </a:bodyPr>
          <a:lstStyle/>
          <a:p>
            <a:pPr algn="ctr">
              <a:lnSpc>
                <a:spcPct val="110000"/>
              </a:lnSpc>
            </a:pPr>
            <a:r>
              <a:rPr lang="en-US" altLang="zh-CN" sz="1600">
                <a:solidFill>
                  <a:schemeClr val="bg1"/>
                </a:solidFill>
                <a:latin typeface="Segoe UI Semilight" panose="020B0402040204020203" pitchFamily="34" charset="0"/>
                <a:cs typeface="Segoe UI Semilight" panose="020B0402040204020203" pitchFamily="34" charset="0"/>
              </a:rPr>
              <a:t>Click here to add your text or copy your text and paste it here Click here to add your text or copy your text and paste it here Click here to add your text or copy your text and paste it here Click here to add your text or copy your text and paste it here</a:t>
            </a:r>
            <a:endParaRPr lang="zh-CN" altLang="en-US" sz="1600">
              <a:solidFill>
                <a:schemeClr val="bg1"/>
              </a:solidFill>
              <a:latin typeface="Segoe UI Semilight" panose="020B0402040204020203" pitchFamily="34" charset="0"/>
              <a:cs typeface="Segoe UI Semilight" panose="020B0402040204020203"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923675" y="2414955"/>
            <a:ext cx="4344651" cy="202809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14"/>
          <p:cNvSpPr txBox="1">
            <a:spLocks noChangeArrowheads="1"/>
          </p:cNvSpPr>
          <p:nvPr/>
        </p:nvSpPr>
        <p:spPr bwMode="auto">
          <a:xfrm>
            <a:off x="5593299" y="3136613"/>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chemeClr val="bg1"/>
                </a:solidFill>
                <a:latin typeface="微软雅黑" panose="020B0503020204020204" pitchFamily="34" charset="-122"/>
                <a:ea typeface="微软雅黑" panose="020B0503020204020204" pitchFamily="34" charset="-122"/>
              </a:rPr>
              <a:t>谢谢</a:t>
            </a:r>
            <a:endParaRPr lang="zh-CN" sz="3200" dirty="0">
              <a:solidFill>
                <a:schemeClr val="bg1"/>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flipV="1">
            <a:off x="5950702" y="3436145"/>
            <a:ext cx="648000" cy="264715"/>
            <a:chOff x="5481510" y="1740050"/>
            <a:chExt cx="3485322" cy="1302001"/>
          </a:xfrm>
        </p:grpSpPr>
        <p:cxnSp>
          <p:nvCxnSpPr>
            <p:cNvPr id="14" name="直接连接符 13"/>
            <p:cNvCxnSpPr/>
            <p:nvPr/>
          </p:nvCxnSpPr>
          <p:spPr>
            <a:xfrm>
              <a:off x="5481510" y="1740050"/>
              <a:ext cx="3485322" cy="0"/>
            </a:xfrm>
            <a:prstGeom prst="line">
              <a:avLst/>
            </a:prstGeom>
            <a:no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8889983" y="1742711"/>
              <a:ext cx="0" cy="1299340"/>
            </a:xfrm>
            <a:prstGeom prst="line">
              <a:avLst/>
            </a:prstGeom>
            <a:no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 name="组合 15"/>
          <p:cNvGrpSpPr/>
          <p:nvPr/>
        </p:nvGrpSpPr>
        <p:grpSpPr>
          <a:xfrm flipH="1">
            <a:off x="5593299" y="3138657"/>
            <a:ext cx="648000" cy="264715"/>
            <a:chOff x="5481510" y="1740050"/>
            <a:chExt cx="3485322" cy="1302001"/>
          </a:xfrm>
        </p:grpSpPr>
        <p:cxnSp>
          <p:nvCxnSpPr>
            <p:cNvPr id="17" name="直接连接符 16"/>
            <p:cNvCxnSpPr/>
            <p:nvPr/>
          </p:nvCxnSpPr>
          <p:spPr>
            <a:xfrm>
              <a:off x="5481510" y="1740050"/>
              <a:ext cx="3485322" cy="0"/>
            </a:xfrm>
            <a:prstGeom prst="line">
              <a:avLst/>
            </a:prstGeom>
            <a:no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p:nvPr/>
          </p:nvCxnSpPr>
          <p:spPr>
            <a:xfrm>
              <a:off x="8889983" y="1742711"/>
              <a:ext cx="0" cy="1299340"/>
            </a:xfrm>
            <a:prstGeom prst="line">
              <a:avLst/>
            </a:prstGeom>
            <a:no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文本框 1"/>
          <p:cNvSpPr txBox="1"/>
          <p:nvPr/>
        </p:nvSpPr>
        <p:spPr>
          <a:xfrm>
            <a:off x="4826000" y="3106420"/>
            <a:ext cx="2540000" cy="645160"/>
          </a:xfrm>
          <a:prstGeom prst="rect">
            <a:avLst/>
          </a:prstGeom>
          <a:noFill/>
        </p:spPr>
        <p:txBody>
          <a:bodyPr wrap="square" rtlCol="0" anchor="t">
            <a:spAutoFit/>
          </a:bodyPr>
          <a:lstStyle/>
          <a:p>
            <a:endParaRPr lang="zh-CN" altLang="en-US"/>
          </a:p>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49" presetClass="path" presetSubtype="0" accel="50000" decel="50000" fill="hold" nodeType="withEffect">
                                  <p:stCondLst>
                                    <p:cond delay="0"/>
                                  </p:stCondLst>
                                  <p:childTnLst>
                                    <p:animMotion origin="layout" path="M -3.33333E-6 -3.7037E-7 L 0.13698 0.10602 " pathEditMode="relative" rAng="0" ptsTypes="AA">
                                      <p:cBhvr>
                                        <p:cTn id="10" dur="250" fill="hold"/>
                                        <p:tgtEl>
                                          <p:spTgt spid="13"/>
                                        </p:tgtEl>
                                        <p:attrNameLst>
                                          <p:attrName>ppt_x</p:attrName>
                                          <p:attrName>ppt_y</p:attrName>
                                        </p:attrNameLst>
                                      </p:cBhvr>
                                      <p:rCtr x="6849" y="5301"/>
                                    </p:animMotion>
                                  </p:childTnLst>
                                </p:cTn>
                              </p:par>
                              <p:par>
                                <p:cTn id="11" presetID="49" presetClass="path" presetSubtype="0" accel="50000" decel="50000" fill="hold" nodeType="withEffect">
                                  <p:stCondLst>
                                    <p:cond delay="0"/>
                                  </p:stCondLst>
                                  <p:childTnLst>
                                    <p:animMotion origin="layout" path="M 3.54167E-6 -1.85185E-6 L -0.13685 -0.10555 " pathEditMode="relative" rAng="0" ptsTypes="AA">
                                      <p:cBhvr>
                                        <p:cTn id="12" dur="250" fill="hold"/>
                                        <p:tgtEl>
                                          <p:spTgt spid="16"/>
                                        </p:tgtEl>
                                        <p:attrNameLst>
                                          <p:attrName>ppt_x</p:attrName>
                                          <p:attrName>ppt_y</p:attrName>
                                        </p:attrNameLst>
                                      </p:cBhvr>
                                      <p:rCtr x="-6849" y="-5278"/>
                                    </p:animMotion>
                                  </p:childTnLst>
                                </p:cTn>
                              </p:par>
                              <p:par>
                                <p:cTn id="13" presetID="4" presetClass="entr" presetSubtype="3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out)">
                                      <p:cBhvr>
                                        <p:cTn id="15" dur="250"/>
                                        <p:tgtEl>
                                          <p:spTgt spid="6"/>
                                        </p:tgtEl>
                                      </p:cBhvr>
                                    </p:animEffect>
                                  </p:childTnLst>
                                </p:cTn>
                              </p:par>
                            </p:childTnLst>
                          </p:cTn>
                        </p:par>
                        <p:par>
                          <p:cTn id="16" fill="hold">
                            <p:stCondLst>
                              <p:cond delay="0"/>
                            </p:stCondLst>
                            <p:childTnLst>
                              <p:par>
                                <p:cTn id="17" presetID="10" presetClass="entr" presetSubtype="0" fill="hold" grpId="0" nodeType="afterEffect">
                                  <p:stCondLst>
                                    <p:cond delay="25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973738" y="934210"/>
            <a:ext cx="2180557" cy="1107996"/>
          </a:xfrm>
          <a:prstGeom prst="rect">
            <a:avLst/>
          </a:prstGeom>
          <a:noFill/>
        </p:spPr>
        <p:txBody>
          <a:bodyPr wrap="square" rtlCol="0">
            <a:spAutoFit/>
          </a:bodyPr>
          <a:lstStyle/>
          <a:p>
            <a:r>
              <a:rPr lang="zh-CN" altLang="en-US" sz="6600" b="1">
                <a:solidFill>
                  <a:schemeClr val="bg1"/>
                </a:solidFill>
                <a:latin typeface="张海山锐谐体2.0-授权联系：Samtype@QQ.com" panose="02000000000000000000" pitchFamily="2" charset="-122"/>
                <a:ea typeface="张海山锐谐体2.0-授权联系：Samtype@QQ.com" panose="02000000000000000000" pitchFamily="2" charset="-122"/>
              </a:rPr>
              <a:t>目录</a:t>
            </a:r>
          </a:p>
        </p:txBody>
      </p:sp>
      <p:sp>
        <p:nvSpPr>
          <p:cNvPr id="3" name="矩形 2"/>
          <p:cNvSpPr/>
          <p:nvPr/>
        </p:nvSpPr>
        <p:spPr>
          <a:xfrm>
            <a:off x="1774926" y="2436236"/>
            <a:ext cx="1984839" cy="400110"/>
          </a:xfrm>
          <a:prstGeom prst="rect">
            <a:avLst/>
          </a:prstGeom>
        </p:spPr>
        <p:txBody>
          <a:bodyPr wrap="none">
            <a:spAutoFit/>
          </a:bodyPr>
          <a:lstStyle/>
          <a:p>
            <a:r>
              <a:rPr lang="en-US" altLang="zh-CN" sz="2000" b="1" dirty="0">
                <a:solidFill>
                  <a:schemeClr val="bg1"/>
                </a:solidFill>
              </a:rPr>
              <a:t>LOREM IPSUM</a:t>
            </a:r>
            <a:endParaRPr lang="zh-CN" altLang="en-US" sz="2000" b="1" dirty="0">
              <a:solidFill>
                <a:schemeClr val="bg1"/>
              </a:solidFill>
            </a:endParaRPr>
          </a:p>
        </p:txBody>
      </p:sp>
      <p:sp>
        <p:nvSpPr>
          <p:cNvPr id="4" name="矩形 3"/>
          <p:cNvSpPr/>
          <p:nvPr/>
        </p:nvSpPr>
        <p:spPr>
          <a:xfrm>
            <a:off x="1796754" y="2724372"/>
            <a:ext cx="1803699" cy="338554"/>
          </a:xfrm>
          <a:prstGeom prst="rect">
            <a:avLst/>
          </a:prstGeom>
        </p:spPr>
        <p:txBody>
          <a:bodyPr wrap="none">
            <a:spAutoFit/>
          </a:bodyPr>
          <a:lstStyle/>
          <a:p>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nonumy</a:t>
            </a:r>
            <a:endParaRPr lang="zh-CN" altLang="en-US" sz="1600" dirty="0">
              <a:solidFill>
                <a:schemeClr val="bg1"/>
              </a:solidFill>
              <a:latin typeface="Segoe UI Semilight" panose="020B0402040204020203" pitchFamily="34" charset="0"/>
              <a:cs typeface="Segoe UI Semilight" panose="020B0402040204020203" pitchFamily="34" charset="0"/>
            </a:endParaRPr>
          </a:p>
        </p:txBody>
      </p:sp>
      <p:sp>
        <p:nvSpPr>
          <p:cNvPr id="5" name="文本框 5"/>
          <p:cNvSpPr txBox="1"/>
          <p:nvPr/>
        </p:nvSpPr>
        <p:spPr>
          <a:xfrm>
            <a:off x="1040973" y="2343696"/>
            <a:ext cx="870751" cy="830997"/>
          </a:xfrm>
          <a:prstGeom prst="rect">
            <a:avLst/>
          </a:prstGeom>
          <a:noFill/>
        </p:spPr>
        <p:txBody>
          <a:bodyPr wrap="none" rtlCol="0">
            <a:spAutoFit/>
          </a:bodyPr>
          <a:lstStyle/>
          <a:p>
            <a:r>
              <a:rPr lang="en-US" altLang="zh-CN" sz="4800" b="1" dirty="0">
                <a:solidFill>
                  <a:schemeClr val="accent4"/>
                </a:solidFill>
              </a:rPr>
              <a:t>01</a:t>
            </a:r>
            <a:endParaRPr lang="zh-CN" altLang="en-US" sz="4800" b="1" dirty="0">
              <a:solidFill>
                <a:schemeClr val="accent4"/>
              </a:solidFill>
            </a:endParaRPr>
          </a:p>
        </p:txBody>
      </p:sp>
      <p:sp>
        <p:nvSpPr>
          <p:cNvPr id="6" name="矩形 5"/>
          <p:cNvSpPr/>
          <p:nvPr/>
        </p:nvSpPr>
        <p:spPr>
          <a:xfrm>
            <a:off x="1774926" y="3850987"/>
            <a:ext cx="1984839" cy="400110"/>
          </a:xfrm>
          <a:prstGeom prst="rect">
            <a:avLst/>
          </a:prstGeom>
        </p:spPr>
        <p:txBody>
          <a:bodyPr wrap="none">
            <a:spAutoFit/>
          </a:bodyPr>
          <a:lstStyle/>
          <a:p>
            <a:r>
              <a:rPr lang="en-US" altLang="zh-CN" sz="2000" b="1" dirty="0">
                <a:solidFill>
                  <a:schemeClr val="bg1"/>
                </a:solidFill>
              </a:rPr>
              <a:t>LOREM IPSUM</a:t>
            </a:r>
            <a:endParaRPr lang="zh-CN" altLang="en-US" sz="2000" b="1" dirty="0">
              <a:solidFill>
                <a:schemeClr val="bg1"/>
              </a:solidFill>
            </a:endParaRPr>
          </a:p>
        </p:txBody>
      </p:sp>
      <p:sp>
        <p:nvSpPr>
          <p:cNvPr id="7" name="矩形 6"/>
          <p:cNvSpPr/>
          <p:nvPr/>
        </p:nvSpPr>
        <p:spPr>
          <a:xfrm>
            <a:off x="1796754" y="4139123"/>
            <a:ext cx="1803699" cy="338554"/>
          </a:xfrm>
          <a:prstGeom prst="rect">
            <a:avLst/>
          </a:prstGeom>
        </p:spPr>
        <p:txBody>
          <a:bodyPr wrap="none">
            <a:spAutoFit/>
          </a:bodyPr>
          <a:lstStyle/>
          <a:p>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nonumy</a:t>
            </a:r>
            <a:endParaRPr lang="zh-CN" altLang="en-US" sz="1600" dirty="0">
              <a:solidFill>
                <a:schemeClr val="bg1"/>
              </a:solidFill>
              <a:latin typeface="Segoe UI Semilight" panose="020B0402040204020203" pitchFamily="34" charset="0"/>
              <a:cs typeface="Segoe UI Semilight" panose="020B0402040204020203" pitchFamily="34" charset="0"/>
            </a:endParaRPr>
          </a:p>
        </p:txBody>
      </p:sp>
      <p:sp>
        <p:nvSpPr>
          <p:cNvPr id="8" name="文本框 10"/>
          <p:cNvSpPr txBox="1"/>
          <p:nvPr/>
        </p:nvSpPr>
        <p:spPr>
          <a:xfrm>
            <a:off x="1040973" y="3758447"/>
            <a:ext cx="870751" cy="830997"/>
          </a:xfrm>
          <a:prstGeom prst="rect">
            <a:avLst/>
          </a:prstGeom>
          <a:noFill/>
        </p:spPr>
        <p:txBody>
          <a:bodyPr wrap="none" rtlCol="0">
            <a:spAutoFit/>
          </a:bodyPr>
          <a:lstStyle/>
          <a:p>
            <a:r>
              <a:rPr lang="en-US" altLang="zh-CN" sz="4800" b="1">
                <a:solidFill>
                  <a:schemeClr val="accent4"/>
                </a:solidFill>
              </a:rPr>
              <a:t>03</a:t>
            </a:r>
            <a:endParaRPr lang="zh-CN" altLang="en-US" sz="4800" b="1" dirty="0">
              <a:solidFill>
                <a:schemeClr val="accent4"/>
              </a:solidFill>
            </a:endParaRPr>
          </a:p>
        </p:txBody>
      </p:sp>
      <p:sp>
        <p:nvSpPr>
          <p:cNvPr id="9" name="矩形 8"/>
          <p:cNvSpPr/>
          <p:nvPr/>
        </p:nvSpPr>
        <p:spPr>
          <a:xfrm>
            <a:off x="5029114" y="3850987"/>
            <a:ext cx="1984839" cy="400110"/>
          </a:xfrm>
          <a:prstGeom prst="rect">
            <a:avLst/>
          </a:prstGeom>
        </p:spPr>
        <p:txBody>
          <a:bodyPr wrap="none">
            <a:spAutoFit/>
          </a:bodyPr>
          <a:lstStyle/>
          <a:p>
            <a:r>
              <a:rPr lang="en-US" altLang="zh-CN" sz="2000" b="1" dirty="0">
                <a:solidFill>
                  <a:schemeClr val="bg1"/>
                </a:solidFill>
              </a:rPr>
              <a:t>LOREM IPSUM</a:t>
            </a:r>
            <a:endParaRPr lang="zh-CN" altLang="en-US" sz="2000" b="1" dirty="0">
              <a:solidFill>
                <a:schemeClr val="bg1"/>
              </a:solidFill>
            </a:endParaRPr>
          </a:p>
        </p:txBody>
      </p:sp>
      <p:sp>
        <p:nvSpPr>
          <p:cNvPr id="10" name="矩形 9"/>
          <p:cNvSpPr/>
          <p:nvPr/>
        </p:nvSpPr>
        <p:spPr>
          <a:xfrm>
            <a:off x="5050942" y="4139123"/>
            <a:ext cx="1803699" cy="338554"/>
          </a:xfrm>
          <a:prstGeom prst="rect">
            <a:avLst/>
          </a:prstGeom>
        </p:spPr>
        <p:txBody>
          <a:bodyPr wrap="none">
            <a:spAutoFit/>
          </a:bodyPr>
          <a:lstStyle/>
          <a:p>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nonumy</a:t>
            </a:r>
            <a:endParaRPr lang="zh-CN" altLang="en-US" sz="1600" dirty="0">
              <a:solidFill>
                <a:schemeClr val="bg1"/>
              </a:solidFill>
              <a:latin typeface="Segoe UI Semilight" panose="020B0402040204020203" pitchFamily="34" charset="0"/>
              <a:cs typeface="Segoe UI Semilight" panose="020B0402040204020203" pitchFamily="34" charset="0"/>
            </a:endParaRPr>
          </a:p>
        </p:txBody>
      </p:sp>
      <p:sp>
        <p:nvSpPr>
          <p:cNvPr id="11" name="文本框 14"/>
          <p:cNvSpPr txBox="1"/>
          <p:nvPr/>
        </p:nvSpPr>
        <p:spPr>
          <a:xfrm>
            <a:off x="4295161" y="3758447"/>
            <a:ext cx="870751" cy="830997"/>
          </a:xfrm>
          <a:prstGeom prst="rect">
            <a:avLst/>
          </a:prstGeom>
          <a:noFill/>
        </p:spPr>
        <p:txBody>
          <a:bodyPr wrap="none" rtlCol="0">
            <a:spAutoFit/>
          </a:bodyPr>
          <a:lstStyle/>
          <a:p>
            <a:r>
              <a:rPr lang="en-US" altLang="zh-CN" sz="4800" b="1">
                <a:solidFill>
                  <a:schemeClr val="accent4"/>
                </a:solidFill>
              </a:rPr>
              <a:t>04</a:t>
            </a:r>
            <a:endParaRPr lang="zh-CN" altLang="en-US" sz="4800" b="1" dirty="0">
              <a:solidFill>
                <a:schemeClr val="accent4"/>
              </a:solidFill>
            </a:endParaRPr>
          </a:p>
        </p:txBody>
      </p:sp>
      <p:sp>
        <p:nvSpPr>
          <p:cNvPr id="12" name="矩形 11"/>
          <p:cNvSpPr/>
          <p:nvPr/>
        </p:nvSpPr>
        <p:spPr>
          <a:xfrm>
            <a:off x="5029114" y="2436236"/>
            <a:ext cx="1984839" cy="400110"/>
          </a:xfrm>
          <a:prstGeom prst="rect">
            <a:avLst/>
          </a:prstGeom>
        </p:spPr>
        <p:txBody>
          <a:bodyPr wrap="none">
            <a:spAutoFit/>
          </a:bodyPr>
          <a:lstStyle/>
          <a:p>
            <a:r>
              <a:rPr lang="en-US" altLang="zh-CN" sz="2000" b="1" dirty="0">
                <a:solidFill>
                  <a:schemeClr val="bg1"/>
                </a:solidFill>
              </a:rPr>
              <a:t>LOREM IPSUM</a:t>
            </a:r>
            <a:endParaRPr lang="zh-CN" altLang="en-US" sz="2000" b="1" dirty="0">
              <a:solidFill>
                <a:schemeClr val="bg1"/>
              </a:solidFill>
            </a:endParaRPr>
          </a:p>
        </p:txBody>
      </p:sp>
      <p:sp>
        <p:nvSpPr>
          <p:cNvPr id="13" name="矩形 12"/>
          <p:cNvSpPr/>
          <p:nvPr/>
        </p:nvSpPr>
        <p:spPr>
          <a:xfrm>
            <a:off x="5050942" y="2724372"/>
            <a:ext cx="1803699" cy="338554"/>
          </a:xfrm>
          <a:prstGeom prst="rect">
            <a:avLst/>
          </a:prstGeom>
        </p:spPr>
        <p:txBody>
          <a:bodyPr wrap="none">
            <a:spAutoFit/>
          </a:bodyPr>
          <a:lstStyle/>
          <a:p>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nonumy</a:t>
            </a:r>
            <a:endParaRPr lang="zh-CN" altLang="en-US" sz="1600" dirty="0">
              <a:solidFill>
                <a:schemeClr val="bg1"/>
              </a:solidFill>
              <a:latin typeface="Segoe UI Semilight" panose="020B0402040204020203" pitchFamily="34" charset="0"/>
              <a:cs typeface="Segoe UI Semilight" panose="020B0402040204020203" pitchFamily="34" charset="0"/>
            </a:endParaRPr>
          </a:p>
        </p:txBody>
      </p:sp>
      <p:sp>
        <p:nvSpPr>
          <p:cNvPr id="14" name="文本框 18"/>
          <p:cNvSpPr txBox="1"/>
          <p:nvPr/>
        </p:nvSpPr>
        <p:spPr>
          <a:xfrm>
            <a:off x="4295161" y="2343696"/>
            <a:ext cx="870751" cy="830997"/>
          </a:xfrm>
          <a:prstGeom prst="rect">
            <a:avLst/>
          </a:prstGeom>
          <a:noFill/>
        </p:spPr>
        <p:txBody>
          <a:bodyPr wrap="none" rtlCol="0">
            <a:spAutoFit/>
          </a:bodyPr>
          <a:lstStyle/>
          <a:p>
            <a:r>
              <a:rPr lang="en-US" altLang="zh-CN" sz="4800" b="1">
                <a:solidFill>
                  <a:schemeClr val="accent4"/>
                </a:solidFill>
              </a:rPr>
              <a:t>02</a:t>
            </a:r>
            <a:endParaRPr lang="zh-CN" altLang="en-US" sz="4800" b="1" dirty="0">
              <a:solidFill>
                <a:schemeClr val="accent4"/>
              </a:solidFill>
            </a:endParaRPr>
          </a:p>
        </p:txBody>
      </p:sp>
      <p:cxnSp>
        <p:nvCxnSpPr>
          <p:cNvPr id="15" name="直接连接符 14"/>
          <p:cNvCxnSpPr/>
          <p:nvPr/>
        </p:nvCxnSpPr>
        <p:spPr>
          <a:xfrm flipH="1">
            <a:off x="7490668" y="2868222"/>
            <a:ext cx="3388659" cy="338865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文本框 29"/>
          <p:cNvSpPr txBox="1"/>
          <p:nvPr/>
        </p:nvSpPr>
        <p:spPr>
          <a:xfrm>
            <a:off x="8423441" y="5472166"/>
            <a:ext cx="2830582" cy="646331"/>
          </a:xfrm>
          <a:prstGeom prst="rect">
            <a:avLst/>
          </a:prstGeom>
          <a:noFill/>
        </p:spPr>
        <p:txBody>
          <a:bodyPr wrap="none" rtlCol="0">
            <a:spAutoFit/>
          </a:bodyPr>
          <a:lstStyle/>
          <a:p>
            <a:pPr algn="ctr"/>
            <a:r>
              <a:rPr lang="en-US" altLang="zh-CN" sz="3600" b="1" i="1"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CONTANTS</a:t>
            </a:r>
            <a:endParaRPr lang="zh-CN" altLang="en-US" sz="3600" b="1" i="1"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04165" y="1380809"/>
            <a:ext cx="3581908" cy="4096383"/>
            <a:chOff x="2097740" y="1026947"/>
            <a:chExt cx="3581908" cy="4096383"/>
          </a:xfrm>
        </p:grpSpPr>
        <p:sp>
          <p:nvSpPr>
            <p:cNvPr id="3" name="等腰三角形 2"/>
            <p:cNvSpPr/>
            <p:nvPr/>
          </p:nvSpPr>
          <p:spPr>
            <a:xfrm>
              <a:off x="2097740" y="1026947"/>
              <a:ext cx="3581908" cy="3087853"/>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2097740" y="2035477"/>
              <a:ext cx="3581908" cy="3087853"/>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5"/>
          <p:cNvSpPr txBox="1"/>
          <p:nvPr/>
        </p:nvSpPr>
        <p:spPr>
          <a:xfrm>
            <a:off x="2749701" y="2860829"/>
            <a:ext cx="2037228" cy="1015663"/>
          </a:xfrm>
          <a:prstGeom prst="rect">
            <a:avLst/>
          </a:prstGeom>
          <a:noFill/>
        </p:spPr>
        <p:txBody>
          <a:bodyPr wrap="square" rtlCol="0">
            <a:spAutoFit/>
          </a:bodyPr>
          <a:lstStyle/>
          <a:p>
            <a:r>
              <a:rPr lang="en-US" altLang="zh-CN" sz="6000">
                <a:solidFill>
                  <a:schemeClr val="bg1">
                    <a:alpha val="88000"/>
                  </a:schemeClr>
                </a:solidFill>
                <a:latin typeface="MElle HK Light" panose="00000500000000000000" pitchFamily="2" charset="-120"/>
                <a:ea typeface="MElle HK Light" panose="00000500000000000000" pitchFamily="2" charset="-120"/>
              </a:rPr>
              <a:t>one</a:t>
            </a:r>
            <a:endParaRPr lang="zh-CN" altLang="en-US" sz="6000">
              <a:solidFill>
                <a:schemeClr val="bg1">
                  <a:alpha val="88000"/>
                </a:schemeClr>
              </a:solidFill>
              <a:latin typeface="MElle HK Light" panose="00000500000000000000" pitchFamily="2" charset="-120"/>
              <a:ea typeface="MElle HK Light" panose="00000500000000000000" pitchFamily="2" charset="-120"/>
            </a:endParaRPr>
          </a:p>
        </p:txBody>
      </p:sp>
      <p:sp>
        <p:nvSpPr>
          <p:cNvPr id="6" name="文本框 6"/>
          <p:cNvSpPr txBox="1"/>
          <p:nvPr/>
        </p:nvSpPr>
        <p:spPr>
          <a:xfrm>
            <a:off x="5440561" y="2949146"/>
            <a:ext cx="5006499" cy="461665"/>
          </a:xfrm>
          <a:prstGeom prst="rect">
            <a:avLst/>
          </a:prstGeom>
          <a:noFill/>
        </p:spPr>
        <p:txBody>
          <a:bodyPr wrap="none" rtlCol="0">
            <a:spAutoFit/>
          </a:bodyPr>
          <a:lstStyle/>
          <a:p>
            <a:r>
              <a:rPr lang="en-US" altLang="zh-CN" sz="2400" spc="600">
                <a:solidFill>
                  <a:schemeClr val="bg1">
                    <a:lumMod val="95000"/>
                  </a:schemeClr>
                </a:solidFill>
              </a:rPr>
              <a:t>ADD YOUR TEXT HERE</a:t>
            </a:r>
            <a:endParaRPr lang="zh-CN" altLang="en-US" sz="2400" spc="600" dirty="0">
              <a:solidFill>
                <a:schemeClr val="bg1">
                  <a:lumMod val="95000"/>
                </a:schemeClr>
              </a:solidFill>
            </a:endParaRPr>
          </a:p>
        </p:txBody>
      </p:sp>
      <p:sp>
        <p:nvSpPr>
          <p:cNvPr id="7" name="矩形 6"/>
          <p:cNvSpPr/>
          <p:nvPr/>
        </p:nvSpPr>
        <p:spPr>
          <a:xfrm>
            <a:off x="5440561" y="3692631"/>
            <a:ext cx="5147275" cy="584775"/>
          </a:xfrm>
          <a:prstGeom prst="rect">
            <a:avLst/>
          </a:prstGeom>
        </p:spPr>
        <p:txBody>
          <a:bodyPr wrap="square">
            <a:spAutoFit/>
          </a:bodyPr>
          <a:lstStyle/>
          <a:p>
            <a:r>
              <a:rPr lang="en-US" altLang="zh-CN" sz="1600" dirty="0">
                <a:solidFill>
                  <a:schemeClr val="bg1"/>
                </a:solidFill>
                <a:latin typeface="Segoe UI Semilight" panose="020B0402040204020203" pitchFamily="34" charset="0"/>
                <a:cs typeface="Segoe UI Semilight" panose="020B0402040204020203" pitchFamily="34" charset="0"/>
              </a:rPr>
              <a:t>Lorem ipsum dolor sit </a:t>
            </a:r>
            <a:r>
              <a:rPr lang="en-US" altLang="zh-CN" sz="1600" dirty="0" err="1">
                <a:solidFill>
                  <a:schemeClr val="bg1"/>
                </a:solidFill>
                <a:latin typeface="Segoe UI Semilight" panose="020B04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consectetuer</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adipiscing</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elit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nonummy</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nibh</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euismod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tincidunt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ut</a:t>
            </a:r>
            <a:endParaRPr lang="en-US" altLang="zh-CN" sz="1600" dirty="0">
              <a:solidFill>
                <a:schemeClr val="bg1"/>
              </a:solidFill>
              <a:latin typeface="Segoe UI Semilight" panose="020B0402040204020203" pitchFamily="34" charset="0"/>
              <a:cs typeface="Segoe UI Semilight" panose="020B0402040204020203"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1019531" y="3338657"/>
            <a:ext cx="2958743" cy="1616703"/>
          </a:xfrm>
          <a:prstGeom prst="rect">
            <a:avLst/>
          </a:prstGeom>
          <a:effectLst>
            <a:softEdge rad="15240"/>
          </a:effectLst>
        </p:spPr>
      </p:pic>
      <p:sp>
        <p:nvSpPr>
          <p:cNvPr id="3" name="矩形 2"/>
          <p:cNvSpPr/>
          <p:nvPr/>
        </p:nvSpPr>
        <p:spPr>
          <a:xfrm>
            <a:off x="3162878" y="5410200"/>
            <a:ext cx="7997247" cy="584775"/>
          </a:xfrm>
          <a:prstGeom prst="rect">
            <a:avLst/>
          </a:prstGeom>
        </p:spPr>
        <p:txBody>
          <a:bodyPr wrap="square">
            <a:spAutoFit/>
          </a:bodyPr>
          <a:lstStyle/>
          <a:p>
            <a:pPr algn="r">
              <a:spcAft>
                <a:spcPts val="600"/>
              </a:spcAft>
            </a:pP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Lorem</a:t>
            </a:r>
            <a:r>
              <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ipsum</a:t>
            </a:r>
            <a:r>
              <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dolor sit </a:t>
            </a: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Lorem</a:t>
            </a:r>
            <a:r>
              <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dolor sit </a:t>
            </a: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Lorem</a:t>
            </a:r>
            <a:r>
              <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ipsum</a:t>
            </a:r>
            <a:r>
              <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dolor sit </a:t>
            </a: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amet,consectetur</a:t>
            </a:r>
            <a:r>
              <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consectetur</a:t>
            </a:r>
            <a:r>
              <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amet,consectetur</a:t>
            </a:r>
            <a:r>
              <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amet</a:t>
            </a:r>
            <a:r>
              <a:rPr lang="en-US" altLang="zh-CN" sz="160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consectetur</a:t>
            </a:r>
            <a:endPar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endParaRPr>
          </a:p>
        </p:txBody>
      </p:sp>
      <p:sp>
        <p:nvSpPr>
          <p:cNvPr id="4" name="文本框 13"/>
          <p:cNvSpPr txBox="1"/>
          <p:nvPr/>
        </p:nvSpPr>
        <p:spPr>
          <a:xfrm>
            <a:off x="917931" y="1320612"/>
            <a:ext cx="7142321" cy="523220"/>
          </a:xfrm>
          <a:prstGeom prst="rect">
            <a:avLst/>
          </a:prstGeom>
          <a:noFill/>
        </p:spPr>
        <p:txBody>
          <a:bodyPr wrap="square" rtlCol="0">
            <a:spAutoFit/>
          </a:bodyPr>
          <a:lstStyle/>
          <a:p>
            <a:r>
              <a:rPr lang="en-US" altLang="zh-CN" sz="2800" b="1" dirty="0">
                <a:solidFill>
                  <a:schemeClr val="accent4"/>
                </a:solidFill>
              </a:rPr>
              <a:t>ADD YOUR TEXT HERE</a:t>
            </a:r>
            <a:endParaRPr lang="zh-CN" altLang="en-US" sz="2800" b="1" dirty="0">
              <a:solidFill>
                <a:schemeClr val="accent4"/>
              </a:solidFill>
            </a:endParaRPr>
          </a:p>
        </p:txBody>
      </p:sp>
      <p:sp>
        <p:nvSpPr>
          <p:cNvPr id="5" name="矩形 4"/>
          <p:cNvSpPr/>
          <p:nvPr/>
        </p:nvSpPr>
        <p:spPr>
          <a:xfrm>
            <a:off x="917931" y="1885012"/>
            <a:ext cx="5734620" cy="1077218"/>
          </a:xfrm>
          <a:prstGeom prst="rect">
            <a:avLst/>
          </a:prstGeom>
        </p:spPr>
        <p:txBody>
          <a:bodyPr wrap="square">
            <a:spAutoFit/>
          </a:bodyPr>
          <a:lstStyle/>
          <a:p>
            <a:pPr algn="just"/>
            <a:r>
              <a:rPr lang="en-US" altLang="zh-CN" sz="1600" dirty="0" err="1">
                <a:solidFill>
                  <a:schemeClr val="bg1"/>
                </a:solidFill>
                <a:latin typeface="Segoe UI Semilight" panose="020B0402040204020203" pitchFamily="34" charset="0"/>
                <a:cs typeface="Segoe UI Semilight" panose="020B0402040204020203" pitchFamily="34" charset="0"/>
              </a:rPr>
              <a:t>Lorem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ipsum</a:t>
            </a:r>
            <a:r>
              <a:rPr lang="en-US" altLang="zh-CN" sz="1600" dirty="0">
                <a:solidFill>
                  <a:schemeClr val="bg1"/>
                </a:solidFill>
                <a:latin typeface="Segoe UI Semilight" panose="020B0402040204020203" pitchFamily="34" charset="0"/>
                <a:cs typeface="Segoe UI Semilight" panose="020B0402040204020203" pitchFamily="34" charset="0"/>
              </a:rPr>
              <a:t> dolor sit </a:t>
            </a:r>
            <a:r>
              <a:rPr lang="en-US" altLang="zh-CN" sz="1600" dirty="0" err="1">
                <a:solidFill>
                  <a:schemeClr val="bg1"/>
                </a:solidFill>
                <a:latin typeface="Segoe UI Semilight" panose="020B04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consectetuer</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adipiscing</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elit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nonummy</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nibh</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euismod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tincidunt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ut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laoreet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dolore</a:t>
            </a:r>
            <a:r>
              <a:rPr lang="en-US" altLang="zh-CN" sz="1600" dirty="0">
                <a:solidFill>
                  <a:schemeClr val="bg1"/>
                </a:solidFill>
                <a:latin typeface="Segoe UI Semilight" panose="020B0402040204020203" pitchFamily="34" charset="0"/>
                <a:cs typeface="Segoe UI Semilight" panose="020B0402040204020203" pitchFamily="34" charset="0"/>
              </a:rPr>
              <a:t> magna </a:t>
            </a:r>
            <a:r>
              <a:rPr lang="en-US" altLang="zh-CN" sz="1600" dirty="0" err="1">
                <a:solidFill>
                  <a:schemeClr val="bg1"/>
                </a:solidFill>
                <a:latin typeface="Segoe UI Semilight" panose="020B0402040204020203" pitchFamily="34" charset="0"/>
                <a:cs typeface="Segoe UI Semilight" panose="020B0402040204020203" pitchFamily="34" charset="0"/>
              </a:rPr>
              <a:t>aliquam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erat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volutpat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Ut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wisi</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enim</a:t>
            </a:r>
            <a:r>
              <a:rPr lang="en-US" altLang="zh-CN" sz="1600" dirty="0">
                <a:solidFill>
                  <a:schemeClr val="bg1"/>
                </a:solidFill>
                <a:latin typeface="Segoe UI Semilight" panose="020B0402040204020203" pitchFamily="34" charset="0"/>
                <a:cs typeface="Segoe UI Semilight" panose="020B0402040204020203" pitchFamily="34" charset="0"/>
              </a:rPr>
              <a:t> ad minim </a:t>
            </a:r>
            <a:r>
              <a:rPr lang="en-US" altLang="zh-CN" sz="1600" dirty="0" err="1">
                <a:solidFill>
                  <a:schemeClr val="bg1"/>
                </a:solidFill>
                <a:latin typeface="Segoe UI Semilight" panose="020B0402040204020203" pitchFamily="34" charset="0"/>
                <a:cs typeface="Segoe UI Semilight" panose="020B0402040204020203" pitchFamily="34" charset="0"/>
              </a:rPr>
              <a:t>veniam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laoreet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dolore</a:t>
            </a:r>
            <a:r>
              <a:rPr lang="en-US" altLang="zh-CN" sz="1600" dirty="0">
                <a:solidFill>
                  <a:schemeClr val="bg1"/>
                </a:solidFill>
                <a:latin typeface="Segoe UI Semilight" panose="020B0402040204020203" pitchFamily="34" charset="0"/>
                <a:cs typeface="Segoe UI Semilight" panose="020B0402040204020203" pitchFamily="34" charset="0"/>
              </a:rPr>
              <a:t> magna </a:t>
            </a:r>
            <a:r>
              <a:rPr lang="en-US" altLang="zh-CN" sz="1600" dirty="0" err="1">
                <a:solidFill>
                  <a:schemeClr val="bg1"/>
                </a:solidFill>
                <a:latin typeface="Segoe UI Semilight" panose="020B0402040204020203" pitchFamily="34" charset="0"/>
                <a:cs typeface="Segoe UI Semilight" panose="020B0402040204020203" pitchFamily="34" charset="0"/>
              </a:rPr>
              <a:t>aliquam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erat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volutpat</a:t>
            </a:r>
            <a:r>
              <a:rPr lang="en-US" altLang="zh-CN" sz="1600" dirty="0">
                <a:solidFill>
                  <a:schemeClr val="bg1"/>
                </a:solidFill>
                <a:latin typeface="Segoe UI Semilight" panose="020B0402040204020203" pitchFamily="34" charset="0"/>
                <a:cs typeface="Segoe UI Semilight" panose="020B0402040204020203" pitchFamily="34" charset="0"/>
              </a:rPr>
              <a:t>. </a:t>
            </a:r>
          </a:p>
        </p:txBody>
      </p:sp>
      <p:sp>
        <p:nvSpPr>
          <p:cNvPr id="6" name="矩形 5"/>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7" name="直角三角形 6"/>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直角三角形 7"/>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4567594" y="3338657"/>
            <a:ext cx="2958743" cy="1616703"/>
          </a:xfrm>
          <a:prstGeom prst="rect">
            <a:avLst/>
          </a:prstGeom>
          <a:effectLst>
            <a:softEdge rad="15240"/>
          </a:effectLst>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115656" y="3338657"/>
            <a:ext cx="2958743" cy="1616703"/>
          </a:xfrm>
          <a:prstGeom prst="rect">
            <a:avLst/>
          </a:prstGeom>
          <a:effectLst>
            <a:softEdge rad="1524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696739" y="1589134"/>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914536" y="1687049"/>
            <a:ext cx="1065628" cy="646331"/>
          </a:xfrm>
          <a:prstGeom prst="rect">
            <a:avLst/>
          </a:prstGeom>
          <a:noFill/>
        </p:spPr>
        <p:txBody>
          <a:bodyPr wrap="square" rtlCol="0">
            <a:spAutoFit/>
          </a:bodyPr>
          <a:lstStyle/>
          <a:p>
            <a:r>
              <a:rPr lang="en-US" altLang="zh-CN" sz="3600" b="1" spc="300">
                <a:solidFill>
                  <a:schemeClr val="bg1"/>
                </a:solidFill>
              </a:rPr>
              <a:t>00</a:t>
            </a:r>
            <a:r>
              <a:rPr lang="en-US" altLang="zh-CN" sz="3600" b="1" spc="300">
                <a:solidFill>
                  <a:schemeClr val="accent4"/>
                </a:solidFill>
              </a:rPr>
              <a:t>1</a:t>
            </a:r>
            <a:endParaRPr lang="zh-CN" altLang="en-US" sz="3600" b="1" spc="300">
              <a:solidFill>
                <a:schemeClr val="accent4"/>
              </a:solidFill>
            </a:endParaRPr>
          </a:p>
        </p:txBody>
      </p:sp>
      <p:sp>
        <p:nvSpPr>
          <p:cNvPr id="4" name="文本框 3"/>
          <p:cNvSpPr txBox="1"/>
          <p:nvPr/>
        </p:nvSpPr>
        <p:spPr>
          <a:xfrm>
            <a:off x="3052734" y="1687049"/>
            <a:ext cx="4615543" cy="646331"/>
          </a:xfrm>
          <a:prstGeom prst="rect">
            <a:avLst/>
          </a:prstGeom>
          <a:noFill/>
        </p:spPr>
        <p:txBody>
          <a:bodyPr wrap="square" rtlCol="0">
            <a:spAutoFit/>
          </a:bodyPr>
          <a:lstStyle/>
          <a:p>
            <a:r>
              <a:rPr lang="en-US" altLang="zh-CN">
                <a:solidFill>
                  <a:schemeClr val="bg1"/>
                </a:solidFill>
                <a:latin typeface="Segoe UI Semilight" panose="020B0402040204020203" pitchFamily="34" charset="0"/>
                <a:cs typeface="Segoe UI Semilight" panose="020B0402040204020203" pitchFamily="34" charset="0"/>
              </a:rPr>
              <a:t>Click here to add your text or copy your text and paste it here</a:t>
            </a:r>
            <a:endParaRPr lang="zh-CN" altLang="en-US">
              <a:solidFill>
                <a:schemeClr val="bg1"/>
              </a:solidFill>
              <a:latin typeface="Segoe UI Semilight" panose="020B0402040204020203" pitchFamily="34" charset="0"/>
              <a:cs typeface="Segoe UI Semilight" panose="020B0402040204020203" pitchFamily="34" charset="0"/>
            </a:endParaRPr>
          </a:p>
        </p:txBody>
      </p:sp>
      <p:sp>
        <p:nvSpPr>
          <p:cNvPr id="5" name="圆角矩形 4"/>
          <p:cNvSpPr/>
          <p:nvPr/>
        </p:nvSpPr>
        <p:spPr>
          <a:xfrm>
            <a:off x="2583066" y="2705042"/>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800863" y="2802957"/>
            <a:ext cx="1065628" cy="646331"/>
          </a:xfrm>
          <a:prstGeom prst="rect">
            <a:avLst/>
          </a:prstGeom>
          <a:noFill/>
        </p:spPr>
        <p:txBody>
          <a:bodyPr wrap="square" rtlCol="0">
            <a:spAutoFit/>
          </a:bodyPr>
          <a:lstStyle/>
          <a:p>
            <a:r>
              <a:rPr lang="en-US" altLang="zh-CN" sz="3600" b="1" spc="300">
                <a:solidFill>
                  <a:schemeClr val="bg1"/>
                </a:solidFill>
              </a:rPr>
              <a:t>00</a:t>
            </a:r>
            <a:r>
              <a:rPr lang="en-US" altLang="zh-CN" sz="3600" b="1" spc="300">
                <a:solidFill>
                  <a:srgbClr val="FAA213"/>
                </a:solidFill>
              </a:rPr>
              <a:t>2</a:t>
            </a:r>
            <a:endParaRPr lang="zh-CN" altLang="en-US" sz="3600" b="1" spc="300">
              <a:solidFill>
                <a:srgbClr val="FAA213"/>
              </a:solidFill>
            </a:endParaRPr>
          </a:p>
        </p:txBody>
      </p:sp>
      <p:sp>
        <p:nvSpPr>
          <p:cNvPr id="7" name="文本框 6"/>
          <p:cNvSpPr txBox="1"/>
          <p:nvPr/>
        </p:nvSpPr>
        <p:spPr>
          <a:xfrm>
            <a:off x="3939061" y="2802957"/>
            <a:ext cx="4615543" cy="646331"/>
          </a:xfrm>
          <a:prstGeom prst="rect">
            <a:avLst/>
          </a:prstGeom>
          <a:noFill/>
        </p:spPr>
        <p:txBody>
          <a:bodyPr wrap="square" rtlCol="0">
            <a:spAutoFit/>
          </a:bodyPr>
          <a:lstStyle/>
          <a:p>
            <a:r>
              <a:rPr lang="en-US" altLang="zh-CN">
                <a:solidFill>
                  <a:schemeClr val="bg1"/>
                </a:solidFill>
                <a:latin typeface="Segoe UI Semilight" panose="020B0402040204020203" pitchFamily="34" charset="0"/>
                <a:cs typeface="Segoe UI Semilight" panose="020B0402040204020203" pitchFamily="34" charset="0"/>
              </a:rPr>
              <a:t>Click here to add your text or copy your text and paste it here</a:t>
            </a:r>
            <a:endParaRPr lang="zh-CN" altLang="en-US">
              <a:solidFill>
                <a:schemeClr val="bg1"/>
              </a:solidFill>
              <a:latin typeface="Segoe UI Semilight" panose="020B0402040204020203" pitchFamily="34" charset="0"/>
              <a:cs typeface="Segoe UI Semilight" panose="020B0402040204020203" pitchFamily="34" charset="0"/>
            </a:endParaRPr>
          </a:p>
        </p:txBody>
      </p:sp>
      <p:sp>
        <p:nvSpPr>
          <p:cNvPr id="8" name="圆角矩形 7"/>
          <p:cNvSpPr/>
          <p:nvPr/>
        </p:nvSpPr>
        <p:spPr>
          <a:xfrm>
            <a:off x="3469393" y="3820950"/>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687190" y="3918865"/>
            <a:ext cx="1065628" cy="646331"/>
          </a:xfrm>
          <a:prstGeom prst="rect">
            <a:avLst/>
          </a:prstGeom>
          <a:noFill/>
        </p:spPr>
        <p:txBody>
          <a:bodyPr wrap="square" rtlCol="0">
            <a:spAutoFit/>
          </a:bodyPr>
          <a:lstStyle/>
          <a:p>
            <a:r>
              <a:rPr lang="en-US" altLang="zh-CN" sz="3600" b="1" spc="300">
                <a:solidFill>
                  <a:schemeClr val="bg1"/>
                </a:solidFill>
              </a:rPr>
              <a:t>00</a:t>
            </a:r>
            <a:r>
              <a:rPr lang="en-US" altLang="zh-CN" sz="3600" b="1" spc="300">
                <a:solidFill>
                  <a:schemeClr val="accent4"/>
                </a:solidFill>
              </a:rPr>
              <a:t>3</a:t>
            </a:r>
            <a:endParaRPr lang="zh-CN" altLang="en-US" sz="3600" b="1" spc="300">
              <a:solidFill>
                <a:schemeClr val="accent4"/>
              </a:solidFill>
            </a:endParaRPr>
          </a:p>
        </p:txBody>
      </p:sp>
      <p:sp>
        <p:nvSpPr>
          <p:cNvPr id="10" name="文本框 9"/>
          <p:cNvSpPr txBox="1"/>
          <p:nvPr/>
        </p:nvSpPr>
        <p:spPr>
          <a:xfrm>
            <a:off x="4825388" y="3918865"/>
            <a:ext cx="4615543" cy="646331"/>
          </a:xfrm>
          <a:prstGeom prst="rect">
            <a:avLst/>
          </a:prstGeom>
          <a:noFill/>
        </p:spPr>
        <p:txBody>
          <a:bodyPr wrap="square" rtlCol="0">
            <a:spAutoFit/>
          </a:bodyPr>
          <a:lstStyle/>
          <a:p>
            <a:r>
              <a:rPr lang="en-US" altLang="zh-CN">
                <a:solidFill>
                  <a:schemeClr val="bg1"/>
                </a:solidFill>
                <a:latin typeface="Segoe UI Semilight" panose="020B0402040204020203" pitchFamily="34" charset="0"/>
                <a:cs typeface="Segoe UI Semilight" panose="020B0402040204020203" pitchFamily="34" charset="0"/>
              </a:rPr>
              <a:t>Click here to add your text or copy your text and paste it here</a:t>
            </a:r>
            <a:endParaRPr lang="zh-CN" altLang="en-US">
              <a:solidFill>
                <a:schemeClr val="bg1"/>
              </a:solidFill>
              <a:latin typeface="Segoe UI Semilight" panose="020B0402040204020203" pitchFamily="34" charset="0"/>
              <a:cs typeface="Segoe UI Semilight" panose="020B0402040204020203" pitchFamily="34" charset="0"/>
            </a:endParaRPr>
          </a:p>
        </p:txBody>
      </p:sp>
      <p:sp>
        <p:nvSpPr>
          <p:cNvPr id="11" name="圆角矩形 10"/>
          <p:cNvSpPr/>
          <p:nvPr/>
        </p:nvSpPr>
        <p:spPr>
          <a:xfrm>
            <a:off x="4355720" y="4936858"/>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573517" y="5034773"/>
            <a:ext cx="1065628" cy="646331"/>
          </a:xfrm>
          <a:prstGeom prst="rect">
            <a:avLst/>
          </a:prstGeom>
          <a:noFill/>
        </p:spPr>
        <p:txBody>
          <a:bodyPr wrap="square" rtlCol="0">
            <a:spAutoFit/>
          </a:bodyPr>
          <a:lstStyle/>
          <a:p>
            <a:r>
              <a:rPr lang="en-US" altLang="zh-CN" sz="3600" b="1" spc="300">
                <a:solidFill>
                  <a:schemeClr val="bg1"/>
                </a:solidFill>
              </a:rPr>
              <a:t>00</a:t>
            </a:r>
            <a:r>
              <a:rPr lang="en-US" altLang="zh-CN" sz="3600" b="1" spc="300">
                <a:solidFill>
                  <a:schemeClr val="accent4"/>
                </a:solidFill>
              </a:rPr>
              <a:t>4</a:t>
            </a:r>
            <a:endParaRPr lang="zh-CN" altLang="en-US" sz="3600" b="1" spc="300">
              <a:solidFill>
                <a:schemeClr val="accent4"/>
              </a:solidFill>
            </a:endParaRPr>
          </a:p>
        </p:txBody>
      </p:sp>
      <p:sp>
        <p:nvSpPr>
          <p:cNvPr id="13" name="文本框 12"/>
          <p:cNvSpPr txBox="1"/>
          <p:nvPr/>
        </p:nvSpPr>
        <p:spPr>
          <a:xfrm>
            <a:off x="5711715" y="5034773"/>
            <a:ext cx="4615543" cy="646331"/>
          </a:xfrm>
          <a:prstGeom prst="rect">
            <a:avLst/>
          </a:prstGeom>
          <a:noFill/>
        </p:spPr>
        <p:txBody>
          <a:bodyPr wrap="square" rtlCol="0">
            <a:spAutoFit/>
          </a:bodyPr>
          <a:lstStyle/>
          <a:p>
            <a:r>
              <a:rPr lang="en-US" altLang="zh-CN">
                <a:solidFill>
                  <a:schemeClr val="bg1"/>
                </a:solidFill>
                <a:latin typeface="Segoe UI Semilight" panose="020B0402040204020203" pitchFamily="34" charset="0"/>
                <a:cs typeface="Segoe UI Semilight" panose="020B0402040204020203" pitchFamily="34" charset="0"/>
              </a:rPr>
              <a:t>Click here to add your text or copy your text and paste it here</a:t>
            </a:r>
            <a:endParaRPr lang="zh-CN" altLang="en-US">
              <a:solidFill>
                <a:schemeClr val="bg1"/>
              </a:solidFill>
              <a:latin typeface="Segoe UI Semilight" panose="020B0402040204020203" pitchFamily="34" charset="0"/>
              <a:cs typeface="Segoe UI Semilight" panose="020B0402040204020203" pitchFamily="34" charset="0"/>
            </a:endParaRPr>
          </a:p>
        </p:txBody>
      </p:sp>
      <p:grpSp>
        <p:nvGrpSpPr>
          <p:cNvPr id="14" name="组合 13"/>
          <p:cNvGrpSpPr/>
          <p:nvPr/>
        </p:nvGrpSpPr>
        <p:grpSpPr>
          <a:xfrm>
            <a:off x="672792" y="604872"/>
            <a:ext cx="3265774" cy="400110"/>
            <a:chOff x="672792" y="604872"/>
            <a:chExt cx="3265774" cy="400110"/>
          </a:xfrm>
        </p:grpSpPr>
        <p:sp>
          <p:nvSpPr>
            <p:cNvPr id="15" name="矩形 14"/>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16" name="直角三角形 15"/>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直角三角形 16"/>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6"/>
          <p:cNvSpPr txBox="1">
            <a:spLocks noChangeArrowheads="1"/>
          </p:cNvSpPr>
          <p:nvPr/>
        </p:nvSpPr>
        <p:spPr bwMode="auto">
          <a:xfrm>
            <a:off x="5561884" y="1398958"/>
            <a:ext cx="9390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chemeClr val="bg1"/>
                </a:solidFill>
                <a:latin typeface="微软雅黑" panose="020B0503020204020204" pitchFamily="34" charset="-122"/>
                <a:ea typeface="微软雅黑" panose="020B0503020204020204" pitchFamily="34" charset="-122"/>
              </a:rPr>
              <a:t>目 录</a:t>
            </a:r>
          </a:p>
        </p:txBody>
      </p:sp>
      <p:sp>
        <p:nvSpPr>
          <p:cNvPr id="16" name="椭圆 15"/>
          <p:cNvSpPr>
            <a:spLocks noChangeAspect="1"/>
          </p:cNvSpPr>
          <p:nvPr/>
        </p:nvSpPr>
        <p:spPr>
          <a:xfrm>
            <a:off x="5942500" y="2002434"/>
            <a:ext cx="180000" cy="18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2117014" y="2931454"/>
            <a:ext cx="180000" cy="18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207014" y="2542153"/>
            <a:ext cx="7423604" cy="431801"/>
            <a:chOff x="2600098" y="2679700"/>
            <a:chExt cx="7423604" cy="431801"/>
          </a:xfrm>
        </p:grpSpPr>
        <p:cxnSp>
          <p:nvCxnSpPr>
            <p:cNvPr id="4" name="直接连接符 3"/>
            <p:cNvCxnSpPr/>
            <p:nvPr/>
          </p:nvCxnSpPr>
          <p:spPr>
            <a:xfrm>
              <a:off x="3035300" y="2679700"/>
              <a:ext cx="65532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2600098" y="2679701"/>
              <a:ext cx="435202" cy="4318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9588500" y="2679701"/>
              <a:ext cx="435202" cy="4318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cxnSp>
        <p:nvCxnSpPr>
          <p:cNvPr id="20" name="直接连接符 19"/>
          <p:cNvCxnSpPr/>
          <p:nvPr/>
        </p:nvCxnSpPr>
        <p:spPr>
          <a:xfrm>
            <a:off x="4813916" y="2542153"/>
            <a:ext cx="0" cy="44972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7265016" y="2542153"/>
            <a:ext cx="0" cy="44972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031400" y="2105133"/>
            <a:ext cx="0" cy="44972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椭圆 35"/>
          <p:cNvSpPr>
            <a:spLocks noChangeAspect="1"/>
          </p:cNvSpPr>
          <p:nvPr/>
        </p:nvSpPr>
        <p:spPr>
          <a:xfrm>
            <a:off x="4723916" y="2932036"/>
            <a:ext cx="180000" cy="18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a:spLocks noChangeAspect="1"/>
          </p:cNvSpPr>
          <p:nvPr/>
        </p:nvSpPr>
        <p:spPr>
          <a:xfrm>
            <a:off x="7175016" y="2991873"/>
            <a:ext cx="180000" cy="18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a:spLocks noChangeAspect="1"/>
          </p:cNvSpPr>
          <p:nvPr/>
        </p:nvSpPr>
        <p:spPr>
          <a:xfrm>
            <a:off x="9561516" y="2973954"/>
            <a:ext cx="180000" cy="18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413564" y="3271621"/>
            <a:ext cx="1394905" cy="1394650"/>
            <a:chOff x="1413564" y="3271621"/>
            <a:chExt cx="1394905" cy="1394650"/>
          </a:xfrm>
        </p:grpSpPr>
        <p:sp>
          <p:nvSpPr>
            <p:cNvPr id="45" name="弧形 44"/>
            <p:cNvSpPr>
              <a:spLocks noChangeAspect="1"/>
            </p:cNvSpPr>
            <p:nvPr/>
          </p:nvSpPr>
          <p:spPr>
            <a:xfrm>
              <a:off x="1425558" y="3271621"/>
              <a:ext cx="1382911" cy="1382911"/>
            </a:xfrm>
            <a:prstGeom prst="arc">
              <a:avLst>
                <a:gd name="adj1" fmla="val 9426457"/>
                <a:gd name="adj2" fmla="val 3484146"/>
              </a:avLst>
            </a:prstGeom>
            <a:ln w="127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弧形 45"/>
            <p:cNvSpPr>
              <a:spLocks noChangeAspect="1"/>
            </p:cNvSpPr>
            <p:nvPr/>
          </p:nvSpPr>
          <p:spPr>
            <a:xfrm>
              <a:off x="1413564" y="3283360"/>
              <a:ext cx="1382911" cy="1382911"/>
            </a:xfrm>
            <a:prstGeom prst="arc">
              <a:avLst>
                <a:gd name="adj1" fmla="val 4638672"/>
                <a:gd name="adj2" fmla="val 8548402"/>
              </a:avLst>
            </a:prstGeom>
            <a:ln w="127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7" name="组合 6"/>
          <p:cNvGrpSpPr/>
          <p:nvPr/>
        </p:nvGrpSpPr>
        <p:grpSpPr>
          <a:xfrm>
            <a:off x="1656241" y="3525629"/>
            <a:ext cx="886021" cy="910530"/>
            <a:chOff x="1656241" y="3525629"/>
            <a:chExt cx="886021" cy="910530"/>
          </a:xfrm>
        </p:grpSpPr>
        <p:sp>
          <p:nvSpPr>
            <p:cNvPr id="39" name="弧形 38"/>
            <p:cNvSpPr>
              <a:spLocks noChangeAspect="1"/>
            </p:cNvSpPr>
            <p:nvPr/>
          </p:nvSpPr>
          <p:spPr>
            <a:xfrm rot="994705">
              <a:off x="1757462" y="3651359"/>
              <a:ext cx="784800" cy="784800"/>
            </a:xfrm>
            <a:prstGeom prst="arc">
              <a:avLst>
                <a:gd name="adj1" fmla="val 21459844"/>
                <a:gd name="adj2" fmla="val 4153828"/>
              </a:avLst>
            </a:prstGeom>
            <a:ln w="171450">
              <a:solidFill>
                <a:srgbClr val="FFFFFF">
                  <a:alpha val="5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8" name="弧形 47"/>
            <p:cNvSpPr>
              <a:spLocks noChangeAspect="1"/>
            </p:cNvSpPr>
            <p:nvPr/>
          </p:nvSpPr>
          <p:spPr>
            <a:xfrm rot="1516979">
              <a:off x="1656241" y="3525629"/>
              <a:ext cx="783253" cy="783253"/>
            </a:xfrm>
            <a:prstGeom prst="arc">
              <a:avLst>
                <a:gd name="adj1" fmla="val 8782317"/>
                <a:gd name="adj2" fmla="val 16135012"/>
              </a:avLst>
            </a:prstGeom>
            <a:ln w="171450">
              <a:solidFill>
                <a:srgbClr val="FFFFFF">
                  <a:alpha val="5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 name="组合 1"/>
          <p:cNvGrpSpPr/>
          <p:nvPr/>
        </p:nvGrpSpPr>
        <p:grpSpPr>
          <a:xfrm>
            <a:off x="1853336" y="3723132"/>
            <a:ext cx="503366" cy="503366"/>
            <a:chOff x="1853336" y="3723132"/>
            <a:chExt cx="503366" cy="503366"/>
          </a:xfrm>
        </p:grpSpPr>
        <p:sp>
          <p:nvSpPr>
            <p:cNvPr id="47" name="椭圆 46"/>
            <p:cNvSpPr/>
            <p:nvPr/>
          </p:nvSpPr>
          <p:spPr>
            <a:xfrm>
              <a:off x="1853336" y="3723132"/>
              <a:ext cx="503366" cy="503366"/>
            </a:xfrm>
            <a:prstGeom prst="ellipse">
              <a:avLst/>
            </a:prstGeom>
            <a:solidFill>
              <a:srgbClr val="FFFFFF">
                <a:alpha val="40000"/>
              </a:srgbClr>
            </a:solidFill>
            <a:ln w="63500">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16"/>
            <p:cNvSpPr txBox="1">
              <a:spLocks noChangeArrowheads="1"/>
            </p:cNvSpPr>
            <p:nvPr/>
          </p:nvSpPr>
          <p:spPr bwMode="auto">
            <a:xfrm>
              <a:off x="1948538" y="3774760"/>
              <a:ext cx="4081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a:solidFill>
                    <a:schemeClr val="bg1"/>
                  </a:solidFill>
                  <a:latin typeface="微软雅黑" panose="020B0503020204020204" pitchFamily="34" charset="-122"/>
                  <a:ea typeface="微软雅黑" panose="020B0503020204020204" pitchFamily="34" charset="-122"/>
                </a:rPr>
                <a:t>1</a:t>
              </a: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122461" y="3271567"/>
            <a:ext cx="1394905" cy="1394650"/>
            <a:chOff x="4122461" y="3271567"/>
            <a:chExt cx="1394905" cy="1394650"/>
          </a:xfrm>
        </p:grpSpPr>
        <p:sp>
          <p:nvSpPr>
            <p:cNvPr id="53" name="弧形 52"/>
            <p:cNvSpPr>
              <a:spLocks noChangeAspect="1"/>
            </p:cNvSpPr>
            <p:nvPr/>
          </p:nvSpPr>
          <p:spPr>
            <a:xfrm>
              <a:off x="4134455" y="3271567"/>
              <a:ext cx="1382911" cy="1382911"/>
            </a:xfrm>
            <a:prstGeom prst="arc">
              <a:avLst>
                <a:gd name="adj1" fmla="val 9426457"/>
                <a:gd name="adj2" fmla="val 16701161"/>
              </a:avLst>
            </a:prstGeom>
            <a:ln w="127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4" name="弧形 53"/>
            <p:cNvSpPr>
              <a:spLocks noChangeAspect="1"/>
            </p:cNvSpPr>
            <p:nvPr/>
          </p:nvSpPr>
          <p:spPr>
            <a:xfrm>
              <a:off x="4122461" y="3283306"/>
              <a:ext cx="1382911" cy="1382911"/>
            </a:xfrm>
            <a:prstGeom prst="arc">
              <a:avLst>
                <a:gd name="adj1" fmla="val 17548902"/>
                <a:gd name="adj2" fmla="val 7654801"/>
              </a:avLst>
            </a:prstGeom>
            <a:ln w="127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8" name="组合 17"/>
          <p:cNvGrpSpPr/>
          <p:nvPr/>
        </p:nvGrpSpPr>
        <p:grpSpPr>
          <a:xfrm>
            <a:off x="4408002" y="3496999"/>
            <a:ext cx="786005" cy="981970"/>
            <a:chOff x="4408002" y="3496999"/>
            <a:chExt cx="786005" cy="981970"/>
          </a:xfrm>
        </p:grpSpPr>
        <p:sp>
          <p:nvSpPr>
            <p:cNvPr id="52" name="弧形 51"/>
            <p:cNvSpPr>
              <a:spLocks noChangeAspect="1"/>
            </p:cNvSpPr>
            <p:nvPr/>
          </p:nvSpPr>
          <p:spPr>
            <a:xfrm rot="4208376">
              <a:off x="4409207" y="3694169"/>
              <a:ext cx="784800" cy="784800"/>
            </a:xfrm>
            <a:prstGeom prst="arc">
              <a:avLst>
                <a:gd name="adj1" fmla="val 21459844"/>
                <a:gd name="adj2" fmla="val 4153828"/>
              </a:avLst>
            </a:prstGeom>
            <a:ln w="171450">
              <a:solidFill>
                <a:srgbClr val="FFFFFF">
                  <a:alpha val="5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6" name="弧形 55"/>
            <p:cNvSpPr>
              <a:spLocks noChangeAspect="1"/>
            </p:cNvSpPr>
            <p:nvPr/>
          </p:nvSpPr>
          <p:spPr>
            <a:xfrm rot="3502640">
              <a:off x="4408002" y="3496999"/>
              <a:ext cx="783253" cy="783253"/>
            </a:xfrm>
            <a:prstGeom prst="arc">
              <a:avLst>
                <a:gd name="adj1" fmla="val 8782317"/>
                <a:gd name="adj2" fmla="val 16135012"/>
              </a:avLst>
            </a:prstGeom>
            <a:ln w="171450">
              <a:solidFill>
                <a:srgbClr val="FFFFFF">
                  <a:alpha val="5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3" name="组合 2"/>
          <p:cNvGrpSpPr/>
          <p:nvPr/>
        </p:nvGrpSpPr>
        <p:grpSpPr>
          <a:xfrm>
            <a:off x="4562233" y="3723078"/>
            <a:ext cx="616984" cy="503366"/>
            <a:chOff x="4562233" y="3723078"/>
            <a:chExt cx="616984" cy="503366"/>
          </a:xfrm>
        </p:grpSpPr>
        <p:sp>
          <p:nvSpPr>
            <p:cNvPr id="55" name="椭圆 54"/>
            <p:cNvSpPr/>
            <p:nvPr/>
          </p:nvSpPr>
          <p:spPr>
            <a:xfrm>
              <a:off x="4562233" y="3723078"/>
              <a:ext cx="503366" cy="503366"/>
            </a:xfrm>
            <a:prstGeom prst="ellipse">
              <a:avLst/>
            </a:prstGeom>
            <a:solidFill>
              <a:srgbClr val="FFFFFF">
                <a:alpha val="40000"/>
              </a:srgbClr>
            </a:solidFill>
            <a:ln w="63500">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TextBox 16"/>
            <p:cNvSpPr txBox="1">
              <a:spLocks noChangeArrowheads="1"/>
            </p:cNvSpPr>
            <p:nvPr/>
          </p:nvSpPr>
          <p:spPr bwMode="auto">
            <a:xfrm>
              <a:off x="4657435" y="3774706"/>
              <a:ext cx="5217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a:solidFill>
                    <a:schemeClr val="bg1"/>
                  </a:solidFill>
                  <a:latin typeface="微软雅黑" panose="020B0503020204020204" pitchFamily="34" charset="-122"/>
                  <a:ea typeface="微软雅黑" panose="020B0503020204020204" pitchFamily="34" charset="-122"/>
                </a:rPr>
                <a:t>2</a:t>
              </a: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6559151" y="3271567"/>
            <a:ext cx="1394905" cy="1394650"/>
            <a:chOff x="6559151" y="3271567"/>
            <a:chExt cx="1394905" cy="1394650"/>
          </a:xfrm>
        </p:grpSpPr>
        <p:sp>
          <p:nvSpPr>
            <p:cNvPr id="59" name="弧形 58"/>
            <p:cNvSpPr>
              <a:spLocks noChangeAspect="1"/>
            </p:cNvSpPr>
            <p:nvPr/>
          </p:nvSpPr>
          <p:spPr>
            <a:xfrm>
              <a:off x="6571145" y="3271567"/>
              <a:ext cx="1382911" cy="1382911"/>
            </a:xfrm>
            <a:prstGeom prst="arc">
              <a:avLst>
                <a:gd name="adj1" fmla="val 12752577"/>
                <a:gd name="adj2" fmla="val 21265572"/>
              </a:avLst>
            </a:prstGeom>
            <a:ln w="127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0" name="弧形 59"/>
            <p:cNvSpPr>
              <a:spLocks noChangeAspect="1"/>
            </p:cNvSpPr>
            <p:nvPr/>
          </p:nvSpPr>
          <p:spPr>
            <a:xfrm>
              <a:off x="6559151" y="3283306"/>
              <a:ext cx="1382911" cy="1382911"/>
            </a:xfrm>
            <a:prstGeom prst="arc">
              <a:avLst>
                <a:gd name="adj1" fmla="val 608243"/>
                <a:gd name="adj2" fmla="val 11643495"/>
              </a:avLst>
            </a:prstGeom>
            <a:ln w="127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4" name="组合 13"/>
          <p:cNvGrpSpPr/>
          <p:nvPr/>
        </p:nvGrpSpPr>
        <p:grpSpPr>
          <a:xfrm>
            <a:off x="6844692" y="3496999"/>
            <a:ext cx="814141" cy="996038"/>
            <a:chOff x="6844692" y="3496999"/>
            <a:chExt cx="814141" cy="996038"/>
          </a:xfrm>
        </p:grpSpPr>
        <p:sp>
          <p:nvSpPr>
            <p:cNvPr id="58" name="弧形 57"/>
            <p:cNvSpPr>
              <a:spLocks noChangeAspect="1"/>
            </p:cNvSpPr>
            <p:nvPr/>
          </p:nvSpPr>
          <p:spPr>
            <a:xfrm rot="5831309">
              <a:off x="6874033" y="3708237"/>
              <a:ext cx="784800" cy="784800"/>
            </a:xfrm>
            <a:prstGeom prst="arc">
              <a:avLst>
                <a:gd name="adj1" fmla="val 17901263"/>
                <a:gd name="adj2" fmla="val 2227793"/>
              </a:avLst>
            </a:prstGeom>
            <a:ln w="171450">
              <a:solidFill>
                <a:srgbClr val="FFFFFF">
                  <a:alpha val="5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2" name="弧形 61"/>
            <p:cNvSpPr>
              <a:spLocks noChangeAspect="1"/>
            </p:cNvSpPr>
            <p:nvPr/>
          </p:nvSpPr>
          <p:spPr>
            <a:xfrm rot="3502640">
              <a:off x="6844692" y="3496999"/>
              <a:ext cx="783253" cy="783253"/>
            </a:xfrm>
            <a:prstGeom prst="arc">
              <a:avLst>
                <a:gd name="adj1" fmla="val 8782317"/>
                <a:gd name="adj2" fmla="val 14559868"/>
              </a:avLst>
            </a:prstGeom>
            <a:ln w="171450">
              <a:solidFill>
                <a:srgbClr val="FFFFFF">
                  <a:alpha val="5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5" name="组合 4"/>
          <p:cNvGrpSpPr/>
          <p:nvPr/>
        </p:nvGrpSpPr>
        <p:grpSpPr>
          <a:xfrm>
            <a:off x="6998923" y="3723078"/>
            <a:ext cx="616984" cy="503366"/>
            <a:chOff x="6998923" y="3723078"/>
            <a:chExt cx="616984" cy="503366"/>
          </a:xfrm>
        </p:grpSpPr>
        <p:sp>
          <p:nvSpPr>
            <p:cNvPr id="61" name="椭圆 60"/>
            <p:cNvSpPr/>
            <p:nvPr/>
          </p:nvSpPr>
          <p:spPr>
            <a:xfrm>
              <a:off x="6998923" y="3723078"/>
              <a:ext cx="503366" cy="503366"/>
            </a:xfrm>
            <a:prstGeom prst="ellipse">
              <a:avLst/>
            </a:prstGeom>
            <a:solidFill>
              <a:srgbClr val="FFFFFF">
                <a:alpha val="40000"/>
              </a:srgbClr>
            </a:solidFill>
            <a:ln w="63500">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TextBox 16"/>
            <p:cNvSpPr txBox="1">
              <a:spLocks noChangeArrowheads="1"/>
            </p:cNvSpPr>
            <p:nvPr/>
          </p:nvSpPr>
          <p:spPr bwMode="auto">
            <a:xfrm>
              <a:off x="7094125" y="3774706"/>
              <a:ext cx="5217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a:solidFill>
                    <a:schemeClr val="bg1"/>
                  </a:solidFill>
                  <a:latin typeface="微软雅黑" panose="020B0503020204020204" pitchFamily="34" charset="-122"/>
                  <a:ea typeface="微软雅黑" panose="020B0503020204020204" pitchFamily="34" charset="-122"/>
                </a:rPr>
                <a:t>3</a:t>
              </a: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9095644" y="3286172"/>
            <a:ext cx="1394905" cy="1394650"/>
            <a:chOff x="9095644" y="3286172"/>
            <a:chExt cx="1394905" cy="1394650"/>
          </a:xfrm>
        </p:grpSpPr>
        <p:sp>
          <p:nvSpPr>
            <p:cNvPr id="65" name="弧形 64"/>
            <p:cNvSpPr>
              <a:spLocks noChangeAspect="1"/>
            </p:cNvSpPr>
            <p:nvPr/>
          </p:nvSpPr>
          <p:spPr>
            <a:xfrm>
              <a:off x="9107638" y="3286172"/>
              <a:ext cx="1382911" cy="1382911"/>
            </a:xfrm>
            <a:prstGeom prst="arc">
              <a:avLst>
                <a:gd name="adj1" fmla="val 16371837"/>
                <a:gd name="adj2" fmla="val 8386983"/>
              </a:avLst>
            </a:prstGeom>
            <a:ln w="127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6" name="弧形 65"/>
            <p:cNvSpPr>
              <a:spLocks noChangeAspect="1"/>
            </p:cNvSpPr>
            <p:nvPr/>
          </p:nvSpPr>
          <p:spPr>
            <a:xfrm>
              <a:off x="9095644" y="3297911"/>
              <a:ext cx="1382911" cy="1382911"/>
            </a:xfrm>
            <a:prstGeom prst="arc">
              <a:avLst>
                <a:gd name="adj1" fmla="val 9050479"/>
                <a:gd name="adj2" fmla="val 15035785"/>
              </a:avLst>
            </a:prstGeom>
            <a:ln w="127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6" name="组合 5"/>
          <p:cNvGrpSpPr/>
          <p:nvPr/>
        </p:nvGrpSpPr>
        <p:grpSpPr>
          <a:xfrm>
            <a:off x="9535416" y="3737683"/>
            <a:ext cx="616984" cy="503366"/>
            <a:chOff x="9535416" y="3737683"/>
            <a:chExt cx="616984" cy="503366"/>
          </a:xfrm>
        </p:grpSpPr>
        <p:sp>
          <p:nvSpPr>
            <p:cNvPr id="67" name="椭圆 66"/>
            <p:cNvSpPr/>
            <p:nvPr/>
          </p:nvSpPr>
          <p:spPr>
            <a:xfrm>
              <a:off x="9535416" y="3737683"/>
              <a:ext cx="503366" cy="503366"/>
            </a:xfrm>
            <a:prstGeom prst="ellipse">
              <a:avLst/>
            </a:prstGeom>
            <a:solidFill>
              <a:srgbClr val="FFFFFF">
                <a:alpha val="40000"/>
              </a:srgbClr>
            </a:solidFill>
            <a:ln w="63500">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TextBox 16"/>
            <p:cNvSpPr txBox="1">
              <a:spLocks noChangeArrowheads="1"/>
            </p:cNvSpPr>
            <p:nvPr/>
          </p:nvSpPr>
          <p:spPr bwMode="auto">
            <a:xfrm>
              <a:off x="9630618" y="3789311"/>
              <a:ext cx="5217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a:solidFill>
                    <a:schemeClr val="bg1"/>
                  </a:solidFill>
                  <a:latin typeface="微软雅黑" panose="020B0503020204020204" pitchFamily="34" charset="-122"/>
                  <a:ea typeface="微软雅黑" panose="020B0503020204020204" pitchFamily="34" charset="-122"/>
                </a:rPr>
                <a:t>4</a:t>
              </a: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71" name="TextBox 16"/>
          <p:cNvSpPr txBox="1">
            <a:spLocks noChangeArrowheads="1"/>
          </p:cNvSpPr>
          <p:nvPr/>
        </p:nvSpPr>
        <p:spPr bwMode="auto">
          <a:xfrm>
            <a:off x="1350824" y="4922820"/>
            <a:ext cx="1712380" cy="400110"/>
          </a:xfrm>
          <a:prstGeom prst="rect">
            <a:avLst/>
          </a:prstGeom>
          <a:solidFill>
            <a:srgbClr val="FFFFFF">
              <a:alpha val="30000"/>
            </a:srgbClr>
          </a:solid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点击添加文本</a:t>
            </a:r>
          </a:p>
        </p:txBody>
      </p:sp>
      <p:sp>
        <p:nvSpPr>
          <p:cNvPr id="72" name="TextBox 16"/>
          <p:cNvSpPr txBox="1">
            <a:spLocks noChangeArrowheads="1"/>
          </p:cNvSpPr>
          <p:nvPr/>
        </p:nvSpPr>
        <p:spPr bwMode="auto">
          <a:xfrm>
            <a:off x="3957726" y="4922820"/>
            <a:ext cx="1712380" cy="400110"/>
          </a:xfrm>
          <a:prstGeom prst="rect">
            <a:avLst/>
          </a:prstGeom>
          <a:solidFill>
            <a:srgbClr val="FFFFFF">
              <a:alpha val="30000"/>
            </a:srgbClr>
          </a:solid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点击添加文本</a:t>
            </a:r>
          </a:p>
        </p:txBody>
      </p:sp>
      <p:sp>
        <p:nvSpPr>
          <p:cNvPr id="73" name="TextBox 16"/>
          <p:cNvSpPr txBox="1">
            <a:spLocks noChangeArrowheads="1"/>
          </p:cNvSpPr>
          <p:nvPr/>
        </p:nvSpPr>
        <p:spPr bwMode="auto">
          <a:xfrm>
            <a:off x="6412446" y="4922820"/>
            <a:ext cx="1712380" cy="400110"/>
          </a:xfrm>
          <a:prstGeom prst="rect">
            <a:avLst/>
          </a:prstGeom>
          <a:solidFill>
            <a:srgbClr val="FFFFFF">
              <a:alpha val="30000"/>
            </a:srgbClr>
          </a:solid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点击添加文本</a:t>
            </a:r>
          </a:p>
        </p:txBody>
      </p:sp>
      <p:sp>
        <p:nvSpPr>
          <p:cNvPr id="74" name="TextBox 16"/>
          <p:cNvSpPr txBox="1">
            <a:spLocks noChangeArrowheads="1"/>
          </p:cNvSpPr>
          <p:nvPr/>
        </p:nvSpPr>
        <p:spPr bwMode="auto">
          <a:xfrm>
            <a:off x="8838190" y="4922820"/>
            <a:ext cx="1712380" cy="400110"/>
          </a:xfrm>
          <a:prstGeom prst="rect">
            <a:avLst/>
          </a:prstGeom>
          <a:solidFill>
            <a:srgbClr val="FFFFFF">
              <a:alpha val="30000"/>
            </a:srgbClr>
          </a:solid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点击添加文本</a:t>
            </a:r>
          </a:p>
        </p:txBody>
      </p:sp>
      <p:grpSp>
        <p:nvGrpSpPr>
          <p:cNvPr id="19" name="组合 18"/>
          <p:cNvGrpSpPr/>
          <p:nvPr/>
        </p:nvGrpSpPr>
        <p:grpSpPr>
          <a:xfrm>
            <a:off x="9339526" y="3525892"/>
            <a:ext cx="882064" cy="939106"/>
            <a:chOff x="9339526" y="3525892"/>
            <a:chExt cx="882064" cy="939106"/>
          </a:xfrm>
        </p:grpSpPr>
        <p:sp>
          <p:nvSpPr>
            <p:cNvPr id="64" name="弧形 63"/>
            <p:cNvSpPr>
              <a:spLocks noChangeAspect="1"/>
            </p:cNvSpPr>
            <p:nvPr/>
          </p:nvSpPr>
          <p:spPr>
            <a:xfrm rot="7224135">
              <a:off x="9339526" y="3680198"/>
              <a:ext cx="784800" cy="784800"/>
            </a:xfrm>
            <a:prstGeom prst="arc">
              <a:avLst>
                <a:gd name="adj1" fmla="val 18145030"/>
                <a:gd name="adj2" fmla="val 4153828"/>
              </a:avLst>
            </a:prstGeom>
            <a:ln w="171450">
              <a:solidFill>
                <a:srgbClr val="FFFFFF">
                  <a:alpha val="5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8" name="弧形 67"/>
            <p:cNvSpPr>
              <a:spLocks noChangeAspect="1"/>
            </p:cNvSpPr>
            <p:nvPr/>
          </p:nvSpPr>
          <p:spPr>
            <a:xfrm rot="5611229">
              <a:off x="9438337" y="3525892"/>
              <a:ext cx="783253" cy="783253"/>
            </a:xfrm>
            <a:prstGeom prst="arc">
              <a:avLst>
                <a:gd name="adj1" fmla="val 8782317"/>
                <a:gd name="adj2" fmla="val 15490306"/>
              </a:avLst>
            </a:prstGeom>
            <a:ln w="171450">
              <a:solidFill>
                <a:srgbClr val="FFFFFF">
                  <a:alpha val="5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6" presetClass="entr" presetSubtype="37"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outVertical)">
                                      <p:cBhvr>
                                        <p:cTn id="10" dur="250"/>
                                        <p:tgtEl>
                                          <p:spTgt spid="12"/>
                                        </p:tgtEl>
                                      </p:cBhvr>
                                    </p:animEffect>
                                  </p:childTnLst>
                                </p:cTn>
                              </p:par>
                              <p:par>
                                <p:cTn id="11" presetID="22" presetClass="entr" presetSubtype="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250"/>
                                        <p:tgtEl>
                                          <p:spTgt spid="20"/>
                                        </p:tgtEl>
                                      </p:cBhvr>
                                    </p:animEffect>
                                  </p:childTnLst>
                                </p:cTn>
                              </p:par>
                              <p:par>
                                <p:cTn id="14" presetID="22" presetClass="entr" presetSubtype="1"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up)">
                                      <p:cBhvr>
                                        <p:cTn id="16" dur="250"/>
                                        <p:tgtEl>
                                          <p:spTgt spid="34"/>
                                        </p:tgtEl>
                                      </p:cBhvr>
                                    </p:animEffect>
                                  </p:childTnLst>
                                </p:cTn>
                              </p:par>
                              <p:par>
                                <p:cTn id="17" presetID="22" presetClass="entr" presetSubtype="4"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250"/>
                                        <p:tgtEl>
                                          <p:spTgt spid="35"/>
                                        </p:tgtEl>
                                      </p:cBhvr>
                                    </p:animEffect>
                                  </p:childTnLst>
                                </p:cTn>
                              </p:par>
                              <p:par>
                                <p:cTn id="20" presetID="21" presetClass="entr" presetSubtype="1" fill="hold" grpId="0" nodeType="withEffect">
                                  <p:stCondLst>
                                    <p:cond delay="25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50"/>
                                        <p:tgtEl>
                                          <p:spTgt spid="16"/>
                                        </p:tgtEl>
                                      </p:cBhvr>
                                    </p:animEffect>
                                  </p:childTnLst>
                                </p:cTn>
                              </p:par>
                              <p:par>
                                <p:cTn id="23" presetID="21" presetClass="entr" presetSubtype="1" fill="hold" grpId="0" nodeType="withEffect">
                                  <p:stCondLst>
                                    <p:cond delay="250"/>
                                  </p:stCondLst>
                                  <p:childTnLst>
                                    <p:set>
                                      <p:cBhvr>
                                        <p:cTn id="24" dur="1" fill="hold">
                                          <p:stCondLst>
                                            <p:cond delay="0"/>
                                          </p:stCondLst>
                                        </p:cTn>
                                        <p:tgtEl>
                                          <p:spTgt spid="17"/>
                                        </p:tgtEl>
                                        <p:attrNameLst>
                                          <p:attrName>style.visibility</p:attrName>
                                        </p:attrNameLst>
                                      </p:cBhvr>
                                      <p:to>
                                        <p:strVal val="visible"/>
                                      </p:to>
                                    </p:set>
                                    <p:animEffect transition="in" filter="wheel(1)">
                                      <p:cBhvr>
                                        <p:cTn id="25" dur="250"/>
                                        <p:tgtEl>
                                          <p:spTgt spid="17"/>
                                        </p:tgtEl>
                                      </p:cBhvr>
                                    </p:animEffect>
                                  </p:childTnLst>
                                </p:cTn>
                              </p:par>
                              <p:par>
                                <p:cTn id="26" presetID="21" presetClass="entr" presetSubtype="1" fill="hold" grpId="0" nodeType="withEffect">
                                  <p:stCondLst>
                                    <p:cond delay="250"/>
                                  </p:stCondLst>
                                  <p:childTnLst>
                                    <p:set>
                                      <p:cBhvr>
                                        <p:cTn id="27" dur="1" fill="hold">
                                          <p:stCondLst>
                                            <p:cond delay="0"/>
                                          </p:stCondLst>
                                        </p:cTn>
                                        <p:tgtEl>
                                          <p:spTgt spid="36"/>
                                        </p:tgtEl>
                                        <p:attrNameLst>
                                          <p:attrName>style.visibility</p:attrName>
                                        </p:attrNameLst>
                                      </p:cBhvr>
                                      <p:to>
                                        <p:strVal val="visible"/>
                                      </p:to>
                                    </p:set>
                                    <p:animEffect transition="in" filter="wheel(1)">
                                      <p:cBhvr>
                                        <p:cTn id="28" dur="250"/>
                                        <p:tgtEl>
                                          <p:spTgt spid="36"/>
                                        </p:tgtEl>
                                      </p:cBhvr>
                                    </p:animEffect>
                                  </p:childTnLst>
                                </p:cTn>
                              </p:par>
                              <p:par>
                                <p:cTn id="29" presetID="21" presetClass="entr" presetSubtype="1" fill="hold" grpId="0" nodeType="withEffect">
                                  <p:stCondLst>
                                    <p:cond delay="25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50"/>
                                        <p:tgtEl>
                                          <p:spTgt spid="37"/>
                                        </p:tgtEl>
                                      </p:cBhvr>
                                    </p:animEffect>
                                  </p:childTnLst>
                                </p:cTn>
                              </p:par>
                              <p:par>
                                <p:cTn id="32" presetID="21" presetClass="entr" presetSubtype="1" fill="hold" grpId="0" nodeType="withEffect">
                                  <p:stCondLst>
                                    <p:cond delay="25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50"/>
                                        <p:tgtEl>
                                          <p:spTgt spid="38"/>
                                        </p:tgtEl>
                                      </p:cBhvr>
                                    </p:animEffect>
                                  </p:childTnLst>
                                </p:cTn>
                              </p:par>
                            </p:childTnLst>
                          </p:cTn>
                        </p:par>
                        <p:par>
                          <p:cTn id="35" fill="hold">
                            <p:stCondLst>
                              <p:cond delay="500"/>
                            </p:stCondLst>
                            <p:childTnLst>
                              <p:par>
                                <p:cTn id="36" presetID="1"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childTnLst>
                                </p:cTn>
                              </p:par>
                              <p:par>
                                <p:cTn id="38" presetID="8" presetClass="emph" presetSubtype="0" fill="hold" nodeType="withEffect">
                                  <p:stCondLst>
                                    <p:cond delay="0"/>
                                  </p:stCondLst>
                                  <p:childTnLst>
                                    <p:animRot by="21600000">
                                      <p:cBhvr>
                                        <p:cTn id="39" dur="500" fill="hold"/>
                                        <p:tgtEl>
                                          <p:spTgt spid="7"/>
                                        </p:tgtEl>
                                        <p:attrNameLst>
                                          <p:attrName>r</p:attrName>
                                        </p:attrNameLst>
                                      </p:cBhvr>
                                    </p:animRot>
                                  </p:childTnLst>
                                </p:cTn>
                              </p:par>
                              <p:par>
                                <p:cTn id="40" presetID="6" presetClass="entr" presetSubtype="16"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500"/>
                                        <p:tgtEl>
                                          <p:spTgt spid="9"/>
                                        </p:tgtEl>
                                      </p:cBhvr>
                                    </p:animEffec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8" presetClass="emph" presetSubtype="0" fill="hold" nodeType="withEffect">
                                  <p:stCondLst>
                                    <p:cond delay="0"/>
                                  </p:stCondLst>
                                  <p:childTnLst>
                                    <p:animRot by="21600000">
                                      <p:cBhvr>
                                        <p:cTn id="46" dur="500" fill="hold"/>
                                        <p:tgtEl>
                                          <p:spTgt spid="18"/>
                                        </p:tgtEl>
                                        <p:attrNameLst>
                                          <p:attrName>r</p:attrName>
                                        </p:attrNameLst>
                                      </p:cBhvr>
                                    </p:animRot>
                                  </p:childTnLst>
                                </p:cTn>
                              </p:par>
                              <p:par>
                                <p:cTn id="47" presetID="6" presetClass="entr" presetSubtype="16"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circle(in)">
                                      <p:cBhvr>
                                        <p:cTn id="49" dur="500"/>
                                        <p:tgtEl>
                                          <p:spTgt spid="10"/>
                                        </p:tgtEl>
                                      </p:cBhvr>
                                    </p:animEffect>
                                  </p:childTnLst>
                                </p:cTn>
                              </p:par>
                              <p:par>
                                <p:cTn id="50" presetID="1"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par>
                                <p:cTn id="52" presetID="8" presetClass="emph" presetSubtype="0" fill="hold" nodeType="withEffect">
                                  <p:stCondLst>
                                    <p:cond delay="0"/>
                                  </p:stCondLst>
                                  <p:childTnLst>
                                    <p:animRot by="21600000">
                                      <p:cBhvr>
                                        <p:cTn id="53" dur="500" fill="hold"/>
                                        <p:tgtEl>
                                          <p:spTgt spid="14"/>
                                        </p:tgtEl>
                                        <p:attrNameLst>
                                          <p:attrName>r</p:attrName>
                                        </p:attrNameLst>
                                      </p:cBhvr>
                                    </p:animRot>
                                  </p:childTnLst>
                                </p:cTn>
                              </p:par>
                              <p:par>
                                <p:cTn id="54" presetID="6" presetClass="entr" presetSubtype="16"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circle(in)">
                                      <p:cBhvr>
                                        <p:cTn id="56" dur="500"/>
                                        <p:tgtEl>
                                          <p:spTgt spid="11"/>
                                        </p:tgtEl>
                                      </p:cBhvr>
                                    </p:animEffect>
                                  </p:childTnLst>
                                </p:cTn>
                              </p:par>
                              <p:par>
                                <p:cTn id="57" presetID="1"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8" presetClass="emph" presetSubtype="0" fill="hold" nodeType="withEffect">
                                  <p:stCondLst>
                                    <p:cond delay="0"/>
                                  </p:stCondLst>
                                  <p:childTnLst>
                                    <p:animRot by="21600000">
                                      <p:cBhvr>
                                        <p:cTn id="60" dur="500" fill="hold"/>
                                        <p:tgtEl>
                                          <p:spTgt spid="19"/>
                                        </p:tgtEl>
                                        <p:attrNameLst>
                                          <p:attrName>r</p:attrName>
                                        </p:attrNameLst>
                                      </p:cBhvr>
                                    </p:animRot>
                                  </p:childTnLst>
                                </p:cTn>
                              </p:par>
                              <p:par>
                                <p:cTn id="61" presetID="6" presetClass="entr" presetSubtype="16"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circle(in)">
                                      <p:cBhvr>
                                        <p:cTn id="63" dur="500"/>
                                        <p:tgtEl>
                                          <p:spTgt spid="13"/>
                                        </p:tgtEl>
                                      </p:cBhvr>
                                    </p:animEffect>
                                  </p:childTnLst>
                                </p:cTn>
                              </p:par>
                              <p:par>
                                <p:cTn id="64" presetID="21" presetClass="entr" presetSubtype="1" fill="hold" nodeType="with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wheel(1)">
                                      <p:cBhvr>
                                        <p:cTn id="66" dur="250"/>
                                        <p:tgtEl>
                                          <p:spTgt spid="2"/>
                                        </p:tgtEl>
                                      </p:cBhvr>
                                    </p:animEffect>
                                  </p:childTnLst>
                                </p:cTn>
                              </p:par>
                              <p:par>
                                <p:cTn id="67" presetID="21" presetClass="entr" presetSubtype="1" fill="hold" nodeType="with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wheel(1)">
                                      <p:cBhvr>
                                        <p:cTn id="69" dur="250"/>
                                        <p:tgtEl>
                                          <p:spTgt spid="3"/>
                                        </p:tgtEl>
                                      </p:cBhvr>
                                    </p:animEffect>
                                  </p:childTnLst>
                                </p:cTn>
                              </p:par>
                              <p:par>
                                <p:cTn id="70" presetID="21" presetClass="entr" presetSubtype="1" fill="hold" nodeType="with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heel(1)">
                                      <p:cBhvr>
                                        <p:cTn id="72" dur="250"/>
                                        <p:tgtEl>
                                          <p:spTgt spid="5"/>
                                        </p:tgtEl>
                                      </p:cBhvr>
                                    </p:animEffect>
                                  </p:childTnLst>
                                </p:cTn>
                              </p:par>
                              <p:par>
                                <p:cTn id="73" presetID="21" presetClass="entr" presetSubtype="1" fill="hold" nodeType="with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heel(1)">
                                      <p:cBhvr>
                                        <p:cTn id="75" dur="250"/>
                                        <p:tgtEl>
                                          <p:spTgt spid="6"/>
                                        </p:tgtEl>
                                      </p:cBhvr>
                                    </p:animEffect>
                                  </p:childTnLst>
                                </p:cTn>
                              </p:par>
                              <p:par>
                                <p:cTn id="76" presetID="4" presetClass="entr" presetSubtype="32" fill="hold" grpId="0" nodeType="withEffect">
                                  <p:stCondLst>
                                    <p:cond delay="250"/>
                                  </p:stCondLst>
                                  <p:childTnLst>
                                    <p:set>
                                      <p:cBhvr>
                                        <p:cTn id="77" dur="1" fill="hold">
                                          <p:stCondLst>
                                            <p:cond delay="0"/>
                                          </p:stCondLst>
                                        </p:cTn>
                                        <p:tgtEl>
                                          <p:spTgt spid="71"/>
                                        </p:tgtEl>
                                        <p:attrNameLst>
                                          <p:attrName>style.visibility</p:attrName>
                                        </p:attrNameLst>
                                      </p:cBhvr>
                                      <p:to>
                                        <p:strVal val="visible"/>
                                      </p:to>
                                    </p:set>
                                    <p:animEffect transition="in" filter="box(out)">
                                      <p:cBhvr>
                                        <p:cTn id="78" dur="250"/>
                                        <p:tgtEl>
                                          <p:spTgt spid="71"/>
                                        </p:tgtEl>
                                      </p:cBhvr>
                                    </p:animEffect>
                                  </p:childTnLst>
                                </p:cTn>
                              </p:par>
                              <p:par>
                                <p:cTn id="79" presetID="4" presetClass="entr" presetSubtype="32" fill="hold" grpId="0" nodeType="withEffect">
                                  <p:stCondLst>
                                    <p:cond delay="250"/>
                                  </p:stCondLst>
                                  <p:childTnLst>
                                    <p:set>
                                      <p:cBhvr>
                                        <p:cTn id="80" dur="1" fill="hold">
                                          <p:stCondLst>
                                            <p:cond delay="0"/>
                                          </p:stCondLst>
                                        </p:cTn>
                                        <p:tgtEl>
                                          <p:spTgt spid="72"/>
                                        </p:tgtEl>
                                        <p:attrNameLst>
                                          <p:attrName>style.visibility</p:attrName>
                                        </p:attrNameLst>
                                      </p:cBhvr>
                                      <p:to>
                                        <p:strVal val="visible"/>
                                      </p:to>
                                    </p:set>
                                    <p:animEffect transition="in" filter="box(out)">
                                      <p:cBhvr>
                                        <p:cTn id="81" dur="250"/>
                                        <p:tgtEl>
                                          <p:spTgt spid="72"/>
                                        </p:tgtEl>
                                      </p:cBhvr>
                                    </p:animEffect>
                                  </p:childTnLst>
                                </p:cTn>
                              </p:par>
                              <p:par>
                                <p:cTn id="82" presetID="4" presetClass="entr" presetSubtype="32" fill="hold" grpId="0" nodeType="withEffect">
                                  <p:stCondLst>
                                    <p:cond delay="250"/>
                                  </p:stCondLst>
                                  <p:childTnLst>
                                    <p:set>
                                      <p:cBhvr>
                                        <p:cTn id="83" dur="1" fill="hold">
                                          <p:stCondLst>
                                            <p:cond delay="0"/>
                                          </p:stCondLst>
                                        </p:cTn>
                                        <p:tgtEl>
                                          <p:spTgt spid="73"/>
                                        </p:tgtEl>
                                        <p:attrNameLst>
                                          <p:attrName>style.visibility</p:attrName>
                                        </p:attrNameLst>
                                      </p:cBhvr>
                                      <p:to>
                                        <p:strVal val="visible"/>
                                      </p:to>
                                    </p:set>
                                    <p:animEffect transition="in" filter="box(out)">
                                      <p:cBhvr>
                                        <p:cTn id="84" dur="250"/>
                                        <p:tgtEl>
                                          <p:spTgt spid="73"/>
                                        </p:tgtEl>
                                      </p:cBhvr>
                                    </p:animEffect>
                                  </p:childTnLst>
                                </p:cTn>
                              </p:par>
                              <p:par>
                                <p:cTn id="85" presetID="4" presetClass="entr" presetSubtype="32" fill="hold" grpId="0" nodeType="withEffect">
                                  <p:stCondLst>
                                    <p:cond delay="250"/>
                                  </p:stCondLst>
                                  <p:childTnLst>
                                    <p:set>
                                      <p:cBhvr>
                                        <p:cTn id="86" dur="1" fill="hold">
                                          <p:stCondLst>
                                            <p:cond delay="0"/>
                                          </p:stCondLst>
                                        </p:cTn>
                                        <p:tgtEl>
                                          <p:spTgt spid="74"/>
                                        </p:tgtEl>
                                        <p:attrNameLst>
                                          <p:attrName>style.visibility</p:attrName>
                                        </p:attrNameLst>
                                      </p:cBhvr>
                                      <p:to>
                                        <p:strVal val="visible"/>
                                      </p:to>
                                    </p:set>
                                    <p:animEffect transition="in" filter="box(out)">
                                      <p:cBhvr>
                                        <p:cTn id="87" dur="25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36" grpId="0" animBg="1"/>
      <p:bldP spid="37" grpId="0" animBg="1"/>
      <p:bldP spid="38" grpId="0" animBg="1"/>
      <p:bldP spid="71" grpId="0" animBg="1"/>
      <p:bldP spid="72" grpId="0" animBg="1"/>
      <p:bldP spid="73" grpId="0" animBg="1"/>
      <p:bldP spid="7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120519" y="2032462"/>
            <a:ext cx="724582" cy="72458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120519" y="4041197"/>
            <a:ext cx="724582" cy="72458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10346899" y="2032462"/>
            <a:ext cx="724582" cy="72458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0346899" y="4041197"/>
            <a:ext cx="724582" cy="72458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25"/>
          <p:cNvSpPr txBox="1"/>
          <p:nvPr/>
        </p:nvSpPr>
        <p:spPr>
          <a:xfrm>
            <a:off x="1951986" y="1928599"/>
            <a:ext cx="1657826" cy="400110"/>
          </a:xfrm>
          <a:prstGeom prst="rect">
            <a:avLst/>
          </a:prstGeom>
          <a:noFill/>
        </p:spPr>
        <p:txBody>
          <a:bodyPr wrap="none" rtlCol="0">
            <a:spAutoFit/>
          </a:bodyPr>
          <a:lstStyle/>
          <a:p>
            <a:r>
              <a:rPr lang="en-US" altLang="zh-CN" sz="2000" b="1" dirty="0">
                <a:solidFill>
                  <a:schemeClr val="accent4"/>
                </a:solidFill>
              </a:rPr>
              <a:t>YOUR TEXT</a:t>
            </a:r>
            <a:endParaRPr lang="zh-CN" altLang="en-US" sz="2000" b="1" dirty="0">
              <a:solidFill>
                <a:schemeClr val="accent4"/>
              </a:solidFill>
            </a:endParaRPr>
          </a:p>
        </p:txBody>
      </p:sp>
      <p:sp>
        <p:nvSpPr>
          <p:cNvPr id="7" name="矩形 6"/>
          <p:cNvSpPr/>
          <p:nvPr/>
        </p:nvSpPr>
        <p:spPr>
          <a:xfrm>
            <a:off x="1951986" y="2214060"/>
            <a:ext cx="3929776" cy="830997"/>
          </a:xfrm>
          <a:prstGeom prst="rect">
            <a:avLst/>
          </a:prstGeom>
        </p:spPr>
        <p:txBody>
          <a:bodyPr wrap="square">
            <a:spAutoFit/>
          </a:bodyPr>
          <a:lstStyle/>
          <a:p>
            <a:r>
              <a:rPr lang="en-US" altLang="zh-CN" sz="1600" dirty="0">
                <a:solidFill>
                  <a:schemeClr val="bg1"/>
                </a:solidFill>
                <a:latin typeface="Segoe UI Semilight" panose="020B0402040204020203" pitchFamily="34" charset="0"/>
                <a:cs typeface="Segoe UI Semilight" panose="020B0402040204020203" pitchFamily="34" charset="0"/>
              </a:rPr>
              <a:t>Lorem ipsum dolor sit </a:t>
            </a:r>
            <a:r>
              <a:rPr lang="en-US" altLang="zh-CN" sz="1600" dirty="0" err="1">
                <a:solidFill>
                  <a:schemeClr val="bg1"/>
                </a:solidFill>
                <a:latin typeface="Segoe UI Semilight" panose="020B04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consectetuer</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adipiscing</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elit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nonummy</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nibh</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euismod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tincidunt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ut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laoreet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dolore</a:t>
            </a:r>
            <a:endParaRPr lang="en-US" altLang="zh-CN" sz="1600" dirty="0">
              <a:solidFill>
                <a:schemeClr val="bg1"/>
              </a:solidFill>
              <a:latin typeface="Segoe UI Semilight" panose="020B0402040204020203" pitchFamily="34" charset="0"/>
              <a:cs typeface="Segoe UI Semilight" panose="020B0402040204020203" pitchFamily="34" charset="0"/>
            </a:endParaRPr>
          </a:p>
        </p:txBody>
      </p:sp>
      <p:sp>
        <p:nvSpPr>
          <p:cNvPr id="8" name="文本框 30"/>
          <p:cNvSpPr txBox="1"/>
          <p:nvPr/>
        </p:nvSpPr>
        <p:spPr>
          <a:xfrm>
            <a:off x="1951986" y="3945947"/>
            <a:ext cx="1657826" cy="400110"/>
          </a:xfrm>
          <a:prstGeom prst="rect">
            <a:avLst/>
          </a:prstGeom>
          <a:noFill/>
        </p:spPr>
        <p:txBody>
          <a:bodyPr wrap="none" rtlCol="0">
            <a:spAutoFit/>
          </a:bodyPr>
          <a:lstStyle/>
          <a:p>
            <a:r>
              <a:rPr lang="en-US" altLang="zh-CN" sz="2000" b="1" dirty="0">
                <a:solidFill>
                  <a:schemeClr val="accent4"/>
                </a:solidFill>
              </a:rPr>
              <a:t>YOUR TEXT</a:t>
            </a:r>
            <a:endParaRPr lang="zh-CN" altLang="en-US" sz="2000" b="1" dirty="0">
              <a:solidFill>
                <a:schemeClr val="accent4"/>
              </a:solidFill>
            </a:endParaRPr>
          </a:p>
        </p:txBody>
      </p:sp>
      <p:sp>
        <p:nvSpPr>
          <p:cNvPr id="9" name="矩形 8"/>
          <p:cNvSpPr/>
          <p:nvPr/>
        </p:nvSpPr>
        <p:spPr>
          <a:xfrm>
            <a:off x="1951986" y="4231408"/>
            <a:ext cx="3929776" cy="830997"/>
          </a:xfrm>
          <a:prstGeom prst="rect">
            <a:avLst/>
          </a:prstGeom>
        </p:spPr>
        <p:txBody>
          <a:bodyPr wrap="square">
            <a:spAutoFit/>
          </a:bodyPr>
          <a:lstStyle/>
          <a:p>
            <a:r>
              <a:rPr lang="en-US" altLang="zh-CN" sz="1600" dirty="0">
                <a:solidFill>
                  <a:schemeClr val="bg1"/>
                </a:solidFill>
                <a:latin typeface="Segoe UI Semilight" panose="020B0402040204020203" pitchFamily="34" charset="0"/>
                <a:cs typeface="Segoe UI Semilight" panose="020B0402040204020203" pitchFamily="34" charset="0"/>
              </a:rPr>
              <a:t>Lorem ipsum dolor sit </a:t>
            </a:r>
            <a:r>
              <a:rPr lang="en-US" altLang="zh-CN" sz="1600" dirty="0" err="1">
                <a:solidFill>
                  <a:schemeClr val="bg1"/>
                </a:solidFill>
                <a:latin typeface="Segoe UI Semilight" panose="020B04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consectetuer</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adipiscing</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elit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nonummy</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nibh</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euismod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tincidunt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ut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laoreet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dolore</a:t>
            </a:r>
            <a:endParaRPr lang="en-US" altLang="zh-CN" sz="1600" dirty="0">
              <a:solidFill>
                <a:schemeClr val="bg1"/>
              </a:solidFill>
              <a:latin typeface="Segoe UI Semilight" panose="020B0402040204020203" pitchFamily="34" charset="0"/>
              <a:cs typeface="Segoe UI Semilight" panose="020B0402040204020203" pitchFamily="34" charset="0"/>
            </a:endParaRPr>
          </a:p>
        </p:txBody>
      </p:sp>
      <p:sp>
        <p:nvSpPr>
          <p:cNvPr id="10" name="文本框 33"/>
          <p:cNvSpPr txBox="1"/>
          <p:nvPr/>
        </p:nvSpPr>
        <p:spPr>
          <a:xfrm>
            <a:off x="8581179" y="1928599"/>
            <a:ext cx="1657826" cy="400110"/>
          </a:xfrm>
          <a:prstGeom prst="rect">
            <a:avLst/>
          </a:prstGeom>
          <a:noFill/>
        </p:spPr>
        <p:txBody>
          <a:bodyPr wrap="none" rtlCol="0">
            <a:spAutoFit/>
          </a:bodyPr>
          <a:lstStyle/>
          <a:p>
            <a:r>
              <a:rPr lang="en-US" altLang="zh-CN" sz="2000" b="1" dirty="0">
                <a:solidFill>
                  <a:schemeClr val="accent4"/>
                </a:solidFill>
              </a:rPr>
              <a:t>YOUR TEXT</a:t>
            </a:r>
            <a:endParaRPr lang="zh-CN" altLang="en-US" sz="2000" b="1" dirty="0">
              <a:solidFill>
                <a:schemeClr val="accent4"/>
              </a:solidFill>
            </a:endParaRPr>
          </a:p>
        </p:txBody>
      </p:sp>
      <p:sp>
        <p:nvSpPr>
          <p:cNvPr id="11" name="矩形 10"/>
          <p:cNvSpPr/>
          <p:nvPr/>
        </p:nvSpPr>
        <p:spPr>
          <a:xfrm>
            <a:off x="6309229" y="2214060"/>
            <a:ext cx="3929776" cy="830997"/>
          </a:xfrm>
          <a:prstGeom prst="rect">
            <a:avLst/>
          </a:prstGeom>
        </p:spPr>
        <p:txBody>
          <a:bodyPr wrap="square">
            <a:spAutoFit/>
          </a:bodyPr>
          <a:lstStyle/>
          <a:p>
            <a:pPr algn="r"/>
            <a:r>
              <a:rPr lang="en-US" altLang="zh-CN" sz="1600" dirty="0">
                <a:solidFill>
                  <a:schemeClr val="bg1"/>
                </a:solidFill>
                <a:latin typeface="Segoe UI Semilight" panose="020B0402040204020203" pitchFamily="34" charset="0"/>
                <a:cs typeface="Segoe UI Semilight" panose="020B0402040204020203" pitchFamily="34" charset="0"/>
              </a:rPr>
              <a:t>Lorem ipsum dolor sit </a:t>
            </a:r>
            <a:r>
              <a:rPr lang="en-US" altLang="zh-CN" sz="1600" dirty="0" err="1">
                <a:solidFill>
                  <a:schemeClr val="bg1"/>
                </a:solidFill>
                <a:latin typeface="Segoe UI Semilight" panose="020B04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consectetuer</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adipiscing</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elit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nonummy</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nibh</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euismod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tincidunt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ut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laoreet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dolore</a:t>
            </a:r>
            <a:endParaRPr lang="en-US" altLang="zh-CN" sz="1600" dirty="0">
              <a:solidFill>
                <a:schemeClr val="bg1"/>
              </a:solidFill>
              <a:latin typeface="Segoe UI Semilight" panose="020B0402040204020203" pitchFamily="34" charset="0"/>
              <a:cs typeface="Segoe UI Semilight" panose="020B0402040204020203" pitchFamily="34" charset="0"/>
            </a:endParaRPr>
          </a:p>
        </p:txBody>
      </p:sp>
      <p:sp>
        <p:nvSpPr>
          <p:cNvPr id="12" name="文本框 36"/>
          <p:cNvSpPr txBox="1"/>
          <p:nvPr/>
        </p:nvSpPr>
        <p:spPr>
          <a:xfrm>
            <a:off x="8581179" y="3945947"/>
            <a:ext cx="1657826" cy="400110"/>
          </a:xfrm>
          <a:prstGeom prst="rect">
            <a:avLst/>
          </a:prstGeom>
          <a:noFill/>
        </p:spPr>
        <p:txBody>
          <a:bodyPr wrap="none" rtlCol="0">
            <a:spAutoFit/>
          </a:bodyPr>
          <a:lstStyle/>
          <a:p>
            <a:r>
              <a:rPr lang="en-US" altLang="zh-CN" sz="2000" b="1" dirty="0">
                <a:solidFill>
                  <a:schemeClr val="accent4"/>
                </a:solidFill>
              </a:rPr>
              <a:t>YOUR TEXT</a:t>
            </a:r>
            <a:endParaRPr lang="zh-CN" altLang="en-US" sz="2000" b="1" dirty="0">
              <a:solidFill>
                <a:schemeClr val="accent4"/>
              </a:solidFill>
            </a:endParaRPr>
          </a:p>
        </p:txBody>
      </p:sp>
      <p:sp>
        <p:nvSpPr>
          <p:cNvPr id="13" name="矩形 12"/>
          <p:cNvSpPr/>
          <p:nvPr/>
        </p:nvSpPr>
        <p:spPr>
          <a:xfrm>
            <a:off x="6309229" y="4231408"/>
            <a:ext cx="3929776" cy="830997"/>
          </a:xfrm>
          <a:prstGeom prst="rect">
            <a:avLst/>
          </a:prstGeom>
        </p:spPr>
        <p:txBody>
          <a:bodyPr wrap="square">
            <a:spAutoFit/>
          </a:bodyPr>
          <a:lstStyle/>
          <a:p>
            <a:pPr algn="r"/>
            <a:r>
              <a:rPr lang="en-US" altLang="zh-CN" sz="1600" dirty="0">
                <a:solidFill>
                  <a:schemeClr val="bg1"/>
                </a:solidFill>
                <a:latin typeface="Segoe UI Semilight" panose="020B0402040204020203" pitchFamily="34" charset="0"/>
                <a:cs typeface="Segoe UI Semilight" panose="020B0402040204020203" pitchFamily="34" charset="0"/>
              </a:rPr>
              <a:t>Lorem ipsum dolor sit </a:t>
            </a:r>
            <a:r>
              <a:rPr lang="en-US" altLang="zh-CN" sz="1600" dirty="0" err="1">
                <a:solidFill>
                  <a:schemeClr val="bg1"/>
                </a:solidFill>
                <a:latin typeface="Segoe UI Semilight" panose="020B04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consectetuer</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adipiscing</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elit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nonummy</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nibh</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euismod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tincidunt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ut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laoreet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dolore</a:t>
            </a:r>
            <a:endParaRPr lang="en-US" altLang="zh-CN" sz="1600" dirty="0">
              <a:solidFill>
                <a:schemeClr val="bg1"/>
              </a:solidFill>
              <a:latin typeface="Segoe UI Semilight" panose="020B0402040204020203" pitchFamily="34" charset="0"/>
              <a:cs typeface="Segoe UI Semilight" panose="020B0402040204020203" pitchFamily="34" charset="0"/>
            </a:endParaRPr>
          </a:p>
        </p:txBody>
      </p:sp>
      <p:grpSp>
        <p:nvGrpSpPr>
          <p:cNvPr id="14" name="组合 13"/>
          <p:cNvGrpSpPr/>
          <p:nvPr/>
        </p:nvGrpSpPr>
        <p:grpSpPr>
          <a:xfrm>
            <a:off x="672792" y="604872"/>
            <a:ext cx="3265774" cy="400110"/>
            <a:chOff x="672792" y="604872"/>
            <a:chExt cx="3265774" cy="400110"/>
          </a:xfrm>
        </p:grpSpPr>
        <p:sp>
          <p:nvSpPr>
            <p:cNvPr id="15" name="矩形 14"/>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16" name="直角三角形 15"/>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直角三角形 16"/>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18" name="组合 17"/>
          <p:cNvGrpSpPr/>
          <p:nvPr/>
        </p:nvGrpSpPr>
        <p:grpSpPr>
          <a:xfrm>
            <a:off x="1269164" y="2204565"/>
            <a:ext cx="427292" cy="380376"/>
            <a:chOff x="6699251" y="2735260"/>
            <a:chExt cx="404809" cy="360362"/>
          </a:xfrm>
        </p:grpSpPr>
        <p:sp>
          <p:nvSpPr>
            <p:cNvPr id="19" name="Freeform 27"/>
            <p:cNvSpPr/>
            <p:nvPr/>
          </p:nvSpPr>
          <p:spPr bwMode="auto">
            <a:xfrm>
              <a:off x="6980235" y="2746370"/>
              <a:ext cx="123825" cy="338136"/>
            </a:xfrm>
            <a:custGeom>
              <a:avLst/>
              <a:gdLst>
                <a:gd name="T0" fmla="*/ 9 w 11"/>
                <a:gd name="T1" fmla="*/ 15 h 30"/>
                <a:gd name="T2" fmla="*/ 1 w 11"/>
                <a:gd name="T3" fmla="*/ 1 h 30"/>
                <a:gd name="T4" fmla="*/ 2 w 11"/>
                <a:gd name="T5" fmla="*/ 0 h 30"/>
                <a:gd name="T6" fmla="*/ 11 w 11"/>
                <a:gd name="T7" fmla="*/ 15 h 30"/>
                <a:gd name="T8" fmla="*/ 1 w 11"/>
                <a:gd name="T9" fmla="*/ 30 h 30"/>
                <a:gd name="T10" fmla="*/ 0 w 11"/>
                <a:gd name="T11" fmla="*/ 28 h 30"/>
                <a:gd name="T12" fmla="*/ 9 w 11"/>
                <a:gd name="T13" fmla="*/ 15 h 30"/>
              </a:gdLst>
              <a:ahLst/>
              <a:cxnLst>
                <a:cxn ang="0">
                  <a:pos x="T0" y="T1"/>
                </a:cxn>
                <a:cxn ang="0">
                  <a:pos x="T2" y="T3"/>
                </a:cxn>
                <a:cxn ang="0">
                  <a:pos x="T4" y="T5"/>
                </a:cxn>
                <a:cxn ang="0">
                  <a:pos x="T6" y="T7"/>
                </a:cxn>
                <a:cxn ang="0">
                  <a:pos x="T8" y="T9"/>
                </a:cxn>
                <a:cxn ang="0">
                  <a:pos x="T10" y="T11"/>
                </a:cxn>
                <a:cxn ang="0">
                  <a:pos x="T12" y="T13"/>
                </a:cxn>
              </a:cxnLst>
              <a:rect l="0" t="0" r="r" b="b"/>
              <a:pathLst>
                <a:path w="11" h="30">
                  <a:moveTo>
                    <a:pt x="9" y="15"/>
                  </a:moveTo>
                  <a:cubicBezTo>
                    <a:pt x="9" y="9"/>
                    <a:pt x="6" y="4"/>
                    <a:pt x="1" y="1"/>
                  </a:cubicBezTo>
                  <a:cubicBezTo>
                    <a:pt x="2" y="0"/>
                    <a:pt x="2" y="0"/>
                    <a:pt x="2" y="0"/>
                  </a:cubicBezTo>
                  <a:cubicBezTo>
                    <a:pt x="7" y="2"/>
                    <a:pt x="11" y="8"/>
                    <a:pt x="11" y="15"/>
                  </a:cubicBezTo>
                  <a:cubicBezTo>
                    <a:pt x="11" y="21"/>
                    <a:pt x="7" y="27"/>
                    <a:pt x="1" y="30"/>
                  </a:cubicBezTo>
                  <a:cubicBezTo>
                    <a:pt x="0" y="28"/>
                    <a:pt x="0" y="28"/>
                    <a:pt x="0" y="28"/>
                  </a:cubicBezTo>
                  <a:cubicBezTo>
                    <a:pt x="5" y="25"/>
                    <a:pt x="9" y="20"/>
                    <a:pt x="9" y="1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0" name="Freeform 28"/>
            <p:cNvSpPr/>
            <p:nvPr/>
          </p:nvSpPr>
          <p:spPr bwMode="auto">
            <a:xfrm>
              <a:off x="6946901" y="2768595"/>
              <a:ext cx="101600" cy="282575"/>
            </a:xfrm>
            <a:custGeom>
              <a:avLst/>
              <a:gdLst>
                <a:gd name="T0" fmla="*/ 7 w 9"/>
                <a:gd name="T1" fmla="*/ 13 h 25"/>
                <a:gd name="T2" fmla="*/ 0 w 9"/>
                <a:gd name="T3" fmla="*/ 2 h 25"/>
                <a:gd name="T4" fmla="*/ 1 w 9"/>
                <a:gd name="T5" fmla="*/ 0 h 25"/>
                <a:gd name="T6" fmla="*/ 9 w 9"/>
                <a:gd name="T7" fmla="*/ 13 h 25"/>
                <a:gd name="T8" fmla="*/ 1 w 9"/>
                <a:gd name="T9" fmla="*/ 25 h 25"/>
                <a:gd name="T10" fmla="*/ 0 w 9"/>
                <a:gd name="T11" fmla="*/ 23 h 25"/>
                <a:gd name="T12" fmla="*/ 7 w 9"/>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9" h="25">
                  <a:moveTo>
                    <a:pt x="7" y="13"/>
                  </a:moveTo>
                  <a:cubicBezTo>
                    <a:pt x="7" y="8"/>
                    <a:pt x="4" y="4"/>
                    <a:pt x="0" y="2"/>
                  </a:cubicBezTo>
                  <a:cubicBezTo>
                    <a:pt x="1" y="0"/>
                    <a:pt x="1" y="0"/>
                    <a:pt x="1" y="0"/>
                  </a:cubicBezTo>
                  <a:cubicBezTo>
                    <a:pt x="6" y="2"/>
                    <a:pt x="9" y="7"/>
                    <a:pt x="9" y="13"/>
                  </a:cubicBezTo>
                  <a:cubicBezTo>
                    <a:pt x="9" y="18"/>
                    <a:pt x="6" y="23"/>
                    <a:pt x="1" y="25"/>
                  </a:cubicBezTo>
                  <a:cubicBezTo>
                    <a:pt x="0" y="23"/>
                    <a:pt x="0" y="23"/>
                    <a:pt x="0" y="23"/>
                  </a:cubicBezTo>
                  <a:cubicBezTo>
                    <a:pt x="4" y="21"/>
                    <a:pt x="7" y="17"/>
                    <a:pt x="7" y="1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1" name="Freeform 29"/>
            <p:cNvSpPr/>
            <p:nvPr/>
          </p:nvSpPr>
          <p:spPr bwMode="auto">
            <a:xfrm>
              <a:off x="6789739" y="2735260"/>
              <a:ext cx="123825" cy="360362"/>
            </a:xfrm>
            <a:custGeom>
              <a:avLst/>
              <a:gdLst>
                <a:gd name="T0" fmla="*/ 0 w 78"/>
                <a:gd name="T1" fmla="*/ 64 h 227"/>
                <a:gd name="T2" fmla="*/ 0 w 78"/>
                <a:gd name="T3" fmla="*/ 156 h 227"/>
                <a:gd name="T4" fmla="*/ 49 w 78"/>
                <a:gd name="T5" fmla="*/ 199 h 227"/>
                <a:gd name="T6" fmla="*/ 49 w 78"/>
                <a:gd name="T7" fmla="*/ 114 h 227"/>
                <a:gd name="T8" fmla="*/ 56 w 78"/>
                <a:gd name="T9" fmla="*/ 114 h 227"/>
                <a:gd name="T10" fmla="*/ 56 w 78"/>
                <a:gd name="T11" fmla="*/ 206 h 227"/>
                <a:gd name="T12" fmla="*/ 78 w 78"/>
                <a:gd name="T13" fmla="*/ 227 h 227"/>
                <a:gd name="T14" fmla="*/ 78 w 78"/>
                <a:gd name="T15" fmla="*/ 0 h 227"/>
                <a:gd name="T16" fmla="*/ 0 w 78"/>
                <a:gd name="T17" fmla="*/ 6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27">
                  <a:moveTo>
                    <a:pt x="0" y="64"/>
                  </a:moveTo>
                  <a:lnTo>
                    <a:pt x="0" y="156"/>
                  </a:lnTo>
                  <a:lnTo>
                    <a:pt x="49" y="199"/>
                  </a:lnTo>
                  <a:lnTo>
                    <a:pt x="49" y="114"/>
                  </a:lnTo>
                  <a:lnTo>
                    <a:pt x="56" y="114"/>
                  </a:lnTo>
                  <a:lnTo>
                    <a:pt x="56" y="206"/>
                  </a:lnTo>
                  <a:lnTo>
                    <a:pt x="78" y="227"/>
                  </a:lnTo>
                  <a:lnTo>
                    <a:pt x="78" y="0"/>
                  </a:lnTo>
                  <a:lnTo>
                    <a:pt x="0" y="6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2" name="Freeform 30"/>
            <p:cNvSpPr/>
            <p:nvPr/>
          </p:nvSpPr>
          <p:spPr bwMode="auto">
            <a:xfrm>
              <a:off x="6699251" y="2847975"/>
              <a:ext cx="66675" cy="134937"/>
            </a:xfrm>
            <a:custGeom>
              <a:avLst/>
              <a:gdLst>
                <a:gd name="T0" fmla="*/ 0 w 42"/>
                <a:gd name="T1" fmla="*/ 0 h 85"/>
                <a:gd name="T2" fmla="*/ 0 w 42"/>
                <a:gd name="T3" fmla="*/ 85 h 85"/>
                <a:gd name="T4" fmla="*/ 28 w 42"/>
                <a:gd name="T5" fmla="*/ 85 h 85"/>
                <a:gd name="T6" fmla="*/ 28 w 42"/>
                <a:gd name="T7" fmla="*/ 35 h 85"/>
                <a:gd name="T8" fmla="*/ 35 w 42"/>
                <a:gd name="T9" fmla="*/ 35 h 85"/>
                <a:gd name="T10" fmla="*/ 35 w 42"/>
                <a:gd name="T11" fmla="*/ 85 h 85"/>
                <a:gd name="T12" fmla="*/ 42 w 42"/>
                <a:gd name="T13" fmla="*/ 85 h 85"/>
                <a:gd name="T14" fmla="*/ 42 w 42"/>
                <a:gd name="T15" fmla="*/ 0 h 85"/>
                <a:gd name="T16" fmla="*/ 0 w 42"/>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5">
                  <a:moveTo>
                    <a:pt x="0" y="0"/>
                  </a:moveTo>
                  <a:lnTo>
                    <a:pt x="0" y="85"/>
                  </a:lnTo>
                  <a:lnTo>
                    <a:pt x="28" y="85"/>
                  </a:lnTo>
                  <a:lnTo>
                    <a:pt x="28" y="35"/>
                  </a:lnTo>
                  <a:lnTo>
                    <a:pt x="35" y="35"/>
                  </a:lnTo>
                  <a:lnTo>
                    <a:pt x="35" y="85"/>
                  </a:lnTo>
                  <a:lnTo>
                    <a:pt x="42" y="85"/>
                  </a:lnTo>
                  <a:lnTo>
                    <a:pt x="42" y="0"/>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1303325" y="4145344"/>
            <a:ext cx="358970" cy="525813"/>
            <a:chOff x="7362826" y="2633663"/>
            <a:chExt cx="338138" cy="495299"/>
          </a:xfrm>
          <a:solidFill>
            <a:schemeClr val="bg1"/>
          </a:solidFill>
        </p:grpSpPr>
        <p:sp>
          <p:nvSpPr>
            <p:cNvPr id="24" name="Freeform 206"/>
            <p:cNvSpPr/>
            <p:nvPr/>
          </p:nvSpPr>
          <p:spPr bwMode="auto">
            <a:xfrm>
              <a:off x="7362826" y="2667000"/>
              <a:ext cx="260350" cy="338137"/>
            </a:xfrm>
            <a:custGeom>
              <a:avLst/>
              <a:gdLst>
                <a:gd name="T0" fmla="*/ 23 w 23"/>
                <a:gd name="T1" fmla="*/ 28 h 30"/>
                <a:gd name="T2" fmla="*/ 23 w 23"/>
                <a:gd name="T3" fmla="*/ 28 h 30"/>
                <a:gd name="T4" fmla="*/ 14 w 23"/>
                <a:gd name="T5" fmla="*/ 26 h 30"/>
                <a:gd name="T6" fmla="*/ 2 w 23"/>
                <a:gd name="T7" fmla="*/ 9 h 30"/>
                <a:gd name="T8" fmla="*/ 3 w 23"/>
                <a:gd name="T9" fmla="*/ 0 h 30"/>
              </a:gdLst>
              <a:ahLst/>
              <a:cxnLst>
                <a:cxn ang="0">
                  <a:pos x="T0" y="T1"/>
                </a:cxn>
                <a:cxn ang="0">
                  <a:pos x="T2" y="T3"/>
                </a:cxn>
                <a:cxn ang="0">
                  <a:pos x="T4" y="T5"/>
                </a:cxn>
                <a:cxn ang="0">
                  <a:pos x="T6" y="T7"/>
                </a:cxn>
                <a:cxn ang="0">
                  <a:pos x="T8" y="T9"/>
                </a:cxn>
              </a:cxnLst>
              <a:rect l="0" t="0" r="r" b="b"/>
              <a:pathLst>
                <a:path w="23" h="30">
                  <a:moveTo>
                    <a:pt x="23" y="28"/>
                  </a:moveTo>
                  <a:cubicBezTo>
                    <a:pt x="23" y="28"/>
                    <a:pt x="23" y="28"/>
                    <a:pt x="23" y="28"/>
                  </a:cubicBezTo>
                  <a:cubicBezTo>
                    <a:pt x="20" y="30"/>
                    <a:pt x="16" y="29"/>
                    <a:pt x="14" y="26"/>
                  </a:cubicBezTo>
                  <a:cubicBezTo>
                    <a:pt x="2" y="9"/>
                    <a:pt x="2" y="9"/>
                    <a:pt x="2" y="9"/>
                  </a:cubicBezTo>
                  <a:cubicBezTo>
                    <a:pt x="0" y="7"/>
                    <a:pt x="0" y="3"/>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07"/>
            <p:cNvSpPr/>
            <p:nvPr/>
          </p:nvSpPr>
          <p:spPr bwMode="auto">
            <a:xfrm>
              <a:off x="7408863" y="2633663"/>
              <a:ext cx="112713" cy="123825"/>
            </a:xfrm>
            <a:custGeom>
              <a:avLst/>
              <a:gdLst>
                <a:gd name="T0" fmla="*/ 9 w 10"/>
                <a:gd name="T1" fmla="*/ 6 h 11"/>
                <a:gd name="T2" fmla="*/ 8 w 10"/>
                <a:gd name="T3" fmla="*/ 9 h 11"/>
                <a:gd name="T4" fmla="*/ 7 w 10"/>
                <a:gd name="T5" fmla="*/ 10 h 11"/>
                <a:gd name="T6" fmla="*/ 5 w 10"/>
                <a:gd name="T7" fmla="*/ 9 h 11"/>
                <a:gd name="T8" fmla="*/ 1 w 10"/>
                <a:gd name="T9" fmla="*/ 4 h 11"/>
                <a:gd name="T10" fmla="*/ 1 w 10"/>
                <a:gd name="T11" fmla="*/ 2 h 11"/>
                <a:gd name="T12" fmla="*/ 3 w 10"/>
                <a:gd name="T13" fmla="*/ 1 h 11"/>
                <a:gd name="T14" fmla="*/ 5 w 10"/>
                <a:gd name="T15" fmla="*/ 1 h 11"/>
                <a:gd name="T16" fmla="*/ 9 w 10"/>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9" y="6"/>
                  </a:moveTo>
                  <a:cubicBezTo>
                    <a:pt x="10" y="7"/>
                    <a:pt x="9" y="9"/>
                    <a:pt x="8" y="9"/>
                  </a:cubicBezTo>
                  <a:cubicBezTo>
                    <a:pt x="7" y="10"/>
                    <a:pt x="7" y="10"/>
                    <a:pt x="7" y="10"/>
                  </a:cubicBezTo>
                  <a:cubicBezTo>
                    <a:pt x="6" y="11"/>
                    <a:pt x="5" y="10"/>
                    <a:pt x="5" y="9"/>
                  </a:cubicBezTo>
                  <a:cubicBezTo>
                    <a:pt x="1" y="4"/>
                    <a:pt x="1" y="4"/>
                    <a:pt x="1" y="4"/>
                  </a:cubicBezTo>
                  <a:cubicBezTo>
                    <a:pt x="0" y="4"/>
                    <a:pt x="1" y="2"/>
                    <a:pt x="1" y="2"/>
                  </a:cubicBezTo>
                  <a:cubicBezTo>
                    <a:pt x="3" y="1"/>
                    <a:pt x="3" y="1"/>
                    <a:pt x="3" y="1"/>
                  </a:cubicBezTo>
                  <a:cubicBezTo>
                    <a:pt x="3" y="0"/>
                    <a:pt x="5" y="1"/>
                    <a:pt x="5" y="1"/>
                  </a:cubicBezTo>
                  <a:lnTo>
                    <a:pt x="9"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08"/>
            <p:cNvSpPr/>
            <p:nvPr/>
          </p:nvSpPr>
          <p:spPr bwMode="auto">
            <a:xfrm>
              <a:off x="7566026" y="2847975"/>
              <a:ext cx="101600" cy="123825"/>
            </a:xfrm>
            <a:custGeom>
              <a:avLst/>
              <a:gdLst>
                <a:gd name="T0" fmla="*/ 9 w 9"/>
                <a:gd name="T1" fmla="*/ 7 h 11"/>
                <a:gd name="T2" fmla="*/ 8 w 9"/>
                <a:gd name="T3" fmla="*/ 9 h 11"/>
                <a:gd name="T4" fmla="*/ 7 w 9"/>
                <a:gd name="T5" fmla="*/ 10 h 11"/>
                <a:gd name="T6" fmla="*/ 4 w 9"/>
                <a:gd name="T7" fmla="*/ 10 h 11"/>
                <a:gd name="T8" fmla="*/ 1 w 9"/>
                <a:gd name="T9" fmla="*/ 5 h 11"/>
                <a:gd name="T10" fmla="*/ 1 w 9"/>
                <a:gd name="T11" fmla="*/ 2 h 11"/>
                <a:gd name="T12" fmla="*/ 2 w 9"/>
                <a:gd name="T13" fmla="*/ 1 h 11"/>
                <a:gd name="T14" fmla="*/ 5 w 9"/>
                <a:gd name="T15" fmla="*/ 2 h 11"/>
                <a:gd name="T16" fmla="*/ 9 w 9"/>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9" y="7"/>
                  </a:moveTo>
                  <a:cubicBezTo>
                    <a:pt x="9" y="7"/>
                    <a:pt x="9" y="9"/>
                    <a:pt x="8" y="9"/>
                  </a:cubicBezTo>
                  <a:cubicBezTo>
                    <a:pt x="7" y="10"/>
                    <a:pt x="7" y="10"/>
                    <a:pt x="7" y="10"/>
                  </a:cubicBezTo>
                  <a:cubicBezTo>
                    <a:pt x="6" y="11"/>
                    <a:pt x="5" y="11"/>
                    <a:pt x="4" y="10"/>
                  </a:cubicBezTo>
                  <a:cubicBezTo>
                    <a:pt x="1" y="5"/>
                    <a:pt x="1" y="5"/>
                    <a:pt x="1" y="5"/>
                  </a:cubicBezTo>
                  <a:cubicBezTo>
                    <a:pt x="0" y="4"/>
                    <a:pt x="0" y="3"/>
                    <a:pt x="1" y="2"/>
                  </a:cubicBezTo>
                  <a:cubicBezTo>
                    <a:pt x="2" y="1"/>
                    <a:pt x="2" y="1"/>
                    <a:pt x="2" y="1"/>
                  </a:cubicBezTo>
                  <a:cubicBezTo>
                    <a:pt x="3" y="0"/>
                    <a:pt x="4" y="1"/>
                    <a:pt x="5" y="2"/>
                  </a:cubicBezTo>
                  <a:lnTo>
                    <a:pt x="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09"/>
            <p:cNvSpPr/>
            <p:nvPr/>
          </p:nvSpPr>
          <p:spPr bwMode="auto">
            <a:xfrm>
              <a:off x="7362826" y="2994025"/>
              <a:ext cx="338138" cy="134937"/>
            </a:xfrm>
            <a:custGeom>
              <a:avLst/>
              <a:gdLst>
                <a:gd name="T0" fmla="*/ 23 w 30"/>
                <a:gd name="T1" fmla="*/ 12 h 12"/>
                <a:gd name="T2" fmla="*/ 17 w 30"/>
                <a:gd name="T3" fmla="*/ 10 h 12"/>
                <a:gd name="T4" fmla="*/ 15 w 30"/>
                <a:gd name="T5" fmla="*/ 6 h 12"/>
                <a:gd name="T6" fmla="*/ 15 w 30"/>
                <a:gd name="T7" fmla="*/ 6 h 12"/>
                <a:gd name="T8" fmla="*/ 13 w 30"/>
                <a:gd name="T9" fmla="*/ 3 h 12"/>
                <a:gd name="T10" fmla="*/ 8 w 30"/>
                <a:gd name="T11" fmla="*/ 2 h 12"/>
                <a:gd name="T12" fmla="*/ 8 w 30"/>
                <a:gd name="T13" fmla="*/ 2 h 12"/>
                <a:gd name="T14" fmla="*/ 4 w 30"/>
                <a:gd name="T15" fmla="*/ 3 h 12"/>
                <a:gd name="T16" fmla="*/ 2 w 30"/>
                <a:gd name="T17" fmla="*/ 6 h 12"/>
                <a:gd name="T18" fmla="*/ 2 w 30"/>
                <a:gd name="T19" fmla="*/ 6 h 12"/>
                <a:gd name="T20" fmla="*/ 1 w 30"/>
                <a:gd name="T21" fmla="*/ 7 h 12"/>
                <a:gd name="T22" fmla="*/ 0 w 30"/>
                <a:gd name="T23" fmla="*/ 6 h 12"/>
                <a:gd name="T24" fmla="*/ 0 w 30"/>
                <a:gd name="T25" fmla="*/ 6 h 12"/>
                <a:gd name="T26" fmla="*/ 3 w 30"/>
                <a:gd name="T27" fmla="*/ 2 h 12"/>
                <a:gd name="T28" fmla="*/ 8 w 30"/>
                <a:gd name="T29" fmla="*/ 0 h 12"/>
                <a:gd name="T30" fmla="*/ 8 w 30"/>
                <a:gd name="T31" fmla="*/ 0 h 12"/>
                <a:gd name="T32" fmla="*/ 14 w 30"/>
                <a:gd name="T33" fmla="*/ 2 h 12"/>
                <a:gd name="T34" fmla="*/ 16 w 30"/>
                <a:gd name="T35" fmla="*/ 6 h 12"/>
                <a:gd name="T36" fmla="*/ 16 w 30"/>
                <a:gd name="T37" fmla="*/ 6 h 12"/>
                <a:gd name="T38" fmla="*/ 18 w 30"/>
                <a:gd name="T39" fmla="*/ 9 h 12"/>
                <a:gd name="T40" fmla="*/ 23 w 30"/>
                <a:gd name="T41" fmla="*/ 10 h 12"/>
                <a:gd name="T42" fmla="*/ 23 w 30"/>
                <a:gd name="T43" fmla="*/ 10 h 12"/>
                <a:gd name="T44" fmla="*/ 23 w 30"/>
                <a:gd name="T45" fmla="*/ 10 h 12"/>
                <a:gd name="T46" fmla="*/ 27 w 30"/>
                <a:gd name="T47" fmla="*/ 9 h 12"/>
                <a:gd name="T48" fmla="*/ 27 w 30"/>
                <a:gd name="T49" fmla="*/ 9 h 12"/>
                <a:gd name="T50" fmla="*/ 29 w 30"/>
                <a:gd name="T51" fmla="*/ 6 h 12"/>
                <a:gd name="T52" fmla="*/ 29 w 30"/>
                <a:gd name="T53" fmla="*/ 6 h 12"/>
                <a:gd name="T54" fmla="*/ 29 w 30"/>
                <a:gd name="T55" fmla="*/ 6 h 12"/>
                <a:gd name="T56" fmla="*/ 27 w 30"/>
                <a:gd name="T57" fmla="*/ 3 h 12"/>
                <a:gd name="T58" fmla="*/ 22 w 30"/>
                <a:gd name="T59" fmla="*/ 1 h 12"/>
                <a:gd name="T60" fmla="*/ 22 w 30"/>
                <a:gd name="T61" fmla="*/ 1 h 12"/>
                <a:gd name="T62" fmla="*/ 22 w 30"/>
                <a:gd name="T63" fmla="*/ 0 h 12"/>
                <a:gd name="T64" fmla="*/ 28 w 30"/>
                <a:gd name="T65" fmla="*/ 2 h 12"/>
                <a:gd name="T66" fmla="*/ 30 w 30"/>
                <a:gd name="T67" fmla="*/ 6 h 12"/>
                <a:gd name="T68" fmla="*/ 30 w 30"/>
                <a:gd name="T69" fmla="*/ 6 h 12"/>
                <a:gd name="T70" fmla="*/ 28 w 30"/>
                <a:gd name="T71" fmla="*/ 10 h 12"/>
                <a:gd name="T72" fmla="*/ 28 w 30"/>
                <a:gd name="T73" fmla="*/ 10 h 12"/>
                <a:gd name="T74" fmla="*/ 23 w 30"/>
                <a:gd name="T7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12">
                  <a:moveTo>
                    <a:pt x="23" y="12"/>
                  </a:moveTo>
                  <a:cubicBezTo>
                    <a:pt x="21" y="12"/>
                    <a:pt x="19" y="11"/>
                    <a:pt x="17" y="10"/>
                  </a:cubicBezTo>
                  <a:cubicBezTo>
                    <a:pt x="16" y="9"/>
                    <a:pt x="15" y="8"/>
                    <a:pt x="15" y="6"/>
                  </a:cubicBezTo>
                  <a:cubicBezTo>
                    <a:pt x="15" y="6"/>
                    <a:pt x="15" y="6"/>
                    <a:pt x="15" y="6"/>
                  </a:cubicBezTo>
                  <a:cubicBezTo>
                    <a:pt x="15" y="5"/>
                    <a:pt x="14" y="4"/>
                    <a:pt x="13" y="3"/>
                  </a:cubicBezTo>
                  <a:cubicBezTo>
                    <a:pt x="12" y="2"/>
                    <a:pt x="10" y="2"/>
                    <a:pt x="8" y="2"/>
                  </a:cubicBezTo>
                  <a:cubicBezTo>
                    <a:pt x="8" y="2"/>
                    <a:pt x="8" y="2"/>
                    <a:pt x="8" y="2"/>
                  </a:cubicBezTo>
                  <a:cubicBezTo>
                    <a:pt x="6" y="2"/>
                    <a:pt x="5" y="2"/>
                    <a:pt x="4" y="3"/>
                  </a:cubicBezTo>
                  <a:cubicBezTo>
                    <a:pt x="2" y="4"/>
                    <a:pt x="2" y="5"/>
                    <a:pt x="2" y="6"/>
                  </a:cubicBezTo>
                  <a:cubicBezTo>
                    <a:pt x="2" y="6"/>
                    <a:pt x="2" y="6"/>
                    <a:pt x="2" y="6"/>
                  </a:cubicBezTo>
                  <a:cubicBezTo>
                    <a:pt x="2" y="6"/>
                    <a:pt x="2" y="7"/>
                    <a:pt x="1" y="7"/>
                  </a:cubicBezTo>
                  <a:cubicBezTo>
                    <a:pt x="1" y="7"/>
                    <a:pt x="0" y="7"/>
                    <a:pt x="0" y="6"/>
                  </a:cubicBezTo>
                  <a:cubicBezTo>
                    <a:pt x="0" y="6"/>
                    <a:pt x="0" y="6"/>
                    <a:pt x="0" y="6"/>
                  </a:cubicBezTo>
                  <a:cubicBezTo>
                    <a:pt x="0" y="4"/>
                    <a:pt x="1" y="3"/>
                    <a:pt x="3" y="2"/>
                  </a:cubicBezTo>
                  <a:cubicBezTo>
                    <a:pt x="4" y="1"/>
                    <a:pt x="6" y="0"/>
                    <a:pt x="8" y="0"/>
                  </a:cubicBezTo>
                  <a:cubicBezTo>
                    <a:pt x="8" y="0"/>
                    <a:pt x="8" y="0"/>
                    <a:pt x="8" y="0"/>
                  </a:cubicBezTo>
                  <a:cubicBezTo>
                    <a:pt x="10" y="0"/>
                    <a:pt x="12" y="1"/>
                    <a:pt x="14" y="2"/>
                  </a:cubicBezTo>
                  <a:cubicBezTo>
                    <a:pt x="15" y="3"/>
                    <a:pt x="16" y="4"/>
                    <a:pt x="16" y="6"/>
                  </a:cubicBezTo>
                  <a:cubicBezTo>
                    <a:pt x="16" y="6"/>
                    <a:pt x="16" y="6"/>
                    <a:pt x="16" y="6"/>
                  </a:cubicBezTo>
                  <a:cubicBezTo>
                    <a:pt x="16" y="7"/>
                    <a:pt x="17" y="8"/>
                    <a:pt x="18" y="9"/>
                  </a:cubicBezTo>
                  <a:cubicBezTo>
                    <a:pt x="19" y="10"/>
                    <a:pt x="21" y="10"/>
                    <a:pt x="23" y="10"/>
                  </a:cubicBezTo>
                  <a:cubicBezTo>
                    <a:pt x="23" y="10"/>
                    <a:pt x="23" y="10"/>
                    <a:pt x="23" y="10"/>
                  </a:cubicBezTo>
                  <a:cubicBezTo>
                    <a:pt x="23" y="10"/>
                    <a:pt x="23" y="10"/>
                    <a:pt x="23" y="10"/>
                  </a:cubicBezTo>
                  <a:cubicBezTo>
                    <a:pt x="25" y="10"/>
                    <a:pt x="26" y="10"/>
                    <a:pt x="27" y="9"/>
                  </a:cubicBezTo>
                  <a:cubicBezTo>
                    <a:pt x="27" y="9"/>
                    <a:pt x="27" y="9"/>
                    <a:pt x="27" y="9"/>
                  </a:cubicBezTo>
                  <a:cubicBezTo>
                    <a:pt x="29" y="8"/>
                    <a:pt x="29" y="7"/>
                    <a:pt x="29" y="6"/>
                  </a:cubicBezTo>
                  <a:cubicBezTo>
                    <a:pt x="29" y="6"/>
                    <a:pt x="29" y="6"/>
                    <a:pt x="29" y="6"/>
                  </a:cubicBezTo>
                  <a:cubicBezTo>
                    <a:pt x="29" y="6"/>
                    <a:pt x="29" y="6"/>
                    <a:pt x="29" y="6"/>
                  </a:cubicBezTo>
                  <a:cubicBezTo>
                    <a:pt x="29" y="5"/>
                    <a:pt x="28" y="4"/>
                    <a:pt x="27" y="3"/>
                  </a:cubicBezTo>
                  <a:cubicBezTo>
                    <a:pt x="26" y="2"/>
                    <a:pt x="24" y="1"/>
                    <a:pt x="22" y="1"/>
                  </a:cubicBezTo>
                  <a:cubicBezTo>
                    <a:pt x="22" y="1"/>
                    <a:pt x="22" y="1"/>
                    <a:pt x="22" y="1"/>
                  </a:cubicBezTo>
                  <a:cubicBezTo>
                    <a:pt x="22" y="0"/>
                    <a:pt x="22" y="0"/>
                    <a:pt x="22" y="0"/>
                  </a:cubicBezTo>
                  <a:cubicBezTo>
                    <a:pt x="25" y="0"/>
                    <a:pt x="27" y="1"/>
                    <a:pt x="28" y="2"/>
                  </a:cubicBezTo>
                  <a:cubicBezTo>
                    <a:pt x="29" y="3"/>
                    <a:pt x="30" y="4"/>
                    <a:pt x="30" y="6"/>
                  </a:cubicBezTo>
                  <a:cubicBezTo>
                    <a:pt x="30" y="6"/>
                    <a:pt x="30" y="6"/>
                    <a:pt x="30" y="6"/>
                  </a:cubicBezTo>
                  <a:cubicBezTo>
                    <a:pt x="30" y="8"/>
                    <a:pt x="30" y="9"/>
                    <a:pt x="28" y="10"/>
                  </a:cubicBezTo>
                  <a:cubicBezTo>
                    <a:pt x="28" y="10"/>
                    <a:pt x="28" y="10"/>
                    <a:pt x="28" y="10"/>
                  </a:cubicBezTo>
                  <a:cubicBezTo>
                    <a:pt x="27" y="11"/>
                    <a:pt x="25" y="12"/>
                    <a:pt x="2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 name="组合 27"/>
          <p:cNvGrpSpPr/>
          <p:nvPr/>
        </p:nvGrpSpPr>
        <p:grpSpPr>
          <a:xfrm>
            <a:off x="10485566" y="2171949"/>
            <a:ext cx="447249" cy="445609"/>
            <a:chOff x="6475413" y="631826"/>
            <a:chExt cx="1298575" cy="1293813"/>
          </a:xfrm>
          <a:solidFill>
            <a:schemeClr val="bg1"/>
          </a:solidFill>
        </p:grpSpPr>
        <p:sp>
          <p:nvSpPr>
            <p:cNvPr id="29" name="Freeform 273"/>
            <p:cNvSpPr>
              <a:spLocks noEditPoints="1"/>
            </p:cNvSpPr>
            <p:nvPr/>
          </p:nvSpPr>
          <p:spPr bwMode="auto">
            <a:xfrm>
              <a:off x="6888163" y="631826"/>
              <a:ext cx="476250" cy="1293813"/>
            </a:xfrm>
            <a:custGeom>
              <a:avLst/>
              <a:gdLst>
                <a:gd name="T0" fmla="*/ 63 w 127"/>
                <a:gd name="T1" fmla="*/ 0 h 345"/>
                <a:gd name="T2" fmla="*/ 0 w 127"/>
                <a:gd name="T3" fmla="*/ 173 h 345"/>
                <a:gd name="T4" fmla="*/ 63 w 127"/>
                <a:gd name="T5" fmla="*/ 345 h 345"/>
                <a:gd name="T6" fmla="*/ 127 w 127"/>
                <a:gd name="T7" fmla="*/ 173 h 345"/>
                <a:gd name="T8" fmla="*/ 63 w 127"/>
                <a:gd name="T9" fmla="*/ 0 h 345"/>
                <a:gd name="T10" fmla="*/ 63 w 127"/>
                <a:gd name="T11" fmla="*/ 317 h 345"/>
                <a:gd name="T12" fmla="*/ 10 w 127"/>
                <a:gd name="T13" fmla="*/ 173 h 345"/>
                <a:gd name="T14" fmla="*/ 63 w 127"/>
                <a:gd name="T15" fmla="*/ 28 h 345"/>
                <a:gd name="T16" fmla="*/ 117 w 127"/>
                <a:gd name="T17" fmla="*/ 173 h 345"/>
                <a:gd name="T18" fmla="*/ 63 w 127"/>
                <a:gd name="T19" fmla="*/ 31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345">
                  <a:moveTo>
                    <a:pt x="63" y="0"/>
                  </a:moveTo>
                  <a:cubicBezTo>
                    <a:pt x="28" y="0"/>
                    <a:pt x="0" y="77"/>
                    <a:pt x="0" y="173"/>
                  </a:cubicBezTo>
                  <a:cubicBezTo>
                    <a:pt x="0" y="268"/>
                    <a:pt x="28" y="345"/>
                    <a:pt x="63" y="345"/>
                  </a:cubicBezTo>
                  <a:cubicBezTo>
                    <a:pt x="98" y="345"/>
                    <a:pt x="127" y="268"/>
                    <a:pt x="127" y="173"/>
                  </a:cubicBezTo>
                  <a:cubicBezTo>
                    <a:pt x="127" y="77"/>
                    <a:pt x="98" y="0"/>
                    <a:pt x="63" y="0"/>
                  </a:cubicBezTo>
                  <a:close/>
                  <a:moveTo>
                    <a:pt x="63" y="317"/>
                  </a:moveTo>
                  <a:cubicBezTo>
                    <a:pt x="34" y="317"/>
                    <a:pt x="10" y="253"/>
                    <a:pt x="10" y="173"/>
                  </a:cubicBezTo>
                  <a:cubicBezTo>
                    <a:pt x="10" y="93"/>
                    <a:pt x="34" y="28"/>
                    <a:pt x="63" y="28"/>
                  </a:cubicBezTo>
                  <a:cubicBezTo>
                    <a:pt x="93" y="28"/>
                    <a:pt x="117" y="93"/>
                    <a:pt x="117" y="173"/>
                  </a:cubicBezTo>
                  <a:cubicBezTo>
                    <a:pt x="117" y="253"/>
                    <a:pt x="93" y="317"/>
                    <a:pt x="63" y="3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74"/>
            <p:cNvSpPr>
              <a:spLocks noEditPoints="1"/>
            </p:cNvSpPr>
            <p:nvPr/>
          </p:nvSpPr>
          <p:spPr bwMode="auto">
            <a:xfrm>
              <a:off x="6475413" y="1041401"/>
              <a:ext cx="1298575" cy="476250"/>
            </a:xfrm>
            <a:custGeom>
              <a:avLst/>
              <a:gdLst>
                <a:gd name="T0" fmla="*/ 346 w 346"/>
                <a:gd name="T1" fmla="*/ 64 h 127"/>
                <a:gd name="T2" fmla="*/ 173 w 346"/>
                <a:gd name="T3" fmla="*/ 0 h 127"/>
                <a:gd name="T4" fmla="*/ 0 w 346"/>
                <a:gd name="T5" fmla="*/ 64 h 127"/>
                <a:gd name="T6" fmla="*/ 173 w 346"/>
                <a:gd name="T7" fmla="*/ 127 h 127"/>
                <a:gd name="T8" fmla="*/ 346 w 346"/>
                <a:gd name="T9" fmla="*/ 64 h 127"/>
                <a:gd name="T10" fmla="*/ 29 w 346"/>
                <a:gd name="T11" fmla="*/ 64 h 127"/>
                <a:gd name="T12" fmla="*/ 173 w 346"/>
                <a:gd name="T13" fmla="*/ 10 h 127"/>
                <a:gd name="T14" fmla="*/ 318 w 346"/>
                <a:gd name="T15" fmla="*/ 64 h 127"/>
                <a:gd name="T16" fmla="*/ 173 w 346"/>
                <a:gd name="T17" fmla="*/ 117 h 127"/>
                <a:gd name="T18" fmla="*/ 29 w 346"/>
                <a:gd name="T19" fmla="*/ 6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27">
                  <a:moveTo>
                    <a:pt x="346" y="64"/>
                  </a:moveTo>
                  <a:cubicBezTo>
                    <a:pt x="346" y="28"/>
                    <a:pt x="269" y="0"/>
                    <a:pt x="173" y="0"/>
                  </a:cubicBezTo>
                  <a:cubicBezTo>
                    <a:pt x="78" y="0"/>
                    <a:pt x="0" y="28"/>
                    <a:pt x="0" y="64"/>
                  </a:cubicBezTo>
                  <a:cubicBezTo>
                    <a:pt x="0" y="99"/>
                    <a:pt x="78" y="127"/>
                    <a:pt x="173" y="127"/>
                  </a:cubicBezTo>
                  <a:cubicBezTo>
                    <a:pt x="269" y="127"/>
                    <a:pt x="346" y="99"/>
                    <a:pt x="346" y="64"/>
                  </a:cubicBezTo>
                  <a:close/>
                  <a:moveTo>
                    <a:pt x="29" y="64"/>
                  </a:moveTo>
                  <a:cubicBezTo>
                    <a:pt x="29" y="34"/>
                    <a:pt x="93" y="10"/>
                    <a:pt x="173" y="10"/>
                  </a:cubicBezTo>
                  <a:cubicBezTo>
                    <a:pt x="253" y="10"/>
                    <a:pt x="318" y="34"/>
                    <a:pt x="318" y="64"/>
                  </a:cubicBezTo>
                  <a:cubicBezTo>
                    <a:pt x="318" y="93"/>
                    <a:pt x="253" y="117"/>
                    <a:pt x="173" y="117"/>
                  </a:cubicBezTo>
                  <a:cubicBezTo>
                    <a:pt x="93" y="117"/>
                    <a:pt x="29" y="93"/>
                    <a:pt x="29"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75"/>
            <p:cNvSpPr>
              <a:spLocks noEditPoints="1"/>
            </p:cNvSpPr>
            <p:nvPr/>
          </p:nvSpPr>
          <p:spPr bwMode="auto">
            <a:xfrm>
              <a:off x="6573838" y="730251"/>
              <a:ext cx="1101725" cy="1101725"/>
            </a:xfrm>
            <a:custGeom>
              <a:avLst/>
              <a:gdLst>
                <a:gd name="T0" fmla="*/ 269 w 294"/>
                <a:gd name="T1" fmla="*/ 24 h 294"/>
                <a:gd name="T2" fmla="*/ 102 w 294"/>
                <a:gd name="T3" fmla="*/ 102 h 294"/>
                <a:gd name="T4" fmla="*/ 25 w 294"/>
                <a:gd name="T5" fmla="*/ 269 h 294"/>
                <a:gd name="T6" fmla="*/ 192 w 294"/>
                <a:gd name="T7" fmla="*/ 192 h 294"/>
                <a:gd name="T8" fmla="*/ 269 w 294"/>
                <a:gd name="T9" fmla="*/ 24 h 294"/>
                <a:gd name="T10" fmla="*/ 45 w 294"/>
                <a:gd name="T11" fmla="*/ 249 h 294"/>
                <a:gd name="T12" fmla="*/ 110 w 294"/>
                <a:gd name="T13" fmla="*/ 109 h 294"/>
                <a:gd name="T14" fmla="*/ 250 w 294"/>
                <a:gd name="T15" fmla="*/ 44 h 294"/>
                <a:gd name="T16" fmla="*/ 185 w 294"/>
                <a:gd name="T17" fmla="*/ 184 h 294"/>
                <a:gd name="T18" fmla="*/ 45 w 294"/>
                <a:gd name="T19" fmla="*/ 24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4">
                  <a:moveTo>
                    <a:pt x="269" y="24"/>
                  </a:moveTo>
                  <a:cubicBezTo>
                    <a:pt x="245" y="0"/>
                    <a:pt x="170" y="34"/>
                    <a:pt x="102" y="102"/>
                  </a:cubicBezTo>
                  <a:cubicBezTo>
                    <a:pt x="35" y="169"/>
                    <a:pt x="0" y="244"/>
                    <a:pt x="25" y="269"/>
                  </a:cubicBezTo>
                  <a:cubicBezTo>
                    <a:pt x="50" y="294"/>
                    <a:pt x="125" y="259"/>
                    <a:pt x="192" y="192"/>
                  </a:cubicBezTo>
                  <a:cubicBezTo>
                    <a:pt x="260" y="124"/>
                    <a:pt x="294" y="49"/>
                    <a:pt x="269" y="24"/>
                  </a:cubicBezTo>
                  <a:close/>
                  <a:moveTo>
                    <a:pt x="45" y="249"/>
                  </a:moveTo>
                  <a:cubicBezTo>
                    <a:pt x="24" y="228"/>
                    <a:pt x="53" y="165"/>
                    <a:pt x="110" y="109"/>
                  </a:cubicBezTo>
                  <a:cubicBezTo>
                    <a:pt x="166" y="52"/>
                    <a:pt x="229" y="23"/>
                    <a:pt x="250" y="44"/>
                  </a:cubicBezTo>
                  <a:cubicBezTo>
                    <a:pt x="270" y="65"/>
                    <a:pt x="241" y="128"/>
                    <a:pt x="185" y="184"/>
                  </a:cubicBezTo>
                  <a:cubicBezTo>
                    <a:pt x="128" y="241"/>
                    <a:pt x="66" y="270"/>
                    <a:pt x="45" y="2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76"/>
            <p:cNvSpPr>
              <a:spLocks noEditPoints="1"/>
            </p:cNvSpPr>
            <p:nvPr/>
          </p:nvSpPr>
          <p:spPr bwMode="auto">
            <a:xfrm>
              <a:off x="6573838" y="730251"/>
              <a:ext cx="1101725" cy="1101725"/>
            </a:xfrm>
            <a:custGeom>
              <a:avLst/>
              <a:gdLst>
                <a:gd name="T0" fmla="*/ 269 w 294"/>
                <a:gd name="T1" fmla="*/ 269 h 294"/>
                <a:gd name="T2" fmla="*/ 192 w 294"/>
                <a:gd name="T3" fmla="*/ 102 h 294"/>
                <a:gd name="T4" fmla="*/ 25 w 294"/>
                <a:gd name="T5" fmla="*/ 24 h 294"/>
                <a:gd name="T6" fmla="*/ 102 w 294"/>
                <a:gd name="T7" fmla="*/ 192 h 294"/>
                <a:gd name="T8" fmla="*/ 269 w 294"/>
                <a:gd name="T9" fmla="*/ 269 h 294"/>
                <a:gd name="T10" fmla="*/ 45 w 294"/>
                <a:gd name="T11" fmla="*/ 44 h 294"/>
                <a:gd name="T12" fmla="*/ 185 w 294"/>
                <a:gd name="T13" fmla="*/ 109 h 294"/>
                <a:gd name="T14" fmla="*/ 250 w 294"/>
                <a:gd name="T15" fmla="*/ 249 h 294"/>
                <a:gd name="T16" fmla="*/ 110 w 294"/>
                <a:gd name="T17" fmla="*/ 184 h 294"/>
                <a:gd name="T18" fmla="*/ 45 w 294"/>
                <a:gd name="T19" fmla="*/ 4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4">
                  <a:moveTo>
                    <a:pt x="269" y="269"/>
                  </a:moveTo>
                  <a:cubicBezTo>
                    <a:pt x="294" y="244"/>
                    <a:pt x="260" y="169"/>
                    <a:pt x="192" y="102"/>
                  </a:cubicBezTo>
                  <a:cubicBezTo>
                    <a:pt x="125" y="34"/>
                    <a:pt x="50" y="0"/>
                    <a:pt x="25" y="24"/>
                  </a:cubicBezTo>
                  <a:cubicBezTo>
                    <a:pt x="0" y="49"/>
                    <a:pt x="35" y="124"/>
                    <a:pt x="102" y="192"/>
                  </a:cubicBezTo>
                  <a:cubicBezTo>
                    <a:pt x="170" y="259"/>
                    <a:pt x="245" y="294"/>
                    <a:pt x="269" y="269"/>
                  </a:cubicBezTo>
                  <a:close/>
                  <a:moveTo>
                    <a:pt x="45" y="44"/>
                  </a:moveTo>
                  <a:cubicBezTo>
                    <a:pt x="66" y="23"/>
                    <a:pt x="128" y="52"/>
                    <a:pt x="185" y="109"/>
                  </a:cubicBezTo>
                  <a:cubicBezTo>
                    <a:pt x="241" y="165"/>
                    <a:pt x="270" y="228"/>
                    <a:pt x="250" y="249"/>
                  </a:cubicBezTo>
                  <a:cubicBezTo>
                    <a:pt x="229" y="270"/>
                    <a:pt x="166" y="241"/>
                    <a:pt x="110" y="184"/>
                  </a:cubicBezTo>
                  <a:cubicBezTo>
                    <a:pt x="53" y="128"/>
                    <a:pt x="24" y="65"/>
                    <a:pt x="45"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Oval 277"/>
            <p:cNvSpPr>
              <a:spLocks noChangeArrowheads="1"/>
            </p:cNvSpPr>
            <p:nvPr/>
          </p:nvSpPr>
          <p:spPr bwMode="auto">
            <a:xfrm>
              <a:off x="7027863" y="1179513"/>
              <a:ext cx="198438" cy="198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10513266" y="4212836"/>
            <a:ext cx="391849" cy="381305"/>
            <a:chOff x="4854143" y="1679574"/>
            <a:chExt cx="354013" cy="344487"/>
          </a:xfrm>
          <a:solidFill>
            <a:schemeClr val="bg1"/>
          </a:solidFill>
        </p:grpSpPr>
        <p:sp>
          <p:nvSpPr>
            <p:cNvPr id="35" name="Freeform 15"/>
            <p:cNvSpPr>
              <a:spLocks noEditPoints="1"/>
            </p:cNvSpPr>
            <p:nvPr/>
          </p:nvSpPr>
          <p:spPr bwMode="auto">
            <a:xfrm>
              <a:off x="4984318" y="1747837"/>
              <a:ext cx="26988" cy="49212"/>
            </a:xfrm>
            <a:custGeom>
              <a:avLst/>
              <a:gdLst>
                <a:gd name="T0" fmla="*/ 6 w 11"/>
                <a:gd name="T1" fmla="*/ 0 h 20"/>
                <a:gd name="T2" fmla="*/ 4 w 11"/>
                <a:gd name="T3" fmla="*/ 0 h 20"/>
                <a:gd name="T4" fmla="*/ 0 w 11"/>
                <a:gd name="T5" fmla="*/ 4 h 20"/>
                <a:gd name="T6" fmla="*/ 0 w 11"/>
                <a:gd name="T7" fmla="*/ 20 h 20"/>
                <a:gd name="T8" fmla="*/ 11 w 11"/>
                <a:gd name="T9" fmla="*/ 20 h 20"/>
                <a:gd name="T10" fmla="*/ 11 w 11"/>
                <a:gd name="T11" fmla="*/ 4 h 20"/>
                <a:gd name="T12" fmla="*/ 6 w 11"/>
                <a:gd name="T13" fmla="*/ 0 h 20"/>
                <a:gd name="T14" fmla="*/ 6 w 11"/>
                <a:gd name="T15" fmla="*/ 0 h 20"/>
                <a:gd name="T16" fmla="*/ 6 w 11"/>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6" y="0"/>
                  </a:moveTo>
                  <a:cubicBezTo>
                    <a:pt x="4" y="0"/>
                    <a:pt x="4" y="0"/>
                    <a:pt x="4" y="0"/>
                  </a:cubicBezTo>
                  <a:cubicBezTo>
                    <a:pt x="2" y="0"/>
                    <a:pt x="0" y="2"/>
                    <a:pt x="0" y="4"/>
                  </a:cubicBezTo>
                  <a:cubicBezTo>
                    <a:pt x="0" y="20"/>
                    <a:pt x="0" y="20"/>
                    <a:pt x="0" y="20"/>
                  </a:cubicBezTo>
                  <a:cubicBezTo>
                    <a:pt x="11" y="20"/>
                    <a:pt x="11" y="20"/>
                    <a:pt x="11" y="20"/>
                  </a:cubicBezTo>
                  <a:cubicBezTo>
                    <a:pt x="11" y="4"/>
                    <a:pt x="11" y="4"/>
                    <a:pt x="11" y="4"/>
                  </a:cubicBezTo>
                  <a:cubicBezTo>
                    <a:pt x="11" y="2"/>
                    <a:pt x="9" y="0"/>
                    <a:pt x="6" y="0"/>
                  </a:cubicBezTo>
                  <a:close/>
                  <a:moveTo>
                    <a:pt x="6" y="0"/>
                  </a:move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36" name="Freeform 16"/>
            <p:cNvSpPr>
              <a:spLocks noEditPoints="1"/>
            </p:cNvSpPr>
            <p:nvPr/>
          </p:nvSpPr>
          <p:spPr bwMode="auto">
            <a:xfrm>
              <a:off x="5054168" y="1747837"/>
              <a:ext cx="23813" cy="49212"/>
            </a:xfrm>
            <a:custGeom>
              <a:avLst/>
              <a:gdLst>
                <a:gd name="T0" fmla="*/ 6 w 10"/>
                <a:gd name="T1" fmla="*/ 0 h 20"/>
                <a:gd name="T2" fmla="*/ 4 w 10"/>
                <a:gd name="T3" fmla="*/ 0 h 20"/>
                <a:gd name="T4" fmla="*/ 0 w 10"/>
                <a:gd name="T5" fmla="*/ 4 h 20"/>
                <a:gd name="T6" fmla="*/ 0 w 10"/>
                <a:gd name="T7" fmla="*/ 20 h 20"/>
                <a:gd name="T8" fmla="*/ 10 w 10"/>
                <a:gd name="T9" fmla="*/ 20 h 20"/>
                <a:gd name="T10" fmla="*/ 10 w 10"/>
                <a:gd name="T11" fmla="*/ 4 h 20"/>
                <a:gd name="T12" fmla="*/ 6 w 10"/>
                <a:gd name="T13" fmla="*/ 0 h 20"/>
                <a:gd name="T14" fmla="*/ 6 w 10"/>
                <a:gd name="T15" fmla="*/ 0 h 20"/>
                <a:gd name="T16" fmla="*/ 6 w 1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0">
                  <a:moveTo>
                    <a:pt x="6" y="0"/>
                  </a:moveTo>
                  <a:cubicBezTo>
                    <a:pt x="4" y="0"/>
                    <a:pt x="4" y="0"/>
                    <a:pt x="4" y="0"/>
                  </a:cubicBezTo>
                  <a:cubicBezTo>
                    <a:pt x="2" y="0"/>
                    <a:pt x="0" y="2"/>
                    <a:pt x="0" y="4"/>
                  </a:cubicBezTo>
                  <a:cubicBezTo>
                    <a:pt x="0" y="20"/>
                    <a:pt x="0" y="20"/>
                    <a:pt x="0" y="20"/>
                  </a:cubicBezTo>
                  <a:cubicBezTo>
                    <a:pt x="10" y="20"/>
                    <a:pt x="10" y="20"/>
                    <a:pt x="10" y="20"/>
                  </a:cubicBezTo>
                  <a:cubicBezTo>
                    <a:pt x="10" y="4"/>
                    <a:pt x="10" y="4"/>
                    <a:pt x="10" y="4"/>
                  </a:cubicBezTo>
                  <a:cubicBezTo>
                    <a:pt x="10" y="2"/>
                    <a:pt x="8" y="0"/>
                    <a:pt x="6" y="0"/>
                  </a:cubicBezTo>
                  <a:close/>
                  <a:moveTo>
                    <a:pt x="6" y="0"/>
                  </a:move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sp>
          <p:nvSpPr>
            <p:cNvPr id="37" name="Freeform 17"/>
            <p:cNvSpPr>
              <a:spLocks noEditPoints="1"/>
            </p:cNvSpPr>
            <p:nvPr/>
          </p:nvSpPr>
          <p:spPr bwMode="auto">
            <a:xfrm>
              <a:off x="4854143" y="1679574"/>
              <a:ext cx="354013" cy="344487"/>
            </a:xfrm>
            <a:custGeom>
              <a:avLst/>
              <a:gdLst>
                <a:gd name="T0" fmla="*/ 72 w 144"/>
                <a:gd name="T1" fmla="*/ 0 h 140"/>
                <a:gd name="T2" fmla="*/ 0 w 144"/>
                <a:gd name="T3" fmla="*/ 72 h 140"/>
                <a:gd name="T4" fmla="*/ 21 w 144"/>
                <a:gd name="T5" fmla="*/ 122 h 140"/>
                <a:gd name="T6" fmla="*/ 50 w 144"/>
                <a:gd name="T7" fmla="*/ 140 h 140"/>
                <a:gd name="T8" fmla="*/ 52 w 144"/>
                <a:gd name="T9" fmla="*/ 140 h 140"/>
                <a:gd name="T10" fmla="*/ 59 w 144"/>
                <a:gd name="T11" fmla="*/ 136 h 140"/>
                <a:gd name="T12" fmla="*/ 54 w 144"/>
                <a:gd name="T13" fmla="*/ 127 h 140"/>
                <a:gd name="T14" fmla="*/ 31 w 144"/>
                <a:gd name="T15" fmla="*/ 113 h 140"/>
                <a:gd name="T16" fmla="*/ 14 w 144"/>
                <a:gd name="T17" fmla="*/ 72 h 140"/>
                <a:gd name="T18" fmla="*/ 72 w 144"/>
                <a:gd name="T19" fmla="*/ 14 h 140"/>
                <a:gd name="T20" fmla="*/ 130 w 144"/>
                <a:gd name="T21" fmla="*/ 72 h 140"/>
                <a:gd name="T22" fmla="*/ 113 w 144"/>
                <a:gd name="T23" fmla="*/ 113 h 140"/>
                <a:gd name="T24" fmla="*/ 92 w 144"/>
                <a:gd name="T25" fmla="*/ 124 h 140"/>
                <a:gd name="T26" fmla="*/ 85 w 144"/>
                <a:gd name="T27" fmla="*/ 121 h 140"/>
                <a:gd name="T28" fmla="*/ 79 w 144"/>
                <a:gd name="T29" fmla="*/ 96 h 140"/>
                <a:gd name="T30" fmla="*/ 100 w 144"/>
                <a:gd name="T31" fmla="*/ 74 h 140"/>
                <a:gd name="T32" fmla="*/ 100 w 144"/>
                <a:gd name="T33" fmla="*/ 52 h 140"/>
                <a:gd name="T34" fmla="*/ 44 w 144"/>
                <a:gd name="T35" fmla="*/ 52 h 140"/>
                <a:gd name="T36" fmla="*/ 44 w 144"/>
                <a:gd name="T37" fmla="*/ 74 h 140"/>
                <a:gd name="T38" fmla="*/ 65 w 144"/>
                <a:gd name="T39" fmla="*/ 96 h 140"/>
                <a:gd name="T40" fmla="*/ 74 w 144"/>
                <a:gd name="T41" fmla="*/ 130 h 140"/>
                <a:gd name="T42" fmla="*/ 92 w 144"/>
                <a:gd name="T43" fmla="*/ 138 h 140"/>
                <a:gd name="T44" fmla="*/ 123 w 144"/>
                <a:gd name="T45" fmla="*/ 123 h 140"/>
                <a:gd name="T46" fmla="*/ 123 w 144"/>
                <a:gd name="T47" fmla="*/ 123 h 140"/>
                <a:gd name="T48" fmla="*/ 144 w 144"/>
                <a:gd name="T49" fmla="*/ 72 h 140"/>
                <a:gd name="T50" fmla="*/ 72 w 144"/>
                <a:gd name="T51" fmla="*/ 0 h 140"/>
                <a:gd name="T52" fmla="*/ 72 w 144"/>
                <a:gd name="T53" fmla="*/ 0 h 140"/>
                <a:gd name="T54" fmla="*/ 72 w 144"/>
                <a:gd name="T5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40">
                  <a:moveTo>
                    <a:pt x="72" y="0"/>
                  </a:moveTo>
                  <a:cubicBezTo>
                    <a:pt x="33" y="0"/>
                    <a:pt x="0" y="32"/>
                    <a:pt x="0" y="72"/>
                  </a:cubicBezTo>
                  <a:cubicBezTo>
                    <a:pt x="0" y="91"/>
                    <a:pt x="8" y="109"/>
                    <a:pt x="21" y="122"/>
                  </a:cubicBezTo>
                  <a:cubicBezTo>
                    <a:pt x="29" y="130"/>
                    <a:pt x="39" y="137"/>
                    <a:pt x="50" y="140"/>
                  </a:cubicBezTo>
                  <a:cubicBezTo>
                    <a:pt x="51" y="140"/>
                    <a:pt x="51" y="140"/>
                    <a:pt x="52" y="140"/>
                  </a:cubicBezTo>
                  <a:cubicBezTo>
                    <a:pt x="55" y="140"/>
                    <a:pt x="58" y="139"/>
                    <a:pt x="59" y="136"/>
                  </a:cubicBezTo>
                  <a:cubicBezTo>
                    <a:pt x="60" y="132"/>
                    <a:pt x="58" y="128"/>
                    <a:pt x="54" y="127"/>
                  </a:cubicBezTo>
                  <a:cubicBezTo>
                    <a:pt x="45" y="124"/>
                    <a:pt x="37" y="119"/>
                    <a:pt x="31" y="113"/>
                  </a:cubicBezTo>
                  <a:cubicBezTo>
                    <a:pt x="20" y="102"/>
                    <a:pt x="14" y="87"/>
                    <a:pt x="14" y="72"/>
                  </a:cubicBezTo>
                  <a:cubicBezTo>
                    <a:pt x="14" y="40"/>
                    <a:pt x="40" y="14"/>
                    <a:pt x="72" y="14"/>
                  </a:cubicBezTo>
                  <a:cubicBezTo>
                    <a:pt x="104" y="14"/>
                    <a:pt x="130" y="40"/>
                    <a:pt x="130" y="72"/>
                  </a:cubicBezTo>
                  <a:cubicBezTo>
                    <a:pt x="130" y="87"/>
                    <a:pt x="124" y="102"/>
                    <a:pt x="113" y="113"/>
                  </a:cubicBezTo>
                  <a:cubicBezTo>
                    <a:pt x="109" y="117"/>
                    <a:pt x="99" y="124"/>
                    <a:pt x="92" y="124"/>
                  </a:cubicBezTo>
                  <a:cubicBezTo>
                    <a:pt x="89" y="124"/>
                    <a:pt x="87" y="123"/>
                    <a:pt x="85" y="121"/>
                  </a:cubicBezTo>
                  <a:cubicBezTo>
                    <a:pt x="80" y="115"/>
                    <a:pt x="79" y="104"/>
                    <a:pt x="79" y="96"/>
                  </a:cubicBezTo>
                  <a:cubicBezTo>
                    <a:pt x="91" y="96"/>
                    <a:pt x="100" y="86"/>
                    <a:pt x="100" y="74"/>
                  </a:cubicBezTo>
                  <a:cubicBezTo>
                    <a:pt x="100" y="52"/>
                    <a:pt x="100" y="52"/>
                    <a:pt x="100" y="52"/>
                  </a:cubicBezTo>
                  <a:cubicBezTo>
                    <a:pt x="44" y="52"/>
                    <a:pt x="44" y="52"/>
                    <a:pt x="44" y="52"/>
                  </a:cubicBezTo>
                  <a:cubicBezTo>
                    <a:pt x="44" y="74"/>
                    <a:pt x="44" y="74"/>
                    <a:pt x="44" y="74"/>
                  </a:cubicBezTo>
                  <a:cubicBezTo>
                    <a:pt x="44" y="86"/>
                    <a:pt x="53" y="95"/>
                    <a:pt x="65" y="96"/>
                  </a:cubicBezTo>
                  <a:cubicBezTo>
                    <a:pt x="65" y="106"/>
                    <a:pt x="66" y="121"/>
                    <a:pt x="74" y="130"/>
                  </a:cubicBezTo>
                  <a:cubicBezTo>
                    <a:pt x="79" y="135"/>
                    <a:pt x="85" y="138"/>
                    <a:pt x="92" y="138"/>
                  </a:cubicBezTo>
                  <a:cubicBezTo>
                    <a:pt x="106" y="138"/>
                    <a:pt x="121" y="124"/>
                    <a:pt x="123" y="123"/>
                  </a:cubicBezTo>
                  <a:cubicBezTo>
                    <a:pt x="123" y="123"/>
                    <a:pt x="123" y="123"/>
                    <a:pt x="123" y="123"/>
                  </a:cubicBezTo>
                  <a:cubicBezTo>
                    <a:pt x="137" y="109"/>
                    <a:pt x="144" y="91"/>
                    <a:pt x="144" y="72"/>
                  </a:cubicBezTo>
                  <a:cubicBezTo>
                    <a:pt x="144" y="32"/>
                    <a:pt x="112" y="0"/>
                    <a:pt x="72" y="0"/>
                  </a:cubicBezTo>
                  <a:close/>
                  <a:moveTo>
                    <a:pt x="72" y="0"/>
                  </a:moveTo>
                  <a:cubicBezTo>
                    <a:pt x="72" y="0"/>
                    <a:pt x="7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72792" y="604872"/>
            <a:ext cx="3265774" cy="400110"/>
            <a:chOff x="672792" y="604872"/>
            <a:chExt cx="3265774" cy="400110"/>
          </a:xfrm>
        </p:grpSpPr>
        <p:sp>
          <p:nvSpPr>
            <p:cNvPr id="3" name="矩形 2"/>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4" name="直角三角形 3"/>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直角三角形 4"/>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6" name="组合 5"/>
          <p:cNvGrpSpPr/>
          <p:nvPr/>
        </p:nvGrpSpPr>
        <p:grpSpPr>
          <a:xfrm>
            <a:off x="1480610" y="2044999"/>
            <a:ext cx="708313" cy="590770"/>
            <a:chOff x="2760663" y="5032375"/>
            <a:chExt cx="1473200" cy="1228726"/>
          </a:xfrm>
          <a:solidFill>
            <a:schemeClr val="bg1"/>
          </a:solidFill>
        </p:grpSpPr>
        <p:sp>
          <p:nvSpPr>
            <p:cNvPr id="7" name="Freeform 15"/>
            <p:cNvSpPr/>
            <p:nvPr/>
          </p:nvSpPr>
          <p:spPr bwMode="auto">
            <a:xfrm>
              <a:off x="3005138" y="5856288"/>
              <a:ext cx="285750" cy="404813"/>
            </a:xfrm>
            <a:custGeom>
              <a:avLst/>
              <a:gdLst>
                <a:gd name="T0" fmla="*/ 76 w 76"/>
                <a:gd name="T1" fmla="*/ 103 h 108"/>
                <a:gd name="T2" fmla="*/ 62 w 76"/>
                <a:gd name="T3" fmla="*/ 108 h 108"/>
                <a:gd name="T4" fmla="*/ 13 w 76"/>
                <a:gd name="T5" fmla="*/ 108 h 108"/>
                <a:gd name="T6" fmla="*/ 0 w 76"/>
                <a:gd name="T7" fmla="*/ 103 h 108"/>
                <a:gd name="T8" fmla="*/ 0 w 76"/>
                <a:gd name="T9" fmla="*/ 5 h 108"/>
                <a:gd name="T10" fmla="*/ 13 w 76"/>
                <a:gd name="T11" fmla="*/ 0 h 108"/>
                <a:gd name="T12" fmla="*/ 62 w 76"/>
                <a:gd name="T13" fmla="*/ 0 h 108"/>
                <a:gd name="T14" fmla="*/ 76 w 76"/>
                <a:gd name="T15" fmla="*/ 5 h 108"/>
                <a:gd name="T16" fmla="*/ 76 w 76"/>
                <a:gd name="T17"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08">
                  <a:moveTo>
                    <a:pt x="76" y="103"/>
                  </a:moveTo>
                  <a:cubicBezTo>
                    <a:pt x="76" y="106"/>
                    <a:pt x="70" y="108"/>
                    <a:pt x="62" y="108"/>
                  </a:cubicBezTo>
                  <a:cubicBezTo>
                    <a:pt x="13" y="108"/>
                    <a:pt x="13" y="108"/>
                    <a:pt x="13" y="108"/>
                  </a:cubicBezTo>
                  <a:cubicBezTo>
                    <a:pt x="6" y="108"/>
                    <a:pt x="0" y="106"/>
                    <a:pt x="0" y="103"/>
                  </a:cubicBezTo>
                  <a:cubicBezTo>
                    <a:pt x="0" y="5"/>
                    <a:pt x="0" y="5"/>
                    <a:pt x="0" y="5"/>
                  </a:cubicBezTo>
                  <a:cubicBezTo>
                    <a:pt x="0" y="2"/>
                    <a:pt x="6" y="0"/>
                    <a:pt x="13" y="0"/>
                  </a:cubicBezTo>
                  <a:cubicBezTo>
                    <a:pt x="62" y="0"/>
                    <a:pt x="62" y="0"/>
                    <a:pt x="62" y="0"/>
                  </a:cubicBezTo>
                  <a:cubicBezTo>
                    <a:pt x="70" y="0"/>
                    <a:pt x="76" y="2"/>
                    <a:pt x="76" y="5"/>
                  </a:cubicBezTo>
                  <a:lnTo>
                    <a:pt x="76" y="1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6"/>
            <p:cNvSpPr/>
            <p:nvPr/>
          </p:nvSpPr>
          <p:spPr bwMode="auto">
            <a:xfrm>
              <a:off x="3321051" y="5645150"/>
              <a:ext cx="284163" cy="615950"/>
            </a:xfrm>
            <a:custGeom>
              <a:avLst/>
              <a:gdLst>
                <a:gd name="T0" fmla="*/ 76 w 76"/>
                <a:gd name="T1" fmla="*/ 156 h 164"/>
                <a:gd name="T2" fmla="*/ 62 w 76"/>
                <a:gd name="T3" fmla="*/ 164 h 164"/>
                <a:gd name="T4" fmla="*/ 13 w 76"/>
                <a:gd name="T5" fmla="*/ 164 h 164"/>
                <a:gd name="T6" fmla="*/ 0 w 76"/>
                <a:gd name="T7" fmla="*/ 156 h 164"/>
                <a:gd name="T8" fmla="*/ 0 w 76"/>
                <a:gd name="T9" fmla="*/ 7 h 164"/>
                <a:gd name="T10" fmla="*/ 13 w 76"/>
                <a:gd name="T11" fmla="*/ 0 h 164"/>
                <a:gd name="T12" fmla="*/ 62 w 76"/>
                <a:gd name="T13" fmla="*/ 0 h 164"/>
                <a:gd name="T14" fmla="*/ 76 w 76"/>
                <a:gd name="T15" fmla="*/ 7 h 164"/>
                <a:gd name="T16" fmla="*/ 76 w 76"/>
                <a:gd name="T17"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4">
                  <a:moveTo>
                    <a:pt x="76" y="156"/>
                  </a:moveTo>
                  <a:cubicBezTo>
                    <a:pt x="76" y="160"/>
                    <a:pt x="70" y="164"/>
                    <a:pt x="62" y="164"/>
                  </a:cubicBezTo>
                  <a:cubicBezTo>
                    <a:pt x="13" y="164"/>
                    <a:pt x="13" y="164"/>
                    <a:pt x="13" y="164"/>
                  </a:cubicBezTo>
                  <a:cubicBezTo>
                    <a:pt x="6" y="164"/>
                    <a:pt x="0" y="160"/>
                    <a:pt x="0" y="156"/>
                  </a:cubicBezTo>
                  <a:cubicBezTo>
                    <a:pt x="0" y="7"/>
                    <a:pt x="0" y="7"/>
                    <a:pt x="0" y="7"/>
                  </a:cubicBezTo>
                  <a:cubicBezTo>
                    <a:pt x="0" y="3"/>
                    <a:pt x="6" y="0"/>
                    <a:pt x="13" y="0"/>
                  </a:cubicBezTo>
                  <a:cubicBezTo>
                    <a:pt x="62" y="0"/>
                    <a:pt x="62" y="0"/>
                    <a:pt x="62" y="0"/>
                  </a:cubicBezTo>
                  <a:cubicBezTo>
                    <a:pt x="70" y="0"/>
                    <a:pt x="76" y="3"/>
                    <a:pt x="76" y="7"/>
                  </a:cubicBezTo>
                  <a:lnTo>
                    <a:pt x="76"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7"/>
            <p:cNvSpPr/>
            <p:nvPr/>
          </p:nvSpPr>
          <p:spPr bwMode="auto">
            <a:xfrm>
              <a:off x="3635376" y="5397500"/>
              <a:ext cx="282575" cy="863600"/>
            </a:xfrm>
            <a:custGeom>
              <a:avLst/>
              <a:gdLst>
                <a:gd name="T0" fmla="*/ 75 w 75"/>
                <a:gd name="T1" fmla="*/ 219 h 230"/>
                <a:gd name="T2" fmla="*/ 62 w 75"/>
                <a:gd name="T3" fmla="*/ 230 h 230"/>
                <a:gd name="T4" fmla="*/ 13 w 75"/>
                <a:gd name="T5" fmla="*/ 230 h 230"/>
                <a:gd name="T6" fmla="*/ 0 w 75"/>
                <a:gd name="T7" fmla="*/ 219 h 230"/>
                <a:gd name="T8" fmla="*/ 0 w 75"/>
                <a:gd name="T9" fmla="*/ 10 h 230"/>
                <a:gd name="T10" fmla="*/ 13 w 75"/>
                <a:gd name="T11" fmla="*/ 0 h 230"/>
                <a:gd name="T12" fmla="*/ 62 w 75"/>
                <a:gd name="T13" fmla="*/ 0 h 230"/>
                <a:gd name="T14" fmla="*/ 75 w 75"/>
                <a:gd name="T15" fmla="*/ 10 h 230"/>
                <a:gd name="T16" fmla="*/ 75 w 75"/>
                <a:gd name="T1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30">
                  <a:moveTo>
                    <a:pt x="75" y="219"/>
                  </a:moveTo>
                  <a:cubicBezTo>
                    <a:pt x="75" y="225"/>
                    <a:pt x="70" y="230"/>
                    <a:pt x="62" y="230"/>
                  </a:cubicBezTo>
                  <a:cubicBezTo>
                    <a:pt x="13" y="230"/>
                    <a:pt x="13" y="230"/>
                    <a:pt x="13" y="230"/>
                  </a:cubicBezTo>
                  <a:cubicBezTo>
                    <a:pt x="6" y="230"/>
                    <a:pt x="0" y="225"/>
                    <a:pt x="0" y="219"/>
                  </a:cubicBezTo>
                  <a:cubicBezTo>
                    <a:pt x="0" y="10"/>
                    <a:pt x="0" y="10"/>
                    <a:pt x="0" y="10"/>
                  </a:cubicBezTo>
                  <a:cubicBezTo>
                    <a:pt x="0" y="4"/>
                    <a:pt x="6" y="0"/>
                    <a:pt x="13" y="0"/>
                  </a:cubicBezTo>
                  <a:cubicBezTo>
                    <a:pt x="62" y="0"/>
                    <a:pt x="62" y="0"/>
                    <a:pt x="62" y="0"/>
                  </a:cubicBezTo>
                  <a:cubicBezTo>
                    <a:pt x="70" y="0"/>
                    <a:pt x="75" y="4"/>
                    <a:pt x="75" y="10"/>
                  </a:cubicBezTo>
                  <a:lnTo>
                    <a:pt x="75" y="2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8"/>
            <p:cNvSpPr/>
            <p:nvPr/>
          </p:nvSpPr>
          <p:spPr bwMode="auto">
            <a:xfrm>
              <a:off x="3951288" y="5205413"/>
              <a:ext cx="282575" cy="1055688"/>
            </a:xfrm>
            <a:custGeom>
              <a:avLst/>
              <a:gdLst>
                <a:gd name="T0" fmla="*/ 75 w 75"/>
                <a:gd name="T1" fmla="*/ 268 h 281"/>
                <a:gd name="T2" fmla="*/ 62 w 75"/>
                <a:gd name="T3" fmla="*/ 281 h 281"/>
                <a:gd name="T4" fmla="*/ 13 w 75"/>
                <a:gd name="T5" fmla="*/ 281 h 281"/>
                <a:gd name="T6" fmla="*/ 0 w 75"/>
                <a:gd name="T7" fmla="*/ 268 h 281"/>
                <a:gd name="T8" fmla="*/ 0 w 75"/>
                <a:gd name="T9" fmla="*/ 13 h 281"/>
                <a:gd name="T10" fmla="*/ 13 w 75"/>
                <a:gd name="T11" fmla="*/ 0 h 281"/>
                <a:gd name="T12" fmla="*/ 62 w 75"/>
                <a:gd name="T13" fmla="*/ 0 h 281"/>
                <a:gd name="T14" fmla="*/ 75 w 75"/>
                <a:gd name="T15" fmla="*/ 13 h 281"/>
                <a:gd name="T16" fmla="*/ 75 w 75"/>
                <a:gd name="T17" fmla="*/ 2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81">
                  <a:moveTo>
                    <a:pt x="75" y="268"/>
                  </a:moveTo>
                  <a:cubicBezTo>
                    <a:pt x="75" y="275"/>
                    <a:pt x="69" y="281"/>
                    <a:pt x="62" y="281"/>
                  </a:cubicBezTo>
                  <a:cubicBezTo>
                    <a:pt x="13" y="281"/>
                    <a:pt x="13" y="281"/>
                    <a:pt x="13" y="281"/>
                  </a:cubicBezTo>
                  <a:cubicBezTo>
                    <a:pt x="6" y="281"/>
                    <a:pt x="0" y="275"/>
                    <a:pt x="0" y="268"/>
                  </a:cubicBezTo>
                  <a:cubicBezTo>
                    <a:pt x="0" y="13"/>
                    <a:pt x="0" y="13"/>
                    <a:pt x="0" y="13"/>
                  </a:cubicBezTo>
                  <a:cubicBezTo>
                    <a:pt x="0" y="6"/>
                    <a:pt x="6" y="0"/>
                    <a:pt x="13" y="0"/>
                  </a:cubicBezTo>
                  <a:cubicBezTo>
                    <a:pt x="62" y="0"/>
                    <a:pt x="62" y="0"/>
                    <a:pt x="62" y="0"/>
                  </a:cubicBezTo>
                  <a:cubicBezTo>
                    <a:pt x="69" y="0"/>
                    <a:pt x="75" y="6"/>
                    <a:pt x="75" y="13"/>
                  </a:cubicBezTo>
                  <a:lnTo>
                    <a:pt x="75" y="2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9"/>
            <p:cNvSpPr/>
            <p:nvPr/>
          </p:nvSpPr>
          <p:spPr bwMode="auto">
            <a:xfrm>
              <a:off x="2760663" y="5116513"/>
              <a:ext cx="1063625" cy="682625"/>
            </a:xfrm>
            <a:custGeom>
              <a:avLst/>
              <a:gdLst>
                <a:gd name="T0" fmla="*/ 14 w 283"/>
                <a:gd name="T1" fmla="*/ 182 h 182"/>
                <a:gd name="T2" fmla="*/ 5 w 283"/>
                <a:gd name="T3" fmla="*/ 179 h 182"/>
                <a:gd name="T4" fmla="*/ 5 w 283"/>
                <a:gd name="T5" fmla="*/ 163 h 182"/>
                <a:gd name="T6" fmla="*/ 140 w 283"/>
                <a:gd name="T7" fmla="*/ 46 h 182"/>
                <a:gd name="T8" fmla="*/ 154 w 283"/>
                <a:gd name="T9" fmla="*/ 44 h 182"/>
                <a:gd name="T10" fmla="*/ 162 w 283"/>
                <a:gd name="T11" fmla="*/ 54 h 182"/>
                <a:gd name="T12" fmla="*/ 162 w 283"/>
                <a:gd name="T13" fmla="*/ 88 h 182"/>
                <a:gd name="T14" fmla="*/ 259 w 283"/>
                <a:gd name="T15" fmla="*/ 5 h 182"/>
                <a:gd name="T16" fmla="*/ 278 w 283"/>
                <a:gd name="T17" fmla="*/ 5 h 182"/>
                <a:gd name="T18" fmla="*/ 278 w 283"/>
                <a:gd name="T19" fmla="*/ 20 h 182"/>
                <a:gd name="T20" fmla="*/ 158 w 283"/>
                <a:gd name="T21" fmla="*/ 123 h 182"/>
                <a:gd name="T22" fmla="*/ 144 w 283"/>
                <a:gd name="T23" fmla="*/ 125 h 182"/>
                <a:gd name="T24" fmla="*/ 136 w 283"/>
                <a:gd name="T25" fmla="*/ 115 h 182"/>
                <a:gd name="T26" fmla="*/ 136 w 283"/>
                <a:gd name="T27" fmla="*/ 82 h 182"/>
                <a:gd name="T28" fmla="*/ 23 w 283"/>
                <a:gd name="T29" fmla="*/ 179 h 182"/>
                <a:gd name="T30" fmla="*/ 14 w 283"/>
                <a:gd name="T3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 h="182">
                  <a:moveTo>
                    <a:pt x="14" y="182"/>
                  </a:moveTo>
                  <a:cubicBezTo>
                    <a:pt x="11" y="182"/>
                    <a:pt x="7" y="181"/>
                    <a:pt x="5" y="179"/>
                  </a:cubicBezTo>
                  <a:cubicBezTo>
                    <a:pt x="0" y="174"/>
                    <a:pt x="0" y="167"/>
                    <a:pt x="5" y="163"/>
                  </a:cubicBezTo>
                  <a:cubicBezTo>
                    <a:pt x="140" y="46"/>
                    <a:pt x="140" y="46"/>
                    <a:pt x="140" y="46"/>
                  </a:cubicBezTo>
                  <a:cubicBezTo>
                    <a:pt x="143" y="43"/>
                    <a:pt x="149" y="42"/>
                    <a:pt x="154" y="44"/>
                  </a:cubicBezTo>
                  <a:cubicBezTo>
                    <a:pt x="159" y="46"/>
                    <a:pt x="162" y="50"/>
                    <a:pt x="162" y="54"/>
                  </a:cubicBezTo>
                  <a:cubicBezTo>
                    <a:pt x="162" y="88"/>
                    <a:pt x="162" y="88"/>
                    <a:pt x="162" y="88"/>
                  </a:cubicBezTo>
                  <a:cubicBezTo>
                    <a:pt x="259" y="5"/>
                    <a:pt x="259" y="5"/>
                    <a:pt x="259" y="5"/>
                  </a:cubicBezTo>
                  <a:cubicBezTo>
                    <a:pt x="264" y="0"/>
                    <a:pt x="273" y="0"/>
                    <a:pt x="278" y="5"/>
                  </a:cubicBezTo>
                  <a:cubicBezTo>
                    <a:pt x="283" y="9"/>
                    <a:pt x="283" y="16"/>
                    <a:pt x="278" y="20"/>
                  </a:cubicBezTo>
                  <a:cubicBezTo>
                    <a:pt x="158" y="123"/>
                    <a:pt x="158" y="123"/>
                    <a:pt x="158" y="123"/>
                  </a:cubicBezTo>
                  <a:cubicBezTo>
                    <a:pt x="154" y="126"/>
                    <a:pt x="149" y="127"/>
                    <a:pt x="144" y="125"/>
                  </a:cubicBezTo>
                  <a:cubicBezTo>
                    <a:pt x="139" y="124"/>
                    <a:pt x="136" y="120"/>
                    <a:pt x="136" y="115"/>
                  </a:cubicBezTo>
                  <a:cubicBezTo>
                    <a:pt x="136" y="82"/>
                    <a:pt x="136" y="82"/>
                    <a:pt x="136" y="82"/>
                  </a:cubicBezTo>
                  <a:cubicBezTo>
                    <a:pt x="23" y="179"/>
                    <a:pt x="23" y="179"/>
                    <a:pt x="23" y="179"/>
                  </a:cubicBezTo>
                  <a:cubicBezTo>
                    <a:pt x="21" y="181"/>
                    <a:pt x="17" y="182"/>
                    <a:pt x="14" y="1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20"/>
            <p:cNvSpPr/>
            <p:nvPr/>
          </p:nvSpPr>
          <p:spPr bwMode="auto">
            <a:xfrm>
              <a:off x="3635376" y="5032375"/>
              <a:ext cx="282575" cy="244475"/>
            </a:xfrm>
            <a:custGeom>
              <a:avLst/>
              <a:gdLst>
                <a:gd name="T0" fmla="*/ 131 w 178"/>
                <a:gd name="T1" fmla="*/ 154 h 154"/>
                <a:gd name="T2" fmla="*/ 178 w 178"/>
                <a:gd name="T3" fmla="*/ 0 h 154"/>
                <a:gd name="T4" fmla="*/ 0 w 178"/>
                <a:gd name="T5" fmla="*/ 43 h 154"/>
                <a:gd name="T6" fmla="*/ 131 w 178"/>
                <a:gd name="T7" fmla="*/ 154 h 154"/>
              </a:gdLst>
              <a:ahLst/>
              <a:cxnLst>
                <a:cxn ang="0">
                  <a:pos x="T0" y="T1"/>
                </a:cxn>
                <a:cxn ang="0">
                  <a:pos x="T2" y="T3"/>
                </a:cxn>
                <a:cxn ang="0">
                  <a:pos x="T4" y="T5"/>
                </a:cxn>
                <a:cxn ang="0">
                  <a:pos x="T6" y="T7"/>
                </a:cxn>
              </a:cxnLst>
              <a:rect l="0" t="0" r="r" b="b"/>
              <a:pathLst>
                <a:path w="178" h="154">
                  <a:moveTo>
                    <a:pt x="131" y="154"/>
                  </a:moveTo>
                  <a:lnTo>
                    <a:pt x="178" y="0"/>
                  </a:lnTo>
                  <a:lnTo>
                    <a:pt x="0" y="43"/>
                  </a:lnTo>
                  <a:lnTo>
                    <a:pt x="131"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文本框 10"/>
          <p:cNvSpPr txBox="1"/>
          <p:nvPr/>
        </p:nvSpPr>
        <p:spPr>
          <a:xfrm>
            <a:off x="2624613" y="2496522"/>
            <a:ext cx="5537169" cy="369332"/>
          </a:xfrm>
          <a:prstGeom prst="rect">
            <a:avLst/>
          </a:prstGeom>
          <a:noFill/>
        </p:spPr>
        <p:txBody>
          <a:bodyPr wrap="square" rtlCol="0">
            <a:spAutoFit/>
          </a:bodyPr>
          <a:lstStyle/>
          <a:p>
            <a:r>
              <a:rPr lang="en-US" altLang="zh-CN" b="1">
                <a:solidFill>
                  <a:schemeClr val="accent4"/>
                </a:solidFill>
              </a:rPr>
              <a:t>LOREM  IPSUM  DOLOR  SIT  AMENT</a:t>
            </a:r>
            <a:endParaRPr lang="zh-CN" altLang="en-US" b="1">
              <a:solidFill>
                <a:schemeClr val="accent4"/>
              </a:solidFill>
            </a:endParaRPr>
          </a:p>
        </p:txBody>
      </p:sp>
      <p:cxnSp>
        <p:nvCxnSpPr>
          <p:cNvPr id="14" name="直接连接符 13"/>
          <p:cNvCxnSpPr/>
          <p:nvPr/>
        </p:nvCxnSpPr>
        <p:spPr>
          <a:xfrm>
            <a:off x="1847466" y="3185333"/>
            <a:ext cx="5770476"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814613" y="3065711"/>
            <a:ext cx="0" cy="35722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6" name="文本框 13"/>
          <p:cNvSpPr txBox="1"/>
          <p:nvPr/>
        </p:nvSpPr>
        <p:spPr>
          <a:xfrm>
            <a:off x="2624612" y="2763700"/>
            <a:ext cx="4330669" cy="338554"/>
          </a:xfrm>
          <a:prstGeom prst="rect">
            <a:avLst/>
          </a:prstGeom>
          <a:noFill/>
        </p:spPr>
        <p:txBody>
          <a:bodyPr wrap="square" rtlCol="0">
            <a:spAutoFit/>
          </a:bodyPr>
          <a:lstStyle/>
          <a:p>
            <a:r>
              <a:rPr lang="en-US" altLang="zh-CN" sz="1600">
                <a:solidFill>
                  <a:schemeClr val="bg1"/>
                </a:solidFill>
                <a:latin typeface="Segoe UI Semilight" panose="020B0402040204020203" pitchFamily="34" charset="0"/>
                <a:cs typeface="Segoe UI Semilight" panose="020B0402040204020203" pitchFamily="34" charset="0"/>
              </a:rPr>
              <a:t>exerci </a:t>
            </a:r>
            <a:r>
              <a:rPr lang="en-US" altLang="zh-CN" sz="1600" err="1">
                <a:solidFill>
                  <a:schemeClr val="bg1"/>
                </a:solidFill>
                <a:latin typeface="Segoe UI Semilight" panose="020B0402040204020203" pitchFamily="34" charset="0"/>
                <a:cs typeface="Segoe UI Semilight" panose="020B0402040204020203" pitchFamily="34" charset="0"/>
              </a:rPr>
              <a:t>tation</a:t>
            </a:r>
            <a:r>
              <a:rPr lang="en-US" altLang="zh-CN" sz="1600">
                <a:solidFill>
                  <a:schemeClr val="bg1"/>
                </a:solidFill>
                <a:latin typeface="Segoe UI Semilight" panose="020B0402040204020203" pitchFamily="34" charset="0"/>
                <a:cs typeface="Segoe UI Semilight" panose="020B0402040204020203" pitchFamily="34" charset="0"/>
              </a:rPr>
              <a:t> </a:t>
            </a:r>
            <a:r>
              <a:rPr lang="en-US" altLang="zh-CN" sz="1600" err="1">
                <a:solidFill>
                  <a:schemeClr val="bg1"/>
                </a:solidFill>
                <a:latin typeface="Segoe UI Semilight" panose="020B0402040204020203" pitchFamily="34" charset="0"/>
                <a:cs typeface="Segoe UI Semilight" panose="020B0402040204020203" pitchFamily="34" charset="0"/>
              </a:rPr>
              <a:t>ullamcorer</a:t>
            </a:r>
            <a:r>
              <a:rPr lang="en-US" altLang="zh-CN" sz="1600">
                <a:solidFill>
                  <a:schemeClr val="bg1"/>
                </a:solidFill>
                <a:latin typeface="Segoe UI Semilight" panose="020B0402040204020203" pitchFamily="34" charset="0"/>
                <a:cs typeface="Segoe UI Semilight" panose="020B0402040204020203" pitchFamily="34" charset="0"/>
              </a:rPr>
              <a:t> </a:t>
            </a:r>
            <a:r>
              <a:rPr lang="en-US" altLang="zh-CN" sz="1600" err="1">
                <a:solidFill>
                  <a:schemeClr val="bg1"/>
                </a:solidFill>
                <a:latin typeface="Segoe UI Semilight" panose="020B0402040204020203" pitchFamily="34" charset="0"/>
                <a:cs typeface="Segoe UI Semilight" panose="020B0402040204020203" pitchFamily="34" charset="0"/>
              </a:rPr>
              <a:t>suscipit</a:t>
            </a:r>
            <a:endParaRPr lang="zh-CN" altLang="en-US" sz="1600">
              <a:solidFill>
                <a:schemeClr val="bg1"/>
              </a:solidFill>
              <a:latin typeface="Segoe UI Semilight" panose="020B0402040204020203" pitchFamily="34" charset="0"/>
              <a:cs typeface="Segoe UI Semilight" panose="020B0402040204020203" pitchFamily="34" charset="0"/>
            </a:endParaRPr>
          </a:p>
        </p:txBody>
      </p:sp>
      <p:sp>
        <p:nvSpPr>
          <p:cNvPr id="17" name="矩形 16"/>
          <p:cNvSpPr/>
          <p:nvPr/>
        </p:nvSpPr>
        <p:spPr>
          <a:xfrm>
            <a:off x="2149720" y="3324630"/>
            <a:ext cx="5487260" cy="584775"/>
          </a:xfrm>
          <a:prstGeom prst="rect">
            <a:avLst/>
          </a:prstGeom>
        </p:spPr>
        <p:txBody>
          <a:bodyPr wrap="square">
            <a:spAutoFit/>
          </a:bodyPr>
          <a:lstStyle/>
          <a:p>
            <a:r>
              <a:rPr lang="en-US" altLang="zh-CN" sz="16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600">
              <a:solidFill>
                <a:schemeClr val="bg1"/>
              </a:solidFill>
              <a:latin typeface="Segoe UI Semilight" panose="020B0402040204020203" pitchFamily="34" charset="0"/>
              <a:cs typeface="Segoe UI Semilight" panose="020B0402040204020203" pitchFamily="34" charset="0"/>
            </a:endParaRPr>
          </a:p>
        </p:txBody>
      </p:sp>
      <p:sp>
        <p:nvSpPr>
          <p:cNvPr id="18" name="矩形 17"/>
          <p:cNvSpPr/>
          <p:nvPr/>
        </p:nvSpPr>
        <p:spPr>
          <a:xfrm>
            <a:off x="2149720" y="4257677"/>
            <a:ext cx="5487260" cy="584775"/>
          </a:xfrm>
          <a:prstGeom prst="rect">
            <a:avLst/>
          </a:prstGeom>
        </p:spPr>
        <p:txBody>
          <a:bodyPr wrap="square">
            <a:spAutoFit/>
          </a:bodyPr>
          <a:lstStyle/>
          <a:p>
            <a:r>
              <a:rPr lang="en-US" altLang="zh-CN" sz="16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600">
              <a:solidFill>
                <a:schemeClr val="bg1"/>
              </a:solidFill>
              <a:latin typeface="Segoe UI Semilight" panose="020B0402040204020203" pitchFamily="34" charset="0"/>
              <a:cs typeface="Segoe UI Semilight" panose="020B0402040204020203" pitchFamily="34" charset="0"/>
            </a:endParaRPr>
          </a:p>
        </p:txBody>
      </p:sp>
      <p:sp>
        <p:nvSpPr>
          <p:cNvPr id="19" name="矩形 18"/>
          <p:cNvSpPr/>
          <p:nvPr/>
        </p:nvSpPr>
        <p:spPr>
          <a:xfrm>
            <a:off x="2149720" y="5190724"/>
            <a:ext cx="5487260" cy="584775"/>
          </a:xfrm>
          <a:prstGeom prst="rect">
            <a:avLst/>
          </a:prstGeom>
        </p:spPr>
        <p:txBody>
          <a:bodyPr wrap="square">
            <a:spAutoFit/>
          </a:bodyPr>
          <a:lstStyle/>
          <a:p>
            <a:r>
              <a:rPr lang="en-US" altLang="zh-CN" sz="16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600">
              <a:solidFill>
                <a:schemeClr val="bg1"/>
              </a:solidFill>
              <a:latin typeface="Segoe UI Semilight" panose="020B0402040204020203" pitchFamily="34" charset="0"/>
              <a:cs typeface="Segoe UI Semilight" panose="020B0402040204020203" pitchFamily="34" charset="0"/>
            </a:endParaRPr>
          </a:p>
        </p:txBody>
      </p:sp>
      <p:sp>
        <p:nvSpPr>
          <p:cNvPr id="20" name="椭圆 19"/>
          <p:cNvSpPr/>
          <p:nvPr/>
        </p:nvSpPr>
        <p:spPr>
          <a:xfrm>
            <a:off x="1634613" y="3416079"/>
            <a:ext cx="360000" cy="36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文本框 20"/>
          <p:cNvSpPr txBox="1"/>
          <p:nvPr/>
        </p:nvSpPr>
        <p:spPr>
          <a:xfrm>
            <a:off x="1614588" y="3432226"/>
            <a:ext cx="408600" cy="338554"/>
          </a:xfrm>
          <a:prstGeom prst="rect">
            <a:avLst/>
          </a:prstGeom>
          <a:noFill/>
        </p:spPr>
        <p:txBody>
          <a:bodyPr wrap="square" rtlCol="0">
            <a:spAutoFit/>
          </a:bodyPr>
          <a:lstStyle/>
          <a:p>
            <a:r>
              <a:rPr lang="en-US" altLang="zh-CN" sz="1600">
                <a:solidFill>
                  <a:schemeClr val="bg1"/>
                </a:solidFill>
              </a:rPr>
              <a:t>01</a:t>
            </a:r>
            <a:endParaRPr lang="zh-CN" altLang="en-US" sz="1600">
              <a:solidFill>
                <a:schemeClr val="bg1"/>
              </a:solidFill>
            </a:endParaRPr>
          </a:p>
        </p:txBody>
      </p:sp>
      <p:sp>
        <p:nvSpPr>
          <p:cNvPr id="22" name="椭圆 21"/>
          <p:cNvSpPr/>
          <p:nvPr/>
        </p:nvSpPr>
        <p:spPr>
          <a:xfrm>
            <a:off x="1634613" y="4352865"/>
            <a:ext cx="360000" cy="36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文本框 21"/>
          <p:cNvSpPr txBox="1"/>
          <p:nvPr/>
        </p:nvSpPr>
        <p:spPr>
          <a:xfrm>
            <a:off x="1614588" y="4365701"/>
            <a:ext cx="408600" cy="338554"/>
          </a:xfrm>
          <a:prstGeom prst="rect">
            <a:avLst/>
          </a:prstGeom>
          <a:noFill/>
        </p:spPr>
        <p:txBody>
          <a:bodyPr wrap="square" rtlCol="0">
            <a:spAutoFit/>
          </a:bodyPr>
          <a:lstStyle/>
          <a:p>
            <a:r>
              <a:rPr lang="en-US" altLang="zh-CN" sz="1600">
                <a:solidFill>
                  <a:schemeClr val="bg1"/>
                </a:solidFill>
              </a:rPr>
              <a:t>02</a:t>
            </a:r>
            <a:endParaRPr lang="zh-CN" altLang="en-US" sz="1600">
              <a:solidFill>
                <a:schemeClr val="bg1"/>
              </a:solidFill>
            </a:endParaRPr>
          </a:p>
        </p:txBody>
      </p:sp>
      <p:sp>
        <p:nvSpPr>
          <p:cNvPr id="24" name="椭圆 23"/>
          <p:cNvSpPr/>
          <p:nvPr/>
        </p:nvSpPr>
        <p:spPr>
          <a:xfrm>
            <a:off x="1634613" y="5289650"/>
            <a:ext cx="360000" cy="36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文本框 22"/>
          <p:cNvSpPr txBox="1"/>
          <p:nvPr/>
        </p:nvSpPr>
        <p:spPr>
          <a:xfrm>
            <a:off x="1614588" y="5307917"/>
            <a:ext cx="408600" cy="338554"/>
          </a:xfrm>
          <a:prstGeom prst="rect">
            <a:avLst/>
          </a:prstGeom>
          <a:noFill/>
        </p:spPr>
        <p:txBody>
          <a:bodyPr wrap="square" rtlCol="0">
            <a:spAutoFit/>
          </a:bodyPr>
          <a:lstStyle/>
          <a:p>
            <a:r>
              <a:rPr lang="en-US" altLang="zh-CN" sz="1600">
                <a:solidFill>
                  <a:schemeClr val="bg1"/>
                </a:solidFill>
              </a:rPr>
              <a:t>03</a:t>
            </a:r>
            <a:endParaRPr lang="zh-CN" altLang="en-US" sz="1600">
              <a:solidFill>
                <a:schemeClr val="bg1"/>
              </a:solidFill>
            </a:endParaRPr>
          </a:p>
        </p:txBody>
      </p:sp>
      <p:grpSp>
        <p:nvGrpSpPr>
          <p:cNvPr id="26" name="组合 25"/>
          <p:cNvGrpSpPr/>
          <p:nvPr/>
        </p:nvGrpSpPr>
        <p:grpSpPr>
          <a:xfrm>
            <a:off x="8397996" y="2632744"/>
            <a:ext cx="544531" cy="544531"/>
            <a:chOff x="7979857" y="2488385"/>
            <a:chExt cx="544531" cy="544531"/>
          </a:xfrm>
        </p:grpSpPr>
        <p:sp>
          <p:nvSpPr>
            <p:cNvPr id="27" name="KSO_Shape"/>
            <p:cNvSpPr/>
            <p:nvPr/>
          </p:nvSpPr>
          <p:spPr>
            <a:xfrm>
              <a:off x="8052020" y="2602570"/>
              <a:ext cx="400205" cy="316162"/>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p>
              <a:pPr algn="ctr" eaLnBrk="1" fontAlgn="auto" hangingPunct="1">
                <a:spcBef>
                  <a:spcPts val="0"/>
                </a:spcBef>
                <a:spcAft>
                  <a:spcPts val="0"/>
                </a:spcAft>
                <a:defRPr/>
              </a:pPr>
              <a:endParaRPr lang="zh-CN" altLang="en-US" dirty="0">
                <a:solidFill>
                  <a:schemeClr val="tx1"/>
                </a:solidFill>
              </a:endParaRPr>
            </a:p>
          </p:txBody>
        </p:sp>
        <p:sp>
          <p:nvSpPr>
            <p:cNvPr id="28" name="圆角矩形 27"/>
            <p:cNvSpPr/>
            <p:nvPr/>
          </p:nvSpPr>
          <p:spPr>
            <a:xfrm>
              <a:off x="7979857" y="2488385"/>
              <a:ext cx="544531" cy="54453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28"/>
          <p:cNvSpPr/>
          <p:nvPr/>
        </p:nvSpPr>
        <p:spPr>
          <a:xfrm>
            <a:off x="9079695" y="2575489"/>
            <a:ext cx="1984839" cy="400110"/>
          </a:xfrm>
          <a:prstGeom prst="rect">
            <a:avLst/>
          </a:prstGeom>
        </p:spPr>
        <p:txBody>
          <a:bodyPr wrap="none">
            <a:spAutoFit/>
          </a:bodyPr>
          <a:lstStyle/>
          <a:p>
            <a:r>
              <a:rPr lang="en-US" altLang="zh-CN" sz="2000" dirty="0">
                <a:solidFill>
                  <a:schemeClr val="bg1"/>
                </a:solidFill>
              </a:rPr>
              <a:t>LOREM IPSUM</a:t>
            </a:r>
            <a:endParaRPr lang="zh-CN" altLang="en-US" sz="2000" dirty="0">
              <a:solidFill>
                <a:schemeClr val="bg1"/>
              </a:solidFill>
            </a:endParaRPr>
          </a:p>
        </p:txBody>
      </p:sp>
      <p:sp>
        <p:nvSpPr>
          <p:cNvPr id="30" name="矩形 29"/>
          <p:cNvSpPr/>
          <p:nvPr/>
        </p:nvSpPr>
        <p:spPr>
          <a:xfrm>
            <a:off x="9101523" y="2863625"/>
            <a:ext cx="1803699" cy="338554"/>
          </a:xfrm>
          <a:prstGeom prst="rect">
            <a:avLst/>
          </a:prstGeom>
        </p:spPr>
        <p:txBody>
          <a:bodyPr wrap="none">
            <a:spAutoFit/>
          </a:bodyPr>
          <a:lstStyle/>
          <a:p>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nonumy</a:t>
            </a:r>
            <a:endParaRPr lang="zh-CN" altLang="en-US" sz="1600" dirty="0">
              <a:solidFill>
                <a:schemeClr val="bg1"/>
              </a:solidFill>
              <a:latin typeface="Segoe UI Semilight" panose="020B0402040204020203" pitchFamily="34" charset="0"/>
              <a:cs typeface="Segoe UI Semilight" panose="020B0402040204020203" pitchFamily="34" charset="0"/>
            </a:endParaRPr>
          </a:p>
        </p:txBody>
      </p:sp>
      <p:grpSp>
        <p:nvGrpSpPr>
          <p:cNvPr id="31" name="组合 30"/>
          <p:cNvGrpSpPr/>
          <p:nvPr/>
        </p:nvGrpSpPr>
        <p:grpSpPr>
          <a:xfrm>
            <a:off x="8386317" y="3814617"/>
            <a:ext cx="544531" cy="544531"/>
            <a:chOff x="7968178" y="3444331"/>
            <a:chExt cx="544531" cy="544531"/>
          </a:xfrm>
        </p:grpSpPr>
        <p:sp>
          <p:nvSpPr>
            <p:cNvPr id="32" name="KSO_Shape"/>
            <p:cNvSpPr/>
            <p:nvPr/>
          </p:nvSpPr>
          <p:spPr bwMode="auto">
            <a:xfrm>
              <a:off x="8049177" y="3519366"/>
              <a:ext cx="410305" cy="380216"/>
            </a:xfrm>
            <a:custGeom>
              <a:avLst/>
              <a:gdLst>
                <a:gd name="T0" fmla="*/ 2147483646 w 5982"/>
                <a:gd name="T1" fmla="*/ 0 h 5544"/>
                <a:gd name="T2" fmla="*/ 2147483646 w 5982"/>
                <a:gd name="T3" fmla="*/ 2147483646 h 5544"/>
                <a:gd name="T4" fmla="*/ 2147483646 w 5982"/>
                <a:gd name="T5" fmla="*/ 2147483646 h 5544"/>
                <a:gd name="T6" fmla="*/ 2147483646 w 5982"/>
                <a:gd name="T7" fmla="*/ 2147483646 h 5544"/>
                <a:gd name="T8" fmla="*/ 2147483646 w 5982"/>
                <a:gd name="T9" fmla="*/ 2147483646 h 5544"/>
                <a:gd name="T10" fmla="*/ 1840863726 w 5982"/>
                <a:gd name="T11" fmla="*/ 2147483646 h 5544"/>
                <a:gd name="T12" fmla="*/ 904306876 w 5982"/>
                <a:gd name="T13" fmla="*/ 2147483646 h 5544"/>
                <a:gd name="T14" fmla="*/ 290651983 w 5982"/>
                <a:gd name="T15" fmla="*/ 2147483646 h 5544"/>
                <a:gd name="T16" fmla="*/ 0 w 5982"/>
                <a:gd name="T17" fmla="*/ 2147483646 h 5544"/>
                <a:gd name="T18" fmla="*/ 2147483646 w 5982"/>
                <a:gd name="T19" fmla="*/ 2147483646 h 5544"/>
                <a:gd name="T20" fmla="*/ 2147483646 w 5982"/>
                <a:gd name="T21" fmla="*/ 2147483646 h 5544"/>
                <a:gd name="T22" fmla="*/ 2147483646 w 5982"/>
                <a:gd name="T23" fmla="*/ 2147483646 h 5544"/>
                <a:gd name="T24" fmla="*/ 2147483646 w 5982"/>
                <a:gd name="T25" fmla="*/ 2147483646 h 5544"/>
                <a:gd name="T26" fmla="*/ 2147483646 w 5982"/>
                <a:gd name="T27" fmla="*/ 2147483646 h 5544"/>
                <a:gd name="T28" fmla="*/ 2147483646 w 5982"/>
                <a:gd name="T29" fmla="*/ 2147483646 h 5544"/>
                <a:gd name="T30" fmla="*/ 2147483646 w 5982"/>
                <a:gd name="T31" fmla="*/ 2147483646 h 5544"/>
                <a:gd name="T32" fmla="*/ 2147483646 w 5982"/>
                <a:gd name="T33" fmla="*/ 2147483646 h 5544"/>
                <a:gd name="T34" fmla="*/ 2147483646 w 5982"/>
                <a:gd name="T35" fmla="*/ 2147483646 h 5544"/>
                <a:gd name="T36" fmla="*/ 2147483646 w 5982"/>
                <a:gd name="T37" fmla="*/ 2147483646 h 5544"/>
                <a:gd name="T38" fmla="*/ 2147483646 w 5982"/>
                <a:gd name="T39" fmla="*/ 2147483646 h 5544"/>
                <a:gd name="T40" fmla="*/ 2147483646 w 5982"/>
                <a:gd name="T41" fmla="*/ 2147483646 h 5544"/>
                <a:gd name="T42" fmla="*/ 2147483646 w 5982"/>
                <a:gd name="T43" fmla="*/ 2147483646 h 5544"/>
                <a:gd name="T44" fmla="*/ 2147483646 w 5982"/>
                <a:gd name="T45" fmla="*/ 2147483646 h 5544"/>
                <a:gd name="T46" fmla="*/ 2147483646 w 5982"/>
                <a:gd name="T47" fmla="*/ 2147483646 h 5544"/>
                <a:gd name="T48" fmla="*/ 2147483646 w 5982"/>
                <a:gd name="T49" fmla="*/ 2147483646 h 5544"/>
                <a:gd name="T50" fmla="*/ 2147483646 w 5982"/>
                <a:gd name="T51" fmla="*/ 2147483646 h 5544"/>
                <a:gd name="T52" fmla="*/ 2147483646 w 5982"/>
                <a:gd name="T53" fmla="*/ 2147483646 h 5544"/>
                <a:gd name="T54" fmla="*/ 2147483646 w 5982"/>
                <a:gd name="T55" fmla="*/ 2147483646 h 5544"/>
                <a:gd name="T56" fmla="*/ 2147483646 w 5982"/>
                <a:gd name="T57" fmla="*/ 2147483646 h 5544"/>
                <a:gd name="T58" fmla="*/ 2147483646 w 5982"/>
                <a:gd name="T59" fmla="*/ 2147483646 h 5544"/>
                <a:gd name="T60" fmla="*/ 2147483646 w 5982"/>
                <a:gd name="T61" fmla="*/ 2147483646 h 5544"/>
                <a:gd name="T62" fmla="*/ 2147483646 w 5982"/>
                <a:gd name="T63" fmla="*/ 2147483646 h 5544"/>
                <a:gd name="T64" fmla="*/ 2147483646 w 5982"/>
                <a:gd name="T65" fmla="*/ 2147483646 h 5544"/>
                <a:gd name="T66" fmla="*/ 2147483646 w 5982"/>
                <a:gd name="T67" fmla="*/ 2147483646 h 5544"/>
                <a:gd name="T68" fmla="*/ 2147483646 w 5982"/>
                <a:gd name="T69" fmla="*/ 2147483646 h 5544"/>
                <a:gd name="T70" fmla="*/ 2147483646 w 5982"/>
                <a:gd name="T71" fmla="*/ 2147483646 h 5544"/>
                <a:gd name="T72" fmla="*/ 2147483646 w 5982"/>
                <a:gd name="T73" fmla="*/ 2147483646 h 5544"/>
                <a:gd name="T74" fmla="*/ 2147483646 w 5982"/>
                <a:gd name="T75" fmla="*/ 2147483646 h 5544"/>
                <a:gd name="T76" fmla="*/ 2147483646 w 5982"/>
                <a:gd name="T77" fmla="*/ 2147483646 h 5544"/>
                <a:gd name="T78" fmla="*/ 2147483646 w 5982"/>
                <a:gd name="T79" fmla="*/ 2147483646 h 5544"/>
                <a:gd name="T80" fmla="*/ 2147483646 w 5982"/>
                <a:gd name="T81" fmla="*/ 2147483646 h 5544"/>
                <a:gd name="T82" fmla="*/ 2147483646 w 5982"/>
                <a:gd name="T83" fmla="*/ 2147483646 h 5544"/>
                <a:gd name="T84" fmla="*/ 2147483646 w 5982"/>
                <a:gd name="T85" fmla="*/ 2147483646 h 5544"/>
                <a:gd name="T86" fmla="*/ 2147483646 w 5982"/>
                <a:gd name="T87" fmla="*/ 2147483646 h 5544"/>
                <a:gd name="T88" fmla="*/ 2147483646 w 5982"/>
                <a:gd name="T89" fmla="*/ 2147483646 h 5544"/>
                <a:gd name="T90" fmla="*/ 2147483646 w 5982"/>
                <a:gd name="T91" fmla="*/ 2147483646 h 5544"/>
                <a:gd name="T92" fmla="*/ 2147483646 w 5982"/>
                <a:gd name="T93" fmla="*/ 2147483646 h 5544"/>
                <a:gd name="T94" fmla="*/ 2147483646 w 5982"/>
                <a:gd name="T95" fmla="*/ 2147483646 h 5544"/>
                <a:gd name="T96" fmla="*/ 2147483646 w 5982"/>
                <a:gd name="T97" fmla="*/ 2147483646 h 5544"/>
                <a:gd name="T98" fmla="*/ 2147483646 w 5982"/>
                <a:gd name="T99" fmla="*/ 2147483646 h 5544"/>
                <a:gd name="T100" fmla="*/ 2147483646 w 5982"/>
                <a:gd name="T101" fmla="*/ 2147483646 h 5544"/>
                <a:gd name="T102" fmla="*/ 2147483646 w 5982"/>
                <a:gd name="T103" fmla="*/ 2147483646 h 5544"/>
                <a:gd name="T104" fmla="*/ 2147483646 w 5982"/>
                <a:gd name="T105" fmla="*/ 2147483646 h 5544"/>
                <a:gd name="T106" fmla="*/ 2147483646 w 5982"/>
                <a:gd name="T107" fmla="*/ 2147483646 h 5544"/>
                <a:gd name="T108" fmla="*/ 2147483646 w 5982"/>
                <a:gd name="T109" fmla="*/ 2147483646 h 5544"/>
                <a:gd name="T110" fmla="*/ 2147483646 w 5982"/>
                <a:gd name="T111" fmla="*/ 2147483646 h 5544"/>
                <a:gd name="T112" fmla="*/ 2147483646 w 5982"/>
                <a:gd name="T113" fmla="*/ 2147483646 h 5544"/>
                <a:gd name="T114" fmla="*/ 2147483646 w 5982"/>
                <a:gd name="T115" fmla="*/ 2147483646 h 5544"/>
                <a:gd name="T116" fmla="*/ 2147483646 w 5982"/>
                <a:gd name="T117" fmla="*/ 2147483646 h 5544"/>
                <a:gd name="T118" fmla="*/ 2147483646 w 5982"/>
                <a:gd name="T119" fmla="*/ 2147483646 h 5544"/>
                <a:gd name="T120" fmla="*/ 2147483646 w 5982"/>
                <a:gd name="T121" fmla="*/ 2147483646 h 5544"/>
                <a:gd name="T122" fmla="*/ 2147483646 w 5982"/>
                <a:gd name="T123" fmla="*/ 2147483646 h 5544"/>
                <a:gd name="T124" fmla="*/ 2147483646 w 5982"/>
                <a:gd name="T125" fmla="*/ 2147483646 h 55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982" h="5544">
                  <a:moveTo>
                    <a:pt x="5691" y="1008"/>
                  </a:moveTo>
                  <a:lnTo>
                    <a:pt x="4765" y="1008"/>
                  </a:lnTo>
                  <a:lnTo>
                    <a:pt x="4765" y="0"/>
                  </a:lnTo>
                  <a:lnTo>
                    <a:pt x="1217" y="0"/>
                  </a:lnTo>
                  <a:lnTo>
                    <a:pt x="1217" y="1008"/>
                  </a:lnTo>
                  <a:lnTo>
                    <a:pt x="291" y="1008"/>
                  </a:lnTo>
                  <a:lnTo>
                    <a:pt x="275" y="1008"/>
                  </a:lnTo>
                  <a:lnTo>
                    <a:pt x="261" y="1009"/>
                  </a:lnTo>
                  <a:lnTo>
                    <a:pt x="246" y="1012"/>
                  </a:lnTo>
                  <a:lnTo>
                    <a:pt x="232" y="1014"/>
                  </a:lnTo>
                  <a:lnTo>
                    <a:pt x="217" y="1017"/>
                  </a:lnTo>
                  <a:lnTo>
                    <a:pt x="204" y="1021"/>
                  </a:lnTo>
                  <a:lnTo>
                    <a:pt x="190" y="1026"/>
                  </a:lnTo>
                  <a:lnTo>
                    <a:pt x="177" y="1031"/>
                  </a:lnTo>
                  <a:lnTo>
                    <a:pt x="164" y="1037"/>
                  </a:lnTo>
                  <a:lnTo>
                    <a:pt x="151" y="1043"/>
                  </a:lnTo>
                  <a:lnTo>
                    <a:pt x="139" y="1051"/>
                  </a:lnTo>
                  <a:lnTo>
                    <a:pt x="128" y="1057"/>
                  </a:lnTo>
                  <a:lnTo>
                    <a:pt x="116" y="1066"/>
                  </a:lnTo>
                  <a:lnTo>
                    <a:pt x="106" y="1074"/>
                  </a:lnTo>
                  <a:lnTo>
                    <a:pt x="84" y="1093"/>
                  </a:lnTo>
                  <a:lnTo>
                    <a:pt x="65" y="1114"/>
                  </a:lnTo>
                  <a:lnTo>
                    <a:pt x="57" y="1125"/>
                  </a:lnTo>
                  <a:lnTo>
                    <a:pt x="49" y="1137"/>
                  </a:lnTo>
                  <a:lnTo>
                    <a:pt x="41" y="1148"/>
                  </a:lnTo>
                  <a:lnTo>
                    <a:pt x="34" y="1160"/>
                  </a:lnTo>
                  <a:lnTo>
                    <a:pt x="28" y="1173"/>
                  </a:lnTo>
                  <a:lnTo>
                    <a:pt x="22" y="1186"/>
                  </a:lnTo>
                  <a:lnTo>
                    <a:pt x="16" y="1199"/>
                  </a:lnTo>
                  <a:lnTo>
                    <a:pt x="12" y="1212"/>
                  </a:lnTo>
                  <a:lnTo>
                    <a:pt x="9" y="1227"/>
                  </a:lnTo>
                  <a:lnTo>
                    <a:pt x="5" y="1240"/>
                  </a:lnTo>
                  <a:lnTo>
                    <a:pt x="3" y="1255"/>
                  </a:lnTo>
                  <a:lnTo>
                    <a:pt x="1" y="1269"/>
                  </a:lnTo>
                  <a:lnTo>
                    <a:pt x="0" y="1284"/>
                  </a:lnTo>
                  <a:lnTo>
                    <a:pt x="0" y="1299"/>
                  </a:lnTo>
                  <a:lnTo>
                    <a:pt x="0" y="3772"/>
                  </a:lnTo>
                  <a:lnTo>
                    <a:pt x="1217" y="3772"/>
                  </a:lnTo>
                  <a:lnTo>
                    <a:pt x="1217" y="4194"/>
                  </a:lnTo>
                  <a:lnTo>
                    <a:pt x="2567" y="5544"/>
                  </a:lnTo>
                  <a:lnTo>
                    <a:pt x="4765" y="5544"/>
                  </a:lnTo>
                  <a:lnTo>
                    <a:pt x="4765" y="3787"/>
                  </a:lnTo>
                  <a:lnTo>
                    <a:pt x="5982" y="3787"/>
                  </a:lnTo>
                  <a:lnTo>
                    <a:pt x="5982" y="1299"/>
                  </a:lnTo>
                  <a:lnTo>
                    <a:pt x="5982" y="1284"/>
                  </a:lnTo>
                  <a:lnTo>
                    <a:pt x="5981" y="1269"/>
                  </a:lnTo>
                  <a:lnTo>
                    <a:pt x="5979" y="1255"/>
                  </a:lnTo>
                  <a:lnTo>
                    <a:pt x="5976" y="1240"/>
                  </a:lnTo>
                  <a:lnTo>
                    <a:pt x="5973" y="1227"/>
                  </a:lnTo>
                  <a:lnTo>
                    <a:pt x="5969" y="1212"/>
                  </a:lnTo>
                  <a:lnTo>
                    <a:pt x="5964" y="1199"/>
                  </a:lnTo>
                  <a:lnTo>
                    <a:pt x="5959" y="1186"/>
                  </a:lnTo>
                  <a:lnTo>
                    <a:pt x="5953" y="1173"/>
                  </a:lnTo>
                  <a:lnTo>
                    <a:pt x="5946" y="1160"/>
                  </a:lnTo>
                  <a:lnTo>
                    <a:pt x="5940" y="1148"/>
                  </a:lnTo>
                  <a:lnTo>
                    <a:pt x="5932" y="1137"/>
                  </a:lnTo>
                  <a:lnTo>
                    <a:pt x="5924" y="1125"/>
                  </a:lnTo>
                  <a:lnTo>
                    <a:pt x="5915" y="1114"/>
                  </a:lnTo>
                  <a:lnTo>
                    <a:pt x="5896" y="1093"/>
                  </a:lnTo>
                  <a:lnTo>
                    <a:pt x="5876" y="1074"/>
                  </a:lnTo>
                  <a:lnTo>
                    <a:pt x="5865" y="1066"/>
                  </a:lnTo>
                  <a:lnTo>
                    <a:pt x="5854" y="1057"/>
                  </a:lnTo>
                  <a:lnTo>
                    <a:pt x="5841" y="1051"/>
                  </a:lnTo>
                  <a:lnTo>
                    <a:pt x="5829" y="1043"/>
                  </a:lnTo>
                  <a:lnTo>
                    <a:pt x="5817" y="1037"/>
                  </a:lnTo>
                  <a:lnTo>
                    <a:pt x="5804" y="1031"/>
                  </a:lnTo>
                  <a:lnTo>
                    <a:pt x="5791" y="1026"/>
                  </a:lnTo>
                  <a:lnTo>
                    <a:pt x="5777" y="1021"/>
                  </a:lnTo>
                  <a:lnTo>
                    <a:pt x="5763" y="1017"/>
                  </a:lnTo>
                  <a:lnTo>
                    <a:pt x="5749" y="1014"/>
                  </a:lnTo>
                  <a:lnTo>
                    <a:pt x="5735" y="1012"/>
                  </a:lnTo>
                  <a:lnTo>
                    <a:pt x="5720" y="1009"/>
                  </a:lnTo>
                  <a:lnTo>
                    <a:pt x="5705" y="1008"/>
                  </a:lnTo>
                  <a:lnTo>
                    <a:pt x="5691" y="1008"/>
                  </a:lnTo>
                  <a:close/>
                  <a:moveTo>
                    <a:pt x="1559" y="342"/>
                  </a:moveTo>
                  <a:lnTo>
                    <a:pt x="4423" y="342"/>
                  </a:lnTo>
                  <a:lnTo>
                    <a:pt x="4423" y="1008"/>
                  </a:lnTo>
                  <a:lnTo>
                    <a:pt x="1559" y="1008"/>
                  </a:lnTo>
                  <a:lnTo>
                    <a:pt x="1559" y="342"/>
                  </a:lnTo>
                  <a:close/>
                  <a:moveTo>
                    <a:pt x="5104" y="3310"/>
                  </a:moveTo>
                  <a:lnTo>
                    <a:pt x="4765" y="3310"/>
                  </a:lnTo>
                  <a:lnTo>
                    <a:pt x="4765" y="2632"/>
                  </a:lnTo>
                  <a:lnTo>
                    <a:pt x="4423" y="2632"/>
                  </a:lnTo>
                  <a:lnTo>
                    <a:pt x="4423" y="5202"/>
                  </a:lnTo>
                  <a:lnTo>
                    <a:pt x="3016" y="5202"/>
                  </a:lnTo>
                  <a:lnTo>
                    <a:pt x="2992" y="5201"/>
                  </a:lnTo>
                  <a:lnTo>
                    <a:pt x="2970" y="5198"/>
                  </a:lnTo>
                  <a:lnTo>
                    <a:pt x="2949" y="5194"/>
                  </a:lnTo>
                  <a:lnTo>
                    <a:pt x="2929" y="5188"/>
                  </a:lnTo>
                  <a:lnTo>
                    <a:pt x="2910" y="5181"/>
                  </a:lnTo>
                  <a:lnTo>
                    <a:pt x="2892" y="5172"/>
                  </a:lnTo>
                  <a:lnTo>
                    <a:pt x="2874" y="5162"/>
                  </a:lnTo>
                  <a:lnTo>
                    <a:pt x="2859" y="5150"/>
                  </a:lnTo>
                  <a:lnTo>
                    <a:pt x="2843" y="5136"/>
                  </a:lnTo>
                  <a:lnTo>
                    <a:pt x="2829" y="5123"/>
                  </a:lnTo>
                  <a:lnTo>
                    <a:pt x="2815" y="5107"/>
                  </a:lnTo>
                  <a:lnTo>
                    <a:pt x="2803" y="5090"/>
                  </a:lnTo>
                  <a:lnTo>
                    <a:pt x="2791" y="5073"/>
                  </a:lnTo>
                  <a:lnTo>
                    <a:pt x="2779" y="5054"/>
                  </a:lnTo>
                  <a:lnTo>
                    <a:pt x="2769" y="5034"/>
                  </a:lnTo>
                  <a:lnTo>
                    <a:pt x="2759" y="5012"/>
                  </a:lnTo>
                  <a:lnTo>
                    <a:pt x="2752" y="4991"/>
                  </a:lnTo>
                  <a:lnTo>
                    <a:pt x="2743" y="4969"/>
                  </a:lnTo>
                  <a:lnTo>
                    <a:pt x="2736" y="4945"/>
                  </a:lnTo>
                  <a:lnTo>
                    <a:pt x="2729" y="4922"/>
                  </a:lnTo>
                  <a:lnTo>
                    <a:pt x="2723" y="4896"/>
                  </a:lnTo>
                  <a:lnTo>
                    <a:pt x="2718" y="4872"/>
                  </a:lnTo>
                  <a:lnTo>
                    <a:pt x="2709" y="4819"/>
                  </a:lnTo>
                  <a:lnTo>
                    <a:pt x="2701" y="4766"/>
                  </a:lnTo>
                  <a:lnTo>
                    <a:pt x="2697" y="4710"/>
                  </a:lnTo>
                  <a:lnTo>
                    <a:pt x="2695" y="4654"/>
                  </a:lnTo>
                  <a:lnTo>
                    <a:pt x="2694" y="4598"/>
                  </a:lnTo>
                  <a:lnTo>
                    <a:pt x="2694" y="4542"/>
                  </a:lnTo>
                  <a:lnTo>
                    <a:pt x="2695" y="4485"/>
                  </a:lnTo>
                  <a:lnTo>
                    <a:pt x="2698" y="4430"/>
                  </a:lnTo>
                  <a:lnTo>
                    <a:pt x="2701" y="4377"/>
                  </a:lnTo>
                  <a:lnTo>
                    <a:pt x="2706" y="4324"/>
                  </a:lnTo>
                  <a:lnTo>
                    <a:pt x="2710" y="4274"/>
                  </a:lnTo>
                  <a:lnTo>
                    <a:pt x="2721" y="4183"/>
                  </a:lnTo>
                  <a:lnTo>
                    <a:pt x="2733" y="4106"/>
                  </a:lnTo>
                  <a:lnTo>
                    <a:pt x="2743" y="4047"/>
                  </a:lnTo>
                  <a:lnTo>
                    <a:pt x="2752" y="3994"/>
                  </a:lnTo>
                  <a:lnTo>
                    <a:pt x="2701" y="4005"/>
                  </a:lnTo>
                  <a:lnTo>
                    <a:pt x="2643" y="4018"/>
                  </a:lnTo>
                  <a:lnTo>
                    <a:pt x="2567" y="4031"/>
                  </a:lnTo>
                  <a:lnTo>
                    <a:pt x="2478" y="4044"/>
                  </a:lnTo>
                  <a:lnTo>
                    <a:pt x="2429" y="4051"/>
                  </a:lnTo>
                  <a:lnTo>
                    <a:pt x="2379" y="4057"/>
                  </a:lnTo>
                  <a:lnTo>
                    <a:pt x="2325" y="4061"/>
                  </a:lnTo>
                  <a:lnTo>
                    <a:pt x="2272" y="4065"/>
                  </a:lnTo>
                  <a:lnTo>
                    <a:pt x="2217" y="4069"/>
                  </a:lnTo>
                  <a:lnTo>
                    <a:pt x="2161" y="4070"/>
                  </a:lnTo>
                  <a:lnTo>
                    <a:pt x="2106" y="4070"/>
                  </a:lnTo>
                  <a:lnTo>
                    <a:pt x="2051" y="4068"/>
                  </a:lnTo>
                  <a:lnTo>
                    <a:pt x="1996" y="4064"/>
                  </a:lnTo>
                  <a:lnTo>
                    <a:pt x="1943" y="4058"/>
                  </a:lnTo>
                  <a:lnTo>
                    <a:pt x="1917" y="4054"/>
                  </a:lnTo>
                  <a:lnTo>
                    <a:pt x="1891" y="4050"/>
                  </a:lnTo>
                  <a:lnTo>
                    <a:pt x="1867" y="4044"/>
                  </a:lnTo>
                  <a:lnTo>
                    <a:pt x="1842" y="4039"/>
                  </a:lnTo>
                  <a:lnTo>
                    <a:pt x="1819" y="4032"/>
                  </a:lnTo>
                  <a:lnTo>
                    <a:pt x="1796" y="4025"/>
                  </a:lnTo>
                  <a:lnTo>
                    <a:pt x="1773" y="4016"/>
                  </a:lnTo>
                  <a:lnTo>
                    <a:pt x="1752" y="4007"/>
                  </a:lnTo>
                  <a:lnTo>
                    <a:pt x="1731" y="3999"/>
                  </a:lnTo>
                  <a:lnTo>
                    <a:pt x="1712" y="3987"/>
                  </a:lnTo>
                  <a:lnTo>
                    <a:pt x="1693" y="3976"/>
                  </a:lnTo>
                  <a:lnTo>
                    <a:pt x="1675" y="3964"/>
                  </a:lnTo>
                  <a:lnTo>
                    <a:pt x="1658" y="3952"/>
                  </a:lnTo>
                  <a:lnTo>
                    <a:pt x="1643" y="3937"/>
                  </a:lnTo>
                  <a:lnTo>
                    <a:pt x="1628" y="3923"/>
                  </a:lnTo>
                  <a:lnTo>
                    <a:pt x="1615" y="3906"/>
                  </a:lnTo>
                  <a:lnTo>
                    <a:pt x="1603" y="3889"/>
                  </a:lnTo>
                  <a:lnTo>
                    <a:pt x="1593" y="3871"/>
                  </a:lnTo>
                  <a:lnTo>
                    <a:pt x="1583" y="3852"/>
                  </a:lnTo>
                  <a:lnTo>
                    <a:pt x="1575" y="3832"/>
                  </a:lnTo>
                  <a:lnTo>
                    <a:pt x="1569" y="3811"/>
                  </a:lnTo>
                  <a:lnTo>
                    <a:pt x="1564" y="3789"/>
                  </a:lnTo>
                  <a:lnTo>
                    <a:pt x="1561" y="3765"/>
                  </a:lnTo>
                  <a:lnTo>
                    <a:pt x="1559" y="3741"/>
                  </a:lnTo>
                  <a:lnTo>
                    <a:pt x="1559" y="2632"/>
                  </a:lnTo>
                  <a:lnTo>
                    <a:pt x="1217" y="2632"/>
                  </a:lnTo>
                  <a:lnTo>
                    <a:pt x="1217" y="3296"/>
                  </a:lnTo>
                  <a:lnTo>
                    <a:pt x="876" y="3296"/>
                  </a:lnTo>
                  <a:lnTo>
                    <a:pt x="876" y="2141"/>
                  </a:lnTo>
                  <a:lnTo>
                    <a:pt x="5104" y="2141"/>
                  </a:lnTo>
                  <a:lnTo>
                    <a:pt x="5104" y="3310"/>
                  </a:lnTo>
                  <a:close/>
                  <a:moveTo>
                    <a:pt x="5350" y="1722"/>
                  </a:moveTo>
                  <a:lnTo>
                    <a:pt x="5350" y="1722"/>
                  </a:lnTo>
                  <a:lnTo>
                    <a:pt x="5325" y="1721"/>
                  </a:lnTo>
                  <a:lnTo>
                    <a:pt x="5303" y="1718"/>
                  </a:lnTo>
                  <a:lnTo>
                    <a:pt x="5280" y="1712"/>
                  </a:lnTo>
                  <a:lnTo>
                    <a:pt x="5258" y="1704"/>
                  </a:lnTo>
                  <a:lnTo>
                    <a:pt x="5238" y="1694"/>
                  </a:lnTo>
                  <a:lnTo>
                    <a:pt x="5219" y="1682"/>
                  </a:lnTo>
                  <a:lnTo>
                    <a:pt x="5201" y="1669"/>
                  </a:lnTo>
                  <a:lnTo>
                    <a:pt x="5184" y="1654"/>
                  </a:lnTo>
                  <a:lnTo>
                    <a:pt x="5169" y="1637"/>
                  </a:lnTo>
                  <a:lnTo>
                    <a:pt x="5155" y="1619"/>
                  </a:lnTo>
                  <a:lnTo>
                    <a:pt x="5144" y="1601"/>
                  </a:lnTo>
                  <a:lnTo>
                    <a:pt x="5134" y="1579"/>
                  </a:lnTo>
                  <a:lnTo>
                    <a:pt x="5126" y="1558"/>
                  </a:lnTo>
                  <a:lnTo>
                    <a:pt x="5121" y="1536"/>
                  </a:lnTo>
                  <a:lnTo>
                    <a:pt x="5117" y="1512"/>
                  </a:lnTo>
                  <a:lnTo>
                    <a:pt x="5116" y="1489"/>
                  </a:lnTo>
                  <a:lnTo>
                    <a:pt x="5117" y="1466"/>
                  </a:lnTo>
                  <a:lnTo>
                    <a:pt x="5121" y="1442"/>
                  </a:lnTo>
                  <a:lnTo>
                    <a:pt x="5126" y="1420"/>
                  </a:lnTo>
                  <a:lnTo>
                    <a:pt x="5134" y="1399"/>
                  </a:lnTo>
                  <a:lnTo>
                    <a:pt x="5144" y="1379"/>
                  </a:lnTo>
                  <a:lnTo>
                    <a:pt x="5155" y="1359"/>
                  </a:lnTo>
                  <a:lnTo>
                    <a:pt x="5169" y="1341"/>
                  </a:lnTo>
                  <a:lnTo>
                    <a:pt x="5184" y="1324"/>
                  </a:lnTo>
                  <a:lnTo>
                    <a:pt x="5201" y="1309"/>
                  </a:lnTo>
                  <a:lnTo>
                    <a:pt x="5219" y="1296"/>
                  </a:lnTo>
                  <a:lnTo>
                    <a:pt x="5238" y="1284"/>
                  </a:lnTo>
                  <a:lnTo>
                    <a:pt x="5258" y="1275"/>
                  </a:lnTo>
                  <a:lnTo>
                    <a:pt x="5280" y="1267"/>
                  </a:lnTo>
                  <a:lnTo>
                    <a:pt x="5303" y="1261"/>
                  </a:lnTo>
                  <a:lnTo>
                    <a:pt x="5325" y="1257"/>
                  </a:lnTo>
                  <a:lnTo>
                    <a:pt x="5350" y="1256"/>
                  </a:lnTo>
                  <a:lnTo>
                    <a:pt x="5373" y="1257"/>
                  </a:lnTo>
                  <a:lnTo>
                    <a:pt x="5396" y="1261"/>
                  </a:lnTo>
                  <a:lnTo>
                    <a:pt x="5419" y="1267"/>
                  </a:lnTo>
                  <a:lnTo>
                    <a:pt x="5440" y="1275"/>
                  </a:lnTo>
                  <a:lnTo>
                    <a:pt x="5460" y="1284"/>
                  </a:lnTo>
                  <a:lnTo>
                    <a:pt x="5479" y="1296"/>
                  </a:lnTo>
                  <a:lnTo>
                    <a:pt x="5497" y="1309"/>
                  </a:lnTo>
                  <a:lnTo>
                    <a:pt x="5513" y="1324"/>
                  </a:lnTo>
                  <a:lnTo>
                    <a:pt x="5529" y="1341"/>
                  </a:lnTo>
                  <a:lnTo>
                    <a:pt x="5542" y="1359"/>
                  </a:lnTo>
                  <a:lnTo>
                    <a:pt x="5554" y="1379"/>
                  </a:lnTo>
                  <a:lnTo>
                    <a:pt x="5564" y="1399"/>
                  </a:lnTo>
                  <a:lnTo>
                    <a:pt x="5571" y="1420"/>
                  </a:lnTo>
                  <a:lnTo>
                    <a:pt x="5577" y="1442"/>
                  </a:lnTo>
                  <a:lnTo>
                    <a:pt x="5580" y="1466"/>
                  </a:lnTo>
                  <a:lnTo>
                    <a:pt x="5582" y="1489"/>
                  </a:lnTo>
                  <a:lnTo>
                    <a:pt x="5580" y="1512"/>
                  </a:lnTo>
                  <a:lnTo>
                    <a:pt x="5577" y="1536"/>
                  </a:lnTo>
                  <a:lnTo>
                    <a:pt x="5571" y="1558"/>
                  </a:lnTo>
                  <a:lnTo>
                    <a:pt x="5564" y="1579"/>
                  </a:lnTo>
                  <a:lnTo>
                    <a:pt x="5554" y="1601"/>
                  </a:lnTo>
                  <a:lnTo>
                    <a:pt x="5542" y="1619"/>
                  </a:lnTo>
                  <a:lnTo>
                    <a:pt x="5529" y="1637"/>
                  </a:lnTo>
                  <a:lnTo>
                    <a:pt x="5513" y="1654"/>
                  </a:lnTo>
                  <a:lnTo>
                    <a:pt x="5497" y="1669"/>
                  </a:lnTo>
                  <a:lnTo>
                    <a:pt x="5479" y="1682"/>
                  </a:lnTo>
                  <a:lnTo>
                    <a:pt x="5460" y="1694"/>
                  </a:lnTo>
                  <a:lnTo>
                    <a:pt x="5440" y="1704"/>
                  </a:lnTo>
                  <a:lnTo>
                    <a:pt x="5419" y="1712"/>
                  </a:lnTo>
                  <a:lnTo>
                    <a:pt x="5396" y="1718"/>
                  </a:lnTo>
                  <a:lnTo>
                    <a:pt x="5373" y="1721"/>
                  </a:lnTo>
                  <a:lnTo>
                    <a:pt x="5350" y="1722"/>
                  </a:lnTo>
                  <a:close/>
                  <a:moveTo>
                    <a:pt x="4016" y="2679"/>
                  </a:moveTo>
                  <a:lnTo>
                    <a:pt x="2045" y="2679"/>
                  </a:lnTo>
                  <a:lnTo>
                    <a:pt x="2045" y="3023"/>
                  </a:lnTo>
                  <a:lnTo>
                    <a:pt x="4016" y="3023"/>
                  </a:lnTo>
                  <a:lnTo>
                    <a:pt x="4016" y="2679"/>
                  </a:lnTo>
                  <a:close/>
                  <a:moveTo>
                    <a:pt x="2045" y="3695"/>
                  </a:moveTo>
                  <a:lnTo>
                    <a:pt x="4016" y="3695"/>
                  </a:lnTo>
                  <a:lnTo>
                    <a:pt x="4016" y="3352"/>
                  </a:lnTo>
                  <a:lnTo>
                    <a:pt x="2045" y="3352"/>
                  </a:lnTo>
                  <a:lnTo>
                    <a:pt x="2045" y="3695"/>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33" name="圆角矩形 32"/>
            <p:cNvSpPr/>
            <p:nvPr/>
          </p:nvSpPr>
          <p:spPr>
            <a:xfrm>
              <a:off x="7968178" y="3444331"/>
              <a:ext cx="544531" cy="54453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矩形 33"/>
          <p:cNvSpPr/>
          <p:nvPr/>
        </p:nvSpPr>
        <p:spPr>
          <a:xfrm>
            <a:off x="9079695" y="3763947"/>
            <a:ext cx="1984839" cy="400110"/>
          </a:xfrm>
          <a:prstGeom prst="rect">
            <a:avLst/>
          </a:prstGeom>
        </p:spPr>
        <p:txBody>
          <a:bodyPr wrap="none">
            <a:spAutoFit/>
          </a:bodyPr>
          <a:lstStyle/>
          <a:p>
            <a:r>
              <a:rPr lang="en-US" altLang="zh-CN" sz="2000" dirty="0">
                <a:solidFill>
                  <a:schemeClr val="bg1"/>
                </a:solidFill>
              </a:rPr>
              <a:t>LOREM IPSUM</a:t>
            </a:r>
            <a:endParaRPr lang="zh-CN" altLang="en-US" sz="2000" dirty="0">
              <a:solidFill>
                <a:schemeClr val="bg1"/>
              </a:solidFill>
            </a:endParaRPr>
          </a:p>
        </p:txBody>
      </p:sp>
      <p:sp>
        <p:nvSpPr>
          <p:cNvPr id="35" name="矩形 34"/>
          <p:cNvSpPr/>
          <p:nvPr/>
        </p:nvSpPr>
        <p:spPr>
          <a:xfrm>
            <a:off x="9101523" y="4052083"/>
            <a:ext cx="1803699" cy="338554"/>
          </a:xfrm>
          <a:prstGeom prst="rect">
            <a:avLst/>
          </a:prstGeom>
        </p:spPr>
        <p:txBody>
          <a:bodyPr wrap="none">
            <a:spAutoFit/>
          </a:bodyPr>
          <a:lstStyle/>
          <a:p>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nonumy</a:t>
            </a:r>
            <a:endParaRPr lang="zh-CN" altLang="en-US" sz="1600" dirty="0">
              <a:solidFill>
                <a:schemeClr val="bg1"/>
              </a:solidFill>
              <a:latin typeface="Segoe UI Semilight" panose="020B0402040204020203" pitchFamily="34" charset="0"/>
              <a:cs typeface="Segoe UI Semilight" panose="020B0402040204020203" pitchFamily="34" charset="0"/>
            </a:endParaRPr>
          </a:p>
        </p:txBody>
      </p:sp>
      <p:grpSp>
        <p:nvGrpSpPr>
          <p:cNvPr id="36" name="组合 35"/>
          <p:cNvGrpSpPr/>
          <p:nvPr/>
        </p:nvGrpSpPr>
        <p:grpSpPr>
          <a:xfrm>
            <a:off x="8386316" y="4990719"/>
            <a:ext cx="544531" cy="544531"/>
            <a:chOff x="7968177" y="4267414"/>
            <a:chExt cx="544531" cy="544531"/>
          </a:xfrm>
        </p:grpSpPr>
        <p:sp>
          <p:nvSpPr>
            <p:cNvPr id="37" name="KSO_Shape"/>
            <p:cNvSpPr/>
            <p:nvPr/>
          </p:nvSpPr>
          <p:spPr bwMode="auto">
            <a:xfrm>
              <a:off x="8066233" y="4363065"/>
              <a:ext cx="349706" cy="346792"/>
            </a:xfrm>
            <a:custGeom>
              <a:avLst/>
              <a:gdLst>
                <a:gd name="T0" fmla="*/ 0 w 1438275"/>
                <a:gd name="T1" fmla="*/ 2252360 h 1425575"/>
                <a:gd name="T2" fmla="*/ 365180 w 1438275"/>
                <a:gd name="T3" fmla="*/ 2252360 h 1425575"/>
                <a:gd name="T4" fmla="*/ 365180 w 1438275"/>
                <a:gd name="T5" fmla="*/ 2946274 h 1425575"/>
                <a:gd name="T6" fmla="*/ 2979731 w 1438275"/>
                <a:gd name="T7" fmla="*/ 2946274 h 1425575"/>
                <a:gd name="T8" fmla="*/ 2979731 w 1438275"/>
                <a:gd name="T9" fmla="*/ 2252360 h 1425575"/>
                <a:gd name="T10" fmla="*/ 3341959 w 1438275"/>
                <a:gd name="T11" fmla="*/ 2252360 h 1425575"/>
                <a:gd name="T12" fmla="*/ 3341959 w 1438275"/>
                <a:gd name="T13" fmla="*/ 3315771 h 1425575"/>
                <a:gd name="T14" fmla="*/ 0 w 1438275"/>
                <a:gd name="T15" fmla="*/ 3315771 h 1425575"/>
                <a:gd name="T16" fmla="*/ 1209893 w 1438275"/>
                <a:gd name="T17" fmla="*/ 0 h 1425575"/>
                <a:gd name="T18" fmla="*/ 2154199 w 1438275"/>
                <a:gd name="T19" fmla="*/ 0 h 1425575"/>
                <a:gd name="T20" fmla="*/ 2154199 w 1438275"/>
                <a:gd name="T21" fmla="*/ 1183932 h 1425575"/>
                <a:gd name="T22" fmla="*/ 2725946 w 1438275"/>
                <a:gd name="T23" fmla="*/ 1183932 h 1425575"/>
                <a:gd name="T24" fmla="*/ 1682783 w 1438275"/>
                <a:gd name="T25" fmla="*/ 2632679 h 1425575"/>
                <a:gd name="T26" fmla="*/ 1681307 w 1438275"/>
                <a:gd name="T27" fmla="*/ 2632679 h 1425575"/>
                <a:gd name="T28" fmla="*/ 638144 w 1438275"/>
                <a:gd name="T29" fmla="*/ 1183932 h 1425575"/>
                <a:gd name="T30" fmla="*/ 1209893 w 1438275"/>
                <a:gd name="T31" fmla="*/ 1183932 h 14255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8275" h="1425575">
                  <a:moveTo>
                    <a:pt x="0" y="968375"/>
                  </a:moveTo>
                  <a:lnTo>
                    <a:pt x="157162" y="968375"/>
                  </a:lnTo>
                  <a:lnTo>
                    <a:pt x="157162" y="1266715"/>
                  </a:lnTo>
                  <a:lnTo>
                    <a:pt x="1282383" y="1266715"/>
                  </a:lnTo>
                  <a:lnTo>
                    <a:pt x="1282383" y="968375"/>
                  </a:lnTo>
                  <a:lnTo>
                    <a:pt x="1438275" y="968375"/>
                  </a:lnTo>
                  <a:lnTo>
                    <a:pt x="1438275" y="1425575"/>
                  </a:lnTo>
                  <a:lnTo>
                    <a:pt x="0" y="1425575"/>
                  </a:lnTo>
                  <a:lnTo>
                    <a:pt x="0" y="968375"/>
                  </a:lnTo>
                  <a:close/>
                  <a:moveTo>
                    <a:pt x="520700" y="0"/>
                  </a:moveTo>
                  <a:lnTo>
                    <a:pt x="927100" y="0"/>
                  </a:lnTo>
                  <a:lnTo>
                    <a:pt x="927100" y="509017"/>
                  </a:lnTo>
                  <a:lnTo>
                    <a:pt x="1173162" y="509017"/>
                  </a:lnTo>
                  <a:lnTo>
                    <a:pt x="724217" y="1131888"/>
                  </a:lnTo>
                  <a:lnTo>
                    <a:pt x="723582" y="1131888"/>
                  </a:lnTo>
                  <a:lnTo>
                    <a:pt x="274637" y="509017"/>
                  </a:lnTo>
                  <a:lnTo>
                    <a:pt x="520700" y="509017"/>
                  </a:lnTo>
                  <a:lnTo>
                    <a:pt x="520700" y="0"/>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38" name="圆角矩形 37"/>
            <p:cNvSpPr/>
            <p:nvPr/>
          </p:nvSpPr>
          <p:spPr>
            <a:xfrm>
              <a:off x="7968177" y="4267414"/>
              <a:ext cx="544531" cy="54453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矩形 38"/>
          <p:cNvSpPr/>
          <p:nvPr/>
        </p:nvSpPr>
        <p:spPr>
          <a:xfrm>
            <a:off x="9079695" y="4952406"/>
            <a:ext cx="1984839" cy="400110"/>
          </a:xfrm>
          <a:prstGeom prst="rect">
            <a:avLst/>
          </a:prstGeom>
        </p:spPr>
        <p:txBody>
          <a:bodyPr wrap="none">
            <a:spAutoFit/>
          </a:bodyPr>
          <a:lstStyle/>
          <a:p>
            <a:r>
              <a:rPr lang="en-US" altLang="zh-CN" sz="2000" dirty="0">
                <a:solidFill>
                  <a:schemeClr val="bg1"/>
                </a:solidFill>
              </a:rPr>
              <a:t>LOREM IPSUM</a:t>
            </a:r>
            <a:endParaRPr lang="zh-CN" altLang="en-US" sz="2000" dirty="0">
              <a:solidFill>
                <a:schemeClr val="bg1"/>
              </a:solidFill>
            </a:endParaRPr>
          </a:p>
        </p:txBody>
      </p:sp>
      <p:sp>
        <p:nvSpPr>
          <p:cNvPr id="40" name="矩形 39"/>
          <p:cNvSpPr/>
          <p:nvPr/>
        </p:nvSpPr>
        <p:spPr>
          <a:xfrm>
            <a:off x="9101523" y="5240542"/>
            <a:ext cx="1803699" cy="338554"/>
          </a:xfrm>
          <a:prstGeom prst="rect">
            <a:avLst/>
          </a:prstGeom>
        </p:spPr>
        <p:txBody>
          <a:bodyPr wrap="none">
            <a:spAutoFit/>
          </a:bodyPr>
          <a:lstStyle/>
          <a:p>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nonumy</a:t>
            </a:r>
            <a:endParaRPr lang="zh-CN" altLang="en-US" sz="1600" dirty="0">
              <a:solidFill>
                <a:schemeClr val="bg1"/>
              </a:solidFill>
              <a:latin typeface="Segoe UI Semilight" panose="020B0402040204020203" pitchFamily="34" charset="0"/>
              <a:cs typeface="Segoe UI Semilight" panose="020B0402040204020203" pitchFamily="34" charset="0"/>
            </a:endParaRPr>
          </a:p>
        </p:txBody>
      </p:sp>
      <p:sp>
        <p:nvSpPr>
          <p:cNvPr id="41" name="椭圆 40"/>
          <p:cNvSpPr/>
          <p:nvPr/>
        </p:nvSpPr>
        <p:spPr>
          <a:xfrm>
            <a:off x="1127466" y="1620384"/>
            <a:ext cx="1440000" cy="144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连接符 41"/>
          <p:cNvCxnSpPr/>
          <p:nvPr/>
        </p:nvCxnSpPr>
        <p:spPr>
          <a:xfrm>
            <a:off x="1814613" y="3785387"/>
            <a:ext cx="0" cy="57100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814613" y="4718647"/>
            <a:ext cx="0" cy="57100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999.2018年终总结汇报商务通用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FF">
            <a:alpha val="49804"/>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FFFFFF"/>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1102</Words>
  <Application>Microsoft Office PowerPoint</Application>
  <PresentationFormat>宽屏</PresentationFormat>
  <Paragraphs>244</Paragraphs>
  <Slides>28</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Meiryo UI</vt:lpstr>
      <vt:lpstr>MElle HK Light</vt:lpstr>
      <vt:lpstr>等线</vt:lpstr>
      <vt:lpstr>微软雅黑</vt:lpstr>
      <vt:lpstr>张海山锐谐体2.0-授权联系：Samtype@QQ.com</vt:lpstr>
      <vt:lpstr>Arial</vt:lpstr>
      <vt:lpstr>Calibri</vt:lpstr>
      <vt:lpstr>Segoe UI Semilight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1999.2018年终总结汇报商务通用PPT模板</dc:title>
  <dc:creator/>
  <cp:lastModifiedBy>天 下</cp:lastModifiedBy>
  <cp:revision>111</cp:revision>
  <dcterms:created xsi:type="dcterms:W3CDTF">2014-12-03T02:29:00Z</dcterms:created>
  <dcterms:modified xsi:type="dcterms:W3CDTF">2021-01-05T00:04:34Z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