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drawings/drawing11.xml" ContentType="application/vnd.openxmlformats-officedocument.drawingml.chartshapes+xml"/>
  <Override PartName="/ppt/charts/chart16.xml" ContentType="application/vnd.openxmlformats-officedocument.drawingml.chart+xml"/>
  <Override PartName="/ppt/drawings/drawing12.xml" ContentType="application/vnd.openxmlformats-officedocument.drawingml.chartshapes+xml"/>
  <Override PartName="/ppt/charts/chart17.xml" ContentType="application/vnd.openxmlformats-officedocument.drawingml.chart+xml"/>
  <Override PartName="/ppt/drawings/drawing13.xml" ContentType="application/vnd.openxmlformats-officedocument.drawingml.chartshapes+xml"/>
  <Override PartName="/ppt/charts/chart18.xml" ContentType="application/vnd.openxmlformats-officedocument.drawingml.chart+xml"/>
  <Override PartName="/ppt/drawings/drawing14.xml" ContentType="application/vnd.openxmlformats-officedocument.drawingml.chartshapes+xml"/>
  <Override PartName="/ppt/charts/chart1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0.xml" ContentType="application/vnd.openxmlformats-officedocument.drawingml.chart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276" r:id="rId3"/>
    <p:sldId id="258" r:id="rId4"/>
    <p:sldId id="259" r:id="rId5"/>
    <p:sldId id="283" r:id="rId6"/>
    <p:sldId id="277" r:id="rId7"/>
    <p:sldId id="278" r:id="rId8"/>
    <p:sldId id="282" r:id="rId9"/>
    <p:sldId id="297" r:id="rId10"/>
    <p:sldId id="284" r:id="rId11"/>
    <p:sldId id="269" r:id="rId12"/>
    <p:sldId id="271" r:id="rId13"/>
    <p:sldId id="272" r:id="rId14"/>
    <p:sldId id="260" r:id="rId15"/>
    <p:sldId id="261" r:id="rId16"/>
    <p:sldId id="292" r:id="rId17"/>
    <p:sldId id="293" r:id="rId18"/>
    <p:sldId id="263" r:id="rId19"/>
    <p:sldId id="270" r:id="rId20"/>
    <p:sldId id="280" r:id="rId21"/>
    <p:sldId id="286" r:id="rId22"/>
    <p:sldId id="287" r:id="rId23"/>
    <p:sldId id="288" r:id="rId24"/>
    <p:sldId id="285" r:id="rId25"/>
    <p:sldId id="289" r:id="rId26"/>
    <p:sldId id="273" r:id="rId27"/>
    <p:sldId id="274" r:id="rId28"/>
    <p:sldId id="281" r:id="rId29"/>
    <p:sldId id="275" r:id="rId30"/>
    <p:sldId id="264" r:id="rId31"/>
    <p:sldId id="265" r:id="rId32"/>
    <p:sldId id="266" r:id="rId33"/>
    <p:sldId id="267" r:id="rId34"/>
    <p:sldId id="268" r:id="rId35"/>
    <p:sldId id="279" r:id="rId36"/>
    <p:sldId id="295" r:id="rId37"/>
    <p:sldId id="296" r:id="rId38"/>
    <p:sldId id="290" r:id="rId39"/>
    <p:sldId id="291" r:id="rId40"/>
    <p:sldId id="294" r:id="rId41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803"/>
    <a:srgbClr val="277977"/>
    <a:srgbClr val="D12125"/>
    <a:srgbClr val="713153"/>
    <a:srgbClr val="329797"/>
    <a:srgbClr val="9B4371"/>
    <a:srgbClr val="EC4A02"/>
    <a:srgbClr val="E45356"/>
    <a:srgbClr val="5E97C6"/>
    <a:srgbClr val="2C5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5" autoAdjust="0"/>
    <p:restoredTop sz="94434" autoAdjust="0"/>
  </p:normalViewPr>
  <p:slideViewPr>
    <p:cSldViewPr snapToGrid="0">
      <p:cViewPr varScale="1">
        <p:scale>
          <a:sx n="114" d="100"/>
          <a:sy n="114" d="100"/>
        </p:scale>
        <p:origin x="4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495747266099603E-2"/>
          <c:y val="2.58397932816537E-2"/>
          <c:w val="0.89626984051051894"/>
          <c:h val="0.794797045718122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C587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121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D7-4FE8-B52C-629BE71347FE}"/>
              </c:ext>
            </c:extLst>
          </c:dPt>
          <c:dPt>
            <c:idx val="1"/>
            <c:invertIfNegative val="0"/>
            <c:bubble3D val="0"/>
            <c:spPr>
              <a:solidFill>
                <a:srgbClr val="EB980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D7-4FE8-B52C-629BE71347FE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D7-4FE8-B52C-629BE7134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376D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53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2D7-4FE8-B52C-629BE71347F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2D7-4FE8-B52C-629BE71347FE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2D7-4FE8-B52C-629BE71347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D7-4FE8-B52C-629BE7134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378592240"/>
        <c:axId val="-1378596592"/>
      </c:barChart>
      <c:catAx>
        <c:axId val="-1378592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378596592"/>
        <c:crosses val="autoZero"/>
        <c:auto val="1"/>
        <c:lblAlgn val="ctr"/>
        <c:lblOffset val="100"/>
        <c:noMultiLvlLbl val="0"/>
      </c:catAx>
      <c:valAx>
        <c:axId val="-137859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37859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B4371"/>
              </a:solidFill>
            </c:spPr>
            <c:extLst>
              <c:ext xmlns:c16="http://schemas.microsoft.com/office/drawing/2014/chart" uri="{C3380CC4-5D6E-409C-BE32-E72D297353CC}">
                <c16:uniqueId val="{00000001-F7A5-4121-B48F-FB28E1FD2CB5}"/>
              </c:ext>
            </c:extLst>
          </c:dPt>
          <c:dPt>
            <c:idx val="1"/>
            <c:bubble3D val="0"/>
            <c:spPr>
              <a:solidFill>
                <a:schemeClr val="bg1">
                  <a:alpha val="11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7A5-4121-B48F-FB28E1FD2CB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A5-4121-B48F-FB28E1FD2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spPr>
    <a:effectLst>
      <a:softEdge rad="0"/>
    </a:effectLst>
  </c:spPr>
  <c:txPr>
    <a:bodyPr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857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53C-45E2-ABC2-13AEEB98DB9B}"/>
              </c:ext>
            </c:extLst>
          </c:dPt>
          <c:dPt>
            <c:idx val="1"/>
            <c:bubble3D val="0"/>
            <c:spPr>
              <a:solidFill>
                <a:schemeClr val="bg1">
                  <a:alpha val="11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53C-45E2-ABC2-13AEEB98DB9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7.5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3C-45E2-ABC2-13AEEB98D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"/>
        <c:holeSize val="90"/>
      </c:doughnutChart>
    </c:plotArea>
    <c:plotVisOnly val="1"/>
    <c:dispBlanksAs val="gap"/>
    <c:showDLblsOverMax val="0"/>
  </c:chart>
  <c:spPr>
    <a:effectLst>
      <a:softEdge rad="0"/>
    </a:effectLst>
  </c:spPr>
  <c:txPr>
    <a:bodyPr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857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E67-4A50-944A-2F063339194E}"/>
              </c:ext>
            </c:extLst>
          </c:dPt>
          <c:dPt>
            <c:idx val="1"/>
            <c:bubble3D val="0"/>
            <c:spPr>
              <a:solidFill>
                <a:schemeClr val="bg1">
                  <a:alpha val="11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E67-4A50-944A-2F063339194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67-4A50-944A-2F0633391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"/>
        <c:holeSize val="90"/>
      </c:doughnutChart>
    </c:plotArea>
    <c:plotVisOnly val="1"/>
    <c:dispBlanksAs val="gap"/>
    <c:showDLblsOverMax val="0"/>
  </c:chart>
  <c:spPr>
    <a:effectLst>
      <a:softEdge rad="0"/>
    </a:effectLst>
  </c:spPr>
  <c:txPr>
    <a:bodyPr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857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4AD-46F8-8C1A-7F505CFC32B9}"/>
              </c:ext>
            </c:extLst>
          </c:dPt>
          <c:dPt>
            <c:idx val="1"/>
            <c:bubble3D val="0"/>
            <c:spPr>
              <a:solidFill>
                <a:schemeClr val="bg1">
                  <a:alpha val="11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4AD-46F8-8C1A-7F505CFC32B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AD-46F8-8C1A-7F505CFC3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"/>
        <c:holeSize val="90"/>
      </c:doughnutChart>
    </c:plotArea>
    <c:plotVisOnly val="1"/>
    <c:dispBlanksAs val="gap"/>
    <c:showDLblsOverMax val="0"/>
  </c:chart>
  <c:spPr>
    <a:effectLst>
      <a:softEdge rad="0"/>
    </a:effectLst>
  </c:spPr>
  <c:txPr>
    <a:bodyPr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857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D28-4810-BBFE-0F392654F45C}"/>
              </c:ext>
            </c:extLst>
          </c:dPt>
          <c:dPt>
            <c:idx val="1"/>
            <c:bubble3D val="0"/>
            <c:spPr>
              <a:solidFill>
                <a:schemeClr val="bg1">
                  <a:alpha val="11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D28-4810-BBFE-0F392654F45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28-4810-BBFE-0F392654F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"/>
        <c:holeSize val="90"/>
      </c:doughnutChart>
    </c:plotArea>
    <c:plotVisOnly val="1"/>
    <c:dispBlanksAs val="gap"/>
    <c:showDLblsOverMax val="0"/>
  </c:chart>
  <c:spPr>
    <a:effectLst>
      <a:softEdge rad="0"/>
    </a:effectLst>
  </c:spPr>
  <c:txPr>
    <a:bodyPr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13153"/>
              </a:solidFill>
              <a:ln w="85725">
                <a:solidFill>
                  <a:srgbClr val="376D9B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37B-43FC-914E-2B771E2AB919}"/>
              </c:ext>
            </c:extLst>
          </c:dPt>
          <c:dPt>
            <c:idx val="1"/>
            <c:bubble3D val="0"/>
            <c:spPr>
              <a:solidFill>
                <a:srgbClr val="5E97C6">
                  <a:alpha val="21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037B-43FC-914E-2B771E2AB91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7.5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7B-43FC-914E-2B771E2AB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"/>
        <c:holeSize val="90"/>
      </c:doughnutChart>
    </c:plotArea>
    <c:plotVisOnly val="1"/>
    <c:dispBlanksAs val="gap"/>
    <c:showDLblsOverMax val="0"/>
  </c:chart>
  <c:spPr>
    <a:effectLst>
      <a:softEdge rad="0"/>
    </a:effectLst>
  </c:spPr>
  <c:txPr>
    <a:bodyPr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B9803"/>
              </a:solidFill>
              <a:ln w="85725">
                <a:solidFill>
                  <a:srgbClr val="EB980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042-405A-9EB4-948D1FDEC540}"/>
              </c:ext>
            </c:extLst>
          </c:dPt>
          <c:dPt>
            <c:idx val="1"/>
            <c:bubble3D val="0"/>
            <c:spPr>
              <a:solidFill>
                <a:srgbClr val="EB9803">
                  <a:alpha val="11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A042-405A-9EB4-948D1FDEC54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42-405A-9EB4-948D1FDEC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"/>
        <c:holeSize val="90"/>
      </c:doughnutChart>
    </c:plotArea>
    <c:plotVisOnly val="1"/>
    <c:dispBlanksAs val="gap"/>
    <c:showDLblsOverMax val="0"/>
  </c:chart>
  <c:spPr>
    <a:effectLst>
      <a:softEdge rad="0"/>
    </a:effectLst>
  </c:spPr>
  <c:txPr>
    <a:bodyPr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D12125"/>
              </a:solidFill>
              <a:ln w="85725">
                <a:solidFill>
                  <a:srgbClr val="D1212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F89-4FEC-909C-6064984AB732}"/>
              </c:ext>
            </c:extLst>
          </c:dPt>
          <c:dPt>
            <c:idx val="1"/>
            <c:bubble3D val="0"/>
            <c:spPr>
              <a:solidFill>
                <a:srgbClr val="9B4371">
                  <a:alpha val="11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AF89-4FEC-909C-6064984AB73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89-4FEC-909C-6064984AB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"/>
        <c:holeSize val="90"/>
      </c:doughnutChart>
    </c:plotArea>
    <c:plotVisOnly val="1"/>
    <c:dispBlanksAs val="gap"/>
    <c:showDLblsOverMax val="0"/>
  </c:chart>
  <c:spPr>
    <a:effectLst>
      <a:softEdge rad="0"/>
    </a:effectLst>
  </c:spPr>
  <c:txPr>
    <a:bodyPr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85725">
                <a:solidFill>
                  <a:srgbClr val="32979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EDB-42D3-9F0E-FBC47BD6849D}"/>
              </c:ext>
            </c:extLst>
          </c:dPt>
          <c:dPt>
            <c:idx val="1"/>
            <c:bubble3D val="0"/>
            <c:spPr>
              <a:solidFill>
                <a:srgbClr val="329797">
                  <a:alpha val="11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EDB-42D3-9F0E-FBC47BD6849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DB-42D3-9F0E-FBC47BD68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"/>
        <c:holeSize val="90"/>
      </c:doughnutChart>
    </c:plotArea>
    <c:plotVisOnly val="1"/>
    <c:dispBlanksAs val="gap"/>
    <c:showDLblsOverMax val="0"/>
  </c:chart>
  <c:spPr>
    <a:effectLst>
      <a:softEdge rad="0"/>
    </a:effectLst>
  </c:spPr>
  <c:txPr>
    <a:bodyPr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297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0E-4428-A8B7-9E727B1F9CF9}"/>
              </c:ext>
            </c:extLst>
          </c:dPt>
          <c:dPt>
            <c:idx val="1"/>
            <c:bubble3D val="0"/>
            <c:spPr>
              <a:solidFill>
                <a:srgbClr val="EB98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0E-4428-A8B7-9E727B1F9CF9}"/>
              </c:ext>
            </c:extLst>
          </c:dPt>
          <c:dPt>
            <c:idx val="2"/>
            <c:bubble3D val="0"/>
            <c:spPr>
              <a:solidFill>
                <a:srgbClr val="9B43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0E-4428-A8B7-9E727B1F9CF9}"/>
              </c:ext>
            </c:extLst>
          </c:dPt>
          <c:dPt>
            <c:idx val="3"/>
            <c:bubble3D val="0"/>
            <c:spPr>
              <a:solidFill>
                <a:srgbClr val="2C58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0E-4428-A8B7-9E727B1F9CF9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0E-4428-A8B7-9E727B1F9C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0E-4428-A8B7-9E727B1F9C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495747266099603E-2"/>
          <c:y val="2.58397932816537E-2"/>
          <c:w val="0.89626984051051894"/>
          <c:h val="0.794797045718122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C587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779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FD-4077-AEA5-3641EB9079B9}"/>
              </c:ext>
            </c:extLst>
          </c:dPt>
          <c:dPt>
            <c:idx val="1"/>
            <c:invertIfNegative val="0"/>
            <c:bubble3D val="0"/>
            <c:spPr>
              <a:solidFill>
                <a:srgbClr val="EB980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FD-4077-AEA5-3641EB9079B9}"/>
              </c:ext>
            </c:extLst>
          </c:dPt>
          <c:dPt>
            <c:idx val="2"/>
            <c:invertIfNegative val="0"/>
            <c:bubble3D val="0"/>
            <c:spPr>
              <a:solidFill>
                <a:srgbClr val="7131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FFD-4077-AEA5-3641EB9079B9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3.2</c:v>
                </c:pt>
                <c:pt idx="1">
                  <c:v>2.5</c:v>
                </c:pt>
                <c:pt idx="2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FD-4077-AEA5-3641EB9079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376D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297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FFD-4077-AEA5-3641EB9079B9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FFD-4077-AEA5-3641EB9079B9}"/>
              </c:ext>
            </c:extLst>
          </c:dPt>
          <c:dPt>
            <c:idx val="2"/>
            <c:invertIfNegative val="0"/>
            <c:bubble3D val="0"/>
            <c:spPr>
              <a:solidFill>
                <a:srgbClr val="9B43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FFD-4077-AEA5-3641EB9079B9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7.8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FFD-4077-AEA5-3641EB9079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FFD-4077-AEA5-3641EB907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378601488"/>
        <c:axId val="-1378588432"/>
      </c:barChart>
      <c:catAx>
        <c:axId val="-1378601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378588432"/>
        <c:crosses val="autoZero"/>
        <c:auto val="1"/>
        <c:lblAlgn val="ctr"/>
        <c:lblOffset val="100"/>
        <c:noMultiLvlLbl val="0"/>
      </c:catAx>
      <c:valAx>
        <c:axId val="-137858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37860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" cap="rnd" cmpd="sng" algn="ctr">
              <a:solidFill>
                <a:schemeClr val="bg1">
                  <a:alpha val="40000"/>
                </a:schemeClr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chemeClr val="bg1">
                  <a:alpha val="40000"/>
                </a:schemeClr>
              </a:solidFill>
              <a:ln w="3175" cap="flat" cmpd="sng" algn="ctr">
                <a:solidFill>
                  <a:schemeClr val="bg1">
                    <a:alpha val="40000"/>
                  </a:schemeClr>
                </a:solidFill>
                <a:prstDash val="solid"/>
                <a:round/>
              </a:ln>
            </c:spPr>
          </c:marker>
          <c:cat>
            <c:strRef>
              <c:f>Sheet1!$A$2:$A$11</c:f>
              <c:strCache>
                <c:ptCount val="10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0.5</c:v>
                </c:pt>
                <c:pt idx="1">
                  <c:v>1</c:v>
                </c:pt>
                <c:pt idx="2">
                  <c:v>2.5</c:v>
                </c:pt>
                <c:pt idx="3">
                  <c:v>3</c:v>
                </c:pt>
                <c:pt idx="4">
                  <c:v>2</c:v>
                </c:pt>
                <c:pt idx="5">
                  <c:v>3.1</c:v>
                </c:pt>
                <c:pt idx="6">
                  <c:v>2.5</c:v>
                </c:pt>
                <c:pt idx="7">
                  <c:v>1</c:v>
                </c:pt>
                <c:pt idx="8">
                  <c:v>1.5</c:v>
                </c:pt>
                <c:pt idx="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37-4F65-878C-5FDC3D3FEA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175" cap="rnd" cmpd="sng" algn="ctr">
              <a:solidFill>
                <a:schemeClr val="bg1"/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chemeClr val="bg1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</a:ln>
            </c:spPr>
          </c:marker>
          <c:dPt>
            <c:idx val="6"/>
            <c:marker>
              <c:symbol val="circle"/>
              <c:size val="12"/>
            </c:marker>
            <c:bubble3D val="0"/>
            <c:extLst>
              <c:ext xmlns:c16="http://schemas.microsoft.com/office/drawing/2014/chart" uri="{C3380CC4-5D6E-409C-BE32-E72D297353CC}">
                <c16:uniqueId val="{00000001-5D37-4F65-878C-5FDC3D3FEA24}"/>
              </c:ext>
            </c:extLst>
          </c:dPt>
          <c:cat>
            <c:strRef>
              <c:f>Sheet1!$A$2:$A$11</c:f>
              <c:strCache>
                <c:ptCount val="10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</c:v>
                </c:pt>
                <c:pt idx="1">
                  <c:v>1.5</c:v>
                </c:pt>
                <c:pt idx="2">
                  <c:v>0.3</c:v>
                </c:pt>
                <c:pt idx="3">
                  <c:v>2</c:v>
                </c:pt>
                <c:pt idx="4">
                  <c:v>3</c:v>
                </c:pt>
                <c:pt idx="5">
                  <c:v>1.5</c:v>
                </c:pt>
                <c:pt idx="6">
                  <c:v>3.4</c:v>
                </c:pt>
                <c:pt idx="7">
                  <c:v>2.5</c:v>
                </c:pt>
                <c:pt idx="8">
                  <c:v>3</c:v>
                </c:pt>
                <c:pt idx="9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37-4F65-878C-5FDC3D3F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82685056"/>
        <c:axId val="-1382685600"/>
      </c:lineChart>
      <c:catAx>
        <c:axId val="-138268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schemeClr val="bg1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endParaRPr lang="zh-CN"/>
          </a:p>
        </c:txPr>
        <c:crossAx val="-1382685600"/>
        <c:crosses val="autoZero"/>
        <c:auto val="1"/>
        <c:lblAlgn val="ctr"/>
        <c:lblOffset val="100"/>
        <c:noMultiLvlLbl val="0"/>
      </c:catAx>
      <c:valAx>
        <c:axId val="-13826856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alpha val="10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bg1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38268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D121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48-49B3-B18F-77882E4DB01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48-49B3-B18F-77882E4DB012}"/>
              </c:ext>
            </c:extLst>
          </c:dPt>
          <c:dPt>
            <c:idx val="2"/>
            <c:bubble3D val="0"/>
            <c:spPr>
              <a:solidFill>
                <a:srgbClr val="EB98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48-49B3-B18F-77882E4DB012}"/>
              </c:ext>
            </c:extLst>
          </c:dPt>
          <c:dPt>
            <c:idx val="3"/>
            <c:bubble3D val="0"/>
            <c:spPr>
              <a:solidFill>
                <a:srgbClr val="27797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48-49B3-B18F-77882E4DB01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48-49B3-B18F-77882E4DB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67-4BD1-91F7-CCFB5E1BD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67-4BD1-91F7-CCFB5E1BD4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67-4BD1-91F7-CCFB5E1BD4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67-4BD1-91F7-CCFB5E1BD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rgbClr val="EB9803"/>
              </a:solidFill>
              <a:ln w="9525" cap="flat" cmpd="sng" algn="ctr">
                <a:noFill/>
                <a:round/>
              </a:ln>
              <a:effectLst/>
            </c:spPr>
          </c:upBars>
          <c:downBars>
            <c:spPr>
              <a:solidFill>
                <a:srgbClr val="376D9B"/>
              </a:solidFill>
              <a:ln w="9525" cap="flat" cmpd="sng" algn="ctr">
                <a:noFill/>
                <a:round/>
              </a:ln>
              <a:effectLst/>
            </c:spPr>
          </c:downBars>
        </c:upDownBars>
        <c:axId val="-1378590608"/>
        <c:axId val="-1378596048"/>
      </c:stockChart>
      <c:dateAx>
        <c:axId val="-1378590608"/>
        <c:scaling>
          <c:orientation val="minMax"/>
        </c:scaling>
        <c:delete val="1"/>
        <c:axPos val="b"/>
        <c:numFmt formatCode="yyyy/m/d" sourceLinked="1"/>
        <c:majorTickMark val="out"/>
        <c:minorTickMark val="none"/>
        <c:tickLblPos val="nextTo"/>
        <c:crossAx val="-1378596048"/>
        <c:crosses val="autoZero"/>
        <c:auto val="1"/>
        <c:lblOffset val="100"/>
        <c:baseTimeUnit val="days"/>
      </c:dateAx>
      <c:valAx>
        <c:axId val="-137859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37859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5287488819701"/>
          <c:y val="6.50895953444241E-2"/>
          <c:w val="0.85414712511180302"/>
          <c:h val="0.7830610611160949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5-4B4E-B9D2-C2182F15DC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B9803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B5-4B4E-B9D2-C2182F15DC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329797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B5-4B4E-B9D2-C2182F15D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378587888"/>
        <c:axId val="-1378603120"/>
      </c:barChart>
      <c:catAx>
        <c:axId val="-137858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378603120"/>
        <c:crosses val="autoZero"/>
        <c:auto val="1"/>
        <c:lblAlgn val="ctr"/>
        <c:lblOffset val="100"/>
        <c:noMultiLvlLbl val="0"/>
      </c:catAx>
      <c:valAx>
        <c:axId val="-137860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37858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D12125"/>
              </a:solidFill>
            </c:spPr>
            <c:extLst>
              <c:ext xmlns:c16="http://schemas.microsoft.com/office/drawing/2014/chart" uri="{C3380CC4-5D6E-409C-BE32-E72D297353CC}">
                <c16:uniqueId val="{00000001-A548-48C2-A4BB-C435CE3A6CC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11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548-48C2-A4BB-C435CE3A6CC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7.5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48-48C2-A4BB-C435CE3A6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spPr>
    <a:effectLst>
      <a:softEdge rad="0"/>
    </a:effectLst>
  </c:spPr>
  <c:txPr>
    <a:bodyPr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B9803"/>
              </a:solidFill>
            </c:spPr>
            <c:extLst>
              <c:ext xmlns:c16="http://schemas.microsoft.com/office/drawing/2014/chart" uri="{C3380CC4-5D6E-409C-BE32-E72D297353CC}">
                <c16:uniqueId val="{00000001-8DA7-4B82-97D6-9680FFC7A23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11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DA7-4B82-97D6-9680FFC7A23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A7-4B82-97D6-9680FFC7A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spPr>
    <a:effectLst>
      <a:softEdge rad="0"/>
    </a:effectLst>
  </c:spPr>
  <c:txPr>
    <a:bodyPr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29797"/>
              </a:solidFill>
            </c:spPr>
            <c:extLst>
              <c:ext xmlns:c16="http://schemas.microsoft.com/office/drawing/2014/chart" uri="{C3380CC4-5D6E-409C-BE32-E72D297353CC}">
                <c16:uniqueId val="{00000001-466C-4D35-857F-3E14E8D2A8B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11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66C-4D35-857F-3E14E8D2A8B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6C-4D35-857F-3E14E8D2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spPr>
    <a:effectLst>
      <a:softEdge rad="0"/>
    </a:effectLst>
  </c:spPr>
  <c:txPr>
    <a:bodyPr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E97C6"/>
              </a:solidFill>
            </c:spPr>
            <c:extLst>
              <c:ext xmlns:c16="http://schemas.microsoft.com/office/drawing/2014/chart" uri="{C3380CC4-5D6E-409C-BE32-E72D297353CC}">
                <c16:uniqueId val="{00000001-10C4-4FF6-85D7-AFE96013DA2B}"/>
              </c:ext>
            </c:extLst>
          </c:dPt>
          <c:dPt>
            <c:idx val="1"/>
            <c:bubble3D val="0"/>
            <c:spPr>
              <a:solidFill>
                <a:schemeClr val="bg1">
                  <a:alpha val="11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0C4-4FF6-85D7-AFE96013DA2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4.5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C4-4FF6-85D7-AFE96013D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spPr>
    <a:effectLst>
      <a:softEdge rad="0"/>
    </a:effectLst>
  </c:spPr>
  <c:txPr>
    <a:bodyPr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B9803"/>
              </a:solidFill>
            </c:spPr>
            <c:extLst>
              <c:ext xmlns:c16="http://schemas.microsoft.com/office/drawing/2014/chart" uri="{C3380CC4-5D6E-409C-BE32-E72D297353CC}">
                <c16:uniqueId val="{00000001-745A-4514-8A30-A7167549C569}"/>
              </c:ext>
            </c:extLst>
          </c:dPt>
          <c:dPt>
            <c:idx val="1"/>
            <c:bubble3D val="0"/>
            <c:spPr>
              <a:solidFill>
                <a:schemeClr val="bg1">
                  <a:alpha val="11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45A-4514-8A30-A7167549C56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7.5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5A-4514-8A30-A7167549C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spPr>
    <a:effectLst>
      <a:softEdge rad="0"/>
    </a:effectLst>
  </c:spPr>
  <c:txPr>
    <a:bodyPr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3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3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3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3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3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3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3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3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#4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#4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#4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#4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2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3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3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#23" qsCatId="simple" csTypeId="urn:microsoft.com/office/officeart/2005/8/colors/accent1_2#23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243489" custScaleY="100000" custLinFactNeighborY="2958"/>
      <dgm:spPr/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09239813-272F-4976-BD85-7D7768A80215}" type="presOf" srcId="{7B94AA45-897B-448F-B1BA-376B160BF57C}" destId="{47EE3406-3670-4D59-8022-61224C33A7B8}" srcOrd="0" destOrd="0" presId="urn:microsoft.com/office/officeart/2011/layout/ThemePictureAlternatingAccent"/>
    <dgm:cxn modelId="{684370C5-688E-450F-8331-8D08E92A8CC1}" type="presOf" srcId="{811E3B9F-4EEB-4C2D-929A-85BC8E638A4A}" destId="{94DA54E1-0ED4-47F0-912C-8F4BC5815E21}" srcOrd="0" destOrd="0" presId="urn:microsoft.com/office/officeart/2011/layout/ThemePictureAlternatingAccent"/>
    <dgm:cxn modelId="{2D81DACC-B3DA-470D-A17F-F83E2C0002B8}" type="presParOf" srcId="{94DA54E1-0ED4-47F0-912C-8F4BC5815E21}" destId="{84262F90-E6B6-4C35-B1D0-0C1F7895E0E2}" srcOrd="0" destOrd="0" presId="urn:microsoft.com/office/officeart/2011/layout/ThemePictureAlternatingAccent"/>
    <dgm:cxn modelId="{4B4C2C9B-058C-42A5-A789-2A4746BF198F}" type="presParOf" srcId="{84262F90-E6B6-4C35-B1D0-0C1F7895E0E2}" destId="{6945A5F6-A01B-499F-997B-3CBC982D696C}" srcOrd="0" destOrd="0" presId="urn:microsoft.com/office/officeart/2011/layout/ThemePictureAlternatingAccent"/>
    <dgm:cxn modelId="{A2C3959F-5502-4235-90F1-9806C4BCEA2F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CF9E02-8E45-4671-97C2-FE0FCEC9EC47}" type="doc">
      <dgm:prSet loTypeId="urn:microsoft.com/office/officeart/2005/8/layout/venn1" loCatId="relationship" qsTypeId="urn:microsoft.com/office/officeart/2005/8/quickstyle/simple1#32" qsCatId="simple" csTypeId="urn:microsoft.com/office/officeart/2005/8/colors/accent1_2#32" csCatId="accent1" phldr="1"/>
      <dgm:spPr/>
    </dgm:pt>
    <dgm:pt modelId="{6FD99567-45C7-4D2A-9030-3A1DB40DE2BE}">
      <dgm:prSet phldrT="[Text]"/>
      <dgm:spPr>
        <a:solidFill>
          <a:srgbClr val="EB9803">
            <a:alpha val="50000"/>
          </a:srgb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6181C1A2-0A1B-4C0C-B11D-AEA487D837EF}" type="parTrans" cxnId="{995918B5-59EB-4D1F-95A0-43F7161655AB}">
      <dgm:prSet/>
      <dgm:spPr/>
      <dgm:t>
        <a:bodyPr/>
        <a:lstStyle/>
        <a:p>
          <a:endParaRPr lang="en-US"/>
        </a:p>
      </dgm:t>
    </dgm:pt>
    <dgm:pt modelId="{CDBB3DB7-92F3-4028-B688-4661929902E2}" type="sibTrans" cxnId="{995918B5-59EB-4D1F-95A0-43F7161655AB}">
      <dgm:prSet/>
      <dgm:spPr/>
      <dgm:t>
        <a:bodyPr/>
        <a:lstStyle/>
        <a:p>
          <a:endParaRPr lang="en-US"/>
        </a:p>
      </dgm:t>
    </dgm:pt>
    <dgm:pt modelId="{3852A2D3-4F91-428D-A81E-BCAE4E29E004}">
      <dgm:prSet phldrT="[Text]"/>
      <dgm:spPr>
        <a:solidFill>
          <a:srgbClr val="277977">
            <a:alpha val="50000"/>
          </a:srgb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23716D74-670C-40DC-B686-7B50212417D1}" type="parTrans" cxnId="{EA7448AB-B648-46B4-AA1A-FB33CFF565E8}">
      <dgm:prSet/>
      <dgm:spPr/>
      <dgm:t>
        <a:bodyPr/>
        <a:lstStyle/>
        <a:p>
          <a:endParaRPr lang="en-US"/>
        </a:p>
      </dgm:t>
    </dgm:pt>
    <dgm:pt modelId="{0A90B760-1849-4408-9FB3-131BFFD05022}" type="sibTrans" cxnId="{EA7448AB-B648-46B4-AA1A-FB33CFF565E8}">
      <dgm:prSet/>
      <dgm:spPr/>
      <dgm:t>
        <a:bodyPr/>
        <a:lstStyle/>
        <a:p>
          <a:endParaRPr lang="en-US"/>
        </a:p>
      </dgm:t>
    </dgm:pt>
    <dgm:pt modelId="{B29A1611-0F34-43B7-B088-A9E85A4E02EC}">
      <dgm:prSet phldrT="[Text]"/>
      <dgm:spPr>
        <a:solidFill>
          <a:srgbClr val="376D9B">
            <a:alpha val="50000"/>
          </a:srgb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35A625BC-42F6-4199-AFC0-484FF37E6934}" type="parTrans" cxnId="{EA7CE74D-358C-42B6-B1BA-FDED2F7542A1}">
      <dgm:prSet/>
      <dgm:spPr/>
      <dgm:t>
        <a:bodyPr/>
        <a:lstStyle/>
        <a:p>
          <a:endParaRPr lang="en-US"/>
        </a:p>
      </dgm:t>
    </dgm:pt>
    <dgm:pt modelId="{1EAE04E8-7354-460E-B283-606AF76FA1EC}" type="sibTrans" cxnId="{EA7CE74D-358C-42B6-B1BA-FDED2F7542A1}">
      <dgm:prSet/>
      <dgm:spPr/>
      <dgm:t>
        <a:bodyPr/>
        <a:lstStyle/>
        <a:p>
          <a:endParaRPr lang="en-US"/>
        </a:p>
      </dgm:t>
    </dgm:pt>
    <dgm:pt modelId="{457EECB2-A8D2-4829-8715-F4CD191330DA}">
      <dgm:prSet phldrT="[Text]"/>
      <dgm:spPr>
        <a:solidFill>
          <a:srgbClr val="C00000">
            <a:alpha val="5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BFF794C6-A410-4670-9B9A-EE583D56A1AA}" type="parTrans" cxnId="{E02C38AB-8DA4-4654-AF28-FA6BB47BE90F}">
      <dgm:prSet/>
      <dgm:spPr/>
      <dgm:t>
        <a:bodyPr/>
        <a:lstStyle/>
        <a:p>
          <a:endParaRPr lang="en-US"/>
        </a:p>
      </dgm:t>
    </dgm:pt>
    <dgm:pt modelId="{50186D9B-73B4-47DA-9BB9-DC04408BA3A6}" type="sibTrans" cxnId="{E02C38AB-8DA4-4654-AF28-FA6BB47BE90F}">
      <dgm:prSet/>
      <dgm:spPr/>
      <dgm:t>
        <a:bodyPr/>
        <a:lstStyle/>
        <a:p>
          <a:endParaRPr lang="en-US"/>
        </a:p>
      </dgm:t>
    </dgm:pt>
    <dgm:pt modelId="{67379A0C-3C4A-444D-BA72-A8D65E539A6D}" type="pres">
      <dgm:prSet presAssocID="{7ECF9E02-8E45-4671-97C2-FE0FCEC9EC47}" presName="compositeShape" presStyleCnt="0">
        <dgm:presLayoutVars>
          <dgm:chMax val="7"/>
          <dgm:dir/>
          <dgm:resizeHandles val="exact"/>
        </dgm:presLayoutVars>
      </dgm:prSet>
      <dgm:spPr/>
    </dgm:pt>
    <dgm:pt modelId="{6816940C-BE2C-4133-8D6D-3231BB00903C}" type="pres">
      <dgm:prSet presAssocID="{6FD99567-45C7-4D2A-9030-3A1DB40DE2BE}" presName="circ1" presStyleLbl="vennNode1" presStyleIdx="0" presStyleCnt="4"/>
      <dgm:spPr/>
    </dgm:pt>
    <dgm:pt modelId="{8CB6FAD6-80B5-4658-A6F0-8B67E92DB6F1}" type="pres">
      <dgm:prSet presAssocID="{6FD99567-45C7-4D2A-9030-3A1DB40DE2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1D2DB49-D928-40F1-8DCE-16462289564A}" type="pres">
      <dgm:prSet presAssocID="{3852A2D3-4F91-428D-A81E-BCAE4E29E004}" presName="circ2" presStyleLbl="vennNode1" presStyleIdx="1" presStyleCnt="4"/>
      <dgm:spPr/>
    </dgm:pt>
    <dgm:pt modelId="{18CCEE03-7546-4C54-9F4D-81D85E101129}" type="pres">
      <dgm:prSet presAssocID="{3852A2D3-4F91-428D-A81E-BCAE4E29E00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3C4AF50-33FC-412F-ADCC-1BBD3050C6CE}" type="pres">
      <dgm:prSet presAssocID="{B29A1611-0F34-43B7-B088-A9E85A4E02EC}" presName="circ3" presStyleLbl="vennNode1" presStyleIdx="2" presStyleCnt="4"/>
      <dgm:spPr/>
    </dgm:pt>
    <dgm:pt modelId="{AD158728-9817-4F16-95C5-BAFF2F015E27}" type="pres">
      <dgm:prSet presAssocID="{B29A1611-0F34-43B7-B088-A9E85A4E02E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CEA9F31-D205-4D8C-81AD-95B4F6289396}" type="pres">
      <dgm:prSet presAssocID="{457EECB2-A8D2-4829-8715-F4CD191330DA}" presName="circ4" presStyleLbl="vennNode1" presStyleIdx="3" presStyleCnt="4"/>
      <dgm:spPr/>
    </dgm:pt>
    <dgm:pt modelId="{24408262-0EE2-489B-BF2B-80430A7CC9EF}" type="pres">
      <dgm:prSet presAssocID="{457EECB2-A8D2-4829-8715-F4CD191330D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2990233-E7AF-48CE-A0EC-4DB8CD6F9D84}" type="presOf" srcId="{3852A2D3-4F91-428D-A81E-BCAE4E29E004}" destId="{41D2DB49-D928-40F1-8DCE-16462289564A}" srcOrd="0" destOrd="0" presId="urn:microsoft.com/office/officeart/2005/8/layout/venn1"/>
    <dgm:cxn modelId="{1EEA6641-4A31-4E3B-B4F8-2CD9691D1831}" type="presOf" srcId="{457EECB2-A8D2-4829-8715-F4CD191330DA}" destId="{24408262-0EE2-489B-BF2B-80430A7CC9EF}" srcOrd="1" destOrd="0" presId="urn:microsoft.com/office/officeart/2005/8/layout/venn1"/>
    <dgm:cxn modelId="{E2B5434A-B030-46A7-ABE4-62FDA780788A}" type="presOf" srcId="{7ECF9E02-8E45-4671-97C2-FE0FCEC9EC47}" destId="{67379A0C-3C4A-444D-BA72-A8D65E539A6D}" srcOrd="0" destOrd="0" presId="urn:microsoft.com/office/officeart/2005/8/layout/venn1"/>
    <dgm:cxn modelId="{EA7CE74D-358C-42B6-B1BA-FDED2F7542A1}" srcId="{7ECF9E02-8E45-4671-97C2-FE0FCEC9EC47}" destId="{B29A1611-0F34-43B7-B088-A9E85A4E02EC}" srcOrd="2" destOrd="0" parTransId="{35A625BC-42F6-4199-AFC0-484FF37E6934}" sibTransId="{1EAE04E8-7354-460E-B283-606AF76FA1EC}"/>
    <dgm:cxn modelId="{75A9B287-A168-40AE-8438-69C9DB59187A}" type="presOf" srcId="{457EECB2-A8D2-4829-8715-F4CD191330DA}" destId="{0CEA9F31-D205-4D8C-81AD-95B4F6289396}" srcOrd="0" destOrd="0" presId="urn:microsoft.com/office/officeart/2005/8/layout/venn1"/>
    <dgm:cxn modelId="{66AAF691-F54C-4E17-9153-CE7DEE0F3252}" type="presOf" srcId="{6FD99567-45C7-4D2A-9030-3A1DB40DE2BE}" destId="{6816940C-BE2C-4133-8D6D-3231BB00903C}" srcOrd="0" destOrd="0" presId="urn:microsoft.com/office/officeart/2005/8/layout/venn1"/>
    <dgm:cxn modelId="{E02C38AB-8DA4-4654-AF28-FA6BB47BE90F}" srcId="{7ECF9E02-8E45-4671-97C2-FE0FCEC9EC47}" destId="{457EECB2-A8D2-4829-8715-F4CD191330DA}" srcOrd="3" destOrd="0" parTransId="{BFF794C6-A410-4670-9B9A-EE583D56A1AA}" sibTransId="{50186D9B-73B4-47DA-9BB9-DC04408BA3A6}"/>
    <dgm:cxn modelId="{EA7448AB-B648-46B4-AA1A-FB33CFF565E8}" srcId="{7ECF9E02-8E45-4671-97C2-FE0FCEC9EC47}" destId="{3852A2D3-4F91-428D-A81E-BCAE4E29E004}" srcOrd="1" destOrd="0" parTransId="{23716D74-670C-40DC-B686-7B50212417D1}" sibTransId="{0A90B760-1849-4408-9FB3-131BFFD05022}"/>
    <dgm:cxn modelId="{0E1D50AD-A69F-436D-AFF0-043B365457B9}" type="presOf" srcId="{B29A1611-0F34-43B7-B088-A9E85A4E02EC}" destId="{93C4AF50-33FC-412F-ADCC-1BBD3050C6CE}" srcOrd="0" destOrd="0" presId="urn:microsoft.com/office/officeart/2005/8/layout/venn1"/>
    <dgm:cxn modelId="{86BD58B3-1A87-4EF3-A669-165EA5DC706B}" type="presOf" srcId="{3852A2D3-4F91-428D-A81E-BCAE4E29E004}" destId="{18CCEE03-7546-4C54-9F4D-81D85E101129}" srcOrd="1" destOrd="0" presId="urn:microsoft.com/office/officeart/2005/8/layout/venn1"/>
    <dgm:cxn modelId="{995918B5-59EB-4D1F-95A0-43F7161655AB}" srcId="{7ECF9E02-8E45-4671-97C2-FE0FCEC9EC47}" destId="{6FD99567-45C7-4D2A-9030-3A1DB40DE2BE}" srcOrd="0" destOrd="0" parTransId="{6181C1A2-0A1B-4C0C-B11D-AEA487D837EF}" sibTransId="{CDBB3DB7-92F3-4028-B688-4661929902E2}"/>
    <dgm:cxn modelId="{D115F8BF-1F49-4F41-8C73-6C33BD9D0B4E}" type="presOf" srcId="{6FD99567-45C7-4D2A-9030-3A1DB40DE2BE}" destId="{8CB6FAD6-80B5-4658-A6F0-8B67E92DB6F1}" srcOrd="1" destOrd="0" presId="urn:microsoft.com/office/officeart/2005/8/layout/venn1"/>
    <dgm:cxn modelId="{1EDCDDFA-2FF9-47CE-BF68-DC7FC495873B}" type="presOf" srcId="{B29A1611-0F34-43B7-B088-A9E85A4E02EC}" destId="{AD158728-9817-4F16-95C5-BAFF2F015E27}" srcOrd="1" destOrd="0" presId="urn:microsoft.com/office/officeart/2005/8/layout/venn1"/>
    <dgm:cxn modelId="{2D4BF790-A2FA-424A-98C0-9E40433ACE2A}" type="presParOf" srcId="{67379A0C-3C4A-444D-BA72-A8D65E539A6D}" destId="{6816940C-BE2C-4133-8D6D-3231BB00903C}" srcOrd="0" destOrd="0" presId="urn:microsoft.com/office/officeart/2005/8/layout/venn1"/>
    <dgm:cxn modelId="{75A30D30-98A2-46AC-99FD-189211364087}" type="presParOf" srcId="{67379A0C-3C4A-444D-BA72-A8D65E539A6D}" destId="{8CB6FAD6-80B5-4658-A6F0-8B67E92DB6F1}" srcOrd="1" destOrd="0" presId="urn:microsoft.com/office/officeart/2005/8/layout/venn1"/>
    <dgm:cxn modelId="{FE471594-76ED-4436-AC83-8A8CB2A1EDA6}" type="presParOf" srcId="{67379A0C-3C4A-444D-BA72-A8D65E539A6D}" destId="{41D2DB49-D928-40F1-8DCE-16462289564A}" srcOrd="2" destOrd="0" presId="urn:microsoft.com/office/officeart/2005/8/layout/venn1"/>
    <dgm:cxn modelId="{5B0871D8-632E-4B4F-AEB0-27309198C501}" type="presParOf" srcId="{67379A0C-3C4A-444D-BA72-A8D65E539A6D}" destId="{18CCEE03-7546-4C54-9F4D-81D85E101129}" srcOrd="3" destOrd="0" presId="urn:microsoft.com/office/officeart/2005/8/layout/venn1"/>
    <dgm:cxn modelId="{80275103-2823-4F14-AAB5-6948037550F3}" type="presParOf" srcId="{67379A0C-3C4A-444D-BA72-A8D65E539A6D}" destId="{93C4AF50-33FC-412F-ADCC-1BBD3050C6CE}" srcOrd="4" destOrd="0" presId="urn:microsoft.com/office/officeart/2005/8/layout/venn1"/>
    <dgm:cxn modelId="{F6ADF21D-509A-4719-9357-9706E13D73CC}" type="presParOf" srcId="{67379A0C-3C4A-444D-BA72-A8D65E539A6D}" destId="{AD158728-9817-4F16-95C5-BAFF2F015E27}" srcOrd="5" destOrd="0" presId="urn:microsoft.com/office/officeart/2005/8/layout/venn1"/>
    <dgm:cxn modelId="{7495EDD1-9ABA-4BAC-8D4C-EF350D65754B}" type="presParOf" srcId="{67379A0C-3C4A-444D-BA72-A8D65E539A6D}" destId="{0CEA9F31-D205-4D8C-81AD-95B4F6289396}" srcOrd="6" destOrd="0" presId="urn:microsoft.com/office/officeart/2005/8/layout/venn1"/>
    <dgm:cxn modelId="{CBEC148C-BADD-4089-BA97-D521F0809976}" type="presParOf" srcId="{67379A0C-3C4A-444D-BA72-A8D65E539A6D}" destId="{24408262-0EE2-489B-BF2B-80430A7CC9E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653995-5E89-4F61-810A-93B4C16A57F7}" type="doc">
      <dgm:prSet loTypeId="urn:microsoft.com/office/officeart/2011/layout/RadialPictureList" loCatId="picture" qsTypeId="urn:microsoft.com/office/officeart/2005/8/quickstyle/simple1#33" qsCatId="simple" csTypeId="urn:microsoft.com/office/officeart/2005/8/colors/accent1_2#33" csCatId="accent1" phldr="1"/>
      <dgm:spPr/>
      <dgm:t>
        <a:bodyPr/>
        <a:lstStyle/>
        <a:p>
          <a:endParaRPr lang="en-US"/>
        </a:p>
      </dgm:t>
    </dgm:pt>
    <dgm:pt modelId="{B902FA6D-2A2B-492E-82F4-06AE7C349838}">
      <dgm:prSet phldrT="[Text]" custT="1"/>
      <dgm:spPr>
        <a:solidFill>
          <a:srgbClr val="376D9B"/>
        </a:solidFill>
      </dgm:spPr>
      <dgm:t>
        <a:bodyPr/>
        <a:lstStyle/>
        <a:p>
          <a:endParaRPr lang="en-US" sz="2000" dirty="0">
            <a:latin typeface="Source Sans Pro" panose="020B0503030403020204" pitchFamily="34" charset="0"/>
          </a:endParaRPr>
        </a:p>
        <a:p>
          <a:endParaRPr lang="en-US" sz="2000" dirty="0">
            <a:latin typeface="Source Sans Pro" panose="020B0503030403020204" pitchFamily="34" charset="0"/>
          </a:endParaRPr>
        </a:p>
        <a:p>
          <a:r>
            <a:rPr lang="en-US" sz="2000" dirty="0" err="1">
              <a:latin typeface="Source Sans Pro" panose="020B0503030403020204" pitchFamily="34" charset="0"/>
            </a:rPr>
            <a:t>Lorem</a:t>
          </a:r>
          <a:r>
            <a:rPr lang="en-US" sz="2000" dirty="0">
              <a:latin typeface="Source Sans Pro" panose="020B0503030403020204" pitchFamily="34" charset="0"/>
            </a:rPr>
            <a:t> </a:t>
          </a:r>
          <a:r>
            <a:rPr lang="en-US" sz="2000" dirty="0" err="1">
              <a:latin typeface="Source Sans Pro" panose="020B0503030403020204" pitchFamily="34" charset="0"/>
            </a:rPr>
            <a:t>ispum</a:t>
          </a:r>
          <a:r>
            <a:rPr lang="en-US" sz="2000" dirty="0">
              <a:latin typeface="Source Sans Pro" panose="020B0503030403020204" pitchFamily="34" charset="0"/>
            </a:rPr>
            <a:t> dolor sit </a:t>
          </a:r>
          <a:r>
            <a:rPr lang="en-US" sz="2000" dirty="0" err="1">
              <a:latin typeface="Source Sans Pro" panose="020B0503030403020204" pitchFamily="34" charset="0"/>
            </a:rPr>
            <a:t>amet</a:t>
          </a:r>
          <a:endParaRPr lang="en-US" sz="2000" dirty="0">
            <a:latin typeface="Source Sans Pro" panose="020B0503030403020204" pitchFamily="34" charset="0"/>
          </a:endParaRPr>
        </a:p>
        <a:p>
          <a:endParaRPr lang="en-US" sz="2000" dirty="0">
            <a:latin typeface="Source Sans Pro" panose="020B0503030403020204" pitchFamily="34" charset="0"/>
          </a:endParaRPr>
        </a:p>
      </dgm:t>
    </dgm:pt>
    <dgm:pt modelId="{21F1D504-FA19-44B2-A19F-570CC4AAA6F5}" type="parTrans" cxnId="{E00D973C-D8A7-4F3C-AFF0-42EEB345D5E5}">
      <dgm:prSet/>
      <dgm:spPr/>
      <dgm:t>
        <a:bodyPr/>
        <a:lstStyle/>
        <a:p>
          <a:endParaRPr lang="en-US"/>
        </a:p>
      </dgm:t>
    </dgm:pt>
    <dgm:pt modelId="{881D0E54-DF0A-4A88-9A83-414FE612B033}" type="sibTrans" cxnId="{E00D973C-D8A7-4F3C-AFF0-42EEB345D5E5}">
      <dgm:prSet/>
      <dgm:spPr/>
      <dgm:t>
        <a:bodyPr/>
        <a:lstStyle/>
        <a:p>
          <a:endParaRPr lang="en-US"/>
        </a:p>
      </dgm:t>
    </dgm:pt>
    <dgm:pt modelId="{F9981DE9-489B-4105-99E3-38A0B0A2DC97}">
      <dgm:prSet phldrT="[Text]"/>
      <dgm:spPr/>
      <dgm:t>
        <a:bodyPr/>
        <a:lstStyle/>
        <a:p>
          <a:endParaRPr lang="en-US" dirty="0"/>
        </a:p>
      </dgm:t>
    </dgm:pt>
    <dgm:pt modelId="{559D9D63-CD8E-4F6F-8599-82DE1AFD6885}" type="parTrans" cxnId="{5E173793-6250-496F-9FEF-6E1D91CFF7B7}">
      <dgm:prSet/>
      <dgm:spPr/>
      <dgm:t>
        <a:bodyPr/>
        <a:lstStyle/>
        <a:p>
          <a:endParaRPr lang="en-US"/>
        </a:p>
      </dgm:t>
    </dgm:pt>
    <dgm:pt modelId="{5F7216F0-ECD2-40D7-8508-72DE031EF462}" type="sibTrans" cxnId="{5E173793-6250-496F-9FEF-6E1D91CFF7B7}">
      <dgm:prSet/>
      <dgm:spPr/>
      <dgm:t>
        <a:bodyPr/>
        <a:lstStyle/>
        <a:p>
          <a:endParaRPr lang="en-US"/>
        </a:p>
      </dgm:t>
    </dgm:pt>
    <dgm:pt modelId="{EAF2996E-E398-48EA-A5BD-87BDA499BF37}">
      <dgm:prSet phldrT="[Text]"/>
      <dgm:spPr/>
      <dgm:t>
        <a:bodyPr/>
        <a:lstStyle/>
        <a:p>
          <a:endParaRPr lang="en-US" dirty="0"/>
        </a:p>
      </dgm:t>
    </dgm:pt>
    <dgm:pt modelId="{BA925CD4-4427-4AF1-B73C-B13F1ACBAFF9}" type="parTrans" cxnId="{7EE2FE55-4364-4743-9E17-0D2EE0ABF615}">
      <dgm:prSet/>
      <dgm:spPr/>
      <dgm:t>
        <a:bodyPr/>
        <a:lstStyle/>
        <a:p>
          <a:endParaRPr lang="en-US"/>
        </a:p>
      </dgm:t>
    </dgm:pt>
    <dgm:pt modelId="{BC8FC86D-9381-4D46-BABF-9E9D9FB5E060}" type="sibTrans" cxnId="{7EE2FE55-4364-4743-9E17-0D2EE0ABF615}">
      <dgm:prSet/>
      <dgm:spPr/>
      <dgm:t>
        <a:bodyPr/>
        <a:lstStyle/>
        <a:p>
          <a:endParaRPr lang="en-US"/>
        </a:p>
      </dgm:t>
    </dgm:pt>
    <dgm:pt modelId="{9F12CF77-BF2D-4483-925D-1895C684DDF0}">
      <dgm:prSet phldrT="[Text]"/>
      <dgm:spPr/>
      <dgm:t>
        <a:bodyPr/>
        <a:lstStyle/>
        <a:p>
          <a:endParaRPr lang="en-US" dirty="0"/>
        </a:p>
      </dgm:t>
    </dgm:pt>
    <dgm:pt modelId="{18448736-90D0-4784-9282-15D8152FED30}" type="sibTrans" cxnId="{52A3723B-A902-4AB0-83FB-F7053D1AA60A}">
      <dgm:prSet/>
      <dgm:spPr/>
      <dgm:t>
        <a:bodyPr/>
        <a:lstStyle/>
        <a:p>
          <a:endParaRPr lang="en-US"/>
        </a:p>
      </dgm:t>
    </dgm:pt>
    <dgm:pt modelId="{10B0407D-81F4-4F91-B588-783607932DC5}" type="parTrans" cxnId="{52A3723B-A902-4AB0-83FB-F7053D1AA60A}">
      <dgm:prSet/>
      <dgm:spPr/>
      <dgm:t>
        <a:bodyPr/>
        <a:lstStyle/>
        <a:p>
          <a:endParaRPr lang="en-US"/>
        </a:p>
      </dgm:t>
    </dgm:pt>
    <dgm:pt modelId="{7AEF7FA9-038D-4E9C-AF5E-F4ABB99B86EE}" type="pres">
      <dgm:prSet presAssocID="{62653995-5E89-4F61-810A-93B4C16A57F7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62313A2C-0953-4B74-8971-87BFAEA98B06}" type="pres">
      <dgm:prSet presAssocID="{B902FA6D-2A2B-492E-82F4-06AE7C349838}" presName="Parent" presStyleLbl="node1" presStyleIdx="0" presStyleCnt="2">
        <dgm:presLayoutVars>
          <dgm:chMax val="4"/>
          <dgm:chPref val="3"/>
        </dgm:presLayoutVars>
      </dgm:prSet>
      <dgm:spPr/>
    </dgm:pt>
    <dgm:pt modelId="{F036ECC1-69FD-4217-981B-B59C912BEB20}" type="pres">
      <dgm:prSet presAssocID="{9F12CF77-BF2D-4483-925D-1895C684DDF0}" presName="Accent" presStyleLbl="node1" presStyleIdx="1" presStyleCnt="2"/>
      <dgm:spPr>
        <a:solidFill>
          <a:schemeClr val="bg1">
            <a:lumMod val="85000"/>
          </a:schemeClr>
        </a:solidFill>
      </dgm:spPr>
    </dgm:pt>
    <dgm:pt modelId="{F3C5FADC-3FE3-474B-88DF-1D6F517D960A}" type="pres">
      <dgm:prSet presAssocID="{9F12CF77-BF2D-4483-925D-1895C684DDF0}" presName="Image1" presStyleLbl="fgImgPlace1" presStyleIdx="0" presStyleCnt="3"/>
      <dgm:spPr/>
    </dgm:pt>
    <dgm:pt modelId="{DB7B93F8-8685-45D7-9F8E-620E13C767D5}" type="pres">
      <dgm:prSet presAssocID="{9F12CF77-BF2D-4483-925D-1895C684DDF0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5A334BB-D5DD-42EC-A176-99D76F8C40E9}" type="pres">
      <dgm:prSet presAssocID="{F9981DE9-489B-4105-99E3-38A0B0A2DC97}" presName="Image2" presStyleCnt="0"/>
      <dgm:spPr/>
    </dgm:pt>
    <dgm:pt modelId="{0838BDCE-0152-4DB8-91C0-2F4838A106ED}" type="pres">
      <dgm:prSet presAssocID="{F9981DE9-489B-4105-99E3-38A0B0A2DC97}" presName="Image" presStyleLbl="fgImgPlace1" presStyleIdx="1" presStyleCnt="3"/>
      <dgm:spPr/>
    </dgm:pt>
    <dgm:pt modelId="{AE3DB918-CD66-4307-8142-8BF46F5FB33A}" type="pres">
      <dgm:prSet presAssocID="{F9981DE9-489B-4105-99E3-38A0B0A2DC97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7E415DF-3285-42C0-84C7-5CFC83F32BAB}" type="pres">
      <dgm:prSet presAssocID="{EAF2996E-E398-48EA-A5BD-87BDA499BF37}" presName="Image3" presStyleCnt="0"/>
      <dgm:spPr/>
    </dgm:pt>
    <dgm:pt modelId="{7F3712E2-19AC-45B7-9268-EAE665C49572}" type="pres">
      <dgm:prSet presAssocID="{EAF2996E-E398-48EA-A5BD-87BDA499BF37}" presName="Image" presStyleLbl="fgImgPlace1" presStyleIdx="2" presStyleCnt="3"/>
      <dgm:spPr/>
    </dgm:pt>
    <dgm:pt modelId="{21C4553C-9C04-465E-BE35-F2FCFEC29C6B}" type="pres">
      <dgm:prSet presAssocID="{EAF2996E-E398-48EA-A5BD-87BDA499BF3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0F9D31D-D241-4910-ADE4-CAA5AD02F301}" type="presOf" srcId="{9F12CF77-BF2D-4483-925D-1895C684DDF0}" destId="{DB7B93F8-8685-45D7-9F8E-620E13C767D5}" srcOrd="0" destOrd="0" presId="urn:microsoft.com/office/officeart/2011/layout/RadialPictureList"/>
    <dgm:cxn modelId="{6DC7AB31-99A1-46A0-B57A-7B465422B3C0}" type="presOf" srcId="{EAF2996E-E398-48EA-A5BD-87BDA499BF37}" destId="{21C4553C-9C04-465E-BE35-F2FCFEC29C6B}" srcOrd="0" destOrd="0" presId="urn:microsoft.com/office/officeart/2011/layout/RadialPictureList"/>
    <dgm:cxn modelId="{52A3723B-A902-4AB0-83FB-F7053D1AA60A}" srcId="{B902FA6D-2A2B-492E-82F4-06AE7C349838}" destId="{9F12CF77-BF2D-4483-925D-1895C684DDF0}" srcOrd="0" destOrd="0" parTransId="{10B0407D-81F4-4F91-B588-783607932DC5}" sibTransId="{18448736-90D0-4784-9282-15D8152FED30}"/>
    <dgm:cxn modelId="{E00D973C-D8A7-4F3C-AFF0-42EEB345D5E5}" srcId="{62653995-5E89-4F61-810A-93B4C16A57F7}" destId="{B902FA6D-2A2B-492E-82F4-06AE7C349838}" srcOrd="0" destOrd="0" parTransId="{21F1D504-FA19-44B2-A19F-570CC4AAA6F5}" sibTransId="{881D0E54-DF0A-4A88-9A83-414FE612B033}"/>
    <dgm:cxn modelId="{B685E363-6FE7-42BC-B1D2-4D6E23B1FCBA}" type="presOf" srcId="{F9981DE9-489B-4105-99E3-38A0B0A2DC97}" destId="{AE3DB918-CD66-4307-8142-8BF46F5FB33A}" srcOrd="0" destOrd="0" presId="urn:microsoft.com/office/officeart/2011/layout/RadialPictureList"/>
    <dgm:cxn modelId="{7EE2FE55-4364-4743-9E17-0D2EE0ABF615}" srcId="{B902FA6D-2A2B-492E-82F4-06AE7C349838}" destId="{EAF2996E-E398-48EA-A5BD-87BDA499BF37}" srcOrd="2" destOrd="0" parTransId="{BA925CD4-4427-4AF1-B73C-B13F1ACBAFF9}" sibTransId="{BC8FC86D-9381-4D46-BABF-9E9D9FB5E060}"/>
    <dgm:cxn modelId="{2C99878A-5A6B-4457-A629-A1C53054A093}" type="presOf" srcId="{B902FA6D-2A2B-492E-82F4-06AE7C349838}" destId="{62313A2C-0953-4B74-8971-87BFAEA98B06}" srcOrd="0" destOrd="0" presId="urn:microsoft.com/office/officeart/2011/layout/RadialPictureList"/>
    <dgm:cxn modelId="{5E173793-6250-496F-9FEF-6E1D91CFF7B7}" srcId="{B902FA6D-2A2B-492E-82F4-06AE7C349838}" destId="{F9981DE9-489B-4105-99E3-38A0B0A2DC97}" srcOrd="1" destOrd="0" parTransId="{559D9D63-CD8E-4F6F-8599-82DE1AFD6885}" sibTransId="{5F7216F0-ECD2-40D7-8508-72DE031EF462}"/>
    <dgm:cxn modelId="{F9E024BF-33A9-4569-BBA3-0C70DD3CB14A}" type="presOf" srcId="{62653995-5E89-4F61-810A-93B4C16A57F7}" destId="{7AEF7FA9-038D-4E9C-AF5E-F4ABB99B86EE}" srcOrd="0" destOrd="0" presId="urn:microsoft.com/office/officeart/2011/layout/RadialPictureList"/>
    <dgm:cxn modelId="{446353CE-7156-4544-92E3-F25D9648C612}" type="presParOf" srcId="{7AEF7FA9-038D-4E9C-AF5E-F4ABB99B86EE}" destId="{62313A2C-0953-4B74-8971-87BFAEA98B06}" srcOrd="0" destOrd="0" presId="urn:microsoft.com/office/officeart/2011/layout/RadialPictureList"/>
    <dgm:cxn modelId="{D717C1D3-5B1E-4DDD-9E00-719E644F71BE}" type="presParOf" srcId="{7AEF7FA9-038D-4E9C-AF5E-F4ABB99B86EE}" destId="{F036ECC1-69FD-4217-981B-B59C912BEB20}" srcOrd="1" destOrd="0" presId="urn:microsoft.com/office/officeart/2011/layout/RadialPictureList"/>
    <dgm:cxn modelId="{94ADC2C9-6741-483D-ADB5-8739C3DE564B}" type="presParOf" srcId="{7AEF7FA9-038D-4E9C-AF5E-F4ABB99B86EE}" destId="{F3C5FADC-3FE3-474B-88DF-1D6F517D960A}" srcOrd="2" destOrd="0" presId="urn:microsoft.com/office/officeart/2011/layout/RadialPictureList"/>
    <dgm:cxn modelId="{06D7DA72-3E1C-4389-B49F-CB7EE66A2029}" type="presParOf" srcId="{7AEF7FA9-038D-4E9C-AF5E-F4ABB99B86EE}" destId="{DB7B93F8-8685-45D7-9F8E-620E13C767D5}" srcOrd="3" destOrd="0" presId="urn:microsoft.com/office/officeart/2011/layout/RadialPictureList"/>
    <dgm:cxn modelId="{A5E1E4AC-5667-4AA6-960D-11EE7D55A1A9}" type="presParOf" srcId="{7AEF7FA9-038D-4E9C-AF5E-F4ABB99B86EE}" destId="{25A334BB-D5DD-42EC-A176-99D76F8C40E9}" srcOrd="4" destOrd="0" presId="urn:microsoft.com/office/officeart/2011/layout/RadialPictureList"/>
    <dgm:cxn modelId="{3F2FA118-B4EB-4968-A3FC-EA48ACEB6A63}" type="presParOf" srcId="{25A334BB-D5DD-42EC-A176-99D76F8C40E9}" destId="{0838BDCE-0152-4DB8-91C0-2F4838A106ED}" srcOrd="0" destOrd="0" presId="urn:microsoft.com/office/officeart/2011/layout/RadialPictureList"/>
    <dgm:cxn modelId="{B94A876A-5A69-4471-9216-14C76C58E937}" type="presParOf" srcId="{7AEF7FA9-038D-4E9C-AF5E-F4ABB99B86EE}" destId="{AE3DB918-CD66-4307-8142-8BF46F5FB33A}" srcOrd="5" destOrd="0" presId="urn:microsoft.com/office/officeart/2011/layout/RadialPictureList"/>
    <dgm:cxn modelId="{1B37BB73-E2E0-45B6-AEA8-3D70F20F8568}" type="presParOf" srcId="{7AEF7FA9-038D-4E9C-AF5E-F4ABB99B86EE}" destId="{87E415DF-3285-42C0-84C7-5CFC83F32BAB}" srcOrd="6" destOrd="0" presId="urn:microsoft.com/office/officeart/2011/layout/RadialPictureList"/>
    <dgm:cxn modelId="{9D189265-5E20-43DC-917B-B5237EA07697}" type="presParOf" srcId="{87E415DF-3285-42C0-84C7-5CFC83F32BAB}" destId="{7F3712E2-19AC-45B7-9268-EAE665C49572}" srcOrd="0" destOrd="0" presId="urn:microsoft.com/office/officeart/2011/layout/RadialPictureList"/>
    <dgm:cxn modelId="{F911AB97-4BA3-43DB-A279-FD41CD831507}" type="presParOf" srcId="{7AEF7FA9-038D-4E9C-AF5E-F4ABB99B86EE}" destId="{21C4553C-9C04-465E-BE35-F2FCFEC29C6B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FBAFF97-C064-416A-9EAB-A416C7F5C0CE}" type="doc">
      <dgm:prSet loTypeId="urn:microsoft.com/office/officeart/2005/8/layout/radial4#1" loCatId="relationship" qsTypeId="urn:microsoft.com/office/officeart/2005/8/quickstyle/simple1#34" qsCatId="simple" csTypeId="urn:microsoft.com/office/officeart/2005/8/colors/accent1_2#34" csCatId="accent1" phldr="1"/>
      <dgm:spPr/>
      <dgm:t>
        <a:bodyPr/>
        <a:lstStyle/>
        <a:p>
          <a:endParaRPr lang="en-US"/>
        </a:p>
      </dgm:t>
    </dgm:pt>
    <dgm:pt modelId="{A5653996-E50C-4CC8-A91C-831FF175FB01}">
      <dgm:prSet phldrT="[Text]"/>
      <dgm:spPr>
        <a:solidFill>
          <a:srgbClr val="172E41"/>
        </a:solidFill>
      </dgm:spPr>
      <dgm:t>
        <a:bodyPr/>
        <a:lstStyle/>
        <a:p>
          <a:endParaRPr lang="en-US" dirty="0"/>
        </a:p>
      </dgm:t>
    </dgm:pt>
    <dgm:pt modelId="{B8448872-D65A-4DBD-813F-00BE7BB3DDA8}" type="parTrans" cxnId="{9B9561B2-F095-47B8-8AEF-3B39BC8D307C}">
      <dgm:prSet/>
      <dgm:spPr/>
      <dgm:t>
        <a:bodyPr/>
        <a:lstStyle/>
        <a:p>
          <a:endParaRPr lang="en-US"/>
        </a:p>
      </dgm:t>
    </dgm:pt>
    <dgm:pt modelId="{1B5C0DD8-B1B0-407B-95B7-E2A4E2E64FEA}" type="sibTrans" cxnId="{9B9561B2-F095-47B8-8AEF-3B39BC8D307C}">
      <dgm:prSet/>
      <dgm:spPr/>
      <dgm:t>
        <a:bodyPr/>
        <a:lstStyle/>
        <a:p>
          <a:endParaRPr lang="en-US"/>
        </a:p>
      </dgm:t>
    </dgm:pt>
    <dgm:pt modelId="{DEAC0AE7-58CE-4613-8983-ADE71CEABAB8}">
      <dgm:prSet phldrT="[Text]" custT="1"/>
      <dgm:spPr>
        <a:solidFill>
          <a:srgbClr val="EB9803"/>
        </a:solidFill>
      </dgm:spPr>
      <dgm:t>
        <a:bodyPr/>
        <a:lstStyle/>
        <a:p>
          <a:r>
            <a:rPr lang="en-US" sz="1400" b="1">
              <a:latin typeface="Source Sans Pro Light" panose="020B0403030403020204" pitchFamily="34" charset="0"/>
            </a:rPr>
            <a:t>Lorem Ipsum dolor sit amet</a:t>
          </a:r>
          <a:endParaRPr lang="en-US" sz="1400">
            <a:latin typeface="Source Sans Pro Light" panose="020B0403030403020204" pitchFamily="34" charset="0"/>
          </a:endParaRPr>
        </a:p>
      </dgm:t>
    </dgm:pt>
    <dgm:pt modelId="{737806E6-B7FA-45A3-86EB-4C4A54498BAC}" type="parTrans" cxnId="{94B75317-CD30-4402-AE4E-A84FDA150C6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85409213-7E8D-4F9D-8C2D-C167387607F0}" type="sibTrans" cxnId="{94B75317-CD30-4402-AE4E-A84FDA150C63}">
      <dgm:prSet/>
      <dgm:spPr/>
      <dgm:t>
        <a:bodyPr/>
        <a:lstStyle/>
        <a:p>
          <a:endParaRPr lang="en-US"/>
        </a:p>
      </dgm:t>
    </dgm:pt>
    <dgm:pt modelId="{F0AD55AC-6FD8-4403-A3F7-6415D46F6D22}">
      <dgm:prSet phldrT="[Text]" custT="1"/>
      <dgm:spPr>
        <a:solidFill>
          <a:srgbClr val="D12125"/>
        </a:solidFill>
      </dgm:spPr>
      <dgm:t>
        <a:bodyPr/>
        <a:lstStyle/>
        <a:p>
          <a:r>
            <a:rPr lang="en-US" sz="1400">
              <a:latin typeface="Source Sans Pro Light" panose="020B0403030403020204" pitchFamily="34" charset="0"/>
            </a:rPr>
            <a:t>Consectetur amet ultop sen</a:t>
          </a:r>
        </a:p>
      </dgm:t>
    </dgm:pt>
    <dgm:pt modelId="{EFE3D296-FA6F-459C-8DD1-5DF57ACE3A92}" type="parTrans" cxnId="{D6F692F3-6DEB-468D-A0FD-E9A07683204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8235499D-E92A-4F54-84BD-D4809C59614D}" type="sibTrans" cxnId="{D6F692F3-6DEB-468D-A0FD-E9A07683204F}">
      <dgm:prSet/>
      <dgm:spPr/>
      <dgm:t>
        <a:bodyPr/>
        <a:lstStyle/>
        <a:p>
          <a:endParaRPr lang="en-US"/>
        </a:p>
      </dgm:t>
    </dgm:pt>
    <dgm:pt modelId="{215E01AE-ED8D-495D-A6B5-2ECF02EA6E38}">
      <dgm:prSet phldrT="[Text]" custT="1"/>
      <dgm:spPr>
        <a:solidFill>
          <a:srgbClr val="329797"/>
        </a:solidFill>
      </dgm:spPr>
      <dgm:t>
        <a:bodyPr/>
        <a:lstStyle/>
        <a:p>
          <a:r>
            <a:rPr lang="en-US" sz="1400" b="1">
              <a:latin typeface="Source Sans Pro Light" panose="020B0403030403020204" pitchFamily="34" charset="0"/>
            </a:rPr>
            <a:t>Lorem Ipsum dolor sit amet</a:t>
          </a:r>
          <a:endParaRPr lang="en-US" sz="1400"/>
        </a:p>
      </dgm:t>
    </dgm:pt>
    <dgm:pt modelId="{01DA5C42-0821-4826-83C3-C8FFA942F516}" type="parTrans" cxnId="{43E8446C-C83B-43C0-B7DB-301F0A3D050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C6241BB7-4BDA-440E-A595-28327B15FF53}" type="sibTrans" cxnId="{43E8446C-C83B-43C0-B7DB-301F0A3D0502}">
      <dgm:prSet/>
      <dgm:spPr/>
      <dgm:t>
        <a:bodyPr/>
        <a:lstStyle/>
        <a:p>
          <a:endParaRPr lang="en-US"/>
        </a:p>
      </dgm:t>
    </dgm:pt>
    <dgm:pt modelId="{57197610-5E16-4263-B815-0182271E85C2}" type="pres">
      <dgm:prSet presAssocID="{9FBAFF97-C064-416A-9EAB-A416C7F5C0C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B878D3-989C-4C96-9408-C18EE52C5E3B}" type="pres">
      <dgm:prSet presAssocID="{A5653996-E50C-4CC8-A91C-831FF175FB01}" presName="centerShape" presStyleLbl="node0" presStyleIdx="0" presStyleCnt="1"/>
      <dgm:spPr/>
    </dgm:pt>
    <dgm:pt modelId="{E8289917-F984-4D0C-874B-B372D797FC18}" type="pres">
      <dgm:prSet presAssocID="{737806E6-B7FA-45A3-86EB-4C4A54498BAC}" presName="parTrans" presStyleLbl="bgSibTrans2D1" presStyleIdx="0" presStyleCnt="3"/>
      <dgm:spPr/>
    </dgm:pt>
    <dgm:pt modelId="{5698C50E-94BC-424D-9A9A-DBFBFAD89D70}" type="pres">
      <dgm:prSet presAssocID="{DEAC0AE7-58CE-4613-8983-ADE71CEABAB8}" presName="node" presStyleLbl="node1" presStyleIdx="0" presStyleCnt="3">
        <dgm:presLayoutVars>
          <dgm:bulletEnabled val="1"/>
        </dgm:presLayoutVars>
      </dgm:prSet>
      <dgm:spPr/>
    </dgm:pt>
    <dgm:pt modelId="{E459C433-302D-44B8-9DAB-E5A6D6435A00}" type="pres">
      <dgm:prSet presAssocID="{EFE3D296-FA6F-459C-8DD1-5DF57ACE3A92}" presName="parTrans" presStyleLbl="bgSibTrans2D1" presStyleIdx="1" presStyleCnt="3"/>
      <dgm:spPr/>
    </dgm:pt>
    <dgm:pt modelId="{D5D46CE8-DE5A-44C1-9F58-E3297C6EBF2E}" type="pres">
      <dgm:prSet presAssocID="{F0AD55AC-6FD8-4403-A3F7-6415D46F6D22}" presName="node" presStyleLbl="node1" presStyleIdx="1" presStyleCnt="3">
        <dgm:presLayoutVars>
          <dgm:bulletEnabled val="1"/>
        </dgm:presLayoutVars>
      </dgm:prSet>
      <dgm:spPr/>
    </dgm:pt>
    <dgm:pt modelId="{501D44B3-3D99-4653-8364-3BD7024CBF7B}" type="pres">
      <dgm:prSet presAssocID="{01DA5C42-0821-4826-83C3-C8FFA942F516}" presName="parTrans" presStyleLbl="bgSibTrans2D1" presStyleIdx="2" presStyleCnt="3"/>
      <dgm:spPr/>
    </dgm:pt>
    <dgm:pt modelId="{AF357A9C-3D08-47F9-B69E-B31B6CD0D1A2}" type="pres">
      <dgm:prSet presAssocID="{215E01AE-ED8D-495D-A6B5-2ECF02EA6E38}" presName="node" presStyleLbl="node1" presStyleIdx="2" presStyleCnt="3">
        <dgm:presLayoutVars>
          <dgm:bulletEnabled val="1"/>
        </dgm:presLayoutVars>
      </dgm:prSet>
      <dgm:spPr/>
    </dgm:pt>
  </dgm:ptLst>
  <dgm:cxnLst>
    <dgm:cxn modelId="{94B75317-CD30-4402-AE4E-A84FDA150C63}" srcId="{A5653996-E50C-4CC8-A91C-831FF175FB01}" destId="{DEAC0AE7-58CE-4613-8983-ADE71CEABAB8}" srcOrd="0" destOrd="0" parTransId="{737806E6-B7FA-45A3-86EB-4C4A54498BAC}" sibTransId="{85409213-7E8D-4F9D-8C2D-C167387607F0}"/>
    <dgm:cxn modelId="{7EC30E1C-D3C1-4035-A69A-CE32BCCD30D3}" type="presOf" srcId="{DEAC0AE7-58CE-4613-8983-ADE71CEABAB8}" destId="{5698C50E-94BC-424D-9A9A-DBFBFAD89D70}" srcOrd="0" destOrd="0" presId="urn:microsoft.com/office/officeart/2005/8/layout/radial4#1"/>
    <dgm:cxn modelId="{B14AC231-232A-478B-92B7-F5407065847F}" type="presOf" srcId="{01DA5C42-0821-4826-83C3-C8FFA942F516}" destId="{501D44B3-3D99-4653-8364-3BD7024CBF7B}" srcOrd="0" destOrd="0" presId="urn:microsoft.com/office/officeart/2005/8/layout/radial4#1"/>
    <dgm:cxn modelId="{3954BF5D-5EAF-41BB-86D0-1EA59CE225EA}" type="presOf" srcId="{9FBAFF97-C064-416A-9EAB-A416C7F5C0CE}" destId="{57197610-5E16-4263-B815-0182271E85C2}" srcOrd="0" destOrd="0" presId="urn:microsoft.com/office/officeart/2005/8/layout/radial4#1"/>
    <dgm:cxn modelId="{C3C2B25E-F1A1-468F-8239-B0CC34347F9C}" type="presOf" srcId="{A5653996-E50C-4CC8-A91C-831FF175FB01}" destId="{07B878D3-989C-4C96-9408-C18EE52C5E3B}" srcOrd="0" destOrd="0" presId="urn:microsoft.com/office/officeart/2005/8/layout/radial4#1"/>
    <dgm:cxn modelId="{9B480043-647B-4232-8C6B-C8C8F285EFAE}" type="presOf" srcId="{215E01AE-ED8D-495D-A6B5-2ECF02EA6E38}" destId="{AF357A9C-3D08-47F9-B69E-B31B6CD0D1A2}" srcOrd="0" destOrd="0" presId="urn:microsoft.com/office/officeart/2005/8/layout/radial4#1"/>
    <dgm:cxn modelId="{43E8446C-C83B-43C0-B7DB-301F0A3D0502}" srcId="{A5653996-E50C-4CC8-A91C-831FF175FB01}" destId="{215E01AE-ED8D-495D-A6B5-2ECF02EA6E38}" srcOrd="2" destOrd="0" parTransId="{01DA5C42-0821-4826-83C3-C8FFA942F516}" sibTransId="{C6241BB7-4BDA-440E-A595-28327B15FF53}"/>
    <dgm:cxn modelId="{9B9561B2-F095-47B8-8AEF-3B39BC8D307C}" srcId="{9FBAFF97-C064-416A-9EAB-A416C7F5C0CE}" destId="{A5653996-E50C-4CC8-A91C-831FF175FB01}" srcOrd="0" destOrd="0" parTransId="{B8448872-D65A-4DBD-813F-00BE7BB3DDA8}" sibTransId="{1B5C0DD8-B1B0-407B-95B7-E2A4E2E64FEA}"/>
    <dgm:cxn modelId="{CB4108CE-22BD-43B1-BA6D-A2BC984AA394}" type="presOf" srcId="{F0AD55AC-6FD8-4403-A3F7-6415D46F6D22}" destId="{D5D46CE8-DE5A-44C1-9F58-E3297C6EBF2E}" srcOrd="0" destOrd="0" presId="urn:microsoft.com/office/officeart/2005/8/layout/radial4#1"/>
    <dgm:cxn modelId="{866869DA-D0C4-420E-8949-9B488D3E46D1}" type="presOf" srcId="{737806E6-B7FA-45A3-86EB-4C4A54498BAC}" destId="{E8289917-F984-4D0C-874B-B372D797FC18}" srcOrd="0" destOrd="0" presId="urn:microsoft.com/office/officeart/2005/8/layout/radial4#1"/>
    <dgm:cxn modelId="{30CB5DF3-13F9-4CA9-95AD-E38DADB4B1CE}" type="presOf" srcId="{EFE3D296-FA6F-459C-8DD1-5DF57ACE3A92}" destId="{E459C433-302D-44B8-9DAB-E5A6D6435A00}" srcOrd="0" destOrd="0" presId="urn:microsoft.com/office/officeart/2005/8/layout/radial4#1"/>
    <dgm:cxn modelId="{D6F692F3-6DEB-468D-A0FD-E9A07683204F}" srcId="{A5653996-E50C-4CC8-A91C-831FF175FB01}" destId="{F0AD55AC-6FD8-4403-A3F7-6415D46F6D22}" srcOrd="1" destOrd="0" parTransId="{EFE3D296-FA6F-459C-8DD1-5DF57ACE3A92}" sibTransId="{8235499D-E92A-4F54-84BD-D4809C59614D}"/>
    <dgm:cxn modelId="{3B543DF6-18D7-4B27-87A4-D324DD07E1B9}" type="presParOf" srcId="{57197610-5E16-4263-B815-0182271E85C2}" destId="{07B878D3-989C-4C96-9408-C18EE52C5E3B}" srcOrd="0" destOrd="0" presId="urn:microsoft.com/office/officeart/2005/8/layout/radial4#1"/>
    <dgm:cxn modelId="{CEE19A3E-62A3-4A33-9251-090D4DC286F2}" type="presParOf" srcId="{57197610-5E16-4263-B815-0182271E85C2}" destId="{E8289917-F984-4D0C-874B-B372D797FC18}" srcOrd="1" destOrd="0" presId="urn:microsoft.com/office/officeart/2005/8/layout/radial4#1"/>
    <dgm:cxn modelId="{8FBE0A22-7B0E-4978-9CB8-49AC133A3BFE}" type="presParOf" srcId="{57197610-5E16-4263-B815-0182271E85C2}" destId="{5698C50E-94BC-424D-9A9A-DBFBFAD89D70}" srcOrd="2" destOrd="0" presId="urn:microsoft.com/office/officeart/2005/8/layout/radial4#1"/>
    <dgm:cxn modelId="{87B91E28-E18E-4ACF-9FDA-573CABFE8560}" type="presParOf" srcId="{57197610-5E16-4263-B815-0182271E85C2}" destId="{E459C433-302D-44B8-9DAB-E5A6D6435A00}" srcOrd="3" destOrd="0" presId="urn:microsoft.com/office/officeart/2005/8/layout/radial4#1"/>
    <dgm:cxn modelId="{DD1D809E-3043-4341-A254-B710BFF5E192}" type="presParOf" srcId="{57197610-5E16-4263-B815-0182271E85C2}" destId="{D5D46CE8-DE5A-44C1-9F58-E3297C6EBF2E}" srcOrd="4" destOrd="0" presId="urn:microsoft.com/office/officeart/2005/8/layout/radial4#1"/>
    <dgm:cxn modelId="{3A513DE3-249C-404A-B6CF-81DEBC58C38A}" type="presParOf" srcId="{57197610-5E16-4263-B815-0182271E85C2}" destId="{501D44B3-3D99-4653-8364-3BD7024CBF7B}" srcOrd="5" destOrd="0" presId="urn:microsoft.com/office/officeart/2005/8/layout/radial4#1"/>
    <dgm:cxn modelId="{F48F8EE7-4B18-4D22-9A28-222E61282DE1}" type="presParOf" srcId="{57197610-5E16-4263-B815-0182271E85C2}" destId="{AF357A9C-3D08-47F9-B69E-B31B6CD0D1A2}" srcOrd="6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FBAFF97-C064-416A-9EAB-A416C7F5C0CE}" type="doc">
      <dgm:prSet loTypeId="urn:microsoft.com/office/officeart/2005/8/layout/radial4#2" loCatId="relationship" qsTypeId="urn:microsoft.com/office/officeart/2005/8/quickstyle/simple1#35" qsCatId="simple" csTypeId="urn:microsoft.com/office/officeart/2005/8/colors/accent1_2#35" csCatId="accent1" phldr="1"/>
      <dgm:spPr/>
      <dgm:t>
        <a:bodyPr/>
        <a:lstStyle/>
        <a:p>
          <a:endParaRPr lang="en-US"/>
        </a:p>
      </dgm:t>
    </dgm:pt>
    <dgm:pt modelId="{A5653996-E50C-4CC8-A91C-831FF175FB01}">
      <dgm:prSet phldrT="[Text]"/>
      <dgm:spPr>
        <a:solidFill>
          <a:srgbClr val="172E41"/>
        </a:solidFill>
      </dgm:spPr>
      <dgm:t>
        <a:bodyPr/>
        <a:lstStyle/>
        <a:p>
          <a:endParaRPr lang="en-US" dirty="0"/>
        </a:p>
      </dgm:t>
    </dgm:pt>
    <dgm:pt modelId="{B8448872-D65A-4DBD-813F-00BE7BB3DDA8}" type="parTrans" cxnId="{9B9561B2-F095-47B8-8AEF-3B39BC8D307C}">
      <dgm:prSet/>
      <dgm:spPr/>
      <dgm:t>
        <a:bodyPr/>
        <a:lstStyle/>
        <a:p>
          <a:endParaRPr lang="en-US"/>
        </a:p>
      </dgm:t>
    </dgm:pt>
    <dgm:pt modelId="{1B5C0DD8-B1B0-407B-95B7-E2A4E2E64FEA}" type="sibTrans" cxnId="{9B9561B2-F095-47B8-8AEF-3B39BC8D307C}">
      <dgm:prSet/>
      <dgm:spPr/>
      <dgm:t>
        <a:bodyPr/>
        <a:lstStyle/>
        <a:p>
          <a:endParaRPr lang="en-US"/>
        </a:p>
      </dgm:t>
    </dgm:pt>
    <dgm:pt modelId="{DEAC0AE7-58CE-4613-8983-ADE71CEABAB8}">
      <dgm:prSet phldrT="[Text]" custT="1"/>
      <dgm:spPr>
        <a:solidFill>
          <a:srgbClr val="329797"/>
        </a:solidFill>
      </dgm:spPr>
      <dgm:t>
        <a:bodyPr/>
        <a:lstStyle/>
        <a:p>
          <a:r>
            <a:rPr lang="en-US" sz="1400" dirty="0" err="1">
              <a:latin typeface="Source Sans Pro Light" panose="020B0403030403020204" pitchFamily="34" charset="0"/>
            </a:rPr>
            <a:t>Consectetur</a:t>
          </a:r>
          <a:r>
            <a:rPr lang="en-US" sz="1400" dirty="0">
              <a:latin typeface="Source Sans Pro Light" panose="020B0403030403020204" pitchFamily="34" charset="0"/>
            </a:rPr>
            <a:t> </a:t>
          </a:r>
          <a:r>
            <a:rPr lang="en-US" sz="1400" dirty="0" err="1">
              <a:latin typeface="Source Sans Pro Light" panose="020B0403030403020204" pitchFamily="34" charset="0"/>
            </a:rPr>
            <a:t>amet</a:t>
          </a:r>
          <a:r>
            <a:rPr lang="en-US" sz="1400" dirty="0">
              <a:latin typeface="Source Sans Pro Light" panose="020B0403030403020204" pitchFamily="34" charset="0"/>
            </a:rPr>
            <a:t> </a:t>
          </a:r>
          <a:r>
            <a:rPr lang="en-US" sz="1400" dirty="0" err="1">
              <a:latin typeface="Source Sans Pro Light" panose="020B0403030403020204" pitchFamily="34" charset="0"/>
            </a:rPr>
            <a:t>ultop</a:t>
          </a:r>
          <a:r>
            <a:rPr lang="en-US" sz="1400" dirty="0">
              <a:latin typeface="Source Sans Pro Light" panose="020B0403030403020204" pitchFamily="34" charset="0"/>
            </a:rPr>
            <a:t> </a:t>
          </a:r>
          <a:r>
            <a:rPr lang="en-US" sz="1400" dirty="0" err="1">
              <a:latin typeface="Source Sans Pro Light" panose="020B0403030403020204" pitchFamily="34" charset="0"/>
            </a:rPr>
            <a:t>sen</a:t>
          </a:r>
          <a:endParaRPr lang="en-US" sz="1400" dirty="0"/>
        </a:p>
      </dgm:t>
    </dgm:pt>
    <dgm:pt modelId="{737806E6-B7FA-45A3-86EB-4C4A54498BAC}" type="parTrans" cxnId="{94B75317-CD30-4402-AE4E-A84FDA150C6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85409213-7E8D-4F9D-8C2D-C167387607F0}" type="sibTrans" cxnId="{94B75317-CD30-4402-AE4E-A84FDA150C63}">
      <dgm:prSet/>
      <dgm:spPr/>
      <dgm:t>
        <a:bodyPr/>
        <a:lstStyle/>
        <a:p>
          <a:endParaRPr lang="en-US"/>
        </a:p>
      </dgm:t>
    </dgm:pt>
    <dgm:pt modelId="{F0AD55AC-6FD8-4403-A3F7-6415D46F6D22}">
      <dgm:prSet phldrT="[Text]" custT="1"/>
      <dgm:spPr>
        <a:solidFill>
          <a:srgbClr val="EB9803"/>
        </a:solidFill>
      </dgm:spPr>
      <dgm:t>
        <a:bodyPr/>
        <a:lstStyle/>
        <a:p>
          <a:r>
            <a:rPr lang="en-US" sz="1400" b="1">
              <a:latin typeface="Source Sans Pro Light" panose="020B0403030403020204" pitchFamily="34" charset="0"/>
            </a:rPr>
            <a:t>Lorem Ipsum dolor sit amet</a:t>
          </a:r>
          <a:endParaRPr lang="en-US" sz="1400"/>
        </a:p>
      </dgm:t>
    </dgm:pt>
    <dgm:pt modelId="{EFE3D296-FA6F-459C-8DD1-5DF57ACE3A92}" type="parTrans" cxnId="{D6F692F3-6DEB-468D-A0FD-E9A07683204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8235499D-E92A-4F54-84BD-D4809C59614D}" type="sibTrans" cxnId="{D6F692F3-6DEB-468D-A0FD-E9A07683204F}">
      <dgm:prSet/>
      <dgm:spPr/>
      <dgm:t>
        <a:bodyPr/>
        <a:lstStyle/>
        <a:p>
          <a:endParaRPr lang="en-US"/>
        </a:p>
      </dgm:t>
    </dgm:pt>
    <dgm:pt modelId="{215E01AE-ED8D-495D-A6B5-2ECF02EA6E38}">
      <dgm:prSet phldrT="[Text]" custT="1"/>
      <dgm:spPr>
        <a:solidFill>
          <a:srgbClr val="9B4371"/>
        </a:solidFill>
      </dgm:spPr>
      <dgm:t>
        <a:bodyPr/>
        <a:lstStyle/>
        <a:p>
          <a:r>
            <a:rPr lang="en-US" sz="1400">
              <a:latin typeface="Source Sans Pro Light" panose="020B0403030403020204" pitchFamily="34" charset="0"/>
            </a:rPr>
            <a:t>Consectetur amet ultop sen</a:t>
          </a:r>
          <a:endParaRPr lang="en-US" sz="1400"/>
        </a:p>
      </dgm:t>
    </dgm:pt>
    <dgm:pt modelId="{01DA5C42-0821-4826-83C3-C8FFA942F516}" type="parTrans" cxnId="{43E8446C-C83B-43C0-B7DB-301F0A3D050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C6241BB7-4BDA-440E-A595-28327B15FF53}" type="sibTrans" cxnId="{43E8446C-C83B-43C0-B7DB-301F0A3D0502}">
      <dgm:prSet/>
      <dgm:spPr/>
      <dgm:t>
        <a:bodyPr/>
        <a:lstStyle/>
        <a:p>
          <a:endParaRPr lang="en-US"/>
        </a:p>
      </dgm:t>
    </dgm:pt>
    <dgm:pt modelId="{57197610-5E16-4263-B815-0182271E85C2}" type="pres">
      <dgm:prSet presAssocID="{9FBAFF97-C064-416A-9EAB-A416C7F5C0C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B878D3-989C-4C96-9408-C18EE52C5E3B}" type="pres">
      <dgm:prSet presAssocID="{A5653996-E50C-4CC8-A91C-831FF175FB01}" presName="centerShape" presStyleLbl="node0" presStyleIdx="0" presStyleCnt="1"/>
      <dgm:spPr/>
    </dgm:pt>
    <dgm:pt modelId="{E8289917-F984-4D0C-874B-B372D797FC18}" type="pres">
      <dgm:prSet presAssocID="{737806E6-B7FA-45A3-86EB-4C4A54498BAC}" presName="parTrans" presStyleLbl="bgSibTrans2D1" presStyleIdx="0" presStyleCnt="3"/>
      <dgm:spPr/>
    </dgm:pt>
    <dgm:pt modelId="{5698C50E-94BC-424D-9A9A-DBFBFAD89D70}" type="pres">
      <dgm:prSet presAssocID="{DEAC0AE7-58CE-4613-8983-ADE71CEABAB8}" presName="node" presStyleLbl="node1" presStyleIdx="0" presStyleCnt="3">
        <dgm:presLayoutVars>
          <dgm:bulletEnabled val="1"/>
        </dgm:presLayoutVars>
      </dgm:prSet>
      <dgm:spPr/>
    </dgm:pt>
    <dgm:pt modelId="{E459C433-302D-44B8-9DAB-E5A6D6435A00}" type="pres">
      <dgm:prSet presAssocID="{EFE3D296-FA6F-459C-8DD1-5DF57ACE3A92}" presName="parTrans" presStyleLbl="bgSibTrans2D1" presStyleIdx="1" presStyleCnt="3"/>
      <dgm:spPr/>
    </dgm:pt>
    <dgm:pt modelId="{D5D46CE8-DE5A-44C1-9F58-E3297C6EBF2E}" type="pres">
      <dgm:prSet presAssocID="{F0AD55AC-6FD8-4403-A3F7-6415D46F6D22}" presName="node" presStyleLbl="node1" presStyleIdx="1" presStyleCnt="3">
        <dgm:presLayoutVars>
          <dgm:bulletEnabled val="1"/>
        </dgm:presLayoutVars>
      </dgm:prSet>
      <dgm:spPr/>
    </dgm:pt>
    <dgm:pt modelId="{501D44B3-3D99-4653-8364-3BD7024CBF7B}" type="pres">
      <dgm:prSet presAssocID="{01DA5C42-0821-4826-83C3-C8FFA942F516}" presName="parTrans" presStyleLbl="bgSibTrans2D1" presStyleIdx="2" presStyleCnt="3"/>
      <dgm:spPr/>
    </dgm:pt>
    <dgm:pt modelId="{AF357A9C-3D08-47F9-B69E-B31B6CD0D1A2}" type="pres">
      <dgm:prSet presAssocID="{215E01AE-ED8D-495D-A6B5-2ECF02EA6E38}" presName="node" presStyleLbl="node1" presStyleIdx="2" presStyleCnt="3">
        <dgm:presLayoutVars>
          <dgm:bulletEnabled val="1"/>
        </dgm:presLayoutVars>
      </dgm:prSet>
      <dgm:spPr/>
    </dgm:pt>
  </dgm:ptLst>
  <dgm:cxnLst>
    <dgm:cxn modelId="{D2A7B411-D001-4F4E-8744-287BF83AB82F}" type="presOf" srcId="{A5653996-E50C-4CC8-A91C-831FF175FB01}" destId="{07B878D3-989C-4C96-9408-C18EE52C5E3B}" srcOrd="0" destOrd="0" presId="urn:microsoft.com/office/officeart/2005/8/layout/radial4#2"/>
    <dgm:cxn modelId="{94B75317-CD30-4402-AE4E-A84FDA150C63}" srcId="{A5653996-E50C-4CC8-A91C-831FF175FB01}" destId="{DEAC0AE7-58CE-4613-8983-ADE71CEABAB8}" srcOrd="0" destOrd="0" parTransId="{737806E6-B7FA-45A3-86EB-4C4A54498BAC}" sibTransId="{85409213-7E8D-4F9D-8C2D-C167387607F0}"/>
    <dgm:cxn modelId="{CAEBE318-B6E2-4233-86EA-387DD8C105F9}" type="presOf" srcId="{01DA5C42-0821-4826-83C3-C8FFA942F516}" destId="{501D44B3-3D99-4653-8364-3BD7024CBF7B}" srcOrd="0" destOrd="0" presId="urn:microsoft.com/office/officeart/2005/8/layout/radial4#2"/>
    <dgm:cxn modelId="{69F9F42E-B09B-4E98-8698-8B787003C8D9}" type="presOf" srcId="{215E01AE-ED8D-495D-A6B5-2ECF02EA6E38}" destId="{AF357A9C-3D08-47F9-B69E-B31B6CD0D1A2}" srcOrd="0" destOrd="0" presId="urn:microsoft.com/office/officeart/2005/8/layout/radial4#2"/>
    <dgm:cxn modelId="{43E8446C-C83B-43C0-B7DB-301F0A3D0502}" srcId="{A5653996-E50C-4CC8-A91C-831FF175FB01}" destId="{215E01AE-ED8D-495D-A6B5-2ECF02EA6E38}" srcOrd="2" destOrd="0" parTransId="{01DA5C42-0821-4826-83C3-C8FFA942F516}" sibTransId="{C6241BB7-4BDA-440E-A595-28327B15FF53}"/>
    <dgm:cxn modelId="{FE4AF071-0BBE-4280-A859-4C0E3827FBE9}" type="presOf" srcId="{DEAC0AE7-58CE-4613-8983-ADE71CEABAB8}" destId="{5698C50E-94BC-424D-9A9A-DBFBFAD89D70}" srcOrd="0" destOrd="0" presId="urn:microsoft.com/office/officeart/2005/8/layout/radial4#2"/>
    <dgm:cxn modelId="{19D99A83-8C9D-4848-B927-E2256D9E3184}" type="presOf" srcId="{F0AD55AC-6FD8-4403-A3F7-6415D46F6D22}" destId="{D5D46CE8-DE5A-44C1-9F58-E3297C6EBF2E}" srcOrd="0" destOrd="0" presId="urn:microsoft.com/office/officeart/2005/8/layout/radial4#2"/>
    <dgm:cxn modelId="{95F7A690-EBDF-42B7-B81E-051FBDE236F5}" type="presOf" srcId="{9FBAFF97-C064-416A-9EAB-A416C7F5C0CE}" destId="{57197610-5E16-4263-B815-0182271E85C2}" srcOrd="0" destOrd="0" presId="urn:microsoft.com/office/officeart/2005/8/layout/radial4#2"/>
    <dgm:cxn modelId="{5C6AF398-4C53-4830-9B2C-E05830BB6A79}" type="presOf" srcId="{737806E6-B7FA-45A3-86EB-4C4A54498BAC}" destId="{E8289917-F984-4D0C-874B-B372D797FC18}" srcOrd="0" destOrd="0" presId="urn:microsoft.com/office/officeart/2005/8/layout/radial4#2"/>
    <dgm:cxn modelId="{FE15BE99-49D4-47B8-A605-C7969B76D25F}" type="presOf" srcId="{EFE3D296-FA6F-459C-8DD1-5DF57ACE3A92}" destId="{E459C433-302D-44B8-9DAB-E5A6D6435A00}" srcOrd="0" destOrd="0" presId="urn:microsoft.com/office/officeart/2005/8/layout/radial4#2"/>
    <dgm:cxn modelId="{9B9561B2-F095-47B8-8AEF-3B39BC8D307C}" srcId="{9FBAFF97-C064-416A-9EAB-A416C7F5C0CE}" destId="{A5653996-E50C-4CC8-A91C-831FF175FB01}" srcOrd="0" destOrd="0" parTransId="{B8448872-D65A-4DBD-813F-00BE7BB3DDA8}" sibTransId="{1B5C0DD8-B1B0-407B-95B7-E2A4E2E64FEA}"/>
    <dgm:cxn modelId="{D6F692F3-6DEB-468D-A0FD-E9A07683204F}" srcId="{A5653996-E50C-4CC8-A91C-831FF175FB01}" destId="{F0AD55AC-6FD8-4403-A3F7-6415D46F6D22}" srcOrd="1" destOrd="0" parTransId="{EFE3D296-FA6F-459C-8DD1-5DF57ACE3A92}" sibTransId="{8235499D-E92A-4F54-84BD-D4809C59614D}"/>
    <dgm:cxn modelId="{8F1E8B7F-84A9-4933-A997-22CF12DB22FC}" type="presParOf" srcId="{57197610-5E16-4263-B815-0182271E85C2}" destId="{07B878D3-989C-4C96-9408-C18EE52C5E3B}" srcOrd="0" destOrd="0" presId="urn:microsoft.com/office/officeart/2005/8/layout/radial4#2"/>
    <dgm:cxn modelId="{48669F1D-2162-47CB-9CC4-8F16F5EFC57E}" type="presParOf" srcId="{57197610-5E16-4263-B815-0182271E85C2}" destId="{E8289917-F984-4D0C-874B-B372D797FC18}" srcOrd="1" destOrd="0" presId="urn:microsoft.com/office/officeart/2005/8/layout/radial4#2"/>
    <dgm:cxn modelId="{3CFDAA62-E7C5-48B1-8711-95FDB177F4F0}" type="presParOf" srcId="{57197610-5E16-4263-B815-0182271E85C2}" destId="{5698C50E-94BC-424D-9A9A-DBFBFAD89D70}" srcOrd="2" destOrd="0" presId="urn:microsoft.com/office/officeart/2005/8/layout/radial4#2"/>
    <dgm:cxn modelId="{CF71ECEE-4069-4A0E-8799-A59ED18B7610}" type="presParOf" srcId="{57197610-5E16-4263-B815-0182271E85C2}" destId="{E459C433-302D-44B8-9DAB-E5A6D6435A00}" srcOrd="3" destOrd="0" presId="urn:microsoft.com/office/officeart/2005/8/layout/radial4#2"/>
    <dgm:cxn modelId="{462E2E01-553B-4720-BFB5-7AAA2E1A9084}" type="presParOf" srcId="{57197610-5E16-4263-B815-0182271E85C2}" destId="{D5D46CE8-DE5A-44C1-9F58-E3297C6EBF2E}" srcOrd="4" destOrd="0" presId="urn:microsoft.com/office/officeart/2005/8/layout/radial4#2"/>
    <dgm:cxn modelId="{7DF2694C-1396-41BA-B6C6-99C1D1C6C2A2}" type="presParOf" srcId="{57197610-5E16-4263-B815-0182271E85C2}" destId="{501D44B3-3D99-4653-8364-3BD7024CBF7B}" srcOrd="5" destOrd="0" presId="urn:microsoft.com/office/officeart/2005/8/layout/radial4#2"/>
    <dgm:cxn modelId="{90358761-06B0-4119-AB59-32A65605407E}" type="presParOf" srcId="{57197610-5E16-4263-B815-0182271E85C2}" destId="{AF357A9C-3D08-47F9-B69E-B31B6CD0D1A2}" srcOrd="6" destOrd="0" presId="urn:microsoft.com/office/officeart/2005/8/layout/radial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#36" qsCatId="simple" csTypeId="urn:microsoft.com/office/officeart/2005/8/colors/accent1_2#36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0000" custScaleY="310447" custLinFactNeighborX="8311" custLinFactNeighborY="-35229"/>
      <dgm:spPr/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E22D5184-B673-45CC-908D-F16E1584B177}" type="presOf" srcId="{7B94AA45-897B-448F-B1BA-376B160BF57C}" destId="{47EE3406-3670-4D59-8022-61224C33A7B8}" srcOrd="0" destOrd="0" presId="urn:microsoft.com/office/officeart/2011/layout/ThemePictureAlternatingAccent"/>
    <dgm:cxn modelId="{27BD4ADA-1BC6-4090-BA88-C4630E492021}" type="presOf" srcId="{811E3B9F-4EEB-4C2D-929A-85BC8E638A4A}" destId="{94DA54E1-0ED4-47F0-912C-8F4BC5815E21}" srcOrd="0" destOrd="0" presId="urn:microsoft.com/office/officeart/2011/layout/ThemePictureAlternatingAccent"/>
    <dgm:cxn modelId="{A9187BDF-7330-4328-B058-83440D58CDD4}" type="presParOf" srcId="{94DA54E1-0ED4-47F0-912C-8F4BC5815E21}" destId="{84262F90-E6B6-4C35-B1D0-0C1F7895E0E2}" srcOrd="0" destOrd="0" presId="urn:microsoft.com/office/officeart/2011/layout/ThemePictureAlternatingAccent"/>
    <dgm:cxn modelId="{0E200E0C-8178-4E8F-A972-8470CB461CD5}" type="presParOf" srcId="{84262F90-E6B6-4C35-B1D0-0C1F7895E0E2}" destId="{6945A5F6-A01B-499F-997B-3CBC982D696C}" srcOrd="0" destOrd="0" presId="urn:microsoft.com/office/officeart/2011/layout/ThemePictureAlternatingAccent"/>
    <dgm:cxn modelId="{C824E49B-14C7-4AD8-9FFF-B755688C26E9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#37" qsCatId="simple" csTypeId="urn:microsoft.com/office/officeart/2005/8/colors/accent1_2#37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8715" custScaleY="100000" custLinFactX="7865" custLinFactNeighborX="100000" custLinFactNeighborY="-8954"/>
      <dgm:spPr/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3CECB07-255F-4277-9721-55B96421FB3E}" type="presOf" srcId="{7B94AA45-897B-448F-B1BA-376B160BF57C}" destId="{47EE3406-3670-4D59-8022-61224C33A7B8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B1114381-F7F2-4A68-83A4-2FE5D177AE3E}" type="presOf" srcId="{811E3B9F-4EEB-4C2D-929A-85BC8E638A4A}" destId="{94DA54E1-0ED4-47F0-912C-8F4BC5815E21}" srcOrd="0" destOrd="0" presId="urn:microsoft.com/office/officeart/2011/layout/ThemePictureAlternatingAccent"/>
    <dgm:cxn modelId="{0BE22775-645B-485E-87B7-EFE1875948F0}" type="presParOf" srcId="{94DA54E1-0ED4-47F0-912C-8F4BC5815E21}" destId="{84262F90-E6B6-4C35-B1D0-0C1F7895E0E2}" srcOrd="0" destOrd="0" presId="urn:microsoft.com/office/officeart/2011/layout/ThemePictureAlternatingAccent"/>
    <dgm:cxn modelId="{10358062-B2C4-4171-BE36-037CDA0AFDDB}" type="presParOf" srcId="{84262F90-E6B6-4C35-B1D0-0C1F7895E0E2}" destId="{6945A5F6-A01B-499F-997B-3CBC982D696C}" srcOrd="0" destOrd="0" presId="urn:microsoft.com/office/officeart/2011/layout/ThemePictureAlternatingAccent"/>
    <dgm:cxn modelId="{C55A53C0-9E85-465A-B16B-D61A62A9E136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#38" qsCatId="simple" csTypeId="urn:microsoft.com/office/officeart/2005/8/colors/accent1_2#38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0000" custScaleY="162609" custLinFactNeighborX="-115"/>
      <dgm:spPr>
        <a:ln>
          <a:noFill/>
        </a:ln>
      </dgm:spPr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2233F03B-8947-4E89-A188-3FBD9C117424}" type="presOf" srcId="{7B94AA45-897B-448F-B1BA-376B160BF57C}" destId="{47EE3406-3670-4D59-8022-61224C33A7B8}" srcOrd="0" destOrd="0" presId="urn:microsoft.com/office/officeart/2011/layout/ThemePictureAlternatingAccent"/>
    <dgm:cxn modelId="{F6CF7FC5-68B9-4C6C-A85D-C8F95DF34A56}" type="presOf" srcId="{811E3B9F-4EEB-4C2D-929A-85BC8E638A4A}" destId="{94DA54E1-0ED4-47F0-912C-8F4BC5815E21}" srcOrd="0" destOrd="0" presId="urn:microsoft.com/office/officeart/2011/layout/ThemePictureAlternatingAccent"/>
    <dgm:cxn modelId="{9BD3BA76-6B50-42A8-9E35-F2E96B5D700A}" type="presParOf" srcId="{94DA54E1-0ED4-47F0-912C-8F4BC5815E21}" destId="{84262F90-E6B6-4C35-B1D0-0C1F7895E0E2}" srcOrd="0" destOrd="0" presId="urn:microsoft.com/office/officeart/2011/layout/ThemePictureAlternatingAccent"/>
    <dgm:cxn modelId="{68257008-4C82-4C7A-998A-F0E16D5B940D}" type="presParOf" srcId="{84262F90-E6B6-4C35-B1D0-0C1F7895E0E2}" destId="{6945A5F6-A01B-499F-997B-3CBC982D696C}" srcOrd="0" destOrd="0" presId="urn:microsoft.com/office/officeart/2011/layout/ThemePictureAlternatingAccent"/>
    <dgm:cxn modelId="{5EC61336-DFA3-4625-AB93-0ACCEE48EC3B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#39" qsCatId="simple" csTypeId="urn:microsoft.com/office/officeart/2005/8/colors/accent1_2#39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0000" custScaleY="162609" custLinFactNeighborX="-86"/>
      <dgm:spPr>
        <a:ln>
          <a:noFill/>
        </a:ln>
      </dgm:spPr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0232AC8E-F73E-4B27-9040-694ED5670AD8}" type="presOf" srcId="{7B94AA45-897B-448F-B1BA-376B160BF57C}" destId="{47EE3406-3670-4D59-8022-61224C33A7B8}" srcOrd="0" destOrd="0" presId="urn:microsoft.com/office/officeart/2011/layout/ThemePictureAlternatingAccent"/>
    <dgm:cxn modelId="{1D4D43A4-4449-4282-A31A-38483EBB8CD7}" type="presOf" srcId="{811E3B9F-4EEB-4C2D-929A-85BC8E638A4A}" destId="{94DA54E1-0ED4-47F0-912C-8F4BC5815E21}" srcOrd="0" destOrd="0" presId="urn:microsoft.com/office/officeart/2011/layout/ThemePictureAlternatingAccent"/>
    <dgm:cxn modelId="{26EBCAC4-63DA-4E1A-B9BD-BE15CFEF8B74}" type="presParOf" srcId="{94DA54E1-0ED4-47F0-912C-8F4BC5815E21}" destId="{84262F90-E6B6-4C35-B1D0-0C1F7895E0E2}" srcOrd="0" destOrd="0" presId="urn:microsoft.com/office/officeart/2011/layout/ThemePictureAlternatingAccent"/>
    <dgm:cxn modelId="{748E39C1-CC0B-428F-A3D3-1D60102FC6ED}" type="presParOf" srcId="{84262F90-E6B6-4C35-B1D0-0C1F7895E0E2}" destId="{6945A5F6-A01B-499F-997B-3CBC982D696C}" srcOrd="0" destOrd="0" presId="urn:microsoft.com/office/officeart/2011/layout/ThemePictureAlternatingAccent"/>
    <dgm:cxn modelId="{8B754B5D-8571-4F9E-AA40-A6E701F1477B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#40" qsCatId="simple" csTypeId="urn:microsoft.com/office/officeart/2005/8/colors/accent1_2#40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0000" custScaleY="162609" custLinFactNeighborX="-115"/>
      <dgm:spPr>
        <a:ln>
          <a:noFill/>
        </a:ln>
      </dgm:spPr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C6E30A47-C97D-403D-9F60-9B50A849BFE6}" type="presOf" srcId="{7B94AA45-897B-448F-B1BA-376B160BF57C}" destId="{47EE3406-3670-4D59-8022-61224C33A7B8}" srcOrd="0" destOrd="0" presId="urn:microsoft.com/office/officeart/2011/layout/ThemePictureAlternatingAccent"/>
    <dgm:cxn modelId="{493F5D93-F4BB-4F92-A4CD-49B1CDFF40D1}" type="presOf" srcId="{811E3B9F-4EEB-4C2D-929A-85BC8E638A4A}" destId="{94DA54E1-0ED4-47F0-912C-8F4BC5815E21}" srcOrd="0" destOrd="0" presId="urn:microsoft.com/office/officeart/2011/layout/ThemePictureAlternatingAccent"/>
    <dgm:cxn modelId="{4B9F89E0-C390-411F-ABD8-0210E8690348}" type="presParOf" srcId="{94DA54E1-0ED4-47F0-912C-8F4BC5815E21}" destId="{84262F90-E6B6-4C35-B1D0-0C1F7895E0E2}" srcOrd="0" destOrd="0" presId="urn:microsoft.com/office/officeart/2011/layout/ThemePictureAlternatingAccent"/>
    <dgm:cxn modelId="{78423F03-6093-41EB-8D06-41724045E5BC}" type="presParOf" srcId="{84262F90-E6B6-4C35-B1D0-0C1F7895E0E2}" destId="{6945A5F6-A01B-499F-997B-3CBC982D696C}" srcOrd="0" destOrd="0" presId="urn:microsoft.com/office/officeart/2011/layout/ThemePictureAlternatingAccent"/>
    <dgm:cxn modelId="{A75AAB62-006E-493E-B862-1F8E56112FC6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#41" qsCatId="simple" csTypeId="urn:microsoft.com/office/officeart/2005/8/colors/accent1_2#41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0000" custScaleY="162609" custLinFactNeighborX="-115"/>
      <dgm:spPr>
        <a:ln>
          <a:noFill/>
        </a:ln>
      </dgm:spPr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8889609-F572-4157-8AED-9E0ECEC327E3}" type="presOf" srcId="{7B94AA45-897B-448F-B1BA-376B160BF57C}" destId="{47EE3406-3670-4D59-8022-61224C33A7B8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F94D6A3E-15AD-444F-9B20-9EDDFBD5565D}" type="presOf" srcId="{811E3B9F-4EEB-4C2D-929A-85BC8E638A4A}" destId="{94DA54E1-0ED4-47F0-912C-8F4BC5815E21}" srcOrd="0" destOrd="0" presId="urn:microsoft.com/office/officeart/2011/layout/ThemePictureAlternatingAccent"/>
    <dgm:cxn modelId="{DA092E06-4D2D-446E-9314-873601FC84F6}" type="presParOf" srcId="{94DA54E1-0ED4-47F0-912C-8F4BC5815E21}" destId="{84262F90-E6B6-4C35-B1D0-0C1F7895E0E2}" srcOrd="0" destOrd="0" presId="urn:microsoft.com/office/officeart/2011/layout/ThemePictureAlternatingAccent"/>
    <dgm:cxn modelId="{FB8B492A-5235-4795-9AFF-C49E427ED797}" type="presParOf" srcId="{84262F90-E6B6-4C35-B1D0-0C1F7895E0E2}" destId="{6945A5F6-A01B-499F-997B-3CBC982D696C}" srcOrd="0" destOrd="0" presId="urn:microsoft.com/office/officeart/2011/layout/ThemePictureAlternatingAccent"/>
    <dgm:cxn modelId="{DC73CEED-90A2-40ED-B7D7-A4B324DF5DD6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#24" qsCatId="simple" csTypeId="urn:microsoft.com/office/officeart/2005/8/colors/accent1_2#24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0000" custScaleY="154654" custLinFactX="-100000" custLinFactNeighborX="-101461" custLinFactNeighborY="23109"/>
      <dgm:spPr/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A7E1FA35-1A31-4B75-8A93-E12601C546E7}" type="presOf" srcId="{811E3B9F-4EEB-4C2D-929A-85BC8E638A4A}" destId="{94DA54E1-0ED4-47F0-912C-8F4BC5815E21}" srcOrd="0" destOrd="0" presId="urn:microsoft.com/office/officeart/2011/layout/ThemePictureAlternatingAccent"/>
    <dgm:cxn modelId="{E61E6BC8-C8D8-404C-A84B-705016F87B60}" type="presOf" srcId="{7B94AA45-897B-448F-B1BA-376B160BF57C}" destId="{47EE3406-3670-4D59-8022-61224C33A7B8}" srcOrd="0" destOrd="0" presId="urn:microsoft.com/office/officeart/2011/layout/ThemePictureAlternatingAccent"/>
    <dgm:cxn modelId="{648D79A8-4512-45F1-86FC-06C606D7E02D}" type="presParOf" srcId="{94DA54E1-0ED4-47F0-912C-8F4BC5815E21}" destId="{84262F90-E6B6-4C35-B1D0-0C1F7895E0E2}" srcOrd="0" destOrd="0" presId="urn:microsoft.com/office/officeart/2011/layout/ThemePictureAlternatingAccent"/>
    <dgm:cxn modelId="{472E93D3-EBA3-4964-9D4E-94D533FB84F5}" type="presParOf" srcId="{84262F90-E6B6-4C35-B1D0-0C1F7895E0E2}" destId="{6945A5F6-A01B-499F-997B-3CBC982D696C}" srcOrd="0" destOrd="0" presId="urn:microsoft.com/office/officeart/2011/layout/ThemePictureAlternatingAccent"/>
    <dgm:cxn modelId="{AD2ED1D6-56E7-4096-A3F7-21E74F840871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#42" qsCatId="simple" csTypeId="urn:microsoft.com/office/officeart/2005/8/colors/accent1_2#4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0000" custScaleY="162609" custLinFactNeighborX="3071" custLinFactNeighborY="-20664"/>
      <dgm:spPr>
        <a:ln>
          <a:noFill/>
        </a:ln>
      </dgm:spPr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2B41763F-88A8-4CE4-B2E4-D0BC76F5BF8A}" type="presOf" srcId="{7B94AA45-897B-448F-B1BA-376B160BF57C}" destId="{47EE3406-3670-4D59-8022-61224C33A7B8}" srcOrd="0" destOrd="0" presId="urn:microsoft.com/office/officeart/2011/layout/ThemePictureAlternatingAccent"/>
    <dgm:cxn modelId="{5678D18E-4F4B-435E-AB07-CBB13E1FB8A9}" type="presOf" srcId="{811E3B9F-4EEB-4C2D-929A-85BC8E638A4A}" destId="{94DA54E1-0ED4-47F0-912C-8F4BC5815E21}" srcOrd="0" destOrd="0" presId="urn:microsoft.com/office/officeart/2011/layout/ThemePictureAlternatingAccent"/>
    <dgm:cxn modelId="{2E5BB719-3E10-4315-B0DC-EFE6CA3A3CA8}" type="presParOf" srcId="{94DA54E1-0ED4-47F0-912C-8F4BC5815E21}" destId="{84262F90-E6B6-4C35-B1D0-0C1F7895E0E2}" srcOrd="0" destOrd="0" presId="urn:microsoft.com/office/officeart/2011/layout/ThemePictureAlternatingAccent"/>
    <dgm:cxn modelId="{17D25FC2-144B-4662-9FAC-1AEB6AFF17F7}" type="presParOf" srcId="{84262F90-E6B6-4C35-B1D0-0C1F7895E0E2}" destId="{6945A5F6-A01B-499F-997B-3CBC982D696C}" srcOrd="0" destOrd="0" presId="urn:microsoft.com/office/officeart/2011/layout/ThemePictureAlternatingAccent"/>
    <dgm:cxn modelId="{9D4A7B3A-33C0-4A9B-A716-9A956B11482D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#43" qsCatId="simple" csTypeId="urn:microsoft.com/office/officeart/2005/8/colors/accent1_2#43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0000" custScaleY="100000" custLinFactNeighborX="-3188" custLinFactNeighborY="-10356"/>
      <dgm:spPr>
        <a:ln>
          <a:noFill/>
        </a:ln>
      </dgm:spPr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7AFC7F69-FAEA-4EC1-A263-988A8A963444}" type="presOf" srcId="{811E3B9F-4EEB-4C2D-929A-85BC8E638A4A}" destId="{94DA54E1-0ED4-47F0-912C-8F4BC5815E21}" srcOrd="0" destOrd="0" presId="urn:microsoft.com/office/officeart/2011/layout/ThemePictureAlternatingAccent"/>
    <dgm:cxn modelId="{9600DFC3-D053-413D-A321-B724A9ACE368}" type="presOf" srcId="{7B94AA45-897B-448F-B1BA-376B160BF57C}" destId="{47EE3406-3670-4D59-8022-61224C33A7B8}" srcOrd="0" destOrd="0" presId="urn:microsoft.com/office/officeart/2011/layout/ThemePictureAlternatingAccent"/>
    <dgm:cxn modelId="{509E9B62-E201-4DC6-BEA7-CFC898D0E830}" type="presParOf" srcId="{94DA54E1-0ED4-47F0-912C-8F4BC5815E21}" destId="{84262F90-E6B6-4C35-B1D0-0C1F7895E0E2}" srcOrd="0" destOrd="0" presId="urn:microsoft.com/office/officeart/2011/layout/ThemePictureAlternatingAccent"/>
    <dgm:cxn modelId="{4EFA2361-1A29-4A9E-BD0E-2DE96BCBC18F}" type="presParOf" srcId="{84262F90-E6B6-4C35-B1D0-0C1F7895E0E2}" destId="{6945A5F6-A01B-499F-997B-3CBC982D696C}" srcOrd="0" destOrd="0" presId="urn:microsoft.com/office/officeart/2011/layout/ThemePictureAlternatingAccent"/>
    <dgm:cxn modelId="{5C47437B-A1A4-4B9F-82CC-CF8ADD1467D7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#25" qsCatId="simple" csTypeId="urn:microsoft.com/office/officeart/2005/8/colors/accent1_2#25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0000" custScaleY="154654" custLinFactNeighborX="-53863"/>
      <dgm:spPr/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2E91F02-DF94-4FF6-8166-D872CA244AAF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79359632-C5F3-4191-98D4-FEFBC19595B9}" type="presOf" srcId="{7B94AA45-897B-448F-B1BA-376B160BF57C}" destId="{47EE3406-3670-4D59-8022-61224C33A7B8}" srcOrd="0" destOrd="0" presId="urn:microsoft.com/office/officeart/2011/layout/ThemePictureAlternatingAccent"/>
    <dgm:cxn modelId="{3B9ED36B-BBE3-4D15-9AD7-C5ACA4E33954}" type="presParOf" srcId="{94DA54E1-0ED4-47F0-912C-8F4BC5815E21}" destId="{84262F90-E6B6-4C35-B1D0-0C1F7895E0E2}" srcOrd="0" destOrd="0" presId="urn:microsoft.com/office/officeart/2011/layout/ThemePictureAlternatingAccent"/>
    <dgm:cxn modelId="{EB4247B1-E6A4-42C1-B862-066D7BDE09D6}" type="presParOf" srcId="{84262F90-E6B6-4C35-B1D0-0C1F7895E0E2}" destId="{6945A5F6-A01B-499F-997B-3CBC982D696C}" srcOrd="0" destOrd="0" presId="urn:microsoft.com/office/officeart/2011/layout/ThemePictureAlternatingAccent"/>
    <dgm:cxn modelId="{59C29009-1FB2-465C-A412-B74D7BFB664E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#26" qsCatId="simple" csTypeId="urn:microsoft.com/office/officeart/2005/8/colors/accent1_2#26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0000" custScaleY="154654" custLinFactX="-100000" custLinFactNeighborX="-101461" custLinFactNeighborY="23109"/>
      <dgm:spPr/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2E4E9874-9911-4F1D-8503-F04DBF2F6416}" type="presOf" srcId="{811E3B9F-4EEB-4C2D-929A-85BC8E638A4A}" destId="{94DA54E1-0ED4-47F0-912C-8F4BC5815E21}" srcOrd="0" destOrd="0" presId="urn:microsoft.com/office/officeart/2011/layout/ThemePictureAlternatingAccent"/>
    <dgm:cxn modelId="{89DE01B0-9A9E-4A4F-BF84-DA8DAA91A809}" type="presOf" srcId="{7B94AA45-897B-448F-B1BA-376B160BF57C}" destId="{47EE3406-3670-4D59-8022-61224C33A7B8}" srcOrd="0" destOrd="0" presId="urn:microsoft.com/office/officeart/2011/layout/ThemePictureAlternatingAccent"/>
    <dgm:cxn modelId="{1F300286-A986-4343-8B81-F4B431A7F290}" type="presParOf" srcId="{94DA54E1-0ED4-47F0-912C-8F4BC5815E21}" destId="{84262F90-E6B6-4C35-B1D0-0C1F7895E0E2}" srcOrd="0" destOrd="0" presId="urn:microsoft.com/office/officeart/2011/layout/ThemePictureAlternatingAccent"/>
    <dgm:cxn modelId="{73981017-BEC2-41AD-BAF5-D9CCD7610918}" type="presParOf" srcId="{84262F90-E6B6-4C35-B1D0-0C1F7895E0E2}" destId="{6945A5F6-A01B-499F-997B-3CBC982D696C}" srcOrd="0" destOrd="0" presId="urn:microsoft.com/office/officeart/2011/layout/ThemePictureAlternatingAccent"/>
    <dgm:cxn modelId="{B510CAAF-5B99-46D8-A80B-8A8EE121E369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#27" qsCatId="simple" csTypeId="urn:microsoft.com/office/officeart/2005/8/colors/accent1_2#27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0000" custScaleY="154654" custLinFactNeighborX="-53863"/>
      <dgm:spPr/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D6EE2759-58EB-41B6-8E32-2DF4715ED7B7}" type="presOf" srcId="{7B94AA45-897B-448F-B1BA-376B160BF57C}" destId="{47EE3406-3670-4D59-8022-61224C33A7B8}" srcOrd="0" destOrd="0" presId="urn:microsoft.com/office/officeart/2011/layout/ThemePictureAlternatingAccent"/>
    <dgm:cxn modelId="{348D10E3-86EF-4EEC-BFDC-89DACC8CF0AD}" type="presOf" srcId="{811E3B9F-4EEB-4C2D-929A-85BC8E638A4A}" destId="{94DA54E1-0ED4-47F0-912C-8F4BC5815E21}" srcOrd="0" destOrd="0" presId="urn:microsoft.com/office/officeart/2011/layout/ThemePictureAlternatingAccent"/>
    <dgm:cxn modelId="{8102F573-AFDC-48BC-8D38-BFE1F6690608}" type="presParOf" srcId="{94DA54E1-0ED4-47F0-912C-8F4BC5815E21}" destId="{84262F90-E6B6-4C35-B1D0-0C1F7895E0E2}" srcOrd="0" destOrd="0" presId="urn:microsoft.com/office/officeart/2011/layout/ThemePictureAlternatingAccent"/>
    <dgm:cxn modelId="{58BA3D27-BE5C-4642-BC11-0DE860316655}" type="presParOf" srcId="{84262F90-E6B6-4C35-B1D0-0C1F7895E0E2}" destId="{6945A5F6-A01B-499F-997B-3CBC982D696C}" srcOrd="0" destOrd="0" presId="urn:microsoft.com/office/officeart/2011/layout/ThemePictureAlternatingAccent"/>
    <dgm:cxn modelId="{30C57A7D-11F6-4C32-A8D1-229A4ABA75B3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#28" qsCatId="simple" csTypeId="urn:microsoft.com/office/officeart/2005/8/colors/accent1_2#28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0000" custScaleY="154654" custLinFactNeighborY="65146"/>
      <dgm:spPr/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346FAFCB-97B0-41D9-B9E8-69990F1824D6}" type="presOf" srcId="{7B94AA45-897B-448F-B1BA-376B160BF57C}" destId="{47EE3406-3670-4D59-8022-61224C33A7B8}" srcOrd="0" destOrd="0" presId="urn:microsoft.com/office/officeart/2011/layout/ThemePictureAlternatingAccent"/>
    <dgm:cxn modelId="{CF8085F3-C42B-41DA-8F94-F74459A3A468}" type="presOf" srcId="{811E3B9F-4EEB-4C2D-929A-85BC8E638A4A}" destId="{94DA54E1-0ED4-47F0-912C-8F4BC5815E21}" srcOrd="0" destOrd="0" presId="urn:microsoft.com/office/officeart/2011/layout/ThemePictureAlternatingAccent"/>
    <dgm:cxn modelId="{1B054ADA-765A-4AB3-8873-B6D433CD1F63}" type="presParOf" srcId="{94DA54E1-0ED4-47F0-912C-8F4BC5815E21}" destId="{84262F90-E6B6-4C35-B1D0-0C1F7895E0E2}" srcOrd="0" destOrd="0" presId="urn:microsoft.com/office/officeart/2011/layout/ThemePictureAlternatingAccent"/>
    <dgm:cxn modelId="{64494959-FAB0-43B9-B942-496934075A66}" type="presParOf" srcId="{84262F90-E6B6-4C35-B1D0-0C1F7895E0E2}" destId="{6945A5F6-A01B-499F-997B-3CBC982D696C}" srcOrd="0" destOrd="0" presId="urn:microsoft.com/office/officeart/2011/layout/ThemePictureAlternatingAccent"/>
    <dgm:cxn modelId="{5BBFA088-6A08-412F-916C-B4E143756FC6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#29" qsCatId="simple" csTypeId="urn:microsoft.com/office/officeart/2005/8/colors/accent1_2#29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0000" custScaleY="163120" custLinFactNeighborY="66116"/>
      <dgm:spPr/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EF1786BD-3C10-4F01-BADD-17E34614E2A9}" type="presOf" srcId="{7B94AA45-897B-448F-B1BA-376B160BF57C}" destId="{47EE3406-3670-4D59-8022-61224C33A7B8}" srcOrd="0" destOrd="0" presId="urn:microsoft.com/office/officeart/2011/layout/ThemePictureAlternatingAccent"/>
    <dgm:cxn modelId="{F8F8FECD-B75B-472D-B319-CBFB243E0515}" type="presOf" srcId="{811E3B9F-4EEB-4C2D-929A-85BC8E638A4A}" destId="{94DA54E1-0ED4-47F0-912C-8F4BC5815E21}" srcOrd="0" destOrd="0" presId="urn:microsoft.com/office/officeart/2011/layout/ThemePictureAlternatingAccent"/>
    <dgm:cxn modelId="{3DAA3844-3286-4275-8797-2EBAC1EEB745}" type="presParOf" srcId="{94DA54E1-0ED4-47F0-912C-8F4BC5815E21}" destId="{84262F90-E6B6-4C35-B1D0-0C1F7895E0E2}" srcOrd="0" destOrd="0" presId="urn:microsoft.com/office/officeart/2011/layout/ThemePictureAlternatingAccent"/>
    <dgm:cxn modelId="{E22F0B93-59B7-42C0-81D8-6E2E71B35ABF}" type="presParOf" srcId="{84262F90-E6B6-4C35-B1D0-0C1F7895E0E2}" destId="{6945A5F6-A01B-499F-997B-3CBC982D696C}" srcOrd="0" destOrd="0" presId="urn:microsoft.com/office/officeart/2011/layout/ThemePictureAlternatingAccent"/>
    <dgm:cxn modelId="{8B50FA6C-94E9-46EF-9817-9D8288EDFF47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#30" qsCatId="simple" csTypeId="urn:microsoft.com/office/officeart/2005/8/colors/accent1_2#30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0000" custScaleY="163120" custLinFactX="7865" custLinFactNeighborX="100000" custLinFactNeighborY="-8954"/>
      <dgm:spPr/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6CA6F69A-B21C-4FF6-9956-1EE7845DE4C0}" type="presOf" srcId="{811E3B9F-4EEB-4C2D-929A-85BC8E638A4A}" destId="{94DA54E1-0ED4-47F0-912C-8F4BC5815E21}" srcOrd="0" destOrd="0" presId="urn:microsoft.com/office/officeart/2011/layout/ThemePictureAlternatingAccent"/>
    <dgm:cxn modelId="{2B92BAD3-9B0E-4562-B12C-DFA9D5C6E93A}" type="presOf" srcId="{7B94AA45-897B-448F-B1BA-376B160BF57C}" destId="{47EE3406-3670-4D59-8022-61224C33A7B8}" srcOrd="0" destOrd="0" presId="urn:microsoft.com/office/officeart/2011/layout/ThemePictureAlternatingAccent"/>
    <dgm:cxn modelId="{139FC863-BAB9-4AFA-9376-FD68E869CBF5}" type="presParOf" srcId="{94DA54E1-0ED4-47F0-912C-8F4BC5815E21}" destId="{84262F90-E6B6-4C35-B1D0-0C1F7895E0E2}" srcOrd="0" destOrd="0" presId="urn:microsoft.com/office/officeart/2011/layout/ThemePictureAlternatingAccent"/>
    <dgm:cxn modelId="{07D7BBD5-E1C7-46BD-B30A-1C30D6B10DAF}" type="presParOf" srcId="{84262F90-E6B6-4C35-B1D0-0C1F7895E0E2}" destId="{6945A5F6-A01B-499F-997B-3CBC982D696C}" srcOrd="0" destOrd="0" presId="urn:microsoft.com/office/officeart/2011/layout/ThemePictureAlternatingAccent"/>
    <dgm:cxn modelId="{74B8320D-A109-423C-9993-D5A51EAB3489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#31" qsCatId="simple" csTypeId="urn:microsoft.com/office/officeart/2005/8/colors/accent1_2#31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0000" custScaleY="163120" custLinFactNeighborX="416" custLinFactNeighborY="0"/>
      <dgm:spPr/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FE8FC4D0-E3F9-4A54-90E5-6E28A41C1705}" type="presOf" srcId="{811E3B9F-4EEB-4C2D-929A-85BC8E638A4A}" destId="{94DA54E1-0ED4-47F0-912C-8F4BC5815E21}" srcOrd="0" destOrd="0" presId="urn:microsoft.com/office/officeart/2011/layout/ThemePictureAlternatingAccent"/>
    <dgm:cxn modelId="{E9117BF2-1C92-4AD0-B1A1-C21B3D45CC45}" type="presOf" srcId="{7B94AA45-897B-448F-B1BA-376B160BF57C}" destId="{47EE3406-3670-4D59-8022-61224C33A7B8}" srcOrd="0" destOrd="0" presId="urn:microsoft.com/office/officeart/2011/layout/ThemePictureAlternatingAccent"/>
    <dgm:cxn modelId="{BC4618CF-90D7-4FF6-BE26-1284AE042A54}" type="presParOf" srcId="{94DA54E1-0ED4-47F0-912C-8F4BC5815E21}" destId="{84262F90-E6B6-4C35-B1D0-0C1F7895E0E2}" srcOrd="0" destOrd="0" presId="urn:microsoft.com/office/officeart/2011/layout/ThemePictureAlternatingAccent"/>
    <dgm:cxn modelId="{CFEF5D7B-669E-43E0-8A62-7B3D18B8D88F}" type="presParOf" srcId="{84262F90-E6B6-4C35-B1D0-0C1F7895E0E2}" destId="{6945A5F6-A01B-499F-997B-3CBC982D696C}" srcOrd="0" destOrd="0" presId="urn:microsoft.com/office/officeart/2011/layout/ThemePictureAlternatingAccent"/>
    <dgm:cxn modelId="{2581D128-5961-493E-8552-E6123FA557AE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-9" y="0"/>
          <a:ext cx="12192019" cy="309087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3592392" y="2712551"/>
          <a:ext cx="5007215" cy="3603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592392" y="2712551"/>
        <a:ext cx="5007215" cy="3603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6940C-BE2C-4133-8D6D-3231BB00903C}">
      <dsp:nvSpPr>
        <dsp:cNvPr id="0" name=""/>
        <dsp:cNvSpPr/>
      </dsp:nvSpPr>
      <dsp:spPr>
        <a:xfrm>
          <a:off x="2108033" y="43021"/>
          <a:ext cx="2237097" cy="2237097"/>
        </a:xfrm>
        <a:prstGeom prst="ellipse">
          <a:avLst/>
        </a:prstGeom>
        <a:solidFill>
          <a:srgbClr val="EB9803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</dsp:txBody>
      <dsp:txXfrm>
        <a:off x="2366160" y="344168"/>
        <a:ext cx="1720844" cy="709848"/>
      </dsp:txXfrm>
    </dsp:sp>
    <dsp:sp modelId="{41D2DB49-D928-40F1-8DCE-16462289564A}">
      <dsp:nvSpPr>
        <dsp:cNvPr id="0" name=""/>
        <dsp:cNvSpPr/>
      </dsp:nvSpPr>
      <dsp:spPr>
        <a:xfrm>
          <a:off x="3097518" y="1032506"/>
          <a:ext cx="2237097" cy="2237097"/>
        </a:xfrm>
        <a:prstGeom prst="ellipse">
          <a:avLst/>
        </a:prstGeom>
        <a:solidFill>
          <a:srgbClr val="277977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302109" y="1290633"/>
        <a:ext cx="860422" cy="1720844"/>
      </dsp:txXfrm>
    </dsp:sp>
    <dsp:sp modelId="{93C4AF50-33FC-412F-ADCC-1BBD3050C6CE}">
      <dsp:nvSpPr>
        <dsp:cNvPr id="0" name=""/>
        <dsp:cNvSpPr/>
      </dsp:nvSpPr>
      <dsp:spPr>
        <a:xfrm>
          <a:off x="2108033" y="2021991"/>
          <a:ext cx="2237097" cy="2237097"/>
        </a:xfrm>
        <a:prstGeom prst="ellipse">
          <a:avLst/>
        </a:prstGeom>
        <a:solidFill>
          <a:srgbClr val="376D9B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</dsp:txBody>
      <dsp:txXfrm>
        <a:off x="2366160" y="3248093"/>
        <a:ext cx="1720844" cy="709848"/>
      </dsp:txXfrm>
    </dsp:sp>
    <dsp:sp modelId="{0CEA9F31-D205-4D8C-81AD-95B4F6289396}">
      <dsp:nvSpPr>
        <dsp:cNvPr id="0" name=""/>
        <dsp:cNvSpPr/>
      </dsp:nvSpPr>
      <dsp:spPr>
        <a:xfrm>
          <a:off x="1118548" y="1032506"/>
          <a:ext cx="2237097" cy="2237097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290632" y="1290633"/>
        <a:ext cx="860422" cy="17208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13A2C-0953-4B74-8971-87BFAEA98B06}">
      <dsp:nvSpPr>
        <dsp:cNvPr id="0" name=""/>
        <dsp:cNvSpPr/>
      </dsp:nvSpPr>
      <dsp:spPr>
        <a:xfrm>
          <a:off x="1304875" y="1213591"/>
          <a:ext cx="2182614" cy="2182722"/>
        </a:xfrm>
        <a:prstGeom prst="ellipse">
          <a:avLst/>
        </a:prstGeom>
        <a:solidFill>
          <a:srgbClr val="376D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Source Sans Pro" panose="020B0503030403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Source Sans Pro" panose="020B0503030403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Source Sans Pro" panose="020B0503030403020204" pitchFamily="34" charset="0"/>
            </a:rPr>
            <a:t>Lorem</a:t>
          </a:r>
          <a:r>
            <a:rPr lang="en-US" sz="2000" kern="1200" dirty="0">
              <a:latin typeface="Source Sans Pro" panose="020B0503030403020204" pitchFamily="34" charset="0"/>
            </a:rPr>
            <a:t> </a:t>
          </a:r>
          <a:r>
            <a:rPr lang="en-US" sz="2000" kern="1200" dirty="0" err="1">
              <a:latin typeface="Source Sans Pro" panose="020B0503030403020204" pitchFamily="34" charset="0"/>
            </a:rPr>
            <a:t>ispum</a:t>
          </a:r>
          <a:r>
            <a:rPr lang="en-US" sz="2000" kern="1200" dirty="0">
              <a:latin typeface="Source Sans Pro" panose="020B0503030403020204" pitchFamily="34" charset="0"/>
            </a:rPr>
            <a:t> dolor sit </a:t>
          </a:r>
          <a:r>
            <a:rPr lang="en-US" sz="2000" kern="1200" dirty="0" err="1">
              <a:latin typeface="Source Sans Pro" panose="020B0503030403020204" pitchFamily="34" charset="0"/>
            </a:rPr>
            <a:t>amet</a:t>
          </a:r>
          <a:endParaRPr lang="en-US" sz="2000" kern="1200" dirty="0">
            <a:latin typeface="Source Sans Pro" panose="020B0503030403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Source Sans Pro" panose="020B0503030403020204" pitchFamily="34" charset="0"/>
          </a:endParaRPr>
        </a:p>
      </dsp:txBody>
      <dsp:txXfrm>
        <a:off x="1624511" y="1533243"/>
        <a:ext cx="1543342" cy="1543418"/>
      </dsp:txXfrm>
    </dsp:sp>
    <dsp:sp modelId="{F036ECC1-69FD-4217-981B-B59C912BEB20}">
      <dsp:nvSpPr>
        <dsp:cNvPr id="0" name=""/>
        <dsp:cNvSpPr/>
      </dsp:nvSpPr>
      <dsp:spPr>
        <a:xfrm>
          <a:off x="179332" y="0"/>
          <a:ext cx="4399790" cy="4586514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5FADC-3FE3-474B-88DF-1D6F517D960A}">
      <dsp:nvSpPr>
        <dsp:cNvPr id="0" name=""/>
        <dsp:cNvSpPr/>
      </dsp:nvSpPr>
      <dsp:spPr>
        <a:xfrm>
          <a:off x="3419018" y="386643"/>
          <a:ext cx="1169234" cy="1169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B93F8-8685-45D7-9F8E-620E13C767D5}">
      <dsp:nvSpPr>
        <dsp:cNvPr id="0" name=""/>
        <dsp:cNvSpPr/>
      </dsp:nvSpPr>
      <dsp:spPr>
        <a:xfrm>
          <a:off x="4676940" y="405447"/>
          <a:ext cx="1565065" cy="1131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6500" kern="1200" dirty="0"/>
        </a:p>
      </dsp:txBody>
      <dsp:txXfrm>
        <a:off x="4676940" y="405447"/>
        <a:ext cx="1565065" cy="1131951"/>
      </dsp:txXfrm>
    </dsp:sp>
    <dsp:sp modelId="{0838BDCE-0152-4DB8-91C0-2F4838A106ED}">
      <dsp:nvSpPr>
        <dsp:cNvPr id="0" name=""/>
        <dsp:cNvSpPr/>
      </dsp:nvSpPr>
      <dsp:spPr>
        <a:xfrm>
          <a:off x="3870931" y="1717191"/>
          <a:ext cx="1169234" cy="1169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DB918-CD66-4307-8142-8BF46F5FB33A}">
      <dsp:nvSpPr>
        <dsp:cNvPr id="0" name=""/>
        <dsp:cNvSpPr/>
      </dsp:nvSpPr>
      <dsp:spPr>
        <a:xfrm>
          <a:off x="5135373" y="1733702"/>
          <a:ext cx="1565065" cy="1131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6500" kern="1200" dirty="0"/>
        </a:p>
      </dsp:txBody>
      <dsp:txXfrm>
        <a:off x="5135373" y="1733702"/>
        <a:ext cx="1565065" cy="1131951"/>
      </dsp:txXfrm>
    </dsp:sp>
    <dsp:sp modelId="{7F3712E2-19AC-45B7-9268-EAE665C49572}">
      <dsp:nvSpPr>
        <dsp:cNvPr id="0" name=""/>
        <dsp:cNvSpPr/>
      </dsp:nvSpPr>
      <dsp:spPr>
        <a:xfrm>
          <a:off x="3419018" y="3066543"/>
          <a:ext cx="1169234" cy="1169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4553C-9C04-465E-BE35-F2FCFEC29C6B}">
      <dsp:nvSpPr>
        <dsp:cNvPr id="0" name=""/>
        <dsp:cNvSpPr/>
      </dsp:nvSpPr>
      <dsp:spPr>
        <a:xfrm>
          <a:off x="4676940" y="3090393"/>
          <a:ext cx="1565065" cy="1131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6500" kern="1200" dirty="0"/>
        </a:p>
      </dsp:txBody>
      <dsp:txXfrm>
        <a:off x="4676940" y="3090393"/>
        <a:ext cx="1565065" cy="11319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878D3-989C-4C96-9408-C18EE52C5E3B}">
      <dsp:nvSpPr>
        <dsp:cNvPr id="0" name=""/>
        <dsp:cNvSpPr/>
      </dsp:nvSpPr>
      <dsp:spPr>
        <a:xfrm>
          <a:off x="1616207" y="1707756"/>
          <a:ext cx="1338388" cy="1338388"/>
        </a:xfrm>
        <a:prstGeom prst="ellipse">
          <a:avLst/>
        </a:prstGeom>
        <a:solidFill>
          <a:srgbClr val="172E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1812209" y="1903758"/>
        <a:ext cx="946384" cy="946384"/>
      </dsp:txXfrm>
    </dsp:sp>
    <dsp:sp modelId="{E8289917-F984-4D0C-874B-B372D797FC18}">
      <dsp:nvSpPr>
        <dsp:cNvPr id="0" name=""/>
        <dsp:cNvSpPr/>
      </dsp:nvSpPr>
      <dsp:spPr>
        <a:xfrm rot="12900000">
          <a:off x="653416" y="1439893"/>
          <a:ext cx="1132214" cy="381440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8C50E-94BC-424D-9A9A-DBFBFAD89D70}">
      <dsp:nvSpPr>
        <dsp:cNvPr id="0" name=""/>
        <dsp:cNvSpPr/>
      </dsp:nvSpPr>
      <dsp:spPr>
        <a:xfrm>
          <a:off x="120061" y="797320"/>
          <a:ext cx="1271469" cy="1017175"/>
        </a:xfrm>
        <a:prstGeom prst="roundRect">
          <a:avLst>
            <a:gd name="adj" fmla="val 10000"/>
          </a:avLst>
        </a:prstGeom>
        <a:solidFill>
          <a:srgbClr val="EB980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Source Sans Pro Light" panose="020B0403030403020204" pitchFamily="34" charset="0"/>
            </a:rPr>
            <a:t>Lorem Ipsum dolor sit amet</a:t>
          </a:r>
          <a:endParaRPr lang="en-US" sz="1400" kern="1200">
            <a:latin typeface="Source Sans Pro Light" panose="020B0403030403020204" pitchFamily="34" charset="0"/>
          </a:endParaRPr>
        </a:p>
      </dsp:txBody>
      <dsp:txXfrm>
        <a:off x="149853" y="827112"/>
        <a:ext cx="1211885" cy="957591"/>
      </dsp:txXfrm>
    </dsp:sp>
    <dsp:sp modelId="{E459C433-302D-44B8-9DAB-E5A6D6435A00}">
      <dsp:nvSpPr>
        <dsp:cNvPr id="0" name=""/>
        <dsp:cNvSpPr/>
      </dsp:nvSpPr>
      <dsp:spPr>
        <a:xfrm rot="16200000">
          <a:off x="1719294" y="885032"/>
          <a:ext cx="1132214" cy="381440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46CE8-DE5A-44C1-9F58-E3297C6EBF2E}">
      <dsp:nvSpPr>
        <dsp:cNvPr id="0" name=""/>
        <dsp:cNvSpPr/>
      </dsp:nvSpPr>
      <dsp:spPr>
        <a:xfrm>
          <a:off x="1649667" y="1058"/>
          <a:ext cx="1271469" cy="1017175"/>
        </a:xfrm>
        <a:prstGeom prst="roundRect">
          <a:avLst>
            <a:gd name="adj" fmla="val 10000"/>
          </a:avLst>
        </a:prstGeom>
        <a:solidFill>
          <a:srgbClr val="D121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Source Sans Pro Light" panose="020B0403030403020204" pitchFamily="34" charset="0"/>
            </a:rPr>
            <a:t>Consectetur amet ultop sen</a:t>
          </a:r>
        </a:p>
      </dsp:txBody>
      <dsp:txXfrm>
        <a:off x="1679459" y="30850"/>
        <a:ext cx="1211885" cy="957591"/>
      </dsp:txXfrm>
    </dsp:sp>
    <dsp:sp modelId="{501D44B3-3D99-4653-8364-3BD7024CBF7B}">
      <dsp:nvSpPr>
        <dsp:cNvPr id="0" name=""/>
        <dsp:cNvSpPr/>
      </dsp:nvSpPr>
      <dsp:spPr>
        <a:xfrm rot="19500000">
          <a:off x="2785173" y="1439893"/>
          <a:ext cx="1132214" cy="381440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57A9C-3D08-47F9-B69E-B31B6CD0D1A2}">
      <dsp:nvSpPr>
        <dsp:cNvPr id="0" name=""/>
        <dsp:cNvSpPr/>
      </dsp:nvSpPr>
      <dsp:spPr>
        <a:xfrm>
          <a:off x="3179273" y="797320"/>
          <a:ext cx="1271469" cy="1017175"/>
        </a:xfrm>
        <a:prstGeom prst="roundRect">
          <a:avLst>
            <a:gd name="adj" fmla="val 10000"/>
          </a:avLst>
        </a:prstGeom>
        <a:solidFill>
          <a:srgbClr val="3297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Source Sans Pro Light" panose="020B0403030403020204" pitchFamily="34" charset="0"/>
            </a:rPr>
            <a:t>Lorem Ipsum dolor sit amet</a:t>
          </a:r>
          <a:endParaRPr lang="en-US" sz="1400" kern="1200"/>
        </a:p>
      </dsp:txBody>
      <dsp:txXfrm>
        <a:off x="3209065" y="827112"/>
        <a:ext cx="1211885" cy="9575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878D3-989C-4C96-9408-C18EE52C5E3B}">
      <dsp:nvSpPr>
        <dsp:cNvPr id="0" name=""/>
        <dsp:cNvSpPr/>
      </dsp:nvSpPr>
      <dsp:spPr>
        <a:xfrm>
          <a:off x="1616207" y="1707756"/>
          <a:ext cx="1338388" cy="1338388"/>
        </a:xfrm>
        <a:prstGeom prst="ellipse">
          <a:avLst/>
        </a:prstGeom>
        <a:solidFill>
          <a:srgbClr val="172E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1812209" y="1903758"/>
        <a:ext cx="946384" cy="946384"/>
      </dsp:txXfrm>
    </dsp:sp>
    <dsp:sp modelId="{E8289917-F984-4D0C-874B-B372D797FC18}">
      <dsp:nvSpPr>
        <dsp:cNvPr id="0" name=""/>
        <dsp:cNvSpPr/>
      </dsp:nvSpPr>
      <dsp:spPr>
        <a:xfrm rot="12900000">
          <a:off x="653416" y="1439893"/>
          <a:ext cx="1132214" cy="381440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8C50E-94BC-424D-9A9A-DBFBFAD89D70}">
      <dsp:nvSpPr>
        <dsp:cNvPr id="0" name=""/>
        <dsp:cNvSpPr/>
      </dsp:nvSpPr>
      <dsp:spPr>
        <a:xfrm>
          <a:off x="120061" y="797320"/>
          <a:ext cx="1271469" cy="1017175"/>
        </a:xfrm>
        <a:prstGeom prst="roundRect">
          <a:avLst>
            <a:gd name="adj" fmla="val 10000"/>
          </a:avLst>
        </a:prstGeom>
        <a:solidFill>
          <a:srgbClr val="3297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Source Sans Pro Light" panose="020B0403030403020204" pitchFamily="34" charset="0"/>
            </a:rPr>
            <a:t>Consectetur</a:t>
          </a:r>
          <a:r>
            <a:rPr lang="en-US" sz="1400" kern="1200" dirty="0">
              <a:latin typeface="Source Sans Pro Light" panose="020B0403030403020204" pitchFamily="34" charset="0"/>
            </a:rPr>
            <a:t> </a:t>
          </a:r>
          <a:r>
            <a:rPr lang="en-US" sz="1400" kern="1200" dirty="0" err="1">
              <a:latin typeface="Source Sans Pro Light" panose="020B0403030403020204" pitchFamily="34" charset="0"/>
            </a:rPr>
            <a:t>amet</a:t>
          </a:r>
          <a:r>
            <a:rPr lang="en-US" sz="1400" kern="1200" dirty="0">
              <a:latin typeface="Source Sans Pro Light" panose="020B0403030403020204" pitchFamily="34" charset="0"/>
            </a:rPr>
            <a:t> </a:t>
          </a:r>
          <a:r>
            <a:rPr lang="en-US" sz="1400" kern="1200" dirty="0" err="1">
              <a:latin typeface="Source Sans Pro Light" panose="020B0403030403020204" pitchFamily="34" charset="0"/>
            </a:rPr>
            <a:t>ultop</a:t>
          </a:r>
          <a:r>
            <a:rPr lang="en-US" sz="1400" kern="1200" dirty="0">
              <a:latin typeface="Source Sans Pro Light" panose="020B0403030403020204" pitchFamily="34" charset="0"/>
            </a:rPr>
            <a:t> </a:t>
          </a:r>
          <a:r>
            <a:rPr lang="en-US" sz="1400" kern="1200" dirty="0" err="1">
              <a:latin typeface="Source Sans Pro Light" panose="020B0403030403020204" pitchFamily="34" charset="0"/>
            </a:rPr>
            <a:t>sen</a:t>
          </a:r>
          <a:endParaRPr lang="en-US" sz="1400" kern="1200" dirty="0"/>
        </a:p>
      </dsp:txBody>
      <dsp:txXfrm>
        <a:off x="149853" y="827112"/>
        <a:ext cx="1211885" cy="957591"/>
      </dsp:txXfrm>
    </dsp:sp>
    <dsp:sp modelId="{E459C433-302D-44B8-9DAB-E5A6D6435A00}">
      <dsp:nvSpPr>
        <dsp:cNvPr id="0" name=""/>
        <dsp:cNvSpPr/>
      </dsp:nvSpPr>
      <dsp:spPr>
        <a:xfrm rot="16200000">
          <a:off x="1719294" y="885032"/>
          <a:ext cx="1132214" cy="381440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46CE8-DE5A-44C1-9F58-E3297C6EBF2E}">
      <dsp:nvSpPr>
        <dsp:cNvPr id="0" name=""/>
        <dsp:cNvSpPr/>
      </dsp:nvSpPr>
      <dsp:spPr>
        <a:xfrm>
          <a:off x="1649667" y="1058"/>
          <a:ext cx="1271469" cy="1017175"/>
        </a:xfrm>
        <a:prstGeom prst="roundRect">
          <a:avLst>
            <a:gd name="adj" fmla="val 10000"/>
          </a:avLst>
        </a:prstGeom>
        <a:solidFill>
          <a:srgbClr val="EB980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Source Sans Pro Light" panose="020B0403030403020204" pitchFamily="34" charset="0"/>
            </a:rPr>
            <a:t>Lorem Ipsum dolor sit amet</a:t>
          </a:r>
          <a:endParaRPr lang="en-US" sz="1400" kern="1200"/>
        </a:p>
      </dsp:txBody>
      <dsp:txXfrm>
        <a:off x="1679459" y="30850"/>
        <a:ext cx="1211885" cy="957591"/>
      </dsp:txXfrm>
    </dsp:sp>
    <dsp:sp modelId="{501D44B3-3D99-4653-8364-3BD7024CBF7B}">
      <dsp:nvSpPr>
        <dsp:cNvPr id="0" name=""/>
        <dsp:cNvSpPr/>
      </dsp:nvSpPr>
      <dsp:spPr>
        <a:xfrm rot="19500000">
          <a:off x="2785173" y="1439893"/>
          <a:ext cx="1132214" cy="381440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57A9C-3D08-47F9-B69E-B31B6CD0D1A2}">
      <dsp:nvSpPr>
        <dsp:cNvPr id="0" name=""/>
        <dsp:cNvSpPr/>
      </dsp:nvSpPr>
      <dsp:spPr>
        <a:xfrm>
          <a:off x="3179273" y="797320"/>
          <a:ext cx="1271469" cy="1017175"/>
        </a:xfrm>
        <a:prstGeom prst="roundRect">
          <a:avLst>
            <a:gd name="adj" fmla="val 10000"/>
          </a:avLst>
        </a:prstGeom>
        <a:solidFill>
          <a:srgbClr val="9B43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Source Sans Pro Light" panose="020B0403030403020204" pitchFamily="34" charset="0"/>
            </a:rPr>
            <a:t>Consectetur amet ultop sen</a:t>
          </a:r>
          <a:endParaRPr lang="en-US" sz="1400" kern="1200"/>
        </a:p>
      </dsp:txBody>
      <dsp:txXfrm>
        <a:off x="3209065" y="827112"/>
        <a:ext cx="1211885" cy="9575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-1"/>
          <a:ext cx="1964710" cy="376505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0" y="2340471"/>
          <a:ext cx="1964710" cy="1414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0" y="2340471"/>
        <a:ext cx="1964710" cy="1414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6" y="0"/>
          <a:ext cx="5234299" cy="29720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209803" y="2608258"/>
          <a:ext cx="4814698" cy="34653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09803" y="2608258"/>
        <a:ext cx="4814698" cy="34653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-1"/>
          <a:ext cx="2207141" cy="221543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0" y="1622172"/>
          <a:ext cx="2207141" cy="1588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1430" rIns="34290" bIns="1143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0" y="1622172"/>
        <a:ext cx="2207141" cy="15885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-1"/>
          <a:ext cx="2207141" cy="221543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0" y="1622172"/>
          <a:ext cx="2207141" cy="1588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1430" rIns="34290" bIns="1143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0" y="1622172"/>
        <a:ext cx="2207141" cy="15885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-1"/>
          <a:ext cx="2207141" cy="221543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0" y="1622172"/>
          <a:ext cx="2207141" cy="1588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1430" rIns="34290" bIns="1143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0" y="1622172"/>
        <a:ext cx="2207141" cy="15885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-1"/>
          <a:ext cx="2207141" cy="221543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0" y="1622172"/>
          <a:ext cx="2207141" cy="1588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1430" rIns="34290" bIns="1143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0" y="1622172"/>
        <a:ext cx="2207141" cy="158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-2"/>
          <a:ext cx="1880282" cy="17950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0" y="1335775"/>
          <a:ext cx="1880282" cy="1353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0" y="1335775"/>
        <a:ext cx="1880282" cy="13533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-1"/>
          <a:ext cx="2207141" cy="221543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0" y="1622172"/>
          <a:ext cx="2207141" cy="1588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1430" rIns="34290" bIns="1143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0" y="1622172"/>
        <a:ext cx="2207141" cy="15885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6738262" cy="41594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0" y="3930858"/>
          <a:ext cx="6738262" cy="4849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36830" rIns="110490" bIns="36830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0" y="3930858"/>
        <a:ext cx="6738262" cy="484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-2"/>
          <a:ext cx="1880282" cy="17950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0" y="1335775"/>
          <a:ext cx="1880282" cy="1353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0" y="1335775"/>
        <a:ext cx="1880282" cy="135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-2"/>
          <a:ext cx="1880282" cy="17950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0" y="1335775"/>
          <a:ext cx="1880282" cy="1353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0" y="1335775"/>
        <a:ext cx="1880282" cy="135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-2"/>
          <a:ext cx="1880282" cy="17950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0" y="1335775"/>
          <a:ext cx="1880282" cy="1353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0" y="1335775"/>
        <a:ext cx="1880282" cy="1353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-2"/>
          <a:ext cx="1880282" cy="17950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0" y="1335775"/>
          <a:ext cx="1880282" cy="1353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0" y="1335775"/>
        <a:ext cx="1880282" cy="1353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3"/>
          <a:ext cx="2785403" cy="28046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0" y="2051571"/>
          <a:ext cx="2785403" cy="2004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0" y="2051571"/>
        <a:ext cx="2785403" cy="200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2785403" cy="28046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0" y="2051571"/>
          <a:ext cx="2785403" cy="2004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0" y="2051571"/>
        <a:ext cx="2785403" cy="2004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1"/>
          <a:ext cx="2785403" cy="28046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0" y="2051571"/>
          <a:ext cx="2785403" cy="2004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0" y="2051571"/>
        <a:ext cx="2785403" cy="200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33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38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43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48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#2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Ch" val="b"/>
          <dgm:param type="txAnchorVert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3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3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3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3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3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3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3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3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4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4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4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4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3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3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0.23405</cdr:x>
      <cdr:y>0.31636</cdr:y>
    </cdr:from>
    <cdr:to>
      <cdr:x>0.70086</cdr:x>
      <cdr:y>0.69542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442009" y="444745"/>
          <a:ext cx="881591" cy="532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en-US" sz="2800">
              <a:solidFill>
                <a:schemeClr val="tx1">
                  <a:lumMod val="75000"/>
                  <a:lumOff val="25000"/>
                </a:schemeClr>
              </a:solidFill>
              <a:latin typeface="Source Sans Pro Light" panose="020B0403030403020204" pitchFamily="34" charset="0"/>
            </a:rPr>
            <a:t>53%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0.28619</cdr:x>
      <cdr:y>0.34638</cdr:y>
    </cdr:from>
    <cdr:to>
      <cdr:x>0.753</cdr:x>
      <cdr:y>0.72544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671529" y="661504"/>
          <a:ext cx="1095362" cy="723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en-US" sz="3600" dirty="0">
              <a:solidFill>
                <a:schemeClr val="bg1"/>
              </a:solidFill>
              <a:latin typeface="Source Sans Pro Light" panose="020B0403030403020204" pitchFamily="34" charset="0"/>
            </a:rPr>
            <a:t>48%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0.28619</cdr:x>
      <cdr:y>0.34638</cdr:y>
    </cdr:from>
    <cdr:to>
      <cdr:x>0.753</cdr:x>
      <cdr:y>0.72544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671529" y="661504"/>
          <a:ext cx="1095362" cy="723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en-US" sz="3600" dirty="0">
              <a:solidFill>
                <a:srgbClr val="713153"/>
              </a:solidFill>
              <a:latin typeface="Source Sans Pro Light" panose="020B0403030403020204" pitchFamily="34" charset="0"/>
            </a:rPr>
            <a:t>53%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0.28619</cdr:x>
      <cdr:y>0.34638</cdr:y>
    </cdr:from>
    <cdr:to>
      <cdr:x>0.753</cdr:x>
      <cdr:y>0.72544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671529" y="661504"/>
          <a:ext cx="1095362" cy="723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en-US" sz="3600" dirty="0">
              <a:solidFill>
                <a:srgbClr val="713153"/>
              </a:solidFill>
              <a:latin typeface="Source Sans Pro Light" panose="020B0403030403020204" pitchFamily="34" charset="0"/>
            </a:rPr>
            <a:t>23%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0.28619</cdr:x>
      <cdr:y>0.34638</cdr:y>
    </cdr:from>
    <cdr:to>
      <cdr:x>0.753</cdr:x>
      <cdr:y>0.72544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671529" y="661504"/>
          <a:ext cx="1095362" cy="723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en-US" sz="3600" dirty="0">
              <a:solidFill>
                <a:srgbClr val="713153"/>
              </a:solidFill>
              <a:latin typeface="Source Sans Pro Light" panose="020B0403030403020204" pitchFamily="34" charset="0"/>
            </a:rPr>
            <a:t>97%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0.28619</cdr:x>
      <cdr:y>0.34638</cdr:y>
    </cdr:from>
    <cdr:to>
      <cdr:x>0.753</cdr:x>
      <cdr:y>0.72544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671529" y="661504"/>
          <a:ext cx="1095362" cy="723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en-US" sz="3600" dirty="0">
              <a:solidFill>
                <a:srgbClr val="713153"/>
              </a:solidFill>
              <a:latin typeface="Source Sans Pro Light" panose="020B0403030403020204" pitchFamily="34" charset="0"/>
            </a:rPr>
            <a:t>48%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0.23405</cdr:x>
      <cdr:y>0.31636</cdr:y>
    </cdr:from>
    <cdr:to>
      <cdr:x>0.70086</cdr:x>
      <cdr:y>0.69542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442009" y="444745"/>
          <a:ext cx="881591" cy="532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en-US" sz="2800">
              <a:solidFill>
                <a:schemeClr val="tx1">
                  <a:lumMod val="75000"/>
                  <a:lumOff val="25000"/>
                </a:schemeClr>
              </a:solidFill>
              <a:latin typeface="Source Sans Pro Light" panose="020B0403030403020204" pitchFamily="34" charset="0"/>
            </a:rPr>
            <a:t>15%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0.27874</cdr:x>
      <cdr:y>0.30539</cdr:y>
    </cdr:from>
    <cdr:to>
      <cdr:x>0.74555</cdr:x>
      <cdr:y>0.68445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526420" y="429325"/>
          <a:ext cx="881592" cy="532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en-US" sz="2800">
              <a:solidFill>
                <a:schemeClr val="tx1">
                  <a:lumMod val="75000"/>
                  <a:lumOff val="25000"/>
                </a:schemeClr>
              </a:solidFill>
              <a:latin typeface="Source Sans Pro Light" panose="020B0403030403020204" pitchFamily="34" charset="0"/>
            </a:rPr>
            <a:t>90%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0.3011</cdr:x>
      <cdr:y>0.33422</cdr:y>
    </cdr:from>
    <cdr:to>
      <cdr:x>0.76791</cdr:x>
      <cdr:y>0.71328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706517" y="638289"/>
          <a:ext cx="1095375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en-US" sz="3600">
              <a:solidFill>
                <a:schemeClr val="bg1"/>
              </a:solidFill>
              <a:latin typeface="Source Sans Pro Light" panose="020B0403030403020204" pitchFamily="34" charset="0"/>
            </a:rPr>
            <a:t>37%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0.28619</cdr:x>
      <cdr:y>0.34638</cdr:y>
    </cdr:from>
    <cdr:to>
      <cdr:x>0.753</cdr:x>
      <cdr:y>0.72544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671529" y="661504"/>
          <a:ext cx="1095362" cy="723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en-US" sz="3600">
              <a:solidFill>
                <a:schemeClr val="bg1"/>
              </a:solidFill>
              <a:latin typeface="Source Sans Pro Light" panose="020B0403030403020204" pitchFamily="34" charset="0"/>
            </a:rPr>
            <a:t>53%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0.3011</cdr:x>
      <cdr:y>0.33422</cdr:y>
    </cdr:from>
    <cdr:to>
      <cdr:x>0.76791</cdr:x>
      <cdr:y>0.71328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706517" y="638289"/>
          <a:ext cx="1095375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en-US" sz="3600">
              <a:solidFill>
                <a:schemeClr val="bg1"/>
              </a:solidFill>
              <a:latin typeface="Source Sans Pro Light" panose="020B0403030403020204" pitchFamily="34" charset="0"/>
            </a:rPr>
            <a:t>68%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0.28619</cdr:x>
      <cdr:y>0.34638</cdr:y>
    </cdr:from>
    <cdr:to>
      <cdr:x>0.753</cdr:x>
      <cdr:y>0.72544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671529" y="661504"/>
          <a:ext cx="1095362" cy="723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en-US" sz="3600" dirty="0">
              <a:solidFill>
                <a:schemeClr val="bg1"/>
              </a:solidFill>
              <a:latin typeface="Source Sans Pro Light" panose="020B0403030403020204" pitchFamily="34" charset="0"/>
            </a:rPr>
            <a:t>53%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0.28619</cdr:x>
      <cdr:y>0.34638</cdr:y>
    </cdr:from>
    <cdr:to>
      <cdr:x>0.753</cdr:x>
      <cdr:y>0.72544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671529" y="661504"/>
          <a:ext cx="1095362" cy="723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en-US" sz="3600" dirty="0">
              <a:solidFill>
                <a:schemeClr val="bg1"/>
              </a:solidFill>
              <a:latin typeface="Source Sans Pro Light" panose="020B0403030403020204" pitchFamily="34" charset="0"/>
            </a:rPr>
            <a:t>23%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0.28619</cdr:x>
      <cdr:y>0.34638</cdr:y>
    </cdr:from>
    <cdr:to>
      <cdr:x>0.753</cdr:x>
      <cdr:y>0.72544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671529" y="661504"/>
          <a:ext cx="1095362" cy="723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en-US" sz="3600" dirty="0">
              <a:solidFill>
                <a:schemeClr val="bg1"/>
              </a:solidFill>
              <a:latin typeface="Source Sans Pro Light" panose="020B0403030403020204" pitchFamily="34" charset="0"/>
            </a:rPr>
            <a:t>97%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62731-C5F8-4760-A144-CFB0486E01D1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94CD7-A2EB-43B2-A5D6-BA97A1F09E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94CD7-A2EB-43B2-A5D6-BA97A1F09EE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94CD7-A2EB-43B2-A5D6-BA97A1F09EE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94CD7-A2EB-43B2-A5D6-BA97A1F09EE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94CD7-A2EB-43B2-A5D6-BA97A1F09EE8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94CD7-A2EB-43B2-A5D6-BA97A1F09EE8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94CD7-A2EB-43B2-A5D6-BA97A1F09EE8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04CE-3D78-4A73-8E21-11ACBD45804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920D-120E-4AA4-A278-03A7C64AB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04CE-3D78-4A73-8E21-11ACBD45804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920D-120E-4AA4-A278-03A7C64AB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04CE-3D78-4A73-8E21-11ACBD45804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920D-120E-4AA4-A278-03A7C64AB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04CE-3D78-4A73-8E21-11ACBD45804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920D-120E-4AA4-A278-03A7C64AB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04CE-3D78-4A73-8E21-11ACBD45804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920D-120E-4AA4-A278-03A7C64AB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04CE-3D78-4A73-8E21-11ACBD45804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920D-120E-4AA4-A278-03A7C64AB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04CE-3D78-4A73-8E21-11ACBD45804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920D-120E-4AA4-A278-03A7C64AB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04CE-3D78-4A73-8E21-11ACBD45804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920D-120E-4AA4-A278-03A7C64AB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04CE-3D78-4A73-8E21-11ACBD45804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920D-120E-4AA4-A278-03A7C64AB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04CE-3D78-4A73-8E21-11ACBD45804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920D-120E-4AA4-A278-03A7C64AB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04CE-3D78-4A73-8E21-11ACBD45804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920D-120E-4AA4-A278-03A7C64AB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04CE-3D78-4A73-8E21-11ACBD45804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A920D-120E-4AA4-A278-03A7C64ABA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chart" Target="../charts/chart20.xml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3.wdp"/><Relationship Id="rId18" Type="http://schemas.openxmlformats.org/officeDocument/2006/relationships/image" Target="../media/image28.png"/><Relationship Id="rId3" Type="http://schemas.openxmlformats.org/officeDocument/2006/relationships/diagramData" Target="../diagrams/data10.xml"/><Relationship Id="rId21" Type="http://schemas.microsoft.com/office/2007/relationships/hdphoto" Target="../media/hdphoto16.wdp"/><Relationship Id="rId7" Type="http://schemas.microsoft.com/office/2007/relationships/diagramDrawing" Target="../diagrams/drawing10.xml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image" Target="../media/image2.jpeg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microsoft.com/office/2007/relationships/hdphoto" Target="../media/hdphoto12.wdp"/><Relationship Id="rId5" Type="http://schemas.openxmlformats.org/officeDocument/2006/relationships/diagramQuickStyle" Target="../diagrams/quickStyle10.xml"/><Relationship Id="rId15" Type="http://schemas.microsoft.com/office/2007/relationships/hdphoto" Target="../media/hdphoto14.wdp"/><Relationship Id="rId10" Type="http://schemas.openxmlformats.org/officeDocument/2006/relationships/image" Target="../media/image23.png"/><Relationship Id="rId19" Type="http://schemas.microsoft.com/office/2007/relationships/hdphoto" Target="../media/hdphoto15.wdp"/><Relationship Id="rId4" Type="http://schemas.openxmlformats.org/officeDocument/2006/relationships/diagramLayout" Target="../diagrams/layout10.xml"/><Relationship Id="rId9" Type="http://schemas.microsoft.com/office/2007/relationships/hdphoto" Target="../media/hdphoto11.wdp"/><Relationship Id="rId1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diagramLayout" Target="../diagrams/layout11.xml"/><Relationship Id="rId7" Type="http://schemas.openxmlformats.org/officeDocument/2006/relationships/image" Target="../media/image3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microsoft.com/office/2007/relationships/hdphoto" Target="../media/hdphoto18.wdp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3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microsoft.com/office/2007/relationships/hdphoto" Target="../media/hdphoto19.wdp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33.png"/><Relationship Id="rId7" Type="http://schemas.openxmlformats.org/officeDocument/2006/relationships/diagramLayout" Target="../diagrams/layou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4.xml"/><Relationship Id="rId5" Type="http://schemas.microsoft.com/office/2007/relationships/hdphoto" Target="../media/hdphoto4.wdp"/><Relationship Id="rId10" Type="http://schemas.microsoft.com/office/2007/relationships/diagramDrawing" Target="../diagrams/drawing14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13" Type="http://schemas.openxmlformats.org/officeDocument/2006/relationships/image" Target="../media/image25.png"/><Relationship Id="rId3" Type="http://schemas.openxmlformats.org/officeDocument/2006/relationships/image" Target="../media/image34.png"/><Relationship Id="rId7" Type="http://schemas.openxmlformats.org/officeDocument/2006/relationships/diagramLayout" Target="../diagrams/layout15.xml"/><Relationship Id="rId12" Type="http://schemas.microsoft.com/office/2007/relationships/hdphoto" Target="../media/hdphoto13.wdp"/><Relationship Id="rId2" Type="http://schemas.openxmlformats.org/officeDocument/2006/relationships/image" Target="../media/image1.png"/><Relationship Id="rId16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5.xml"/><Relationship Id="rId11" Type="http://schemas.openxmlformats.org/officeDocument/2006/relationships/image" Target="../media/image35.png"/><Relationship Id="rId5" Type="http://schemas.microsoft.com/office/2007/relationships/hdphoto" Target="../media/hdphoto4.wdp"/><Relationship Id="rId15" Type="http://schemas.openxmlformats.org/officeDocument/2006/relationships/image" Target="../media/image22.png"/><Relationship Id="rId10" Type="http://schemas.microsoft.com/office/2007/relationships/diagramDrawing" Target="../diagrams/drawing15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5.xml"/><Relationship Id="rId14" Type="http://schemas.microsoft.com/office/2007/relationships/hdphoto" Target="../media/hdphoto14.wdp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microsoft.com/office/2007/relationships/hdphoto" Target="../media/hdphoto1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Data" Target="../diagrams/data18.xml"/><Relationship Id="rId18" Type="http://schemas.openxmlformats.org/officeDocument/2006/relationships/diagramData" Target="../diagrams/data19.xml"/><Relationship Id="rId26" Type="http://schemas.openxmlformats.org/officeDocument/2006/relationships/diagramColors" Target="../diagrams/colors20.xml"/><Relationship Id="rId3" Type="http://schemas.openxmlformats.org/officeDocument/2006/relationships/diagramData" Target="../diagrams/data16.xml"/><Relationship Id="rId21" Type="http://schemas.openxmlformats.org/officeDocument/2006/relationships/diagramColors" Target="../diagrams/colors19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17" Type="http://schemas.microsoft.com/office/2007/relationships/diagramDrawing" Target="../diagrams/drawing18.xml"/><Relationship Id="rId25" Type="http://schemas.openxmlformats.org/officeDocument/2006/relationships/diagramQuickStyle" Target="../diagrams/quickStyle20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18.xml"/><Relationship Id="rId20" Type="http://schemas.openxmlformats.org/officeDocument/2006/relationships/diagramQuickStyle" Target="../diagrams/quickStyl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24" Type="http://schemas.openxmlformats.org/officeDocument/2006/relationships/diagramLayout" Target="../diagrams/layout20.xml"/><Relationship Id="rId5" Type="http://schemas.openxmlformats.org/officeDocument/2006/relationships/diagramQuickStyle" Target="../diagrams/quickStyle16.xml"/><Relationship Id="rId15" Type="http://schemas.openxmlformats.org/officeDocument/2006/relationships/diagramQuickStyle" Target="../diagrams/quickStyle18.xml"/><Relationship Id="rId23" Type="http://schemas.openxmlformats.org/officeDocument/2006/relationships/diagramData" Target="../diagrams/data20.xml"/><Relationship Id="rId10" Type="http://schemas.openxmlformats.org/officeDocument/2006/relationships/diagramQuickStyle" Target="../diagrams/quickStyle17.xml"/><Relationship Id="rId19" Type="http://schemas.openxmlformats.org/officeDocument/2006/relationships/diagramLayout" Target="../diagrams/layout19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Relationship Id="rId14" Type="http://schemas.openxmlformats.org/officeDocument/2006/relationships/diagramLayout" Target="../diagrams/layout18.xml"/><Relationship Id="rId22" Type="http://schemas.microsoft.com/office/2007/relationships/diagramDrawing" Target="../diagrams/drawing19.xml"/><Relationship Id="rId27" Type="http://schemas.microsoft.com/office/2007/relationships/diagramDrawing" Target="../diagrams/drawing20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25.png"/><Relationship Id="rId10" Type="http://schemas.microsoft.com/office/2007/relationships/hdphoto" Target="../media/hdphoto11.wdp"/><Relationship Id="rId4" Type="http://schemas.microsoft.com/office/2007/relationships/hdphoto" Target="../media/hdphoto13.wdp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4.xml"/><Relationship Id="rId7" Type="http://schemas.openxmlformats.org/officeDocument/2006/relationships/image" Target="../media/image6.png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image" Target="../media/image5.png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microsoft.com/office/2007/relationships/hdphoto" Target="../media/hdphoto1.wdp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microsoft.com/office/2007/relationships/hdphoto" Target="../media/hdphoto24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6.wdp"/><Relationship Id="rId5" Type="http://schemas.openxmlformats.org/officeDocument/2006/relationships/image" Target="../media/image49.png"/><Relationship Id="rId10" Type="http://schemas.microsoft.com/office/2007/relationships/hdphoto" Target="../media/hdphoto28.wdp"/><Relationship Id="rId4" Type="http://schemas.microsoft.com/office/2007/relationships/hdphoto" Target="../media/hdphoto25.wdp"/><Relationship Id="rId9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4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351585" y="1998315"/>
            <a:ext cx="1409114" cy="1409114"/>
          </a:xfrm>
          <a:prstGeom prst="ellipse">
            <a:avLst/>
          </a:prstGeom>
          <a:solidFill>
            <a:schemeClr val="bg1">
              <a:alpha val="9000"/>
            </a:schemeClr>
          </a:solidFill>
          <a:ln w="19050">
            <a:solidFill>
              <a:schemeClr val="bg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174792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Source Sans Pro Light" panose="020B0403030403020204" pitchFamily="34" charset="0"/>
              </a:rPr>
              <a:t>YOUR TAGLINE GOES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59001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-150" dirty="0">
                <a:solidFill>
                  <a:schemeClr val="bg1"/>
                </a:solidFill>
                <a:latin typeface="Source Sans Pro Light" panose="020B0403030403020204" pitchFamily="34" charset="0"/>
              </a:rPr>
              <a:t>iOS 9 Style PowerPoint Presentation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51586" y="2195040"/>
            <a:ext cx="1409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spc="-150" dirty="0">
                <a:solidFill>
                  <a:schemeClr val="bg1"/>
                </a:solidFill>
                <a:latin typeface="Source Sans Pro Light" panose="020B0403030403020204" pitchFamily="34" charset="0"/>
              </a:rPr>
              <a:t>9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13" name="TextBox 12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Our portfolio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Take a look to our work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566045" y="1651532"/>
            <a:ext cx="11097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Source Sans Pro Light" panose="020B0403030403020204" pitchFamily="34" charset="0"/>
              </a:rPr>
              <a:t>Sed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perspiciatis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unde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omnis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iste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natus</a:t>
            </a:r>
            <a:r>
              <a:rPr lang="en-US" dirty="0">
                <a:latin typeface="Source Sans Pro Light" panose="020B0403030403020204" pitchFamily="34" charset="0"/>
              </a:rPr>
              <a:t> error sit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accusantium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doloremque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laudantium</a:t>
            </a:r>
            <a:r>
              <a:rPr lang="en-US" dirty="0">
                <a:latin typeface="Source Sans Pro Light" panose="020B0403030403020204" pitchFamily="34" charset="0"/>
              </a:rPr>
              <a:t>, </a:t>
            </a:r>
            <a:r>
              <a:rPr lang="en-US" dirty="0" err="1">
                <a:latin typeface="Source Sans Pro Light" panose="020B0403030403020204" pitchFamily="34" charset="0"/>
              </a:rPr>
              <a:t>totam</a:t>
            </a:r>
            <a:r>
              <a:rPr lang="en-US" dirty="0">
                <a:latin typeface="Source Sans Pro Light" panose="020B0403030403020204" pitchFamily="34" charset="0"/>
              </a:rPr>
              <a:t> rem </a:t>
            </a:r>
            <a:r>
              <a:rPr lang="en-US" dirty="0" err="1">
                <a:latin typeface="Source Sans Pro Light" panose="020B0403030403020204" pitchFamily="34" charset="0"/>
              </a:rPr>
              <a:t>aperiam</a:t>
            </a:r>
            <a:r>
              <a:rPr lang="en-US" dirty="0">
                <a:latin typeface="Source Sans Pro Light" panose="020B0403030403020204" pitchFamily="34" charset="0"/>
              </a:rPr>
              <a:t>, </a:t>
            </a:r>
            <a:r>
              <a:rPr lang="en-US" dirty="0" err="1">
                <a:latin typeface="Source Sans Pro Light" panose="020B0403030403020204" pitchFamily="34" charset="0"/>
              </a:rPr>
              <a:t>eaque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ipsa</a:t>
            </a:r>
            <a:r>
              <a:rPr lang="en-US" dirty="0">
                <a:latin typeface="Source Sans Pro Light" panose="020B0403030403020204" pitchFamily="34" charset="0"/>
              </a:rPr>
              <a:t> quae </a:t>
            </a:r>
            <a:r>
              <a:rPr lang="en-US" dirty="0" err="1">
                <a:latin typeface="Source Sans Pro Light" panose="020B0403030403020204" pitchFamily="34" charset="0"/>
              </a:rPr>
              <a:t>ab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illo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Source Sans Pro" panose="020B0503030403020204" pitchFamily="34" charset="0"/>
              </a:rPr>
              <a:t>inventore</a:t>
            </a:r>
            <a:r>
              <a:rPr lang="en-US" dirty="0">
                <a:solidFill>
                  <a:srgbClr val="FFC000"/>
                </a:solidFill>
                <a:latin typeface="Source Sans Pro" panose="020B0503030403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Source Sans Pro" panose="020B0503030403020204" pitchFamily="34" charset="0"/>
              </a:rPr>
              <a:t>veritatis</a:t>
            </a:r>
            <a:r>
              <a:rPr lang="en-US" dirty="0">
                <a:solidFill>
                  <a:srgbClr val="FFC000"/>
                </a:solidFill>
                <a:latin typeface="Source Sans Pro" panose="020B0503030403020204" pitchFamily="34" charset="0"/>
              </a:rPr>
              <a:t> et quasi </a:t>
            </a:r>
            <a:r>
              <a:rPr lang="en-US" dirty="0">
                <a:latin typeface="Source Sans Pro Light" panose="020B0403030403020204" pitchFamily="34" charset="0"/>
              </a:rPr>
              <a:t>architect.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89963" y="5604330"/>
            <a:ext cx="2904271" cy="494075"/>
            <a:chOff x="1805875" y="1721361"/>
            <a:chExt cx="4131285" cy="494075"/>
          </a:xfrm>
        </p:grpSpPr>
        <p:sp>
          <p:nvSpPr>
            <p:cNvPr id="25" name="TextBox 24"/>
            <p:cNvSpPr txBox="1"/>
            <p:nvPr/>
          </p:nvSpPr>
          <p:spPr>
            <a:xfrm>
              <a:off x="1805875" y="1721361"/>
              <a:ext cx="27867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376D9B"/>
                  </a:solidFill>
                  <a:latin typeface="Source Sans Pro" panose="020B0503030403020204" pitchFamily="34" charset="0"/>
                </a:rPr>
                <a:t>Picture one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05875" y="1938437"/>
              <a:ext cx="4131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Nemo enim ipsam voluptatem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83132" y="5604330"/>
            <a:ext cx="2904271" cy="494075"/>
            <a:chOff x="1805875" y="1721361"/>
            <a:chExt cx="4131285" cy="494075"/>
          </a:xfrm>
        </p:grpSpPr>
        <p:sp>
          <p:nvSpPr>
            <p:cNvPr id="28" name="TextBox 27"/>
            <p:cNvSpPr txBox="1"/>
            <p:nvPr/>
          </p:nvSpPr>
          <p:spPr>
            <a:xfrm>
              <a:off x="1805875" y="1721361"/>
              <a:ext cx="27867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D12125"/>
                  </a:solidFill>
                  <a:latin typeface="Source Sans Pro" panose="020B0503030403020204" pitchFamily="34" charset="0"/>
                </a:rPr>
                <a:t>Picture two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05875" y="1938437"/>
              <a:ext cx="4131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Nemo enim ipsam voluptatem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832361" y="5574368"/>
            <a:ext cx="2904271" cy="494075"/>
            <a:chOff x="1805875" y="1721361"/>
            <a:chExt cx="4131285" cy="494075"/>
          </a:xfrm>
        </p:grpSpPr>
        <p:sp>
          <p:nvSpPr>
            <p:cNvPr id="31" name="TextBox 30"/>
            <p:cNvSpPr txBox="1"/>
            <p:nvPr/>
          </p:nvSpPr>
          <p:spPr>
            <a:xfrm>
              <a:off x="1805875" y="1721361"/>
              <a:ext cx="27867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329797"/>
                  </a:solidFill>
                  <a:latin typeface="Source Sans Pro" panose="020B0503030403020204" pitchFamily="34" charset="0"/>
                </a:rPr>
                <a:t>Picture three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05875" y="1938437"/>
              <a:ext cx="4131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Nemo enim ipsam voluptatem</a:t>
              </a:r>
            </a:p>
          </p:txBody>
        </p:sp>
      </p:grpSp>
      <p:graphicFrame>
        <p:nvGraphicFramePr>
          <p:cNvPr id="36" name="Diagram 35"/>
          <p:cNvGraphicFramePr/>
          <p:nvPr/>
        </p:nvGraphicFramePr>
        <p:xfrm>
          <a:off x="1585681" y="2795778"/>
          <a:ext cx="2785403" cy="280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7" name="Diagram 36"/>
          <p:cNvGraphicFramePr/>
          <p:nvPr/>
        </p:nvGraphicFramePr>
        <p:xfrm>
          <a:off x="4775312" y="2794219"/>
          <a:ext cx="2785403" cy="280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8" name="Diagram 37"/>
          <p:cNvGraphicFramePr/>
          <p:nvPr/>
        </p:nvGraphicFramePr>
        <p:xfrm>
          <a:off x="7944069" y="2799666"/>
          <a:ext cx="2785403" cy="280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4796335" y="5873309"/>
            <a:ext cx="1685925" cy="42319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     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2012 Incomes</a:t>
            </a:r>
          </a:p>
        </p:txBody>
      </p:sp>
      <p:graphicFrame>
        <p:nvGraphicFramePr>
          <p:cNvPr id="35" name="Chart 34"/>
          <p:cNvGraphicFramePr/>
          <p:nvPr/>
        </p:nvGraphicFramePr>
        <p:xfrm>
          <a:off x="560198" y="1902279"/>
          <a:ext cx="3785713" cy="180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35"/>
          <p:cNvGraphicFramePr/>
          <p:nvPr/>
        </p:nvGraphicFramePr>
        <p:xfrm>
          <a:off x="551938" y="4517188"/>
          <a:ext cx="3785713" cy="180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Rounded Rectangle 49"/>
          <p:cNvSpPr/>
          <p:nvPr/>
        </p:nvSpPr>
        <p:spPr>
          <a:xfrm>
            <a:off x="6758485" y="3247312"/>
            <a:ext cx="1685925" cy="42319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       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2013 Sales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796335" y="3247312"/>
            <a:ext cx="1685925" cy="42319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       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2012 Sales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05274" y="4093698"/>
            <a:ext cx="109585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8768260" y="3247312"/>
            <a:ext cx="1685925" cy="42319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       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2014 Sales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78613" y="1853074"/>
            <a:ext cx="6985201" cy="1251226"/>
            <a:chOff x="4678613" y="1853074"/>
            <a:chExt cx="6985201" cy="1251226"/>
          </a:xfrm>
        </p:grpSpPr>
        <p:sp>
          <p:nvSpPr>
            <p:cNvPr id="43" name="TextBox 42"/>
            <p:cNvSpPr txBox="1"/>
            <p:nvPr/>
          </p:nvSpPr>
          <p:spPr>
            <a:xfrm>
              <a:off x="4678613" y="1853074"/>
              <a:ext cx="6985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 panose="020B0503030403020204" pitchFamily="34" charset="0"/>
                </a:rPr>
                <a:t>Sales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78613" y="2150193"/>
              <a:ext cx="69852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 is simply dummy text of the printing and typesetting industry.</a:t>
              </a:r>
            </a:p>
            <a:p>
              <a:pPr algn="just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endParaRPr>
            </a:p>
            <a:p>
              <a:pPr algn="just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 has been the industry's standard dummy text ever since the 1500s, when an unknown printer took a galley of type and scrambled it to make a type specimen book. </a:t>
              </a:r>
            </a:p>
          </p:txBody>
        </p:sp>
      </p:grpSp>
      <p:sp>
        <p:nvSpPr>
          <p:cNvPr id="45" name="Oval 44"/>
          <p:cNvSpPr/>
          <p:nvPr/>
        </p:nvSpPr>
        <p:spPr>
          <a:xfrm>
            <a:off x="4941554" y="3379118"/>
            <a:ext cx="159581" cy="159581"/>
          </a:xfrm>
          <a:prstGeom prst="ellipse">
            <a:avLst/>
          </a:prstGeom>
          <a:solidFill>
            <a:srgbClr val="376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903704" y="3379118"/>
            <a:ext cx="159581" cy="15958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913479" y="3379118"/>
            <a:ext cx="159581" cy="159581"/>
          </a:xfrm>
          <a:prstGeom prst="ellipse">
            <a:avLst/>
          </a:prstGeom>
          <a:solidFill>
            <a:srgbClr val="D12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758485" y="5873309"/>
            <a:ext cx="1685925" cy="42319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       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2013 Incomes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768260" y="5873309"/>
            <a:ext cx="1685925" cy="42319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       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2014 Incomes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78613" y="4479071"/>
            <a:ext cx="6985201" cy="1251226"/>
            <a:chOff x="4678613" y="4479071"/>
            <a:chExt cx="6985201" cy="1251226"/>
          </a:xfrm>
        </p:grpSpPr>
        <p:sp>
          <p:nvSpPr>
            <p:cNvPr id="55" name="TextBox 54"/>
            <p:cNvSpPr txBox="1"/>
            <p:nvPr/>
          </p:nvSpPr>
          <p:spPr>
            <a:xfrm>
              <a:off x="4678613" y="4479071"/>
              <a:ext cx="6985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 panose="020B0503030403020204" pitchFamily="34" charset="0"/>
                </a:rPr>
                <a:t>Incomes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78613" y="4776190"/>
              <a:ext cx="69852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 is simply dummy text of the printing and typesetting industry.</a:t>
              </a:r>
            </a:p>
            <a:p>
              <a:pPr algn="just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endParaRPr>
            </a:p>
            <a:p>
              <a:pPr algn="just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 has been the industry's standard dummy text ever since the 1500s, when an unknown printer took a galley of type and scrambled it to make a type specimen book. </a:t>
              </a:r>
            </a:p>
          </p:txBody>
        </p:sp>
      </p:grpSp>
      <p:sp>
        <p:nvSpPr>
          <p:cNvPr id="57" name="Oval 56"/>
          <p:cNvSpPr/>
          <p:nvPr/>
        </p:nvSpPr>
        <p:spPr>
          <a:xfrm>
            <a:off x="4941554" y="6005115"/>
            <a:ext cx="159581" cy="159581"/>
          </a:xfrm>
          <a:prstGeom prst="ellipse">
            <a:avLst/>
          </a:prstGeom>
          <a:solidFill>
            <a:srgbClr val="9B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903704" y="6005115"/>
            <a:ext cx="159581" cy="15958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913479" y="6005115"/>
            <a:ext cx="159581" cy="159581"/>
          </a:xfrm>
          <a:prstGeom prst="ellipse">
            <a:avLst/>
          </a:prstGeom>
          <a:solidFill>
            <a:srgbClr val="32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28" name="TextBox 27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Horizontal </a:t>
              </a:r>
              <a:r>
                <a:rPr lang="en-US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infographics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Sales and Incomes infographics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443997" y="2138543"/>
            <a:ext cx="3643911" cy="14023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hart 27"/>
          <p:cNvGraphicFramePr/>
          <p:nvPr/>
        </p:nvGraphicFramePr>
        <p:xfrm>
          <a:off x="566046" y="1992733"/>
          <a:ext cx="5950857" cy="421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Rectangle 79"/>
          <p:cNvSpPr/>
          <p:nvPr/>
        </p:nvSpPr>
        <p:spPr>
          <a:xfrm>
            <a:off x="7443996" y="2153363"/>
            <a:ext cx="3643911" cy="1402327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Source Sans Pro Light" panose="020B0403030403020204" pitchFamily="34" charset="0"/>
              </a:rPr>
              <a:t>                2015 Planning</a:t>
            </a:r>
          </a:p>
          <a:p>
            <a:r>
              <a:rPr lang="en-US" sz="1400" dirty="0">
                <a:latin typeface="Source Sans Pro Light" panose="020B0403030403020204" pitchFamily="34" charset="0"/>
              </a:rPr>
              <a:t>                           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</a:rPr>
              <a:t>Lorem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</a:rPr>
              <a:t>ipsum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443998" y="2138543"/>
            <a:ext cx="843659" cy="3652657"/>
          </a:xfrm>
          <a:prstGeom prst="rect">
            <a:avLst/>
          </a:prstGeom>
          <a:solidFill>
            <a:srgbClr val="27797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7443998" y="4136569"/>
            <a:ext cx="364391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443998" y="4695369"/>
            <a:ext cx="364391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443998" y="5261427"/>
            <a:ext cx="364391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59223" y="3702061"/>
            <a:ext cx="3112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Lorem Ipsum is simply dummy text of the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359223" y="4260860"/>
            <a:ext cx="3112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Lorem Ipsum is simply dummy text of the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359222" y="4839899"/>
            <a:ext cx="3112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Lorem Ipsum is simply dummy text of the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59222" y="5418938"/>
            <a:ext cx="3112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Lorem Ipsum is simply dummy text of the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67187" y="3577109"/>
            <a:ext cx="79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Source Sans Pro Light" panose="020B0403030403020204" pitchFamily="34" charset="0"/>
              </a:rPr>
              <a:t>23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67187" y="4167026"/>
            <a:ext cx="79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Source Sans Pro Light" panose="020B0403030403020204" pitchFamily="34" charset="0"/>
              </a:rPr>
              <a:t>31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465355" y="4716788"/>
            <a:ext cx="79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Source Sans Pro Light" panose="020B0403030403020204" pitchFamily="34" charset="0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65355" y="5267980"/>
            <a:ext cx="79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Source Sans Pro Light" panose="020B0403030403020204" pitchFamily="34" charset="0"/>
              </a:rPr>
              <a:t>18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54" y="2708274"/>
            <a:ext cx="396459" cy="39645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25" name="TextBox 24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Next year planning </a:t>
              </a:r>
              <a:r>
                <a:rPr lang="en-US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infographic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The next year planning calendar with infographic 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/>
        </p:nvGraphicFramePr>
        <p:xfrm>
          <a:off x="-627798" y="1996058"/>
          <a:ext cx="12291613" cy="240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Chart 37"/>
          <p:cNvGraphicFramePr/>
          <p:nvPr/>
        </p:nvGraphicFramePr>
        <p:xfrm>
          <a:off x="756182" y="4966842"/>
          <a:ext cx="1888545" cy="140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393908" y="5015045"/>
            <a:ext cx="2223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Headline one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93908" y="5383006"/>
            <a:ext cx="2223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</a:rPr>
              <a:t>Lorem Ipsum is simply</a:t>
            </a:r>
          </a:p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</a:rPr>
              <a:t>dummy text of the printing.</a:t>
            </a:r>
          </a:p>
          <a:p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Source Sans Pro Light" panose="020B0403030403020204" pitchFamily="34" charset="0"/>
            </a:endParaRPr>
          </a:p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</a:rPr>
              <a:t>Lorem Ipsum has been.</a:t>
            </a:r>
          </a:p>
        </p:txBody>
      </p:sp>
      <p:graphicFrame>
        <p:nvGraphicFramePr>
          <p:cNvPr id="42" name="Chart 41"/>
          <p:cNvGraphicFramePr/>
          <p:nvPr/>
        </p:nvGraphicFramePr>
        <p:xfrm>
          <a:off x="4200422" y="4966842"/>
          <a:ext cx="1888545" cy="140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919372" y="5015045"/>
            <a:ext cx="2223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Headline two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19372" y="5383006"/>
            <a:ext cx="2223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</a:rPr>
              <a:t>Lorem Ipsum is </a:t>
            </a:r>
          </a:p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</a:rPr>
              <a:t>text of the printing.</a:t>
            </a:r>
          </a:p>
          <a:p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Source Sans Pro Light" panose="020B0403030403020204" pitchFamily="34" charset="0"/>
            </a:endParaRPr>
          </a:p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</a:rPr>
              <a:t>Lorem Ipsum has been.</a:t>
            </a:r>
          </a:p>
        </p:txBody>
      </p:sp>
      <p:graphicFrame>
        <p:nvGraphicFramePr>
          <p:cNvPr id="48" name="Chart 47"/>
          <p:cNvGraphicFramePr/>
          <p:nvPr/>
        </p:nvGraphicFramePr>
        <p:xfrm>
          <a:off x="7606254" y="4948860"/>
          <a:ext cx="1888545" cy="140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9325204" y="4997063"/>
            <a:ext cx="2223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Headline three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325204" y="5365024"/>
            <a:ext cx="2223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</a:rPr>
              <a:t>Lorem Ipsum is text of the printing.</a:t>
            </a:r>
          </a:p>
          <a:p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Source Sans Pro Light" panose="020B0403030403020204" pitchFamily="34" charset="0"/>
            </a:endParaRPr>
          </a:p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</a:rPr>
              <a:t>Lorem Ipsum has been.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19" name="TextBox 18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Vertical </a:t>
              </a:r>
              <a:r>
                <a:rPr lang="en-US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infographic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Sample of a vertical infographic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15997" y="1676833"/>
            <a:ext cx="3381829" cy="4444567"/>
          </a:xfrm>
          <a:prstGeom prst="rect">
            <a:avLst/>
          </a:prstGeom>
          <a:solidFill>
            <a:schemeClr val="tx1">
              <a:lumMod val="95000"/>
              <a:lumOff val="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97826" y="1676833"/>
            <a:ext cx="3381829" cy="4444567"/>
          </a:xfrm>
          <a:prstGeom prst="rect">
            <a:avLst/>
          </a:prstGeom>
          <a:solidFill>
            <a:schemeClr val="tx1">
              <a:lumMod val="95000"/>
              <a:lumOff val="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4869530" y="2133619"/>
          <a:ext cx="2346483" cy="190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487701" y="2139235"/>
          <a:ext cx="2346483" cy="190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7779655" y="1676833"/>
            <a:ext cx="3381829" cy="4444567"/>
          </a:xfrm>
          <a:prstGeom prst="rect">
            <a:avLst/>
          </a:prstGeom>
          <a:solidFill>
            <a:schemeClr val="tx1">
              <a:lumMod val="95000"/>
              <a:lumOff val="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/>
          <p:nvPr/>
        </p:nvGraphicFramePr>
        <p:xfrm>
          <a:off x="8297328" y="2126682"/>
          <a:ext cx="2346483" cy="190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15997" y="4159368"/>
            <a:ext cx="338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B9803"/>
                </a:solidFill>
                <a:latin typeface="Source Sans Pro Light" panose="020B0403030403020204" pitchFamily="34" charset="0"/>
              </a:rPr>
              <a:t>$32,342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3012" y="4544088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Source Sans Pro Light" panose="020B0403030403020204" pitchFamily="34" charset="0"/>
              </a:rPr>
              <a:t>Lorem ipsum dolor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5998" y="4942137"/>
            <a:ext cx="33818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Lorem Ipsum is not simply random text.</a:t>
            </a:r>
          </a:p>
          <a:p>
            <a:pPr algn="ctr"/>
            <a:endParaRPr lang="en-US" sz="11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Contrary to popular belief.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97826" y="4159368"/>
            <a:ext cx="338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5E97C6"/>
                </a:solidFill>
                <a:latin typeface="Source Sans Pro Light" panose="020B0403030403020204" pitchFamily="34" charset="0"/>
              </a:rPr>
              <a:t>$22,547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4841" y="4544088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Source Sans Pro Light" panose="020B0403030403020204" pitchFamily="34" charset="0"/>
              </a:rPr>
              <a:t>Lorem ipsum dolor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7827" y="4942137"/>
            <a:ext cx="33818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Source Sans Pro Light" panose="020B0403030403020204" pitchFamily="34" charset="0"/>
              </a:rPr>
              <a:t> Lorem Ipsum is not simply random text.</a:t>
            </a:r>
          </a:p>
          <a:p>
            <a:pPr algn="ctr"/>
            <a:endParaRPr lang="en-US" sz="1100">
              <a:solidFill>
                <a:schemeClr val="bg1"/>
              </a:solidFill>
              <a:latin typeface="Source Sans Pro Light" panose="020B0403030403020204" pitchFamily="34" charset="0"/>
            </a:endParaRPr>
          </a:p>
          <a:p>
            <a:pPr algn="ctr"/>
            <a:r>
              <a:rPr lang="en-US" sz="1100">
                <a:solidFill>
                  <a:schemeClr val="bg1"/>
                </a:solidFill>
                <a:latin typeface="Source Sans Pro Light" panose="020B0403030403020204" pitchFamily="34" charset="0"/>
              </a:rPr>
              <a:t>Contrary to popular belief.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79654" y="4159368"/>
            <a:ext cx="338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B4371"/>
                </a:solidFill>
                <a:latin typeface="Source Sans Pro Light" panose="020B0403030403020204" pitchFamily="34" charset="0"/>
              </a:rPr>
              <a:t>$41,342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46669" y="4544088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Source Sans Pro Light" panose="020B0403030403020204" pitchFamily="34" charset="0"/>
              </a:rPr>
              <a:t>Lorem ipsum dolor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9655" y="4942137"/>
            <a:ext cx="33818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Source Sans Pro Light" panose="020B0403030403020204" pitchFamily="34" charset="0"/>
              </a:rPr>
              <a:t> Lorem Ipsum is not simply random text.</a:t>
            </a:r>
          </a:p>
          <a:p>
            <a:pPr algn="ctr"/>
            <a:endParaRPr lang="en-US" sz="1100">
              <a:solidFill>
                <a:schemeClr val="bg1"/>
              </a:solidFill>
              <a:latin typeface="Source Sans Pro Light" panose="020B0403030403020204" pitchFamily="34" charset="0"/>
            </a:endParaRPr>
          </a:p>
          <a:p>
            <a:pPr algn="ctr"/>
            <a:r>
              <a:rPr lang="en-US" sz="1100">
                <a:solidFill>
                  <a:schemeClr val="bg1"/>
                </a:solidFill>
                <a:latin typeface="Source Sans Pro Light" panose="020B0403030403020204" pitchFamily="34" charset="0"/>
              </a:rPr>
              <a:t>Contrary to popular belief.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015997" y="1671008"/>
            <a:ext cx="10145486" cy="0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31" name="TextBox 30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Doughnout style infographic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Doughnout style infographic with different uses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4" y="-43815"/>
            <a:ext cx="12199034" cy="554309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59544" y="1857829"/>
            <a:ext cx="2133600" cy="2133600"/>
          </a:xfrm>
          <a:prstGeom prst="ellipse">
            <a:avLst/>
          </a:prstGeom>
          <a:solidFill>
            <a:schemeClr val="tx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679372" y="1857829"/>
            <a:ext cx="2133600" cy="2133600"/>
          </a:xfrm>
          <a:prstGeom prst="ellipse">
            <a:avLst/>
          </a:prstGeom>
          <a:solidFill>
            <a:schemeClr val="tx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299200" y="1857829"/>
            <a:ext cx="2133600" cy="2133600"/>
          </a:xfrm>
          <a:prstGeom prst="ellipse">
            <a:avLst/>
          </a:prstGeom>
          <a:solidFill>
            <a:schemeClr val="tx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919028" y="1857829"/>
            <a:ext cx="2133600" cy="2133600"/>
          </a:xfrm>
          <a:prstGeom prst="ellipse">
            <a:avLst/>
          </a:prstGeom>
          <a:solidFill>
            <a:schemeClr val="tx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950673" y="1979578"/>
          <a:ext cx="2346483" cy="190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2118360" y="3991429"/>
            <a:ext cx="0" cy="618308"/>
          </a:xfrm>
          <a:prstGeom prst="line">
            <a:avLst/>
          </a:prstGeom>
          <a:ln w="15875">
            <a:solidFill>
              <a:schemeClr val="tx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19300" y="4626406"/>
            <a:ext cx="198120" cy="198120"/>
          </a:xfrm>
          <a:prstGeom prst="ellipse">
            <a:avLst/>
          </a:prstGeom>
          <a:noFill/>
          <a:ln w="34925">
            <a:solidFill>
              <a:schemeClr val="tx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8530" y="4841195"/>
            <a:ext cx="2699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Sales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728210" y="3991429"/>
            <a:ext cx="0" cy="618308"/>
          </a:xfrm>
          <a:prstGeom prst="line">
            <a:avLst/>
          </a:prstGeom>
          <a:ln w="15875">
            <a:solidFill>
              <a:schemeClr val="tx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629150" y="4626406"/>
            <a:ext cx="198120" cy="198120"/>
          </a:xfrm>
          <a:prstGeom prst="ellipse">
            <a:avLst/>
          </a:prstGeom>
          <a:noFill/>
          <a:ln w="34925">
            <a:solidFill>
              <a:schemeClr val="tx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78380" y="4841195"/>
            <a:ext cx="2699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Incomes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338060" y="3991429"/>
            <a:ext cx="0" cy="618308"/>
          </a:xfrm>
          <a:prstGeom prst="line">
            <a:avLst/>
          </a:prstGeom>
          <a:ln w="15875">
            <a:solidFill>
              <a:schemeClr val="tx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239000" y="4626406"/>
            <a:ext cx="198120" cy="198120"/>
          </a:xfrm>
          <a:prstGeom prst="ellipse">
            <a:avLst/>
          </a:prstGeom>
          <a:noFill/>
          <a:ln w="34925">
            <a:solidFill>
              <a:schemeClr val="tx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88230" y="4841195"/>
            <a:ext cx="2699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Productivity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9947910" y="3991429"/>
            <a:ext cx="0" cy="618308"/>
          </a:xfrm>
          <a:prstGeom prst="line">
            <a:avLst/>
          </a:prstGeom>
          <a:ln w="15875">
            <a:solidFill>
              <a:schemeClr val="tx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9848850" y="4626406"/>
            <a:ext cx="198120" cy="198120"/>
          </a:xfrm>
          <a:prstGeom prst="ellipse">
            <a:avLst/>
          </a:prstGeom>
          <a:noFill/>
          <a:ln w="34925">
            <a:solidFill>
              <a:schemeClr val="tx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598080" y="4841195"/>
            <a:ext cx="2699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Online Sales</a:t>
            </a:r>
          </a:p>
        </p:txBody>
      </p:sp>
      <p:graphicFrame>
        <p:nvGraphicFramePr>
          <p:cNvPr id="34" name="Chart 33"/>
          <p:cNvGraphicFramePr/>
          <p:nvPr/>
        </p:nvGraphicFramePr>
        <p:xfrm>
          <a:off x="3575222" y="1969748"/>
          <a:ext cx="2346483" cy="190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Chart 34"/>
          <p:cNvGraphicFramePr/>
          <p:nvPr/>
        </p:nvGraphicFramePr>
        <p:xfrm>
          <a:off x="6218000" y="1969748"/>
          <a:ext cx="2346483" cy="190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Chart 35"/>
          <p:cNvGraphicFramePr/>
          <p:nvPr/>
        </p:nvGraphicFramePr>
        <p:xfrm>
          <a:off x="8814320" y="1969748"/>
          <a:ext cx="2346483" cy="190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812074" y="5791498"/>
            <a:ext cx="2612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 Lorem Ipsum is not simply random text.</a:t>
            </a:r>
          </a:p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Source Sans Pro Light" panose="020B0403030403020204" pitchFamily="34" charset="0"/>
            </a:endParaRP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39887" y="5791499"/>
            <a:ext cx="2612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 Lorem Ipsum is not simply random text.</a:t>
            </a:r>
          </a:p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Source Sans Pro Light" panose="020B0403030403020204" pitchFamily="34" charset="0"/>
            </a:endParaRP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31774" y="5806310"/>
            <a:ext cx="2612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 Lorem Ipsum is not simply random text.</a:t>
            </a:r>
          </a:p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Source Sans Pro Light" panose="020B0403030403020204" pitchFamily="34" charset="0"/>
            </a:endParaRP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98080" y="5791497"/>
            <a:ext cx="2612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 Lorem Ipsum is not simply random text.</a:t>
            </a:r>
          </a:p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Source Sans Pro Light" panose="020B0403030403020204" pitchFamily="34" charset="0"/>
            </a:endParaRP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 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43" name="TextBox 42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Doughnout style infographic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Doughnout style infographic with different uses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22" name="TextBox 21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Doughnout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 style </a:t>
              </a:r>
              <a:r>
                <a:rPr lang="en-US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infographic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 with light background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Doughnout style infographic with different uses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" name="Oval 38"/>
          <p:cNvSpPr/>
          <p:nvPr/>
        </p:nvSpPr>
        <p:spPr>
          <a:xfrm>
            <a:off x="1059544" y="1857829"/>
            <a:ext cx="2133600" cy="2133600"/>
          </a:xfrm>
          <a:prstGeom prst="ellipse">
            <a:avLst/>
          </a:prstGeom>
          <a:solidFill>
            <a:schemeClr val="bg1">
              <a:lumMod val="7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679372" y="1857829"/>
            <a:ext cx="2133600" cy="2133600"/>
          </a:xfrm>
          <a:prstGeom prst="ellipse">
            <a:avLst/>
          </a:prstGeom>
          <a:solidFill>
            <a:schemeClr val="bg1">
              <a:lumMod val="7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299200" y="1857829"/>
            <a:ext cx="2133600" cy="2133600"/>
          </a:xfrm>
          <a:prstGeom prst="ellipse">
            <a:avLst/>
          </a:prstGeom>
          <a:solidFill>
            <a:schemeClr val="bg1">
              <a:lumMod val="7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8919028" y="1857829"/>
            <a:ext cx="2133600" cy="2133600"/>
          </a:xfrm>
          <a:prstGeom prst="ellipse">
            <a:avLst/>
          </a:prstGeom>
          <a:solidFill>
            <a:schemeClr val="bg1">
              <a:lumMod val="7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4" name="Chart 43"/>
          <p:cNvGraphicFramePr/>
          <p:nvPr/>
        </p:nvGraphicFramePr>
        <p:xfrm>
          <a:off x="950673" y="1979578"/>
          <a:ext cx="2346483" cy="190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8" name="Straight Connector 47"/>
          <p:cNvCxnSpPr/>
          <p:nvPr/>
        </p:nvCxnSpPr>
        <p:spPr>
          <a:xfrm>
            <a:off x="2118360" y="3991429"/>
            <a:ext cx="0" cy="618308"/>
          </a:xfrm>
          <a:prstGeom prst="line">
            <a:avLst/>
          </a:prstGeom>
          <a:ln w="15875">
            <a:solidFill>
              <a:schemeClr val="tx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019300" y="4626406"/>
            <a:ext cx="198120" cy="198120"/>
          </a:xfrm>
          <a:prstGeom prst="ellipse">
            <a:avLst/>
          </a:prstGeom>
          <a:noFill/>
          <a:ln w="34925">
            <a:solidFill>
              <a:schemeClr val="tx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68530" y="4841195"/>
            <a:ext cx="2699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Sales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4728210" y="3991429"/>
            <a:ext cx="0" cy="618308"/>
          </a:xfrm>
          <a:prstGeom prst="line">
            <a:avLst/>
          </a:prstGeom>
          <a:ln w="15875">
            <a:solidFill>
              <a:schemeClr val="tx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629150" y="4626406"/>
            <a:ext cx="198120" cy="198120"/>
          </a:xfrm>
          <a:prstGeom prst="ellipse">
            <a:avLst/>
          </a:prstGeom>
          <a:noFill/>
          <a:ln w="34925">
            <a:solidFill>
              <a:schemeClr val="tx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378380" y="4841195"/>
            <a:ext cx="2699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Incomes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338060" y="3991429"/>
            <a:ext cx="0" cy="618308"/>
          </a:xfrm>
          <a:prstGeom prst="line">
            <a:avLst/>
          </a:prstGeom>
          <a:ln w="15875">
            <a:solidFill>
              <a:schemeClr val="tx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239000" y="4626406"/>
            <a:ext cx="198120" cy="198120"/>
          </a:xfrm>
          <a:prstGeom prst="ellipse">
            <a:avLst/>
          </a:prstGeom>
          <a:noFill/>
          <a:ln w="34925">
            <a:solidFill>
              <a:schemeClr val="tx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988230" y="4841195"/>
            <a:ext cx="2699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Productivity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9947910" y="3991429"/>
            <a:ext cx="0" cy="618308"/>
          </a:xfrm>
          <a:prstGeom prst="line">
            <a:avLst/>
          </a:prstGeom>
          <a:ln w="15875">
            <a:solidFill>
              <a:schemeClr val="tx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9848850" y="4626406"/>
            <a:ext cx="198120" cy="198120"/>
          </a:xfrm>
          <a:prstGeom prst="ellipse">
            <a:avLst/>
          </a:prstGeom>
          <a:noFill/>
          <a:ln w="34925">
            <a:solidFill>
              <a:schemeClr val="tx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8598080" y="4841195"/>
            <a:ext cx="2699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Online Sales</a:t>
            </a:r>
          </a:p>
        </p:txBody>
      </p:sp>
      <p:graphicFrame>
        <p:nvGraphicFramePr>
          <p:cNvPr id="66" name="Chart 65"/>
          <p:cNvGraphicFramePr/>
          <p:nvPr/>
        </p:nvGraphicFramePr>
        <p:xfrm>
          <a:off x="3575222" y="1969748"/>
          <a:ext cx="2346483" cy="190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1" name="Chart 70"/>
          <p:cNvGraphicFramePr/>
          <p:nvPr/>
        </p:nvGraphicFramePr>
        <p:xfrm>
          <a:off x="6218000" y="1969748"/>
          <a:ext cx="2346483" cy="190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2" name="Chart 71"/>
          <p:cNvGraphicFramePr/>
          <p:nvPr/>
        </p:nvGraphicFramePr>
        <p:xfrm>
          <a:off x="8814320" y="1969748"/>
          <a:ext cx="2346483" cy="190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812074" y="5241306"/>
            <a:ext cx="2612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 Lorem Ipsum is not simply random text.</a:t>
            </a:r>
          </a:p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Source Sans Pro Light" panose="020B0403030403020204" pitchFamily="34" charset="0"/>
            </a:endParaRP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39887" y="5241307"/>
            <a:ext cx="2612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 Lorem Ipsum is not simply random text.</a:t>
            </a:r>
          </a:p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Source Sans Pro Light" panose="020B0403030403020204" pitchFamily="34" charset="0"/>
            </a:endParaRP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31774" y="5256118"/>
            <a:ext cx="2612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 Lorem Ipsum is not simply random text.</a:t>
            </a:r>
          </a:p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Source Sans Pro Light" panose="020B0403030403020204" pitchFamily="34" charset="0"/>
            </a:endParaRP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98080" y="5241305"/>
            <a:ext cx="2612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 Lorem Ipsum is not simply random text.</a:t>
            </a:r>
          </a:p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Source Sans Pro Light" panose="020B0403030403020204" pitchFamily="34" charset="0"/>
            </a:endParaRP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22" name="TextBox 21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Pie style </a:t>
              </a:r>
              <a:r>
                <a:rPr lang="en-US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infographic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 sample one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Doughnout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 style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infographic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 with different uses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6" name="Chart 5"/>
          <p:cNvGraphicFramePr/>
          <p:nvPr/>
        </p:nvGraphicFramePr>
        <p:xfrm>
          <a:off x="5750220" y="2631950"/>
          <a:ext cx="5913595" cy="3942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47421" y="2044785"/>
            <a:ext cx="4473219" cy="1134513"/>
            <a:chOff x="647421" y="2044785"/>
            <a:chExt cx="4473219" cy="1134513"/>
          </a:xfrm>
        </p:grpSpPr>
        <p:sp>
          <p:nvSpPr>
            <p:cNvPr id="7" name="Oval 6"/>
            <p:cNvSpPr/>
            <p:nvPr/>
          </p:nvSpPr>
          <p:spPr>
            <a:xfrm>
              <a:off x="647421" y="2222695"/>
              <a:ext cx="290513" cy="290513"/>
            </a:xfrm>
            <a:prstGeom prst="ellipse">
              <a:avLst/>
            </a:prstGeom>
            <a:solidFill>
              <a:srgbClr val="32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2228" y="2044785"/>
              <a:ext cx="989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Source Sans Pro Light" panose="020B0403030403020204" pitchFamily="34" charset="0"/>
                </a:rPr>
                <a:t>8.2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11348" y="2513208"/>
              <a:ext cx="3052689" cy="66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02228" y="2513208"/>
              <a:ext cx="41184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belief, Lorem Ipsum is not simply random text.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7421" y="3179298"/>
            <a:ext cx="4473219" cy="1134513"/>
            <a:chOff x="647421" y="2044785"/>
            <a:chExt cx="4473219" cy="1134513"/>
          </a:xfrm>
        </p:grpSpPr>
        <p:sp>
          <p:nvSpPr>
            <p:cNvPr id="46" name="Oval 45"/>
            <p:cNvSpPr/>
            <p:nvPr/>
          </p:nvSpPr>
          <p:spPr>
            <a:xfrm>
              <a:off x="647421" y="2222695"/>
              <a:ext cx="290513" cy="290513"/>
            </a:xfrm>
            <a:prstGeom prst="ellipse">
              <a:avLst/>
            </a:prstGeom>
            <a:solidFill>
              <a:srgbClr val="EB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02228" y="2044785"/>
              <a:ext cx="989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Source Sans Pro Light" panose="020B0403030403020204" pitchFamily="34" charset="0"/>
                </a:rPr>
                <a:t>3.2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11348" y="2513208"/>
              <a:ext cx="3052689" cy="66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02228" y="2513208"/>
              <a:ext cx="41184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belief, Lorem Ipsum is not simply random text.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47421" y="4279984"/>
            <a:ext cx="4473219" cy="1134513"/>
            <a:chOff x="647421" y="2044785"/>
            <a:chExt cx="4473219" cy="1134513"/>
          </a:xfrm>
        </p:grpSpPr>
        <p:sp>
          <p:nvSpPr>
            <p:cNvPr id="54" name="Oval 53"/>
            <p:cNvSpPr/>
            <p:nvPr/>
          </p:nvSpPr>
          <p:spPr>
            <a:xfrm>
              <a:off x="647421" y="2222695"/>
              <a:ext cx="290513" cy="2905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02228" y="2044785"/>
              <a:ext cx="989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Source Sans Pro Light" panose="020B0403030403020204" pitchFamily="34" charset="0"/>
                </a:rPr>
                <a:t>2.6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11348" y="2513208"/>
              <a:ext cx="3052689" cy="66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02228" y="2513208"/>
              <a:ext cx="41184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belief, Lorem Ipsum is not simply random text.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11349" y="5406145"/>
            <a:ext cx="1997611" cy="895854"/>
            <a:chOff x="1111349" y="5406145"/>
            <a:chExt cx="1997611" cy="895854"/>
          </a:xfrm>
        </p:grpSpPr>
        <p:sp>
          <p:nvSpPr>
            <p:cNvPr id="80" name="Oval 79"/>
            <p:cNvSpPr/>
            <p:nvPr/>
          </p:nvSpPr>
          <p:spPr>
            <a:xfrm>
              <a:off x="1111349" y="5572649"/>
              <a:ext cx="195130" cy="195130"/>
            </a:xfrm>
            <a:prstGeom prst="ellipse">
              <a:avLst/>
            </a:prstGeom>
            <a:solidFill>
              <a:srgbClr val="9B43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306479" y="5406145"/>
              <a:ext cx="989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Source Sans Pro Light" panose="020B0403030403020204" pitchFamily="34" charset="0"/>
                </a:rPr>
                <a:t>1.4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306479" y="5778779"/>
              <a:ext cx="18024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belief, Lorem Ipsum.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165231" y="5434993"/>
            <a:ext cx="1997611" cy="895854"/>
            <a:chOff x="1111349" y="5406145"/>
            <a:chExt cx="1997611" cy="895854"/>
          </a:xfrm>
        </p:grpSpPr>
        <p:sp>
          <p:nvSpPr>
            <p:cNvPr id="85" name="Oval 84"/>
            <p:cNvSpPr/>
            <p:nvPr/>
          </p:nvSpPr>
          <p:spPr>
            <a:xfrm>
              <a:off x="1111349" y="5572649"/>
              <a:ext cx="195130" cy="195130"/>
            </a:xfrm>
            <a:prstGeom prst="ellipse">
              <a:avLst/>
            </a:prstGeom>
            <a:solidFill>
              <a:srgbClr val="2C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306479" y="5406145"/>
              <a:ext cx="989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Source Sans Pro Light" panose="020B0403030403020204" pitchFamily="34" charset="0"/>
                </a:rPr>
                <a:t>1.2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306479" y="5778779"/>
              <a:ext cx="18024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belief, Lorem Ipsum.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922498" y="2044785"/>
            <a:ext cx="55989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rPr>
              <a:t>Last month sales</a:t>
            </a:r>
          </a:p>
          <a:p>
            <a:pPr algn="ctr"/>
            <a:r>
              <a:rPr lang="en-US" sz="1400">
                <a:solidFill>
                  <a:schemeClr val="bg1">
                    <a:lumMod val="75000"/>
                  </a:schemeClr>
                </a:solidFill>
                <a:latin typeface="Source Sans Pro Light" panose="020B0403030403020204" pitchFamily="34" charset="0"/>
              </a:rPr>
              <a:t>Lorem ipsum dolor sit amet consectetur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Source Sans Pro Light" panose="020B04030304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4" y="-43815"/>
            <a:ext cx="12199034" cy="5386117"/>
          </a:xfrm>
          <a:prstGeom prst="rect">
            <a:avLst/>
          </a:prstGeom>
        </p:spPr>
      </p:pic>
      <p:graphicFrame>
        <p:nvGraphicFramePr>
          <p:cNvPr id="17" name="Chart 16"/>
          <p:cNvGraphicFramePr/>
          <p:nvPr/>
        </p:nvGraphicFramePr>
        <p:xfrm>
          <a:off x="566046" y="1818682"/>
          <a:ext cx="11097769" cy="328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Oval 20"/>
          <p:cNvSpPr/>
          <p:nvPr/>
        </p:nvSpPr>
        <p:spPr>
          <a:xfrm>
            <a:off x="566046" y="5749635"/>
            <a:ext cx="771691" cy="77169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3" y="5985161"/>
            <a:ext cx="297056" cy="29705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26474" y="1580054"/>
            <a:ext cx="622544" cy="633747"/>
            <a:chOff x="7240724" y="1580054"/>
            <a:chExt cx="622544" cy="633747"/>
          </a:xfrm>
        </p:grpSpPr>
        <p:sp>
          <p:nvSpPr>
            <p:cNvPr id="29" name="Oval 28"/>
            <p:cNvSpPr/>
            <p:nvPr/>
          </p:nvSpPr>
          <p:spPr>
            <a:xfrm>
              <a:off x="7240724" y="1580054"/>
              <a:ext cx="622544" cy="62254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2" name="Right Triangle 1"/>
            <p:cNvSpPr/>
            <p:nvPr/>
          </p:nvSpPr>
          <p:spPr>
            <a:xfrm rot="18903219">
              <a:off x="7501988" y="2113788"/>
              <a:ext cx="100013" cy="10001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4543686" y="5749635"/>
            <a:ext cx="771691" cy="77169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32" y="5985161"/>
            <a:ext cx="305745" cy="3057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69" y="1783279"/>
            <a:ext cx="214044" cy="21404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31" name="TextBox 30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Progress infographic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2 line progress bars for different use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450810" y="5746782"/>
            <a:ext cx="2786741" cy="773812"/>
            <a:chOff x="1533798" y="5800495"/>
            <a:chExt cx="2786741" cy="773812"/>
          </a:xfrm>
        </p:grpSpPr>
        <p:sp>
          <p:nvSpPr>
            <p:cNvPr id="4" name="TextBox 3"/>
            <p:cNvSpPr txBox="1"/>
            <p:nvPr/>
          </p:nvSpPr>
          <p:spPr>
            <a:xfrm>
              <a:off x="1533798" y="6051087"/>
              <a:ext cx="2756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ipsum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dolor sit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amet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,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consectetur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adipiscing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elit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.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33798" y="5800495"/>
              <a:ext cx="2786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76D9B"/>
                  </a:solidFill>
                  <a:latin typeface="Source Sans Pro" panose="020B0503030403020204" pitchFamily="34" charset="0"/>
                </a:rPr>
                <a:t>Headline here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58534" y="5746783"/>
            <a:ext cx="2786741" cy="773812"/>
            <a:chOff x="1533798" y="5800495"/>
            <a:chExt cx="2786741" cy="773812"/>
          </a:xfrm>
        </p:grpSpPr>
        <p:sp>
          <p:nvSpPr>
            <p:cNvPr id="40" name="TextBox 39"/>
            <p:cNvSpPr txBox="1"/>
            <p:nvPr/>
          </p:nvSpPr>
          <p:spPr>
            <a:xfrm>
              <a:off x="1533798" y="6051087"/>
              <a:ext cx="2756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ipsum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dolor sit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amet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,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consectetur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adipiscing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elit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.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33798" y="5800495"/>
              <a:ext cx="2786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76D9B"/>
                  </a:solidFill>
                  <a:latin typeface="Source Sans Pro" panose="020B0503030403020204" pitchFamily="34" charset="0"/>
                </a:rPr>
                <a:t>Headline here</a:t>
              </a:r>
            </a:p>
          </p:txBody>
        </p:sp>
      </p:grpSp>
      <p:sp>
        <p:nvSpPr>
          <p:cNvPr id="43" name="Oval 42"/>
          <p:cNvSpPr/>
          <p:nvPr/>
        </p:nvSpPr>
        <p:spPr>
          <a:xfrm>
            <a:off x="8490411" y="5749634"/>
            <a:ext cx="771691" cy="77169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9405259" y="5746782"/>
            <a:ext cx="2583541" cy="773812"/>
            <a:chOff x="1533798" y="5800495"/>
            <a:chExt cx="2786741" cy="773812"/>
          </a:xfrm>
        </p:grpSpPr>
        <p:sp>
          <p:nvSpPr>
            <p:cNvPr id="46" name="TextBox 45"/>
            <p:cNvSpPr txBox="1"/>
            <p:nvPr/>
          </p:nvSpPr>
          <p:spPr>
            <a:xfrm>
              <a:off x="1533798" y="6051087"/>
              <a:ext cx="2756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ipsum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dolor sit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amet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,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consectetur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adipiscing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elit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.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533798" y="5800495"/>
              <a:ext cx="2786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76D9B"/>
                  </a:solidFill>
                  <a:latin typeface="Source Sans Pro" panose="020B0503030403020204" pitchFamily="34" charset="0"/>
                </a:rPr>
                <a:t>Top sales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6" y="6026667"/>
            <a:ext cx="255550" cy="255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3626509" y="2536143"/>
          <a:ext cx="4851400" cy="323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70" y="3553036"/>
            <a:ext cx="280226" cy="28022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36" y="3525425"/>
            <a:ext cx="335449" cy="335449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6139504" y="3311593"/>
            <a:ext cx="763114" cy="76311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97626" y="3311593"/>
            <a:ext cx="763114" cy="76311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139504" y="4245043"/>
            <a:ext cx="763114" cy="76311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197626" y="4245043"/>
            <a:ext cx="763114" cy="76311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18" y="4482711"/>
            <a:ext cx="287778" cy="2877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60" y="4475600"/>
            <a:ext cx="302000" cy="302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537858" y="1798483"/>
            <a:ext cx="3112309" cy="1569455"/>
            <a:chOff x="7877126" y="1853074"/>
            <a:chExt cx="3112309" cy="1569455"/>
          </a:xfrm>
        </p:grpSpPr>
        <p:sp>
          <p:nvSpPr>
            <p:cNvPr id="62" name="TextBox 61"/>
            <p:cNvSpPr txBox="1"/>
            <p:nvPr/>
          </p:nvSpPr>
          <p:spPr>
            <a:xfrm>
              <a:off x="7877126" y="1853074"/>
              <a:ext cx="3112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 panose="020B0503030403020204" pitchFamily="34" charset="0"/>
                </a:rPr>
                <a:t>Savings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877126" y="2252978"/>
              <a:ext cx="311230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 is simply dummy text of the printing and typesetting industry.</a:t>
              </a:r>
            </a:p>
            <a:p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endParaRPr>
            </a:p>
            <a:p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When an unknown printer took a galley of type and scrambled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537858" y="4388866"/>
            <a:ext cx="3112309" cy="1784899"/>
            <a:chOff x="7877126" y="4279681"/>
            <a:chExt cx="3112309" cy="1784899"/>
          </a:xfrm>
        </p:grpSpPr>
        <p:sp>
          <p:nvSpPr>
            <p:cNvPr id="64" name="TextBox 63"/>
            <p:cNvSpPr txBox="1"/>
            <p:nvPr/>
          </p:nvSpPr>
          <p:spPr>
            <a:xfrm>
              <a:off x="7877126" y="4279681"/>
              <a:ext cx="3112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 panose="020B0503030403020204" pitchFamily="34" charset="0"/>
                </a:rPr>
                <a:t>Promo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77126" y="4679585"/>
              <a:ext cx="311230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 has been the industry's standard dummy text ever since the 1500s.</a:t>
              </a:r>
            </a:p>
            <a:p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endParaRPr>
            </a:p>
            <a:p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When an unknown printer took a galley of type and scrambled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8439" y="1798483"/>
            <a:ext cx="3112309" cy="1784899"/>
            <a:chOff x="1138105" y="1853074"/>
            <a:chExt cx="3112309" cy="1784899"/>
          </a:xfrm>
        </p:grpSpPr>
        <p:sp>
          <p:nvSpPr>
            <p:cNvPr id="66" name="TextBox 65"/>
            <p:cNvSpPr txBox="1"/>
            <p:nvPr/>
          </p:nvSpPr>
          <p:spPr>
            <a:xfrm>
              <a:off x="1138105" y="1853074"/>
              <a:ext cx="3112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 panose="020B0503030403020204" pitchFamily="34" charset="0"/>
                </a:rPr>
                <a:t>Sales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38105" y="2252978"/>
              <a:ext cx="311230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 is simply dummy text of the printing and typesetting industry.</a:t>
              </a:r>
            </a:p>
            <a:p>
              <a:pPr algn="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endParaRPr>
            </a:p>
            <a:p>
              <a:pPr algn="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 has been the industry's standard dummy text ever since the 1500s.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8439" y="4388866"/>
            <a:ext cx="3112309" cy="1784899"/>
            <a:chOff x="1138105" y="4279681"/>
            <a:chExt cx="3112309" cy="1784899"/>
          </a:xfrm>
        </p:grpSpPr>
        <p:sp>
          <p:nvSpPr>
            <p:cNvPr id="68" name="TextBox 67"/>
            <p:cNvSpPr txBox="1"/>
            <p:nvPr/>
          </p:nvSpPr>
          <p:spPr>
            <a:xfrm>
              <a:off x="1138105" y="4279681"/>
              <a:ext cx="3112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 panose="020B0503030403020204" pitchFamily="34" charset="0"/>
                </a:rPr>
                <a:t>Prices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138105" y="4679585"/>
              <a:ext cx="311230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 is simply dummy text of the printing and typesetting industry.</a:t>
              </a:r>
            </a:p>
            <a:p>
              <a:pPr algn="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endParaRPr>
            </a:p>
            <a:p>
              <a:pPr algn="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 has been the industry's standard dummy text ever since the 1500s.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754553" y="2195845"/>
            <a:ext cx="85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B9803"/>
                </a:solidFill>
                <a:latin typeface="Source Sans Pro" panose="020B0503030403020204" pitchFamily="34" charset="0"/>
              </a:rPr>
              <a:t>13%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513764" y="2195845"/>
            <a:ext cx="85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77977"/>
                </a:solidFill>
                <a:latin typeface="Source Sans Pro" panose="020B0503030403020204" pitchFamily="34" charset="0"/>
              </a:rPr>
              <a:t>10%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754553" y="5694654"/>
            <a:ext cx="85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Source Sans Pro" panose="020B0503030403020204" pitchFamily="34" charset="0"/>
              </a:rPr>
              <a:t>22%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513764" y="5694654"/>
            <a:ext cx="85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Source Sans Pro" panose="020B0503030403020204" pitchFamily="34" charset="0"/>
              </a:rPr>
              <a:t>55%</a:t>
            </a:r>
          </a:p>
        </p:txBody>
      </p:sp>
      <p:cxnSp>
        <p:nvCxnSpPr>
          <p:cNvPr id="29" name="Straight Arrow Connector 28"/>
          <p:cNvCxnSpPr>
            <a:stCxn id="37" idx="1"/>
            <a:endCxn id="25" idx="2"/>
          </p:cNvCxnSpPr>
          <p:nvPr/>
        </p:nvCxnSpPr>
        <p:spPr>
          <a:xfrm flipH="1" flipV="1">
            <a:off x="4179698" y="2719065"/>
            <a:ext cx="1129683" cy="70428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4" idx="7"/>
            <a:endCxn id="70" idx="2"/>
          </p:cNvCxnSpPr>
          <p:nvPr/>
        </p:nvCxnSpPr>
        <p:spPr>
          <a:xfrm flipV="1">
            <a:off x="6790863" y="2719065"/>
            <a:ext cx="1148046" cy="70428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3"/>
            <a:endCxn id="71" idx="0"/>
          </p:cNvCxnSpPr>
          <p:nvPr/>
        </p:nvCxnSpPr>
        <p:spPr>
          <a:xfrm flipH="1">
            <a:off x="4179698" y="4896402"/>
            <a:ext cx="1129683" cy="79825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9" idx="5"/>
            <a:endCxn id="72" idx="0"/>
          </p:cNvCxnSpPr>
          <p:nvPr/>
        </p:nvCxnSpPr>
        <p:spPr>
          <a:xfrm>
            <a:off x="6790863" y="4896402"/>
            <a:ext cx="1148046" cy="79825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52398" y="351976"/>
            <a:ext cx="11110139" cy="920853"/>
            <a:chOff x="566046" y="406567"/>
            <a:chExt cx="11110139" cy="920853"/>
          </a:xfrm>
        </p:grpSpPr>
        <p:sp>
          <p:nvSpPr>
            <p:cNvPr id="10" name="TextBox 9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Circle </a:t>
              </a:r>
              <a:r>
                <a:rPr lang="en-US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infographic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Sample of how you can show a 4 category infographic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Diagram 49"/>
          <p:cNvGraphicFramePr/>
          <p:nvPr/>
        </p:nvGraphicFramePr>
        <p:xfrm>
          <a:off x="0" y="1538325"/>
          <a:ext cx="12192000" cy="3090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13" name="TextBox 12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About us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Some information of what we do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29797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68853" y="1927275"/>
            <a:ext cx="333375" cy="4550798"/>
          </a:xfrm>
          <a:prstGeom prst="rect">
            <a:avLst/>
          </a:prstGeom>
          <a:solidFill>
            <a:srgbClr val="376D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2229" y="1927275"/>
            <a:ext cx="4948406" cy="2673774"/>
          </a:xfrm>
          <a:prstGeom prst="rect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06210" y="2256524"/>
            <a:ext cx="4592103" cy="2031325"/>
            <a:chOff x="1206210" y="2256524"/>
            <a:chExt cx="4592103" cy="2031325"/>
          </a:xfrm>
        </p:grpSpPr>
        <p:sp>
          <p:nvSpPr>
            <p:cNvPr id="6" name="TextBox 5"/>
            <p:cNvSpPr txBox="1"/>
            <p:nvPr/>
          </p:nvSpPr>
          <p:spPr>
            <a:xfrm>
              <a:off x="1206210" y="2718189"/>
              <a:ext cx="45921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Sunt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explicabo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sit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aspernatur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eos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qui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ratione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voluptatem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Nemo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enim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ipsam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voluptatem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quia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voluptas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sit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aspernatur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.</a:t>
              </a:r>
            </a:p>
            <a:p>
              <a:pPr algn="just"/>
              <a:endParaRPr lang="en-US" sz="1600" dirty="0">
                <a:solidFill>
                  <a:schemeClr val="bg1"/>
                </a:solidFill>
                <a:latin typeface="Source Sans Pro Light" panose="020B0403030403020204" pitchFamily="34" charset="0"/>
              </a:endParaRPr>
            </a:p>
            <a:p>
              <a:pPr algn="just"/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Neque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porro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quisquam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est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, qui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dolorem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ipsum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quia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dolor sit </a:t>
              </a:r>
              <a:r>
                <a:rPr lang="en-US" sz="1600" dirty="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amet</a:t>
              </a:r>
              <a:r>
                <a:rPr lang="en-US" sz="16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06210" y="2256524"/>
              <a:ext cx="4592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Source Sans Pro" panose="020B0503030403020204" pitchFamily="34" charset="0"/>
                </a:rPr>
                <a:t>What we do</a:t>
              </a:r>
              <a:endParaRPr lang="en-US" sz="2400" dirty="0">
                <a:solidFill>
                  <a:schemeClr val="bg1"/>
                </a:solidFill>
                <a:latin typeface="Source Sans Pro" panose="020B0503030403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408011" y="1927275"/>
            <a:ext cx="333375" cy="455079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41387" y="1927275"/>
            <a:ext cx="4948406" cy="2673774"/>
          </a:xfrm>
          <a:prstGeom prst="rect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945368" y="2256524"/>
            <a:ext cx="4592103" cy="2031325"/>
            <a:chOff x="6945368" y="2256524"/>
            <a:chExt cx="4592103" cy="2031325"/>
          </a:xfrm>
        </p:grpSpPr>
        <p:sp>
          <p:nvSpPr>
            <p:cNvPr id="26" name="TextBox 25"/>
            <p:cNvSpPr txBox="1"/>
            <p:nvPr/>
          </p:nvSpPr>
          <p:spPr>
            <a:xfrm>
              <a:off x="6945368" y="2718189"/>
              <a:ext cx="45921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Sunt explicabo sit aspernatur eos qui ratione.</a:t>
              </a:r>
            </a:p>
            <a:p>
              <a:pPr algn="just"/>
              <a:r>
                <a:rPr lang="en-US" sz="16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Neque porro quisquam est, qui dolorem ipsum quia dolor sit amet.</a:t>
              </a:r>
            </a:p>
            <a:p>
              <a:pPr algn="just"/>
              <a:endParaRPr lang="en-US" sz="1600">
                <a:solidFill>
                  <a:schemeClr val="bg1"/>
                </a:solidFill>
                <a:latin typeface="Source Sans Pro Light" panose="020B0403030403020204" pitchFamily="34" charset="0"/>
              </a:endParaRPr>
            </a:p>
            <a:p>
              <a:pPr algn="just"/>
              <a:r>
                <a:rPr lang="en-US" sz="16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Sunt explicabo sit aspernatur eos qui ratione.</a:t>
              </a:r>
            </a:p>
            <a:p>
              <a:pPr algn="just"/>
              <a:endParaRPr lang="en-US" sz="1600">
                <a:solidFill>
                  <a:schemeClr val="bg1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45368" y="2256524"/>
              <a:ext cx="4592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Source Sans Pro" panose="020B0503030403020204" pitchFamily="34" charset="0"/>
                </a:rPr>
                <a:t>How we can help you</a:t>
              </a:r>
              <a:endParaRPr lang="en-US" sz="2400" dirty="0">
                <a:solidFill>
                  <a:schemeClr val="bg1"/>
                </a:solidFill>
                <a:latin typeface="Source Sans Pro" panose="020B0503030403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06209" y="5034452"/>
            <a:ext cx="3810598" cy="464872"/>
            <a:chOff x="1206209" y="5004489"/>
            <a:chExt cx="3810598" cy="4648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209" y="5004489"/>
              <a:ext cx="464872" cy="46487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622897" y="5062714"/>
              <a:ext cx="33939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impsum dolor sit amet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06209" y="5497589"/>
            <a:ext cx="3810598" cy="643000"/>
            <a:chOff x="1206209" y="5439490"/>
            <a:chExt cx="3810598" cy="6430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209" y="5439490"/>
              <a:ext cx="464872" cy="46487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622897" y="5497715"/>
              <a:ext cx="3393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Nemo enim ipsam voluptatem quia voluptas sit aspernatur.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06209" y="6087044"/>
            <a:ext cx="3810598" cy="464872"/>
            <a:chOff x="1206209" y="5004489"/>
            <a:chExt cx="3810598" cy="46487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209" y="5004489"/>
              <a:ext cx="464872" cy="46487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622897" y="5062714"/>
              <a:ext cx="33939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Sunt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explicabo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sit </a:t>
              </a:r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aspernatur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eos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qui.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45368" y="5034646"/>
            <a:ext cx="3810598" cy="464872"/>
            <a:chOff x="1206209" y="5004489"/>
            <a:chExt cx="3810598" cy="46487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209" y="5004489"/>
              <a:ext cx="464872" cy="464872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622897" y="5062714"/>
              <a:ext cx="33939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impsum dolor sit amet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945368" y="5497783"/>
            <a:ext cx="3810598" cy="643000"/>
            <a:chOff x="1206209" y="5439490"/>
            <a:chExt cx="3810598" cy="6430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209" y="5439490"/>
              <a:ext cx="464872" cy="464872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622897" y="5497715"/>
              <a:ext cx="3393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Nemo enim ipsam voluptatem quia voluptas sit aspernatur.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45368" y="6087238"/>
            <a:ext cx="3810598" cy="464872"/>
            <a:chOff x="1206209" y="5004489"/>
            <a:chExt cx="3810598" cy="46487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209" y="5004489"/>
              <a:ext cx="464872" cy="464872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622897" y="5062714"/>
              <a:ext cx="33939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Sunt explicabo sit aspernatur eos qui.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5342324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0602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pc="-150" dirty="0">
                <a:solidFill>
                  <a:schemeClr val="bg1"/>
                </a:solidFill>
                <a:latin typeface="Source Sans Pro Light" panose="020B0403030403020204" pitchFamily="34" charset="0"/>
              </a:rPr>
              <a:t>Coffee break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342324"/>
            <a:ext cx="12192000" cy="1515676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46294" y="4682289"/>
            <a:ext cx="1299411" cy="1299411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38" y="5028533"/>
            <a:ext cx="606922" cy="6069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6191404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 Light" panose="020B0403030403020204" pitchFamily="34" charset="0"/>
              </a:rPr>
              <a:t>15 minutes break. Our meeting will be resumed at 11:00 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51322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 Light" panose="020B0403030403020204" pitchFamily="34" charset="0"/>
              </a:rPr>
              <a:t>There is always a good time to take a coffee break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30" name="TextBox 29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SmartArt sample one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Different SmartArt samples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10" name="Diagram 9"/>
          <p:cNvGraphicFramePr/>
          <p:nvPr/>
        </p:nvGraphicFramePr>
        <p:xfrm>
          <a:off x="6303417" y="1842572"/>
          <a:ext cx="6453164" cy="4302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7754" y="3664852"/>
            <a:ext cx="548788" cy="5487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4004" y="3664852"/>
            <a:ext cx="548788" cy="54878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2850" y="5085725"/>
            <a:ext cx="548788" cy="5487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2850" y="2169305"/>
            <a:ext cx="548788" cy="5487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67074" y="3751975"/>
            <a:ext cx="1505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Source Sans Pro" panose="020B0503030403020204" pitchFamily="34" charset="0"/>
              </a:rPr>
              <a:t>Efficiency</a:t>
            </a:r>
          </a:p>
        </p:txBody>
      </p:sp>
      <p:sp>
        <p:nvSpPr>
          <p:cNvPr id="50" name="Oval 49"/>
          <p:cNvSpPr/>
          <p:nvPr/>
        </p:nvSpPr>
        <p:spPr>
          <a:xfrm>
            <a:off x="566046" y="2045421"/>
            <a:ext cx="824872" cy="82487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66046" y="3175858"/>
            <a:ext cx="824872" cy="82487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66046" y="4306295"/>
            <a:ext cx="824872" cy="82487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66046" y="5436732"/>
            <a:ext cx="824872" cy="82487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685" y="2341613"/>
            <a:ext cx="276538" cy="27653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959" y="3475437"/>
            <a:ext cx="276538" cy="276538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50" idx="4"/>
            <a:endCxn id="55" idx="0"/>
          </p:cNvCxnSpPr>
          <p:nvPr/>
        </p:nvCxnSpPr>
        <p:spPr>
          <a:xfrm>
            <a:off x="978482" y="2870293"/>
            <a:ext cx="0" cy="3055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5" idx="4"/>
            <a:endCxn id="56" idx="0"/>
          </p:cNvCxnSpPr>
          <p:nvPr/>
        </p:nvCxnSpPr>
        <p:spPr>
          <a:xfrm>
            <a:off x="978482" y="4000730"/>
            <a:ext cx="0" cy="3055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6" idx="4"/>
            <a:endCxn id="57" idx="0"/>
          </p:cNvCxnSpPr>
          <p:nvPr/>
        </p:nvCxnSpPr>
        <p:spPr>
          <a:xfrm>
            <a:off x="978482" y="5131167"/>
            <a:ext cx="0" cy="3055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3540336" y="2443699"/>
            <a:ext cx="1104364" cy="3422601"/>
            <a:chOff x="1390918" y="2443699"/>
            <a:chExt cx="1104364" cy="3422601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390918" y="3588294"/>
              <a:ext cx="55218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390918" y="4718730"/>
              <a:ext cx="55218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390918" y="5849167"/>
              <a:ext cx="55218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943100" y="2443699"/>
              <a:ext cx="0" cy="34054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43100" y="4146433"/>
              <a:ext cx="55218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495282" y="2460832"/>
              <a:ext cx="0" cy="34054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390918" y="2443699"/>
              <a:ext cx="55218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1456635" y="2003499"/>
            <a:ext cx="2229762" cy="896223"/>
            <a:chOff x="-42181" y="4455880"/>
            <a:chExt cx="3402242" cy="896223"/>
          </a:xfrm>
        </p:grpSpPr>
        <p:sp>
          <p:nvSpPr>
            <p:cNvPr id="74" name="TextBox 73"/>
            <p:cNvSpPr txBox="1"/>
            <p:nvPr/>
          </p:nvSpPr>
          <p:spPr>
            <a:xfrm>
              <a:off x="-21768" y="4455880"/>
              <a:ext cx="33818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EB9803"/>
                  </a:solidFill>
                  <a:latin typeface="Source Sans Pro Light" panose="020B0403030403020204" pitchFamily="34" charset="0"/>
                </a:rPr>
                <a:t>Savings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-42181" y="4705772"/>
              <a:ext cx="3381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Contrary to popular belief,</a:t>
              </a:r>
            </a:p>
            <a:p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 is not simply</a:t>
              </a:r>
            </a:p>
            <a:p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random text.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486242" y="3136552"/>
            <a:ext cx="2229762" cy="896223"/>
            <a:chOff x="-42181" y="4455880"/>
            <a:chExt cx="3402242" cy="896223"/>
          </a:xfrm>
        </p:grpSpPr>
        <p:sp>
          <p:nvSpPr>
            <p:cNvPr id="77" name="TextBox 76"/>
            <p:cNvSpPr txBox="1"/>
            <p:nvPr/>
          </p:nvSpPr>
          <p:spPr>
            <a:xfrm>
              <a:off x="-21768" y="4455880"/>
              <a:ext cx="33818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277977"/>
                  </a:solidFill>
                  <a:latin typeface="Source Sans Pro Light" panose="020B0403030403020204" pitchFamily="34" charset="0"/>
                </a:rPr>
                <a:t>Pricing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-42181" y="4705772"/>
              <a:ext cx="3381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Contrary to popular belief,</a:t>
              </a:r>
            </a:p>
            <a:p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 is not simply</a:t>
              </a:r>
            </a:p>
            <a:p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random text.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486242" y="4266129"/>
            <a:ext cx="2229762" cy="896223"/>
            <a:chOff x="-42181" y="4455880"/>
            <a:chExt cx="3402242" cy="896223"/>
          </a:xfrm>
        </p:grpSpPr>
        <p:sp>
          <p:nvSpPr>
            <p:cNvPr id="80" name="TextBox 79"/>
            <p:cNvSpPr txBox="1"/>
            <p:nvPr/>
          </p:nvSpPr>
          <p:spPr>
            <a:xfrm>
              <a:off x="-21768" y="4455880"/>
              <a:ext cx="33818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  <a:latin typeface="Source Sans Pro Light" panose="020B0403030403020204" pitchFamily="34" charset="0"/>
                </a:rPr>
                <a:t>Predictions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-42181" y="4705772"/>
              <a:ext cx="3381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Contrary to popular belief,</a:t>
              </a:r>
            </a:p>
            <a:p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 is not simply</a:t>
              </a:r>
            </a:p>
            <a:p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random text.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479552" y="5401054"/>
            <a:ext cx="2229762" cy="896223"/>
            <a:chOff x="-42181" y="4455880"/>
            <a:chExt cx="3402242" cy="896223"/>
          </a:xfrm>
        </p:grpSpPr>
        <p:sp>
          <p:nvSpPr>
            <p:cNvPr id="83" name="TextBox 82"/>
            <p:cNvSpPr txBox="1"/>
            <p:nvPr/>
          </p:nvSpPr>
          <p:spPr>
            <a:xfrm>
              <a:off x="-21768" y="4455880"/>
              <a:ext cx="33818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Source Sans Pro Light" panose="020B0403030403020204" pitchFamily="34" charset="0"/>
                </a:rPr>
                <a:t>Discount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-42181" y="4705772"/>
              <a:ext cx="3381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Contrary to popular belief,</a:t>
              </a:r>
            </a:p>
            <a:p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 is not simply</a:t>
              </a:r>
            </a:p>
            <a:p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random text.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713166" y="2490448"/>
            <a:ext cx="2216382" cy="3494368"/>
            <a:chOff x="4713166" y="2363738"/>
            <a:chExt cx="2216382" cy="3494368"/>
          </a:xfrm>
        </p:grpSpPr>
        <p:sp>
          <p:nvSpPr>
            <p:cNvPr id="86" name="TextBox 85"/>
            <p:cNvSpPr txBox="1"/>
            <p:nvPr/>
          </p:nvSpPr>
          <p:spPr>
            <a:xfrm>
              <a:off x="4726546" y="2363738"/>
              <a:ext cx="2073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Efficienncy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713166" y="2626452"/>
              <a:ext cx="2216382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Contrary to popular belief, Lorem Ipsum is not simply random text.</a:t>
              </a:r>
            </a:p>
            <a:p>
              <a:pPr algn="just"/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endParaRPr>
            </a:p>
            <a:p>
              <a:pPr algn="just"/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endParaRPr>
            </a:p>
            <a:p>
              <a:pPr algn="just"/>
              <a:r>
                <a:rPr 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</a:t>
              </a: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is simply dummy text of the printing and typesetting industry. Lorem Ipsum has been the industry's standard dummy text ever since the 1500s, when an unknown printer took a galley of type and scrambled it to make a type specimen book. </a:t>
              </a:r>
            </a:p>
            <a:p>
              <a:pPr algn="just"/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endParaRPr>
            </a:p>
            <a:p>
              <a:pPr algn="just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Contrary to popular belief, Lorem Ipsum is not simply random text.</a:t>
              </a:r>
            </a:p>
            <a:p>
              <a:endParaRPr lang="en-US" sz="12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162" y="5739608"/>
            <a:ext cx="278667" cy="27866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442" y="4596315"/>
            <a:ext cx="242871" cy="242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30" name="TextBox 29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SmartArt sample two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Different SmartArt samples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3" name="Diagram 2"/>
          <p:cNvGraphicFramePr/>
          <p:nvPr/>
        </p:nvGraphicFramePr>
        <p:xfrm>
          <a:off x="-566056" y="1764696"/>
          <a:ext cx="6879772" cy="458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86" y="3427184"/>
            <a:ext cx="449943" cy="44994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143543" y="5036602"/>
            <a:ext cx="7532642" cy="772971"/>
            <a:chOff x="4120145" y="2014002"/>
            <a:chExt cx="7133399" cy="772971"/>
          </a:xfrm>
        </p:grpSpPr>
        <p:sp>
          <p:nvSpPr>
            <p:cNvPr id="54" name="TextBox 53"/>
            <p:cNvSpPr txBox="1"/>
            <p:nvPr/>
          </p:nvSpPr>
          <p:spPr>
            <a:xfrm>
              <a:off x="4120145" y="2014002"/>
              <a:ext cx="7121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277977"/>
                  </a:solidFill>
                  <a:latin typeface="Source Sans Pro" panose="020B0503030403020204" pitchFamily="34" charset="0"/>
                </a:rPr>
                <a:t>Lorem</a:t>
              </a:r>
              <a:r>
                <a:rPr lang="en-US" dirty="0">
                  <a:solidFill>
                    <a:srgbClr val="277977"/>
                  </a:solidFill>
                  <a:latin typeface="Source Sans Pro" panose="020B0503030403020204" pitchFamily="34" charset="0"/>
                </a:rPr>
                <a:t> </a:t>
              </a:r>
              <a:r>
                <a:rPr lang="en-US" dirty="0" err="1">
                  <a:solidFill>
                    <a:srgbClr val="277977"/>
                  </a:solidFill>
                  <a:latin typeface="Source Sans Pro" panose="020B0503030403020204" pitchFamily="34" charset="0"/>
                </a:rPr>
                <a:t>ipsum</a:t>
              </a:r>
              <a:r>
                <a:rPr lang="en-US" dirty="0">
                  <a:solidFill>
                    <a:srgbClr val="277977"/>
                  </a:solidFill>
                  <a:latin typeface="Source Sans Pro" panose="020B0503030403020204" pitchFamily="34" charset="0"/>
                </a:rPr>
                <a:t> dolor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131858" y="2263753"/>
              <a:ext cx="712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</a:t>
              </a:r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is simply dummy text of the printing and typesetting industry. Lorem Ipsum has been the industry's standard dummy text ever since the 1500s, </a:t>
              </a:r>
              <a:endParaRPr lang="en-US" sz="14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554497" y="3620011"/>
            <a:ext cx="7121688" cy="823771"/>
            <a:chOff x="4155910" y="2014002"/>
            <a:chExt cx="7121688" cy="823771"/>
          </a:xfrm>
        </p:grpSpPr>
        <p:sp>
          <p:nvSpPr>
            <p:cNvPr id="85" name="TextBox 84"/>
            <p:cNvSpPr txBox="1"/>
            <p:nvPr/>
          </p:nvSpPr>
          <p:spPr>
            <a:xfrm>
              <a:off x="4155910" y="2014002"/>
              <a:ext cx="7121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EB9803"/>
                  </a:solidFill>
                  <a:latin typeface="Source Sans Pro" panose="020B0503030403020204" pitchFamily="34" charset="0"/>
                </a:rPr>
                <a:t>Consectetur</a:t>
              </a:r>
              <a:r>
                <a:rPr lang="en-US" dirty="0">
                  <a:solidFill>
                    <a:srgbClr val="EB9803"/>
                  </a:solidFill>
                  <a:latin typeface="Source Sans Pro" panose="020B0503030403020204" pitchFamily="34" charset="0"/>
                </a:rPr>
                <a:t> dolor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55912" y="2314553"/>
              <a:ext cx="712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</a:t>
              </a:r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is simply dummy text of the printing and typesetting industry. Lorem Ipsum has been the industry's standard dummy text ever since the 1500s, </a:t>
              </a:r>
              <a:endParaRPr lang="en-US" sz="14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155912" y="2302042"/>
            <a:ext cx="7532642" cy="772971"/>
            <a:chOff x="4120145" y="2014002"/>
            <a:chExt cx="7133399" cy="772971"/>
          </a:xfrm>
        </p:grpSpPr>
        <p:sp>
          <p:nvSpPr>
            <p:cNvPr id="91" name="TextBox 90"/>
            <p:cNvSpPr txBox="1"/>
            <p:nvPr/>
          </p:nvSpPr>
          <p:spPr>
            <a:xfrm>
              <a:off x="4120145" y="2014002"/>
              <a:ext cx="7121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Source Sans Pro" panose="020B0503030403020204" pitchFamily="34" charset="0"/>
                </a:rPr>
                <a:t>Lorem</a:t>
              </a:r>
              <a:r>
                <a:rPr lang="en-US" dirty="0">
                  <a:solidFill>
                    <a:srgbClr val="C00000"/>
                  </a:solidFill>
                  <a:latin typeface="Source Sans Pro" panose="020B0503030403020204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Source Sans Pro" panose="020B0503030403020204" pitchFamily="34" charset="0"/>
                </a:rPr>
                <a:t>ipsum</a:t>
              </a:r>
              <a:r>
                <a:rPr lang="en-US" dirty="0">
                  <a:solidFill>
                    <a:srgbClr val="C00000"/>
                  </a:solidFill>
                  <a:latin typeface="Source Sans Pro" panose="020B0503030403020204" pitchFamily="34" charset="0"/>
                </a:rPr>
                <a:t> dolor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131858" y="2263753"/>
              <a:ext cx="712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Ipsum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is simply dummy text of the printing and typesetting industry.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Ipsum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has been the industry's standard dummy text ever since the 1500s, 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30" name="TextBox 29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SmartArt sample three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Different SmartArt samples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" name="Diagram 4"/>
          <p:cNvGraphicFramePr/>
          <p:nvPr/>
        </p:nvGraphicFramePr>
        <p:xfrm>
          <a:off x="566046" y="1996924"/>
          <a:ext cx="4570804" cy="304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 21"/>
          <p:cNvGraphicFramePr/>
          <p:nvPr/>
        </p:nvGraphicFramePr>
        <p:xfrm>
          <a:off x="7093011" y="1989667"/>
          <a:ext cx="4570804" cy="304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49" y="4176488"/>
            <a:ext cx="452339" cy="452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19" y="4176487"/>
            <a:ext cx="452339" cy="45233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114930" y="1929169"/>
            <a:ext cx="0" cy="4267200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66046" y="5437130"/>
            <a:ext cx="5086161" cy="1122995"/>
            <a:chOff x="4120145" y="2014002"/>
            <a:chExt cx="7121688" cy="676579"/>
          </a:xfrm>
        </p:grpSpPr>
        <p:sp>
          <p:nvSpPr>
            <p:cNvPr id="34" name="TextBox 33"/>
            <p:cNvSpPr txBox="1"/>
            <p:nvPr/>
          </p:nvSpPr>
          <p:spPr>
            <a:xfrm>
              <a:off x="4120145" y="2014002"/>
              <a:ext cx="7121688" cy="22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</a:rPr>
                <a:t>Lorem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</a:rPr>
                <a:t>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</a:rPr>
                <a:t>ipsum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</a:rPr>
                <a:t> dolor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145" y="2189924"/>
              <a:ext cx="7121687" cy="5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</a:t>
              </a:r>
              <a:r>
                <a: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is simply dummy text of the printing and typesetting industry. </a:t>
              </a:r>
            </a:p>
            <a:p>
              <a:pPr algn="just"/>
              <a:endPara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46144" y="5437130"/>
            <a:ext cx="5086161" cy="1122995"/>
            <a:chOff x="4120145" y="2014002"/>
            <a:chExt cx="7121688" cy="676579"/>
          </a:xfrm>
        </p:grpSpPr>
        <p:sp>
          <p:nvSpPr>
            <p:cNvPr id="37" name="TextBox 36"/>
            <p:cNvSpPr txBox="1"/>
            <p:nvPr/>
          </p:nvSpPr>
          <p:spPr>
            <a:xfrm>
              <a:off x="4120145" y="2014002"/>
              <a:ext cx="7121688" cy="22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</a:rPr>
                <a:t>Consectetur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</a:rPr>
                <a:t> dolor simple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20145" y="2189924"/>
              <a:ext cx="7121687" cy="5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Lorem Ipsum</a:t>
              </a:r>
              <a:r>
                <a: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is simply dummy text of the printing and typesetting industry. </a:t>
              </a:r>
            </a:p>
            <a:p>
              <a:pPr algn="just"/>
              <a:endPara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4" y="-43815"/>
            <a:ext cx="12199034" cy="551614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31" name="TextBox 30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Mobile features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Sample of mobile features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50" y="1241693"/>
            <a:ext cx="3221564" cy="544476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75418" y="2115897"/>
            <a:ext cx="699193" cy="699193"/>
            <a:chOff x="3575418" y="2115897"/>
            <a:chExt cx="699193" cy="699193"/>
          </a:xfrm>
        </p:grpSpPr>
        <p:sp>
          <p:nvSpPr>
            <p:cNvPr id="44" name="Oval 43"/>
            <p:cNvSpPr/>
            <p:nvPr/>
          </p:nvSpPr>
          <p:spPr>
            <a:xfrm>
              <a:off x="3575418" y="2115897"/>
              <a:ext cx="699193" cy="699193"/>
            </a:xfrm>
            <a:prstGeom prst="ellipse">
              <a:avLst/>
            </a:prstGeom>
            <a:noFill/>
            <a:ln w="15875">
              <a:solidFill>
                <a:schemeClr val="bg1"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Source Sans Pro Light" panose="020B0403030403020204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38" y="2271719"/>
              <a:ext cx="416990" cy="41699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590437" y="3206575"/>
            <a:ext cx="699193" cy="699193"/>
            <a:chOff x="3590437" y="3206575"/>
            <a:chExt cx="699193" cy="699193"/>
          </a:xfrm>
        </p:grpSpPr>
        <p:sp>
          <p:nvSpPr>
            <p:cNvPr id="49" name="Oval 48"/>
            <p:cNvSpPr/>
            <p:nvPr/>
          </p:nvSpPr>
          <p:spPr>
            <a:xfrm>
              <a:off x="3590437" y="3206575"/>
              <a:ext cx="699193" cy="699193"/>
            </a:xfrm>
            <a:prstGeom prst="ellipse">
              <a:avLst/>
            </a:prstGeom>
            <a:noFill/>
            <a:ln w="15875">
              <a:solidFill>
                <a:schemeClr val="bg1"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Source Sans Pro Light" panose="020B0403030403020204" pitchFamily="34" charset="0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38" y="3372736"/>
              <a:ext cx="416990" cy="41699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571810" y="4297253"/>
            <a:ext cx="699193" cy="699193"/>
            <a:chOff x="3571810" y="4297253"/>
            <a:chExt cx="699193" cy="699193"/>
          </a:xfrm>
        </p:grpSpPr>
        <p:sp>
          <p:nvSpPr>
            <p:cNvPr id="50" name="Oval 49"/>
            <p:cNvSpPr/>
            <p:nvPr/>
          </p:nvSpPr>
          <p:spPr>
            <a:xfrm>
              <a:off x="3571810" y="4297253"/>
              <a:ext cx="699193" cy="699193"/>
            </a:xfrm>
            <a:prstGeom prst="ellipse">
              <a:avLst/>
            </a:prstGeom>
            <a:noFill/>
            <a:ln w="15875">
              <a:solidFill>
                <a:schemeClr val="bg1"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Source Sans Pro Light" panose="020B0403030403020204" pitchFamily="34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38" y="4438354"/>
              <a:ext cx="416990" cy="41699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541234" y="2115897"/>
            <a:ext cx="699193" cy="699193"/>
            <a:chOff x="3575418" y="2115897"/>
            <a:chExt cx="699193" cy="699193"/>
          </a:xfrm>
        </p:grpSpPr>
        <p:sp>
          <p:nvSpPr>
            <p:cNvPr id="58" name="Oval 57"/>
            <p:cNvSpPr/>
            <p:nvPr/>
          </p:nvSpPr>
          <p:spPr>
            <a:xfrm>
              <a:off x="3575418" y="2115897"/>
              <a:ext cx="699193" cy="699193"/>
            </a:xfrm>
            <a:prstGeom prst="ellipse">
              <a:avLst/>
            </a:prstGeom>
            <a:noFill/>
            <a:ln w="15875">
              <a:solidFill>
                <a:schemeClr val="bg1"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Source Sans Pro Light" panose="020B0403030403020204" pitchFamily="34" charset="0"/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38" y="2271719"/>
              <a:ext cx="416990" cy="41699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7556253" y="3206575"/>
            <a:ext cx="699193" cy="699193"/>
            <a:chOff x="3590437" y="3206575"/>
            <a:chExt cx="699193" cy="699193"/>
          </a:xfrm>
        </p:grpSpPr>
        <p:sp>
          <p:nvSpPr>
            <p:cNvPr id="61" name="Oval 60"/>
            <p:cNvSpPr/>
            <p:nvPr/>
          </p:nvSpPr>
          <p:spPr>
            <a:xfrm>
              <a:off x="3590437" y="3206575"/>
              <a:ext cx="699193" cy="699193"/>
            </a:xfrm>
            <a:prstGeom prst="ellipse">
              <a:avLst/>
            </a:prstGeom>
            <a:noFill/>
            <a:ln w="15875">
              <a:solidFill>
                <a:schemeClr val="bg1"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Source Sans Pro Light" panose="020B0403030403020204" pitchFamily="34" charset="0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38" y="3372736"/>
              <a:ext cx="416990" cy="41699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7537626" y="4297253"/>
            <a:ext cx="699193" cy="699193"/>
            <a:chOff x="3571810" y="4297253"/>
            <a:chExt cx="699193" cy="699193"/>
          </a:xfrm>
        </p:grpSpPr>
        <p:sp>
          <p:nvSpPr>
            <p:cNvPr id="64" name="Oval 63"/>
            <p:cNvSpPr/>
            <p:nvPr/>
          </p:nvSpPr>
          <p:spPr>
            <a:xfrm>
              <a:off x="3571810" y="4297253"/>
              <a:ext cx="699193" cy="699193"/>
            </a:xfrm>
            <a:prstGeom prst="ellipse">
              <a:avLst/>
            </a:prstGeom>
            <a:noFill/>
            <a:ln w="15875">
              <a:solidFill>
                <a:schemeClr val="bg1"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Source Sans Pro Light" panose="020B0403030403020204" pitchFamily="34" charset="0"/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38" y="4438354"/>
              <a:ext cx="416990" cy="416990"/>
            </a:xfrm>
            <a:prstGeom prst="rect">
              <a:avLst/>
            </a:prstGeom>
          </p:spPr>
        </p:pic>
      </p:grpSp>
      <p:sp>
        <p:nvSpPr>
          <p:cNvPr id="66" name="TextBox 65"/>
          <p:cNvSpPr txBox="1"/>
          <p:nvPr/>
        </p:nvSpPr>
        <p:spPr>
          <a:xfrm>
            <a:off x="8396547" y="2197901"/>
            <a:ext cx="3617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</a:rPr>
              <a:t>Lorem ipsum</a:t>
            </a:r>
          </a:p>
          <a:p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</a:rPr>
              <a:t>Latin words, combined with a handful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96547" y="3304232"/>
            <a:ext cx="3617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</a:rPr>
              <a:t>Dolor sit amet</a:t>
            </a:r>
          </a:p>
          <a:p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</a:rPr>
              <a:t>Latin words, combined with a handful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96547" y="4369850"/>
            <a:ext cx="3617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</a:rPr>
              <a:t>Consectetur lorem</a:t>
            </a:r>
          </a:p>
          <a:p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</a:rPr>
              <a:t>Latin words, combined with a handful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5422" y="2188494"/>
            <a:ext cx="3168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</a:rPr>
              <a:t>Lorem ipsum</a:t>
            </a:r>
          </a:p>
          <a:p>
            <a:pPr algn="r"/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</a:rPr>
              <a:t>Latin words, combined with a handful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5422" y="3304232"/>
            <a:ext cx="3168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</a:rPr>
              <a:t>Dolor sit amet</a:t>
            </a:r>
          </a:p>
          <a:p>
            <a:pPr algn="r"/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</a:rPr>
              <a:t>Latin words, combined with a handful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95422" y="4369850"/>
            <a:ext cx="3168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</a:rPr>
              <a:t>Consectetur lorem</a:t>
            </a:r>
          </a:p>
          <a:p>
            <a:pPr algn="r"/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</a:rPr>
              <a:t>Latin words, combined with a handful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526214" y="5801278"/>
            <a:ext cx="699193" cy="699193"/>
          </a:xfrm>
          <a:prstGeom prst="ellipse">
            <a:avLst/>
          </a:prstGeom>
          <a:noFill/>
          <a:ln w="15875">
            <a:solidFill>
              <a:schemeClr val="bg1">
                <a:lumMod val="75000"/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>
                  <a:lumMod val="85000"/>
                  <a:lumOff val="15000"/>
                </a:schemeClr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42" y="5942379"/>
            <a:ext cx="416990" cy="41699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8385135" y="5873875"/>
            <a:ext cx="3617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rPr>
              <a:t>Consectetur lorem</a:t>
            </a:r>
          </a:p>
          <a:p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</a:rPr>
              <a:t>Latin words, combined with a handful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592471" y="5801278"/>
            <a:ext cx="699193" cy="699193"/>
          </a:xfrm>
          <a:prstGeom prst="ellipse">
            <a:avLst/>
          </a:prstGeom>
          <a:noFill/>
          <a:ln w="15875">
            <a:solidFill>
              <a:schemeClr val="bg1">
                <a:lumMod val="75000"/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>
                  <a:lumMod val="85000"/>
                  <a:lumOff val="15000"/>
                </a:schemeClr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99" y="5942379"/>
            <a:ext cx="416990" cy="41699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-184520" y="5873875"/>
            <a:ext cx="3617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rPr>
              <a:t>Consectetur lorem</a:t>
            </a:r>
          </a:p>
          <a:p>
            <a:pPr algn="r"/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</a:rPr>
              <a:t>Latin words, combined with a handful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Source Sans Pro Light" panose="020B0403030403020204" pitchFamily="34" charset="0"/>
            </a:endParaRPr>
          </a:p>
        </p:txBody>
      </p:sp>
      <p:graphicFrame>
        <p:nvGraphicFramePr>
          <p:cNvPr id="45" name="Diagram 44"/>
          <p:cNvGraphicFramePr/>
          <p:nvPr/>
        </p:nvGraphicFramePr>
        <p:xfrm>
          <a:off x="4900540" y="2036230"/>
          <a:ext cx="1964710" cy="376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4" y="-43815"/>
            <a:ext cx="12199034" cy="551614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31" name="TextBox 30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Desktop features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Sample of mobile features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6" y="1800348"/>
            <a:ext cx="5805725" cy="46252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942902" y="2028589"/>
            <a:ext cx="960905" cy="960905"/>
            <a:chOff x="6942902" y="2028589"/>
            <a:chExt cx="960905" cy="960905"/>
          </a:xfrm>
        </p:grpSpPr>
        <p:sp>
          <p:nvSpPr>
            <p:cNvPr id="47" name="Oval 46"/>
            <p:cNvSpPr/>
            <p:nvPr/>
          </p:nvSpPr>
          <p:spPr>
            <a:xfrm>
              <a:off x="6942902" y="2028589"/>
              <a:ext cx="960905" cy="960905"/>
            </a:xfrm>
            <a:prstGeom prst="ellipse">
              <a:avLst/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931" y="2300547"/>
              <a:ext cx="416990" cy="41699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978489" y="2781941"/>
            <a:ext cx="960905" cy="960905"/>
            <a:chOff x="6978489" y="2781941"/>
            <a:chExt cx="960905" cy="960905"/>
          </a:xfrm>
        </p:grpSpPr>
        <p:sp>
          <p:nvSpPr>
            <p:cNvPr id="48" name="Oval 47"/>
            <p:cNvSpPr/>
            <p:nvPr/>
          </p:nvSpPr>
          <p:spPr>
            <a:xfrm>
              <a:off x="6978489" y="2781941"/>
              <a:ext cx="960905" cy="960905"/>
            </a:xfrm>
            <a:prstGeom prst="ellipse">
              <a:avLst/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66" y="3052957"/>
              <a:ext cx="416990" cy="41699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978488" y="3535293"/>
            <a:ext cx="960905" cy="960905"/>
            <a:chOff x="6978488" y="3535293"/>
            <a:chExt cx="960905" cy="960905"/>
          </a:xfrm>
        </p:grpSpPr>
        <p:sp>
          <p:nvSpPr>
            <p:cNvPr id="52" name="Oval 51"/>
            <p:cNvSpPr/>
            <p:nvPr/>
          </p:nvSpPr>
          <p:spPr>
            <a:xfrm>
              <a:off x="6978488" y="3535293"/>
              <a:ext cx="960905" cy="960905"/>
            </a:xfrm>
            <a:prstGeom prst="ellipse">
              <a:avLst/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0445" y="3806526"/>
              <a:ext cx="416990" cy="41699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988109" y="4287920"/>
            <a:ext cx="960905" cy="960905"/>
            <a:chOff x="6988109" y="4287920"/>
            <a:chExt cx="960905" cy="960905"/>
          </a:xfrm>
        </p:grpSpPr>
        <p:sp>
          <p:nvSpPr>
            <p:cNvPr id="53" name="Oval 52"/>
            <p:cNvSpPr/>
            <p:nvPr/>
          </p:nvSpPr>
          <p:spPr>
            <a:xfrm>
              <a:off x="6988109" y="4287920"/>
              <a:ext cx="960905" cy="960905"/>
            </a:xfrm>
            <a:prstGeom prst="ellipse">
              <a:avLst/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472" y="4559153"/>
              <a:ext cx="416990" cy="416990"/>
            </a:xfrm>
            <a:prstGeom prst="rect">
              <a:avLst/>
            </a:prstGeom>
          </p:spPr>
        </p:pic>
      </p:grpSp>
      <p:sp>
        <p:nvSpPr>
          <p:cNvPr id="82" name="TextBox 81"/>
          <p:cNvSpPr txBox="1"/>
          <p:nvPr/>
        </p:nvSpPr>
        <p:spPr>
          <a:xfrm>
            <a:off x="8058923" y="2232042"/>
            <a:ext cx="3617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</a:rPr>
              <a:t>Lorem ipsum</a:t>
            </a:r>
          </a:p>
          <a:p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</a:rPr>
              <a:t>Latin words, combined with a handful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058923" y="2984453"/>
            <a:ext cx="3617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</a:rPr>
              <a:t>Lorem ipsum</a:t>
            </a:r>
          </a:p>
          <a:p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</a:rPr>
              <a:t>Latin words, combined with a handful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58923" y="3738022"/>
            <a:ext cx="3617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</a:rPr>
              <a:t>Lorem ipsum</a:t>
            </a:r>
          </a:p>
          <a:p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</a:rPr>
              <a:t>Latin words, combined with a handful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69067" y="4491591"/>
            <a:ext cx="3617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</a:rPr>
              <a:t>Lorem ipsum</a:t>
            </a:r>
          </a:p>
          <a:p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</a:rPr>
              <a:t>Latin words, combined with a handful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40432" y="2028589"/>
            <a:ext cx="5241052" cy="29720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Diagram 40"/>
          <p:cNvGraphicFramePr/>
          <p:nvPr/>
        </p:nvGraphicFramePr>
        <p:xfrm>
          <a:off x="847178" y="2028589"/>
          <a:ext cx="5234306" cy="2972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2" name="Oval 41"/>
          <p:cNvSpPr/>
          <p:nvPr/>
        </p:nvSpPr>
        <p:spPr>
          <a:xfrm>
            <a:off x="986680" y="2658264"/>
            <a:ext cx="1712685" cy="1712685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65401" y="2286415"/>
            <a:ext cx="1219132" cy="121913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219515" y="2631381"/>
            <a:ext cx="1712685" cy="1712685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9759" y="2697566"/>
            <a:ext cx="390641" cy="39064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0059" y="3240211"/>
            <a:ext cx="548788" cy="54878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8629" y="3213329"/>
            <a:ext cx="548788" cy="548788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1368602" y="3886016"/>
            <a:ext cx="939805" cy="939805"/>
          </a:xfrm>
          <a:prstGeom prst="ellipse">
            <a:avLst/>
          </a:prstGeom>
          <a:solidFill>
            <a:schemeClr val="tx1">
              <a:lumMod val="95000"/>
              <a:lumOff val="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Source Sans Pro Light" panose="020B0403030403020204" pitchFamily="34" charset="0"/>
              </a:rPr>
              <a:t>Discount</a:t>
            </a:r>
          </a:p>
        </p:txBody>
      </p:sp>
      <p:sp>
        <p:nvSpPr>
          <p:cNvPr id="55" name="Oval 54"/>
          <p:cNvSpPr/>
          <p:nvPr/>
        </p:nvSpPr>
        <p:spPr>
          <a:xfrm>
            <a:off x="3840719" y="2734475"/>
            <a:ext cx="668977" cy="668977"/>
          </a:xfrm>
          <a:prstGeom prst="ellipse">
            <a:avLst/>
          </a:prstGeom>
          <a:solidFill>
            <a:schemeClr val="tx1">
              <a:lumMod val="95000"/>
              <a:lumOff val="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Source Sans Pro Light" panose="020B0403030403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601437" y="3886016"/>
            <a:ext cx="939805" cy="939805"/>
          </a:xfrm>
          <a:prstGeom prst="ellipse">
            <a:avLst/>
          </a:prstGeom>
          <a:solidFill>
            <a:schemeClr val="tx1">
              <a:lumMod val="95000"/>
              <a:lumOff val="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Source Sans Pro Light" panose="020B0403030403020204" pitchFamily="34" charset="0"/>
              </a:rPr>
              <a:t>Savings</a:t>
            </a:r>
          </a:p>
        </p:txBody>
      </p:sp>
      <p:sp>
        <p:nvSpPr>
          <p:cNvPr id="57" name="Oval 56"/>
          <p:cNvSpPr/>
          <p:nvPr/>
        </p:nvSpPr>
        <p:spPr>
          <a:xfrm>
            <a:off x="2400463" y="2729518"/>
            <a:ext cx="668977" cy="668977"/>
          </a:xfrm>
          <a:prstGeom prst="ellipse">
            <a:avLst/>
          </a:prstGeom>
          <a:solidFill>
            <a:schemeClr val="tx1">
              <a:lumMod val="95000"/>
              <a:lumOff val="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Source Sans Pro Light" panose="020B04030304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9653364" y="1640112"/>
            <a:ext cx="1886858" cy="1886858"/>
          </a:xfrm>
          <a:prstGeom prst="ellipse">
            <a:avLst/>
          </a:prstGeom>
          <a:solidFill>
            <a:srgbClr val="32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94302" y="1640112"/>
            <a:ext cx="1886858" cy="2589438"/>
            <a:chOff x="1262744" y="1640112"/>
            <a:chExt cx="1886858" cy="2589438"/>
          </a:xfrm>
        </p:grpSpPr>
        <p:sp>
          <p:nvSpPr>
            <p:cNvPr id="28" name="Oval 27"/>
            <p:cNvSpPr/>
            <p:nvPr/>
          </p:nvSpPr>
          <p:spPr>
            <a:xfrm>
              <a:off x="1262744" y="1640112"/>
              <a:ext cx="1886858" cy="1886858"/>
            </a:xfrm>
            <a:prstGeom prst="ellipse">
              <a:avLst/>
            </a:prstGeom>
            <a:solidFill>
              <a:srgbClr val="376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28" idx="4"/>
            </p:cNvCxnSpPr>
            <p:nvPr/>
          </p:nvCxnSpPr>
          <p:spPr>
            <a:xfrm flipH="1">
              <a:off x="2206171" y="3526970"/>
              <a:ext cx="2" cy="464455"/>
            </a:xfrm>
            <a:prstGeom prst="line">
              <a:avLst/>
            </a:prstGeom>
            <a:ln>
              <a:solidFill>
                <a:srgbClr val="376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087108" y="3991425"/>
              <a:ext cx="238125" cy="238125"/>
            </a:xfrm>
            <a:prstGeom prst="ellipse">
              <a:avLst/>
            </a:prstGeom>
            <a:noFill/>
            <a:ln w="31750">
              <a:solidFill>
                <a:srgbClr val="376D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44842" y="1640112"/>
            <a:ext cx="1886858" cy="2589438"/>
            <a:chOff x="3824516" y="1640112"/>
            <a:chExt cx="1886858" cy="2589438"/>
          </a:xfrm>
          <a:solidFill>
            <a:srgbClr val="EB9803"/>
          </a:solidFill>
        </p:grpSpPr>
        <p:sp>
          <p:nvSpPr>
            <p:cNvPr id="26" name="Oval 25"/>
            <p:cNvSpPr/>
            <p:nvPr/>
          </p:nvSpPr>
          <p:spPr>
            <a:xfrm>
              <a:off x="3824516" y="1640112"/>
              <a:ext cx="1886858" cy="1886858"/>
            </a:xfrm>
            <a:prstGeom prst="ellipse">
              <a:avLst/>
            </a:prstGeom>
            <a:grpFill/>
            <a:ln>
              <a:solidFill>
                <a:srgbClr val="EB98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4768396" y="3526970"/>
              <a:ext cx="2" cy="464455"/>
            </a:xfrm>
            <a:prstGeom prst="line">
              <a:avLst/>
            </a:prstGeom>
            <a:grpFill/>
            <a:ln>
              <a:solidFill>
                <a:srgbClr val="EB98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4649333" y="3991425"/>
              <a:ext cx="238125" cy="238125"/>
            </a:xfrm>
            <a:prstGeom prst="ellipse">
              <a:avLst/>
            </a:prstGeom>
            <a:noFill/>
            <a:ln w="31750">
              <a:solidFill>
                <a:srgbClr val="EB98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05009" y="1640112"/>
            <a:ext cx="1886858" cy="2589438"/>
            <a:chOff x="6386288" y="1640112"/>
            <a:chExt cx="1886858" cy="2589438"/>
          </a:xfrm>
        </p:grpSpPr>
        <p:sp>
          <p:nvSpPr>
            <p:cNvPr id="27" name="Oval 26"/>
            <p:cNvSpPr/>
            <p:nvPr/>
          </p:nvSpPr>
          <p:spPr>
            <a:xfrm>
              <a:off x="6386288" y="1640112"/>
              <a:ext cx="1886858" cy="188685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7330168" y="3526970"/>
              <a:ext cx="2" cy="46445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7211105" y="3991425"/>
              <a:ext cx="238125" cy="238125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/>
          <p:cNvCxnSpPr/>
          <p:nvPr/>
        </p:nvCxnSpPr>
        <p:spPr>
          <a:xfrm flipH="1">
            <a:off x="10597242" y="3526970"/>
            <a:ext cx="2" cy="464455"/>
          </a:xfrm>
          <a:prstGeom prst="line">
            <a:avLst/>
          </a:prstGeom>
          <a:ln>
            <a:solidFill>
              <a:srgbClr val="329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0478179" y="3991425"/>
            <a:ext cx="238125" cy="238125"/>
          </a:xfrm>
          <a:prstGeom prst="ellipse">
            <a:avLst/>
          </a:prstGeom>
          <a:noFill/>
          <a:ln w="31750">
            <a:solidFill>
              <a:srgbClr val="329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25755" y="4455880"/>
            <a:ext cx="3381829" cy="1935534"/>
            <a:chOff x="-125755" y="4455880"/>
            <a:chExt cx="3381829" cy="1935534"/>
          </a:xfrm>
        </p:grpSpPr>
        <p:sp>
          <p:nvSpPr>
            <p:cNvPr id="41" name="TextBox 40"/>
            <p:cNvSpPr txBox="1"/>
            <p:nvPr/>
          </p:nvSpPr>
          <p:spPr>
            <a:xfrm>
              <a:off x="-125755" y="4455880"/>
              <a:ext cx="3381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Headline 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125754" y="5006419"/>
              <a:ext cx="33818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Contrary to popular belief,</a:t>
              </a:r>
            </a:p>
            <a:p>
              <a:pPr algn="ct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Lorem Ipsum is not simply</a:t>
              </a:r>
            </a:p>
            <a:p>
              <a:pPr algn="ct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random text.</a:t>
              </a:r>
            </a:p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endParaRPr>
            </a:p>
            <a:p>
              <a:pPr algn="ct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Contrary to popular belief.</a:t>
              </a:r>
            </a:p>
            <a:p>
              <a:pPr algn="ct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82841" y="4455880"/>
            <a:ext cx="3381829" cy="1935534"/>
            <a:chOff x="3062515" y="4455880"/>
            <a:chExt cx="3381829" cy="1935534"/>
          </a:xfrm>
        </p:grpSpPr>
        <p:sp>
          <p:nvSpPr>
            <p:cNvPr id="46" name="TextBox 45"/>
            <p:cNvSpPr txBox="1"/>
            <p:nvPr/>
          </p:nvSpPr>
          <p:spPr>
            <a:xfrm>
              <a:off x="3062515" y="4455880"/>
              <a:ext cx="3381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Headline 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62516" y="5006419"/>
              <a:ext cx="33818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belief,</a:t>
              </a:r>
            </a:p>
            <a:p>
              <a:pPr algn="ct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 Lorem Ipsum is not simply </a:t>
              </a:r>
            </a:p>
            <a:p>
              <a:pPr algn="ct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random text.</a:t>
              </a:r>
            </a:p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endParaRPr>
            </a:p>
            <a:p>
              <a:pPr algn="ct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belief.</a:t>
              </a:r>
            </a:p>
            <a:p>
              <a:pPr algn="ct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57974" y="4455880"/>
            <a:ext cx="3381829" cy="1935534"/>
            <a:chOff x="5639253" y="4455880"/>
            <a:chExt cx="3381829" cy="1935534"/>
          </a:xfrm>
        </p:grpSpPr>
        <p:sp>
          <p:nvSpPr>
            <p:cNvPr id="51" name="TextBox 50"/>
            <p:cNvSpPr txBox="1"/>
            <p:nvPr/>
          </p:nvSpPr>
          <p:spPr>
            <a:xfrm>
              <a:off x="5639253" y="4455880"/>
              <a:ext cx="3381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Headline 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39254" y="5006419"/>
              <a:ext cx="33818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belief,</a:t>
              </a:r>
            </a:p>
            <a:p>
              <a:pPr algn="ct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 Lorem Ipsum is not simply </a:t>
              </a:r>
            </a:p>
            <a:p>
              <a:pPr algn="ct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random text.</a:t>
              </a:r>
            </a:p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endParaRPr>
            </a:p>
            <a:p>
              <a:pPr algn="ct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belief.</a:t>
              </a:r>
            </a:p>
            <a:p>
              <a:pPr algn="ct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906327" y="4455880"/>
            <a:ext cx="3381829" cy="1935534"/>
            <a:chOff x="8906327" y="4455880"/>
            <a:chExt cx="3381829" cy="1935534"/>
          </a:xfrm>
        </p:grpSpPr>
        <p:sp>
          <p:nvSpPr>
            <p:cNvPr id="53" name="TextBox 52"/>
            <p:cNvSpPr txBox="1"/>
            <p:nvPr/>
          </p:nvSpPr>
          <p:spPr>
            <a:xfrm>
              <a:off x="8906327" y="4455880"/>
              <a:ext cx="3381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Headline 4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906328" y="5006419"/>
              <a:ext cx="33818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belief,</a:t>
              </a:r>
            </a:p>
            <a:p>
              <a:pPr algn="ct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 Lorem Ipsum is not simply </a:t>
              </a:r>
            </a:p>
            <a:p>
              <a:pPr algn="ct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random text.</a:t>
              </a:r>
            </a:p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endParaRPr>
            </a:p>
            <a:p>
              <a:pPr algn="ct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belief.</a:t>
              </a:r>
            </a:p>
            <a:p>
              <a:pPr algn="ct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4044" y="2310855"/>
            <a:ext cx="548788" cy="5487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2399" y="2310855"/>
            <a:ext cx="548788" cy="548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3877" y="2310855"/>
            <a:ext cx="548788" cy="5487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3334" y="2310855"/>
            <a:ext cx="548788" cy="54878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30" name="TextBox 29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Features sample one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Different styles of how you can show your features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>
            <a:off x="668853" y="1721022"/>
            <a:ext cx="1886858" cy="1886858"/>
          </a:xfrm>
          <a:prstGeom prst="ellipse">
            <a:avLst/>
          </a:prstGeom>
          <a:solidFill>
            <a:srgbClr val="376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7885" y="2391765"/>
            <a:ext cx="548788" cy="548788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668853" y="4267197"/>
            <a:ext cx="1886858" cy="1886858"/>
          </a:xfrm>
          <a:prstGeom prst="ellipse">
            <a:avLst/>
          </a:prstGeom>
          <a:solidFill>
            <a:srgbClr val="EB9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7888" y="4937940"/>
            <a:ext cx="548788" cy="548788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6521034" y="4267197"/>
            <a:ext cx="1886858" cy="1886858"/>
          </a:xfrm>
          <a:prstGeom prst="ellipse">
            <a:avLst/>
          </a:prstGeom>
          <a:solidFill>
            <a:srgbClr val="32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0069" y="4937940"/>
            <a:ext cx="548788" cy="548788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>
          <a:xfrm>
            <a:off x="6521034" y="1721022"/>
            <a:ext cx="1886858" cy="188685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0069" y="2391765"/>
            <a:ext cx="548788" cy="54878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758912" y="1721022"/>
            <a:ext cx="2786740" cy="1935534"/>
            <a:chOff x="2975431" y="1721022"/>
            <a:chExt cx="3120569" cy="1935534"/>
          </a:xfrm>
        </p:grpSpPr>
        <p:sp>
          <p:nvSpPr>
            <p:cNvPr id="56" name="TextBox 55"/>
            <p:cNvSpPr txBox="1"/>
            <p:nvPr/>
          </p:nvSpPr>
          <p:spPr>
            <a:xfrm>
              <a:off x="2975431" y="1721022"/>
              <a:ext cx="31205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Headline 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75432" y="2271561"/>
              <a:ext cx="312056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belief,</a:t>
              </a:r>
            </a:p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Lorem Ipsum is not simply</a:t>
              </a:r>
            </a:p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random text.</a:t>
              </a:r>
            </a:p>
            <a:p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endParaRPr>
            </a:p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belief.</a:t>
              </a:r>
            </a:p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669153" y="1721022"/>
            <a:ext cx="2502065" cy="1935534"/>
            <a:chOff x="8505378" y="1721022"/>
            <a:chExt cx="3120569" cy="1935534"/>
          </a:xfrm>
        </p:grpSpPr>
        <p:sp>
          <p:nvSpPr>
            <p:cNvPr id="58" name="TextBox 57"/>
            <p:cNvSpPr txBox="1"/>
            <p:nvPr/>
          </p:nvSpPr>
          <p:spPr>
            <a:xfrm>
              <a:off x="8505378" y="1721022"/>
              <a:ext cx="31205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Headline 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505379" y="2271561"/>
              <a:ext cx="312056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belief, Lorem Ipsum is not simply</a:t>
              </a:r>
            </a:p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 random text.</a:t>
              </a:r>
            </a:p>
            <a:p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endParaRPr>
            </a:p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belief.</a:t>
              </a:r>
            </a:p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58910" y="4243691"/>
            <a:ext cx="2786741" cy="1935534"/>
            <a:chOff x="2975430" y="4243691"/>
            <a:chExt cx="2786741" cy="1935534"/>
          </a:xfrm>
        </p:grpSpPr>
        <p:sp>
          <p:nvSpPr>
            <p:cNvPr id="60" name="TextBox 59"/>
            <p:cNvSpPr txBox="1"/>
            <p:nvPr/>
          </p:nvSpPr>
          <p:spPr>
            <a:xfrm>
              <a:off x="2975430" y="4243691"/>
              <a:ext cx="2786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Headline 3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975431" y="4794230"/>
              <a:ext cx="27867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belief,</a:t>
              </a:r>
            </a:p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Lorem Ipsum is not simply</a:t>
              </a:r>
            </a:p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random text.</a:t>
              </a:r>
            </a:p>
            <a:p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endParaRPr>
            </a:p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belief.</a:t>
              </a:r>
            </a:p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69151" y="4243691"/>
            <a:ext cx="2502067" cy="1935534"/>
            <a:chOff x="8505377" y="4243691"/>
            <a:chExt cx="3120569" cy="1935534"/>
          </a:xfrm>
        </p:grpSpPr>
        <p:sp>
          <p:nvSpPr>
            <p:cNvPr id="62" name="TextBox 61"/>
            <p:cNvSpPr txBox="1"/>
            <p:nvPr/>
          </p:nvSpPr>
          <p:spPr>
            <a:xfrm>
              <a:off x="8505377" y="4243691"/>
              <a:ext cx="31205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Headline 4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05378" y="4794230"/>
              <a:ext cx="312056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belief,</a:t>
              </a:r>
            </a:p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Lorem Ipsum is not simply</a:t>
              </a:r>
            </a:p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random text.</a:t>
              </a:r>
            </a:p>
            <a:p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endParaRPr>
            </a:p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Contrary to popular belief.</a:t>
              </a:r>
            </a:p>
            <a:p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22" name="TextBox 21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Features sample two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Different styles of how you can show your features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" name="Straight Connector 8"/>
          <p:cNvCxnSpPr/>
          <p:nvPr/>
        </p:nvCxnSpPr>
        <p:spPr>
          <a:xfrm>
            <a:off x="668853" y="3916907"/>
            <a:ext cx="10994962" cy="0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8412" y="1721022"/>
            <a:ext cx="0" cy="4458203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22" name="TextBox 21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Features sample three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Different styles of how you can show your features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68853" y="1899138"/>
            <a:ext cx="2215024" cy="22150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ource Sans Pro" panose="020B0503030403020204" pitchFamily="34" charset="0"/>
              </a:rPr>
              <a:t>Lorem</a:t>
            </a:r>
            <a:r>
              <a:rPr lang="en-US">
                <a:latin typeface="Source Sans Pro" panose="020B0503030403020204" pitchFamily="34" charset="0"/>
              </a:rPr>
              <a:t> ipsum</a:t>
            </a:r>
          </a:p>
          <a:p>
            <a:pPr algn="ctr"/>
            <a:endParaRPr lang="en-US" sz="140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Lorem Ipsum is not simply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random text.</a:t>
            </a:r>
          </a:p>
          <a:p>
            <a:pPr algn="ctr"/>
            <a:endParaRPr lang="en-US" sz="1200">
              <a:solidFill>
                <a:schemeClr val="bg1"/>
              </a:solidFill>
              <a:latin typeface="Source Sans Pro Light" panose="020B0403030403020204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Contrary to popular belief.</a:t>
            </a:r>
            <a:endParaRPr lang="en-US" sz="1600">
              <a:latin typeface="Source Sans Pro Light" panose="020B0403030403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83877" y="4114162"/>
            <a:ext cx="2215024" cy="2215024"/>
          </a:xfrm>
          <a:prstGeom prst="rect">
            <a:avLst/>
          </a:prstGeom>
          <a:solidFill>
            <a:srgbClr val="EB9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Source Sans Pro" panose="020B0503030403020204" pitchFamily="34" charset="0"/>
              </a:rPr>
              <a:t>Dolor sit amet</a:t>
            </a:r>
          </a:p>
          <a:p>
            <a:pPr algn="ctr"/>
            <a:endParaRPr lang="en-US" sz="140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Lorem Ipsum is not simply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random text. Contrary to 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popular belief,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Contrary to popular belief.</a:t>
            </a:r>
            <a:endParaRPr lang="en-US" sz="1600">
              <a:latin typeface="Source Sans Pro Light" panose="020B0403030403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98901" y="1899138"/>
            <a:ext cx="2215024" cy="2215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Source Sans Pro" panose="020B0503030403020204" pitchFamily="34" charset="0"/>
              </a:rPr>
              <a:t>Consectetur amet</a:t>
            </a:r>
          </a:p>
          <a:p>
            <a:pPr algn="ctr"/>
            <a:endParaRPr lang="en-US" sz="140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Lorem Ipsum is not simply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random text.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313925" y="4114162"/>
            <a:ext cx="2215024" cy="2215024"/>
          </a:xfrm>
          <a:prstGeom prst="rect">
            <a:avLst/>
          </a:prstGeom>
          <a:solidFill>
            <a:srgbClr val="277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Source Sans Pro" panose="020B0503030403020204" pitchFamily="34" charset="0"/>
              </a:rPr>
              <a:t>Lorem ipsum</a:t>
            </a:r>
          </a:p>
          <a:p>
            <a:pPr algn="ctr"/>
            <a:endParaRPr lang="en-US" sz="140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Contrary to popular belief.</a:t>
            </a:r>
          </a:p>
          <a:p>
            <a:pPr algn="ctr"/>
            <a:endParaRPr lang="en-US" sz="1200">
              <a:solidFill>
                <a:schemeClr val="bg1"/>
              </a:solidFill>
              <a:latin typeface="Source Sans Pro Light" panose="020B0403030403020204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Lorem Ipsum is not simply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random text.</a:t>
            </a:r>
          </a:p>
          <a:p>
            <a:pPr algn="ctr"/>
            <a:endParaRPr lang="en-US" sz="1200">
              <a:solidFill>
                <a:schemeClr val="bg1"/>
              </a:solidFill>
              <a:latin typeface="Source Sans Pro Light" panose="020B0403030403020204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Contrary to popular belief.</a:t>
            </a:r>
            <a:endParaRPr lang="en-US" sz="1600">
              <a:latin typeface="Source Sans Pro Light" panose="020B0403030403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528949" y="1899138"/>
            <a:ext cx="2215024" cy="2215024"/>
          </a:xfrm>
          <a:prstGeom prst="rect">
            <a:avLst/>
          </a:prstGeom>
          <a:solidFill>
            <a:srgbClr val="71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Source Sans Pro" panose="020B0503030403020204" pitchFamily="34" charset="0"/>
              </a:rPr>
              <a:t>Dolor sit amet</a:t>
            </a:r>
          </a:p>
          <a:p>
            <a:pPr algn="ctr"/>
            <a:endParaRPr lang="en-US" sz="140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Lorem Ipsum is not simply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random text.</a:t>
            </a:r>
          </a:p>
          <a:p>
            <a:pPr algn="ctr"/>
            <a:endParaRPr lang="en-US" sz="1200">
              <a:solidFill>
                <a:schemeClr val="bg1"/>
              </a:solidFill>
              <a:latin typeface="Source Sans Pro Light" panose="020B0403030403020204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latin typeface="Source Sans Pro Light" panose="020B0403030403020204" pitchFamily="34" charset="0"/>
              </a:rPr>
              <a:t>Contrary to popular belief.</a:t>
            </a:r>
            <a:endParaRPr lang="en-US" sz="1600">
              <a:latin typeface="Source Sans Pro Light" panose="020B0403030403020204" pitchFamily="34" charset="0"/>
            </a:endParaRPr>
          </a:p>
        </p:txBody>
      </p:sp>
      <p:graphicFrame>
        <p:nvGraphicFramePr>
          <p:cNvPr id="38" name="Diagram 37"/>
          <p:cNvGraphicFramePr/>
          <p:nvPr/>
        </p:nvGraphicFramePr>
        <p:xfrm>
          <a:off x="2890673" y="1895328"/>
          <a:ext cx="2207141" cy="221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9" name="Diagram 38"/>
          <p:cNvGraphicFramePr/>
          <p:nvPr/>
        </p:nvGraphicFramePr>
        <p:xfrm>
          <a:off x="672926" y="4119239"/>
          <a:ext cx="2207141" cy="221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0" name="Diagram 39"/>
          <p:cNvGraphicFramePr/>
          <p:nvPr/>
        </p:nvGraphicFramePr>
        <p:xfrm>
          <a:off x="7320458" y="1902948"/>
          <a:ext cx="2207141" cy="221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1" name="Diagram 40"/>
          <p:cNvGraphicFramePr/>
          <p:nvPr/>
        </p:nvGraphicFramePr>
        <p:xfrm>
          <a:off x="5106521" y="4121370"/>
          <a:ext cx="2207141" cy="221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42" name="Diagram 41"/>
          <p:cNvGraphicFramePr/>
          <p:nvPr/>
        </p:nvGraphicFramePr>
        <p:xfrm>
          <a:off x="9536832" y="4114162"/>
          <a:ext cx="2207141" cy="221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0" y="1647150"/>
            <a:ext cx="12192000" cy="5210849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41831" y="3988184"/>
            <a:ext cx="2510972" cy="2510972"/>
            <a:chOff x="841831" y="3988184"/>
            <a:chExt cx="2510972" cy="2510972"/>
          </a:xfrm>
        </p:grpSpPr>
        <p:sp>
          <p:nvSpPr>
            <p:cNvPr id="22" name="Oval 21"/>
            <p:cNvSpPr/>
            <p:nvPr/>
          </p:nvSpPr>
          <p:spPr>
            <a:xfrm>
              <a:off x="841831" y="3988184"/>
              <a:ext cx="2510972" cy="2510972"/>
            </a:xfrm>
            <a:prstGeom prst="ellipse">
              <a:avLst/>
            </a:prstGeom>
            <a:solidFill>
              <a:srgbClr val="0070C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246308" y="4411711"/>
              <a:ext cx="1702017" cy="1702017"/>
            </a:xfrm>
            <a:prstGeom prst="ellips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83085" y="3988184"/>
            <a:ext cx="2510972" cy="2510972"/>
            <a:chOff x="6183085" y="3988184"/>
            <a:chExt cx="2510972" cy="2510972"/>
          </a:xfrm>
        </p:grpSpPr>
        <p:sp>
          <p:nvSpPr>
            <p:cNvPr id="24" name="Oval 23"/>
            <p:cNvSpPr/>
            <p:nvPr/>
          </p:nvSpPr>
          <p:spPr>
            <a:xfrm>
              <a:off x="6183085" y="3988184"/>
              <a:ext cx="2510972" cy="2510972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6600044" y="4426064"/>
              <a:ext cx="1702017" cy="1702017"/>
            </a:xfrm>
            <a:prstGeom prst="ellips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853712" y="3988184"/>
            <a:ext cx="2510972" cy="2510972"/>
            <a:chOff x="8853712" y="3988184"/>
            <a:chExt cx="2510972" cy="2510972"/>
          </a:xfrm>
        </p:grpSpPr>
        <p:sp>
          <p:nvSpPr>
            <p:cNvPr id="25" name="Oval 24"/>
            <p:cNvSpPr/>
            <p:nvPr/>
          </p:nvSpPr>
          <p:spPr>
            <a:xfrm>
              <a:off x="8853712" y="3988184"/>
              <a:ext cx="2510972" cy="2510972"/>
            </a:xfrm>
            <a:prstGeom prst="ellipse">
              <a:avLst/>
            </a:prstGeom>
            <a:solidFill>
              <a:srgbClr val="27797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258189" y="4411550"/>
              <a:ext cx="1702017" cy="1702017"/>
            </a:xfrm>
            <a:prstGeom prst="ellips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1"/>
            <a:ext cx="12192000" cy="1636994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512458" y="3988184"/>
            <a:ext cx="2510972" cy="2510972"/>
            <a:chOff x="3512458" y="3988184"/>
            <a:chExt cx="2510972" cy="2510972"/>
          </a:xfrm>
        </p:grpSpPr>
        <p:sp>
          <p:nvSpPr>
            <p:cNvPr id="23" name="Oval 22"/>
            <p:cNvSpPr/>
            <p:nvPr/>
          </p:nvSpPr>
          <p:spPr>
            <a:xfrm>
              <a:off x="3512458" y="3988184"/>
              <a:ext cx="2510972" cy="2510972"/>
            </a:xfrm>
            <a:prstGeom prst="ellipse">
              <a:avLst/>
            </a:prstGeom>
            <a:solidFill>
              <a:srgbClr val="EB980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3916935" y="4432359"/>
              <a:ext cx="1702017" cy="1702017"/>
            </a:xfrm>
            <a:prstGeom prst="ellips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177" y="4969276"/>
            <a:ext cx="548788" cy="5487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4804" y="4969276"/>
            <a:ext cx="548788" cy="5487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3550" y="5008974"/>
            <a:ext cx="548788" cy="5487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2923" y="5008974"/>
            <a:ext cx="548788" cy="54878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42687" y="2041347"/>
            <a:ext cx="3381829" cy="1935534"/>
            <a:chOff x="442687" y="2041347"/>
            <a:chExt cx="3381829" cy="1935534"/>
          </a:xfrm>
        </p:grpSpPr>
        <p:sp>
          <p:nvSpPr>
            <p:cNvPr id="35" name="TextBox 34"/>
            <p:cNvSpPr txBox="1"/>
            <p:nvPr/>
          </p:nvSpPr>
          <p:spPr>
            <a:xfrm>
              <a:off x="442687" y="2041347"/>
              <a:ext cx="3381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Source Sans Pro" panose="020B0503030403020204" pitchFamily="34" charset="0"/>
                </a:rPr>
                <a:t>Headline 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2688" y="2591886"/>
              <a:ext cx="33818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Contrary to popular belief,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 Lorem Ipsum is not simply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 random text.</a:t>
              </a:r>
            </a:p>
            <a:p>
              <a:pPr algn="ctr"/>
              <a:endPara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Light" panose="020B0403030403020204" pitchFamily="34" charset="0"/>
              </a:endParaRPr>
            </a:p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Contrary to popular belief.</a:t>
              </a:r>
            </a:p>
            <a:p>
              <a:pPr algn="ct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48325" y="2041347"/>
            <a:ext cx="3381829" cy="1935534"/>
            <a:chOff x="2948325" y="2041347"/>
            <a:chExt cx="3381829" cy="1935534"/>
          </a:xfrm>
        </p:grpSpPr>
        <p:sp>
          <p:nvSpPr>
            <p:cNvPr id="37" name="TextBox 36"/>
            <p:cNvSpPr txBox="1"/>
            <p:nvPr/>
          </p:nvSpPr>
          <p:spPr>
            <a:xfrm>
              <a:off x="2948325" y="2041347"/>
              <a:ext cx="3381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Source Sans Pro" panose="020B0503030403020204" pitchFamily="34" charset="0"/>
                </a:rPr>
                <a:t>Headline 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48326" y="2591886"/>
              <a:ext cx="33818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Contrary to popular belief,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 Lorem Ipsum is not simply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 random text.</a:t>
              </a:r>
            </a:p>
            <a:p>
              <a:pPr algn="ctr"/>
              <a:endPara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Light" panose="020B0403030403020204" pitchFamily="34" charset="0"/>
              </a:endParaRPr>
            </a:p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Contrary to popular belief.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73277" y="2039862"/>
            <a:ext cx="3381829" cy="1935534"/>
            <a:chOff x="5773277" y="2039862"/>
            <a:chExt cx="3381829" cy="1935534"/>
          </a:xfrm>
        </p:grpSpPr>
        <p:sp>
          <p:nvSpPr>
            <p:cNvPr id="41" name="TextBox 40"/>
            <p:cNvSpPr txBox="1"/>
            <p:nvPr/>
          </p:nvSpPr>
          <p:spPr>
            <a:xfrm>
              <a:off x="5773277" y="2039862"/>
              <a:ext cx="3381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Source Sans Pro" panose="020B0503030403020204" pitchFamily="34" charset="0"/>
                </a:rPr>
                <a:t>Headline 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73278" y="2590401"/>
              <a:ext cx="33818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Contrary to popular belief,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 Lorem Ipsum is not simply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 random text.</a:t>
              </a:r>
            </a:p>
            <a:p>
              <a:pPr algn="ctr"/>
              <a:endPara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Light" panose="020B0403030403020204" pitchFamily="34" charset="0"/>
              </a:endParaRPr>
            </a:p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Contrary to popular belief.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422134" y="2012543"/>
            <a:ext cx="3381829" cy="1935534"/>
            <a:chOff x="8422134" y="2012543"/>
            <a:chExt cx="3381829" cy="1935534"/>
          </a:xfrm>
        </p:grpSpPr>
        <p:sp>
          <p:nvSpPr>
            <p:cNvPr id="46" name="TextBox 45"/>
            <p:cNvSpPr txBox="1"/>
            <p:nvPr/>
          </p:nvSpPr>
          <p:spPr>
            <a:xfrm>
              <a:off x="8422134" y="2012543"/>
              <a:ext cx="3381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Source Sans Pro" panose="020B0503030403020204" pitchFamily="34" charset="0"/>
                </a:rPr>
                <a:t>Headline 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22135" y="2563082"/>
              <a:ext cx="33818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Contrary to popular belief,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 Lorem Ipsum is not simply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 random text.</a:t>
              </a:r>
            </a:p>
            <a:p>
              <a:pPr algn="ctr"/>
              <a:endPara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Light" panose="020B0403030403020204" pitchFamily="34" charset="0"/>
              </a:endParaRPr>
            </a:p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Contrary to popular belief.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Light" panose="020B0403030403020204" pitchFamily="34" charset="0"/>
                </a:rPr>
                <a:t>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39" name="TextBox 38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Features sample four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Different styles of how you can show your features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6060" y="1867067"/>
            <a:ext cx="2249326" cy="219802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65671" y="1866518"/>
            <a:ext cx="2249715" cy="0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5671" y="4065095"/>
            <a:ext cx="2249715" cy="1752167"/>
          </a:xfrm>
          <a:prstGeom prst="rect">
            <a:avLst/>
          </a:prstGeom>
          <a:solidFill>
            <a:srgbClr val="376D9B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97170" y="1868165"/>
            <a:ext cx="2249326" cy="219802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3496781" y="1867616"/>
            <a:ext cx="2249715" cy="0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96781" y="4066193"/>
            <a:ext cx="2249715" cy="1752167"/>
          </a:xfrm>
          <a:prstGeom prst="rect">
            <a:avLst/>
          </a:prstGeom>
          <a:solidFill>
            <a:srgbClr val="EB9803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27891" y="1868165"/>
            <a:ext cx="2249326" cy="219802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427502" y="1867616"/>
            <a:ext cx="2249715" cy="0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427502" y="4066193"/>
            <a:ext cx="2249715" cy="1752167"/>
          </a:xfrm>
          <a:prstGeom prst="rect">
            <a:avLst/>
          </a:prstGeom>
          <a:solidFill>
            <a:srgbClr val="329797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358223" y="1867616"/>
            <a:ext cx="2249326" cy="219802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9357834" y="1867067"/>
            <a:ext cx="2249715" cy="0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357834" y="4065644"/>
            <a:ext cx="2249715" cy="1752167"/>
          </a:xfrm>
          <a:prstGeom prst="rect">
            <a:avLst/>
          </a:prstGeom>
          <a:solidFill>
            <a:srgbClr val="D12125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65671" y="4299101"/>
            <a:ext cx="2249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</a:rPr>
              <a:t>Josh Martin</a:t>
            </a:r>
          </a:p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</a:rPr>
              <a:t>Chief Executive Officer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67525" y="4941178"/>
            <a:ext cx="18413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Source Sans Pro" panose="020B0503030403020204" pitchFamily="34" charset="0"/>
              </a:rPr>
              <a:t>The standard chunk of Lorem Ipsum used since the 1500s is reproduced.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5671" y="5817262"/>
            <a:ext cx="2249715" cy="520369"/>
          </a:xfrm>
          <a:prstGeom prst="rect">
            <a:avLst/>
          </a:prstGeom>
          <a:solidFill>
            <a:srgbClr val="2C587C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4535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6004" y="4299101"/>
            <a:ext cx="2250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Source Sans Pro" panose="020B0503030403020204" pitchFamily="34" charset="0"/>
              </a:rPr>
              <a:t>Monica Robertson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1200"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</a:rPr>
              <a:t>Sales Department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14640" y="4941178"/>
            <a:ext cx="18413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Source Sans Pro" panose="020B0503030403020204" pitchFamily="34" charset="0"/>
              </a:rPr>
              <a:t>The standard chunk of Lorem Ipsum used since the 1500s is reproduced.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27113" y="4299101"/>
            <a:ext cx="2250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</a:rPr>
              <a:t>Elena Johnson</a:t>
            </a:r>
          </a:p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</a:rPr>
              <a:t>Marketing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32401" y="4941178"/>
            <a:ext cx="18413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Source Sans Pro" panose="020B0503030403020204" pitchFamily="34" charset="0"/>
              </a:rPr>
              <a:t>The standard chunk of Lorem Ipsum used since the 1500s is reproduced.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57834" y="4299101"/>
            <a:ext cx="2249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</a:rPr>
              <a:t>Josh Martin</a:t>
            </a:r>
          </a:p>
          <a:p>
            <a:pPr algn="ctr"/>
            <a:r>
              <a:rPr lang="en-US" sz="1200"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</a:rPr>
              <a:t>Financial Department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65184" y="4941178"/>
            <a:ext cx="18413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Source Sans Pro" panose="020B0503030403020204" pitchFamily="34" charset="0"/>
              </a:rPr>
              <a:t>The standard chunk of Lorem Ipsum used since the 1500s is reproduced.</a:t>
            </a:r>
          </a:p>
        </p:txBody>
      </p:sp>
      <p:sp>
        <p:nvSpPr>
          <p:cNvPr id="4" name="Oval 3"/>
          <p:cNvSpPr/>
          <p:nvPr/>
        </p:nvSpPr>
        <p:spPr>
          <a:xfrm>
            <a:off x="1079945" y="5951164"/>
            <a:ext cx="284035" cy="284035"/>
          </a:xfrm>
          <a:prstGeom prst="ellipse">
            <a:avLst/>
          </a:prstGeom>
          <a:noFill/>
          <a:ln w="3175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3259" y="5951164"/>
            <a:ext cx="284035" cy="284035"/>
          </a:xfrm>
          <a:prstGeom prst="ellipse">
            <a:avLst/>
          </a:prstGeom>
          <a:noFill/>
          <a:ln w="3175">
            <a:solidFill>
              <a:schemeClr val="bg1"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86573" y="5941232"/>
            <a:ext cx="284035" cy="284035"/>
          </a:xfrm>
          <a:prstGeom prst="ellipse">
            <a:avLst/>
          </a:prstGeom>
          <a:noFill/>
          <a:ln w="3175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60" y="6017929"/>
            <a:ext cx="139204" cy="139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11" y="6029355"/>
            <a:ext cx="128833" cy="128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35" y="5999476"/>
            <a:ext cx="176109" cy="17610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96003" y="5817262"/>
            <a:ext cx="2249715" cy="520369"/>
          </a:xfrm>
          <a:prstGeom prst="rect">
            <a:avLst/>
          </a:prstGeom>
          <a:solidFill>
            <a:srgbClr val="EB9803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45356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10277" y="5951164"/>
            <a:ext cx="284035" cy="284035"/>
          </a:xfrm>
          <a:prstGeom prst="ellipse">
            <a:avLst/>
          </a:prstGeom>
          <a:noFill/>
          <a:ln w="3175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63591" y="5951164"/>
            <a:ext cx="284035" cy="284035"/>
          </a:xfrm>
          <a:prstGeom prst="ellipse">
            <a:avLst/>
          </a:prstGeom>
          <a:noFill/>
          <a:ln w="3175">
            <a:solidFill>
              <a:schemeClr val="bg1"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16905" y="5941232"/>
            <a:ext cx="284035" cy="284035"/>
          </a:xfrm>
          <a:prstGeom prst="ellipse">
            <a:avLst/>
          </a:prstGeom>
          <a:noFill/>
          <a:ln w="3175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92" y="6017929"/>
            <a:ext cx="139204" cy="13920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43" y="6029355"/>
            <a:ext cx="128833" cy="1288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67" y="5999476"/>
            <a:ext cx="176109" cy="176109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6425395" y="5817262"/>
            <a:ext cx="2249715" cy="520369"/>
          </a:xfrm>
          <a:prstGeom prst="rect">
            <a:avLst/>
          </a:prstGeom>
          <a:solidFill>
            <a:srgbClr val="329797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45356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939669" y="5951164"/>
            <a:ext cx="284035" cy="284035"/>
          </a:xfrm>
          <a:prstGeom prst="ellipse">
            <a:avLst/>
          </a:prstGeom>
          <a:noFill/>
          <a:ln w="3175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392983" y="5951164"/>
            <a:ext cx="284035" cy="284035"/>
          </a:xfrm>
          <a:prstGeom prst="ellipse">
            <a:avLst/>
          </a:prstGeom>
          <a:noFill/>
          <a:ln w="3175">
            <a:solidFill>
              <a:schemeClr val="bg1"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846297" y="5941232"/>
            <a:ext cx="284035" cy="284035"/>
          </a:xfrm>
          <a:prstGeom prst="ellipse">
            <a:avLst/>
          </a:prstGeom>
          <a:noFill/>
          <a:ln w="3175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084" y="6017929"/>
            <a:ext cx="139204" cy="13920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35" y="6029355"/>
            <a:ext cx="128833" cy="12883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59" y="5999476"/>
            <a:ext cx="176109" cy="176109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9362078" y="5817262"/>
            <a:ext cx="2245472" cy="520369"/>
          </a:xfrm>
          <a:prstGeom prst="rect">
            <a:avLst/>
          </a:prstGeom>
          <a:solidFill>
            <a:srgbClr val="D12125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45356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9876351" y="5951164"/>
            <a:ext cx="284035" cy="284035"/>
          </a:xfrm>
          <a:prstGeom prst="ellipse">
            <a:avLst/>
          </a:prstGeom>
          <a:noFill/>
          <a:ln w="3175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0329665" y="5951164"/>
            <a:ext cx="284035" cy="284035"/>
          </a:xfrm>
          <a:prstGeom prst="ellipse">
            <a:avLst/>
          </a:prstGeom>
          <a:noFill/>
          <a:ln w="3175">
            <a:solidFill>
              <a:schemeClr val="bg1"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0782979" y="5941232"/>
            <a:ext cx="284035" cy="284035"/>
          </a:xfrm>
          <a:prstGeom prst="ellipse">
            <a:avLst/>
          </a:prstGeom>
          <a:noFill/>
          <a:ln w="3175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766" y="6017929"/>
            <a:ext cx="139204" cy="13920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17" y="6029355"/>
            <a:ext cx="128833" cy="12883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941" y="5999476"/>
            <a:ext cx="176109" cy="176109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74" name="TextBox 73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Say hello to our team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Here you can present your team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65" name="Diagram 64"/>
          <p:cNvGraphicFramePr/>
          <p:nvPr/>
        </p:nvGraphicFramePr>
        <p:xfrm>
          <a:off x="754578" y="2060911"/>
          <a:ext cx="1880282" cy="179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0" name="Diagram 69"/>
          <p:cNvGraphicFramePr/>
          <p:nvPr/>
        </p:nvGraphicFramePr>
        <p:xfrm>
          <a:off x="3675731" y="2060911"/>
          <a:ext cx="1880282" cy="179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71" name="Diagram 70"/>
          <p:cNvGraphicFramePr/>
          <p:nvPr/>
        </p:nvGraphicFramePr>
        <p:xfrm>
          <a:off x="6610463" y="2055494"/>
          <a:ext cx="1880282" cy="179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72" name="Diagram 71"/>
          <p:cNvGraphicFramePr/>
          <p:nvPr/>
        </p:nvGraphicFramePr>
        <p:xfrm>
          <a:off x="9531616" y="2055494"/>
          <a:ext cx="1880282" cy="179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87512" y="3428024"/>
            <a:ext cx="4746171" cy="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41460" y="1673484"/>
            <a:ext cx="3509080" cy="3509080"/>
            <a:chOff x="4518640" y="1709097"/>
            <a:chExt cx="3509080" cy="3509080"/>
          </a:xfrm>
        </p:grpSpPr>
        <p:sp>
          <p:nvSpPr>
            <p:cNvPr id="4" name="Oval 3"/>
            <p:cNvSpPr/>
            <p:nvPr/>
          </p:nvSpPr>
          <p:spPr>
            <a:xfrm>
              <a:off x="4518640" y="1709097"/>
              <a:ext cx="3509080" cy="3509080"/>
            </a:xfrm>
            <a:prstGeom prst="ellipse">
              <a:avLst/>
            </a:prstGeom>
            <a:solidFill>
              <a:schemeClr val="bg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821214" y="2013531"/>
              <a:ext cx="2898261" cy="2898261"/>
            </a:xfrm>
            <a:prstGeom prst="ellipse">
              <a:avLst/>
            </a:prstGeom>
            <a:solidFill>
              <a:schemeClr val="bg1"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175717" y="2364221"/>
              <a:ext cx="2222635" cy="222263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16842" y="2705346"/>
              <a:ext cx="1540384" cy="1540384"/>
            </a:xfrm>
            <a:prstGeom prst="ellipse">
              <a:avLst/>
            </a:prstGeom>
            <a:solidFill>
              <a:srgbClr val="2C587C"/>
            </a:solidFill>
            <a:ln w="3175">
              <a:solidFill>
                <a:schemeClr val="bg1"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968" y="3118117"/>
              <a:ext cx="536131" cy="71484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955962" y="2762383"/>
            <a:ext cx="297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Source Sans Pro Light" panose="020B0403030403020204" pitchFamily="34" charset="0"/>
              </a:rPr>
              <a:t>Settling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5962" y="3672278"/>
            <a:ext cx="29787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The standard chunk of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Lorem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Ipsum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used since the 1500s is </a:t>
            </a:r>
          </a:p>
          <a:p>
            <a:b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</a:b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Reproduced. The standard chunk of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Lorem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Ipsum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used since the 1500s is reproduced.</a:t>
            </a:r>
          </a:p>
          <a:p>
            <a:endParaRPr lang="en-US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006946" y="3427048"/>
            <a:ext cx="2886179" cy="12876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48511" y="5362903"/>
            <a:ext cx="129265" cy="129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48138" y="5362903"/>
            <a:ext cx="129265" cy="129265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47765" y="5362903"/>
            <a:ext cx="129265" cy="12926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3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901700" y="3429000"/>
            <a:ext cx="4746171" cy="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0" y="5506828"/>
            <a:ext cx="0" cy="1897272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306535" y="1655938"/>
            <a:ext cx="3509080" cy="3509080"/>
            <a:chOff x="4518640" y="1709097"/>
            <a:chExt cx="3509080" cy="3509080"/>
          </a:xfrm>
        </p:grpSpPr>
        <p:sp>
          <p:nvSpPr>
            <p:cNvPr id="9" name="Oval 8"/>
            <p:cNvSpPr/>
            <p:nvPr/>
          </p:nvSpPr>
          <p:spPr>
            <a:xfrm>
              <a:off x="4518640" y="1709097"/>
              <a:ext cx="3509080" cy="3509080"/>
            </a:xfrm>
            <a:prstGeom prst="ellipse">
              <a:avLst/>
            </a:prstGeom>
            <a:solidFill>
              <a:schemeClr val="bg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821214" y="2013531"/>
              <a:ext cx="2898261" cy="2898261"/>
            </a:xfrm>
            <a:prstGeom prst="ellipse">
              <a:avLst/>
            </a:prstGeom>
            <a:solidFill>
              <a:schemeClr val="bg1"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175717" y="2364221"/>
              <a:ext cx="2222635" cy="222263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516842" y="2705346"/>
              <a:ext cx="1540384" cy="1540384"/>
            </a:xfrm>
            <a:prstGeom prst="ellipse">
              <a:avLst/>
            </a:prstGeom>
            <a:solidFill>
              <a:srgbClr val="713153"/>
            </a:solidFill>
            <a:ln w="3175">
              <a:solidFill>
                <a:schemeClr val="bg1"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277679" y="2245137"/>
            <a:ext cx="297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Source Sans Pro Light" panose="020B0403030403020204" pitchFamily="34" charset="0"/>
              </a:rPr>
              <a:t>Winning trust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77679" y="2960836"/>
            <a:ext cx="29787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The standard chunk of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Lorem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Ipsum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used since the 1500s is </a:t>
            </a:r>
          </a:p>
          <a:p>
            <a:b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</a:b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Reproduced. The standard chunk of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Lorem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Ipsum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used since the 1500s is reproduced.</a:t>
            </a:r>
          </a:p>
          <a:p>
            <a:endParaRPr lang="en-US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70228" y="4651461"/>
            <a:ext cx="129265" cy="129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69855" y="4651461"/>
            <a:ext cx="129265" cy="129265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769482" y="4651461"/>
            <a:ext cx="129265" cy="12926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32" y="3157791"/>
            <a:ext cx="648935" cy="567818"/>
          </a:xfrm>
          <a:prstGeom prst="rect">
            <a:avLst/>
          </a:prstGeom>
        </p:spPr>
      </p:pic>
    </p:spTree>
  </p:cSld>
  <p:clrMapOvr>
    <a:masterClrMapping/>
  </p:clrMapOvr>
  <p:transition spd="slow" advClick="0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79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109647" y="-665110"/>
            <a:ext cx="0" cy="1897272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358192" y="2154956"/>
            <a:ext cx="2620738" cy="2620738"/>
            <a:chOff x="4518640" y="1709097"/>
            <a:chExt cx="3509080" cy="3509080"/>
          </a:xfrm>
        </p:grpSpPr>
        <p:sp>
          <p:nvSpPr>
            <p:cNvPr id="20" name="Oval 19"/>
            <p:cNvSpPr/>
            <p:nvPr/>
          </p:nvSpPr>
          <p:spPr>
            <a:xfrm>
              <a:off x="4518640" y="1709097"/>
              <a:ext cx="3509080" cy="3509080"/>
            </a:xfrm>
            <a:prstGeom prst="ellipse">
              <a:avLst/>
            </a:prstGeom>
            <a:solidFill>
              <a:schemeClr val="bg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821214" y="2013531"/>
              <a:ext cx="2898261" cy="2898261"/>
            </a:xfrm>
            <a:prstGeom prst="ellipse">
              <a:avLst/>
            </a:prstGeom>
            <a:solidFill>
              <a:schemeClr val="bg1"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175717" y="2364221"/>
              <a:ext cx="2222635" cy="222263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516842" y="2705346"/>
              <a:ext cx="1540384" cy="1540384"/>
            </a:xfrm>
            <a:prstGeom prst="ellipse">
              <a:avLst/>
            </a:prstGeom>
            <a:solidFill>
              <a:srgbClr val="277977"/>
            </a:solidFill>
            <a:ln w="3175">
              <a:solidFill>
                <a:schemeClr val="bg1"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15961" y="2154956"/>
            <a:ext cx="2620738" cy="2620738"/>
            <a:chOff x="4518640" y="1709097"/>
            <a:chExt cx="3509080" cy="3509080"/>
          </a:xfrm>
        </p:grpSpPr>
        <p:sp>
          <p:nvSpPr>
            <p:cNvPr id="25" name="Oval 24"/>
            <p:cNvSpPr/>
            <p:nvPr/>
          </p:nvSpPr>
          <p:spPr>
            <a:xfrm>
              <a:off x="4518640" y="1709097"/>
              <a:ext cx="3509080" cy="3509080"/>
            </a:xfrm>
            <a:prstGeom prst="ellipse">
              <a:avLst/>
            </a:prstGeom>
            <a:solidFill>
              <a:schemeClr val="bg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821214" y="2013531"/>
              <a:ext cx="2898261" cy="2898261"/>
            </a:xfrm>
            <a:prstGeom prst="ellipse">
              <a:avLst/>
            </a:prstGeom>
            <a:solidFill>
              <a:schemeClr val="bg1"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175717" y="2364221"/>
              <a:ext cx="2222635" cy="222263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516842" y="2705346"/>
              <a:ext cx="1540384" cy="1540384"/>
            </a:xfrm>
            <a:prstGeom prst="ellipse">
              <a:avLst/>
            </a:prstGeom>
            <a:solidFill>
              <a:srgbClr val="277977"/>
            </a:solidFill>
            <a:ln w="3175">
              <a:solidFill>
                <a:schemeClr val="bg1"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 flipV="1">
            <a:off x="4678605" y="5700284"/>
            <a:ext cx="1415278" cy="834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678605" y="5007124"/>
            <a:ext cx="1" cy="69316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93882" y="5697943"/>
            <a:ext cx="0" cy="1897272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0672" y="2307152"/>
            <a:ext cx="297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Source Sans Pro Light" panose="020B0403030403020204" pitchFamily="34" charset="0"/>
              </a:rPr>
              <a:t>Worldwide</a:t>
            </a:r>
          </a:p>
        </p:txBody>
      </p:sp>
      <p:sp>
        <p:nvSpPr>
          <p:cNvPr id="51" name="Oval 50"/>
          <p:cNvSpPr/>
          <p:nvPr/>
        </p:nvSpPr>
        <p:spPr>
          <a:xfrm>
            <a:off x="493938" y="4648232"/>
            <a:ext cx="129265" cy="129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93565" y="4648232"/>
            <a:ext cx="129265" cy="129265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93192" y="4648232"/>
            <a:ext cx="129265" cy="12926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160646" y="2238540"/>
            <a:ext cx="297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Source Sans Pro Light" panose="020B0403030403020204" pitchFamily="34" charset="0"/>
              </a:rPr>
              <a:t>Awards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160646" y="2862226"/>
            <a:ext cx="26496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The standard chunk of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Lorem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Ipsum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used since the 1500s is </a:t>
            </a:r>
          </a:p>
          <a:p>
            <a:b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</a:b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Reproduced. The standard chunk of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Lorem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Ipsum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used since the 1500s.</a:t>
            </a:r>
          </a:p>
          <a:p>
            <a:endParaRPr lang="en-US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94456" y="2930838"/>
            <a:ext cx="26496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The standard chunk of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Lorem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Ipsum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used since the 1500s is </a:t>
            </a:r>
          </a:p>
          <a:p>
            <a:b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</a:b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Reproduced. The standard chunk of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Lorem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Ipsum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used since the 1500s.</a:t>
            </a:r>
          </a:p>
          <a:p>
            <a:endParaRPr lang="en-US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9276187" y="4579621"/>
            <a:ext cx="129265" cy="129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9475814" y="4579621"/>
            <a:ext cx="129265" cy="129265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9675441" y="4579621"/>
            <a:ext cx="129265" cy="12926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09" y="3210599"/>
            <a:ext cx="507993" cy="50799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10" y="3202712"/>
            <a:ext cx="507993" cy="507993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H="1" flipV="1">
            <a:off x="6093881" y="5697943"/>
            <a:ext cx="1415278" cy="834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7509158" y="5003059"/>
            <a:ext cx="1" cy="69316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4680722" y="1232793"/>
            <a:ext cx="1415278" cy="834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4680722" y="1232362"/>
            <a:ext cx="1" cy="69316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6095998" y="1230452"/>
            <a:ext cx="1415278" cy="834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511275" y="1228297"/>
            <a:ext cx="1" cy="69316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98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901700" y="3429000"/>
            <a:ext cx="4746171" cy="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96000" y="-686154"/>
            <a:ext cx="0" cy="1897272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306535" y="1655938"/>
            <a:ext cx="3509080" cy="3509080"/>
            <a:chOff x="4518640" y="1709097"/>
            <a:chExt cx="3509080" cy="3509080"/>
          </a:xfrm>
        </p:grpSpPr>
        <p:sp>
          <p:nvSpPr>
            <p:cNvPr id="7" name="Oval 6"/>
            <p:cNvSpPr/>
            <p:nvPr/>
          </p:nvSpPr>
          <p:spPr>
            <a:xfrm>
              <a:off x="4518640" y="1709097"/>
              <a:ext cx="3509080" cy="3509080"/>
            </a:xfrm>
            <a:prstGeom prst="ellipse">
              <a:avLst/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21214" y="2013531"/>
              <a:ext cx="2898261" cy="2898261"/>
            </a:xfrm>
            <a:prstGeom prst="ellipse">
              <a:avLst/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175717" y="2364221"/>
              <a:ext cx="2222635" cy="222263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516842" y="2705346"/>
              <a:ext cx="1540384" cy="1540384"/>
            </a:xfrm>
            <a:prstGeom prst="ellipse">
              <a:avLst/>
            </a:prstGeom>
            <a:solidFill>
              <a:srgbClr val="EB9803"/>
            </a:solidFill>
            <a:ln w="3175">
              <a:solidFill>
                <a:schemeClr val="bg1"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277679" y="2050941"/>
            <a:ext cx="297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Source Sans Pro Light" panose="020B0403030403020204" pitchFamily="34" charset="0"/>
              </a:rPr>
              <a:t>Growing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7679" y="2960836"/>
            <a:ext cx="29787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The standard chunk of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Lorem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Ipsum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used since the 1500s is </a:t>
            </a:r>
          </a:p>
          <a:p>
            <a:b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</a:b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Reproduced. The standard chunk of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Lorem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Ipsum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used since the 1500s is reproduced.</a:t>
            </a:r>
          </a:p>
          <a:p>
            <a:endParaRPr lang="en-US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70228" y="4651461"/>
            <a:ext cx="129265" cy="129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69855" y="4651461"/>
            <a:ext cx="129265" cy="129265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69482" y="4651461"/>
            <a:ext cx="129265" cy="12926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3" y="3175003"/>
            <a:ext cx="507993" cy="507993"/>
          </a:xfrm>
          <a:prstGeom prst="rect">
            <a:avLst/>
          </a:prstGeom>
        </p:spPr>
      </p:pic>
    </p:spTree>
  </p:cSld>
  <p:clrMapOvr>
    <a:masterClrMapping/>
  </p:clrMapOvr>
  <p:transition spd="slow" advClick="0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87512" y="3428024"/>
            <a:ext cx="4746171" cy="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41460" y="1673484"/>
            <a:ext cx="3509080" cy="3509080"/>
            <a:chOff x="4518640" y="1709097"/>
            <a:chExt cx="3509080" cy="3509080"/>
          </a:xfrm>
        </p:grpSpPr>
        <p:sp>
          <p:nvSpPr>
            <p:cNvPr id="4" name="Oval 3"/>
            <p:cNvSpPr/>
            <p:nvPr/>
          </p:nvSpPr>
          <p:spPr>
            <a:xfrm>
              <a:off x="4518640" y="1709097"/>
              <a:ext cx="3509080" cy="3509080"/>
            </a:xfrm>
            <a:prstGeom prst="ellipse">
              <a:avLst/>
            </a:prstGeom>
            <a:solidFill>
              <a:schemeClr val="bg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821214" y="2013531"/>
              <a:ext cx="2898261" cy="2898261"/>
            </a:xfrm>
            <a:prstGeom prst="ellipse">
              <a:avLst/>
            </a:prstGeom>
            <a:solidFill>
              <a:schemeClr val="bg1"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175717" y="2364221"/>
              <a:ext cx="2222635" cy="222263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16842" y="2705346"/>
              <a:ext cx="1540384" cy="1540384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bg1"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55962" y="2762383"/>
            <a:ext cx="297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Source Sans Pro Light" panose="020B0403030403020204" pitchFamily="34" charset="0"/>
              </a:rPr>
              <a:t>Today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5962" y="3672278"/>
            <a:ext cx="29787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The standard chunk of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Lorem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Ipsum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used since the 1500s is </a:t>
            </a:r>
          </a:p>
          <a:p>
            <a:b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</a:b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Reproduced. The standard chunk of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Lorem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600" dirty="0" err="1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Ipsum</a:t>
            </a:r>
            <a:r>
              <a:rPr lang="en-US" sz="1600" dirty="0">
                <a:solidFill>
                  <a:prstClr val="white">
                    <a:alpha val="69000"/>
                  </a:prstClr>
                </a:solidFill>
                <a:latin typeface="Source Sans Pro Light" panose="020B0403030403020204" pitchFamily="34" charset="0"/>
              </a:rPr>
              <a:t> used since the 1500s is reproduced.</a:t>
            </a:r>
          </a:p>
          <a:p>
            <a:endParaRPr lang="en-US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006946" y="3427048"/>
            <a:ext cx="2886179" cy="12876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48511" y="5362903"/>
            <a:ext cx="129265" cy="129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48138" y="5362903"/>
            <a:ext cx="129265" cy="129265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47765" y="5362903"/>
            <a:ext cx="129265" cy="12926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63" y="3185927"/>
            <a:ext cx="507993" cy="507993"/>
          </a:xfrm>
          <a:prstGeom prst="rect">
            <a:avLst/>
          </a:prstGeom>
        </p:spPr>
      </p:pic>
    </p:spTree>
  </p:cSld>
  <p:clrMapOvr>
    <a:masterClrMapping/>
  </p:clrMapOvr>
  <p:transition spd="slow" advClick="0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Diagram 53"/>
          <p:cNvGraphicFramePr/>
          <p:nvPr/>
        </p:nvGraphicFramePr>
        <p:xfrm>
          <a:off x="685701" y="1777091"/>
          <a:ext cx="6738262" cy="4720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8657" y="2315164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SUN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2631" y="2327079"/>
            <a:ext cx="498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SAT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67029" y="2315164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MON</a:t>
            </a:r>
          </a:p>
        </p:txBody>
      </p:sp>
      <p:sp>
        <p:nvSpPr>
          <p:cNvPr id="97" name="Oval 96"/>
          <p:cNvSpPr/>
          <p:nvPr/>
        </p:nvSpPr>
        <p:spPr>
          <a:xfrm>
            <a:off x="5732872" y="4038937"/>
            <a:ext cx="409578" cy="409578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791581" y="2327079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TUE</a:t>
            </a:r>
          </a:p>
        </p:txBody>
      </p:sp>
      <p:sp>
        <p:nvSpPr>
          <p:cNvPr id="99" name="Oval 98"/>
          <p:cNvSpPr/>
          <p:nvPr/>
        </p:nvSpPr>
        <p:spPr>
          <a:xfrm>
            <a:off x="2010860" y="4746194"/>
            <a:ext cx="406943" cy="40694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074351" y="4746086"/>
            <a:ext cx="406943" cy="40694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2942390" y="3345484"/>
            <a:ext cx="406943" cy="406943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874247" y="4027090"/>
            <a:ext cx="406943" cy="406943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940172" y="4027725"/>
            <a:ext cx="406943" cy="406943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010860" y="4037645"/>
            <a:ext cx="406943" cy="406943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689496" y="231612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WED</a:t>
            </a:r>
          </a:p>
        </p:txBody>
      </p:sp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814016" y="2687854"/>
          <a:ext cx="6501887" cy="3464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8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292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1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2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4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5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6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7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92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8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9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11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13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14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92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15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16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17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18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19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20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21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92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22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23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25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26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27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28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92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29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30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Source Sans Pro Light" panose="020B0403030403020204" pitchFamily="34" charset="0"/>
                        </a:rPr>
                        <a:t>31</a:t>
                      </a: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Source Sans Pro Light" panose="020B0403030403020204" pitchFamily="34" charset="0"/>
                      </a:endParaRP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Source Sans Pro Light" panose="020B0403030403020204" pitchFamily="34" charset="0"/>
                      </a:endParaRP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Source Sans Pro Light" panose="020B0403030403020204" pitchFamily="34" charset="0"/>
                      </a:endParaRP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Source Sans Pro Light" panose="020B0403030403020204" pitchFamily="34" charset="0"/>
                      </a:endParaRPr>
                    </a:p>
                  </a:txBody>
                  <a:tcPr marL="100247" marR="100247" marT="50124" marB="501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675576" y="2315164"/>
            <a:ext cx="55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THU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05551" y="2315164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FRI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96906" y="1834230"/>
            <a:ext cx="394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ource Sans Pro Light" panose="020B0403030403020204" pitchFamily="34" charset="0"/>
              </a:rPr>
              <a:t>August 2014</a:t>
            </a:r>
          </a:p>
        </p:txBody>
      </p:sp>
      <p:sp>
        <p:nvSpPr>
          <p:cNvPr id="2" name="Oval 1"/>
          <p:cNvSpPr/>
          <p:nvPr/>
        </p:nvSpPr>
        <p:spPr>
          <a:xfrm>
            <a:off x="6651384" y="2640968"/>
            <a:ext cx="405848" cy="40584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74321" y="5926115"/>
            <a:ext cx="6749643" cy="571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124315" y="6074878"/>
            <a:ext cx="261328" cy="26132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462061" y="6076443"/>
            <a:ext cx="261328" cy="26132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805267" y="6074878"/>
            <a:ext cx="261328" cy="261328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1430480" y="6033063"/>
            <a:ext cx="1009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Today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750361" y="6033063"/>
            <a:ext cx="1009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Free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065561" y="6033063"/>
            <a:ext cx="1009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Busy</a:t>
            </a:r>
          </a:p>
        </p:txBody>
      </p:sp>
      <p:cxnSp>
        <p:nvCxnSpPr>
          <p:cNvPr id="107" name="Straight Connector 106"/>
          <p:cNvCxnSpPr/>
          <p:nvPr/>
        </p:nvCxnSpPr>
        <p:spPr>
          <a:xfrm>
            <a:off x="982631" y="2253568"/>
            <a:ext cx="6070478" cy="0"/>
          </a:xfrm>
          <a:prstGeom prst="line">
            <a:avLst/>
          </a:prstGeom>
          <a:ln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975286" y="1698748"/>
            <a:ext cx="297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Light" panose="020B0403030403020204" pitchFamily="34" charset="0"/>
              </a:rPr>
              <a:t>Time management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7989091" y="2145581"/>
            <a:ext cx="32532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The standard chunk of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used since the 1500s is </a:t>
            </a:r>
          </a:p>
          <a:p>
            <a:pPr algn="just"/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Reproduced. The standard chunk of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used since the 1500s is reproduced.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8075639" y="3774620"/>
            <a:ext cx="486990" cy="486990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Source Sans Pro Light" panose="020B0403030403020204" pitchFamily="34" charset="0"/>
              </a:rPr>
              <a:t>10</a:t>
            </a:r>
          </a:p>
        </p:txBody>
      </p:sp>
      <p:sp>
        <p:nvSpPr>
          <p:cNvPr id="113" name="Oval 112"/>
          <p:cNvSpPr/>
          <p:nvPr/>
        </p:nvSpPr>
        <p:spPr>
          <a:xfrm>
            <a:off x="8648397" y="3774620"/>
            <a:ext cx="486990" cy="486990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16</a:t>
            </a:r>
          </a:p>
        </p:txBody>
      </p:sp>
      <p:sp>
        <p:nvSpPr>
          <p:cNvPr id="114" name="Oval 113"/>
          <p:cNvSpPr/>
          <p:nvPr/>
        </p:nvSpPr>
        <p:spPr>
          <a:xfrm>
            <a:off x="9221155" y="3774620"/>
            <a:ext cx="486990" cy="486990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17</a:t>
            </a:r>
          </a:p>
        </p:txBody>
      </p:sp>
      <p:sp>
        <p:nvSpPr>
          <p:cNvPr id="115" name="Oval 114"/>
          <p:cNvSpPr/>
          <p:nvPr/>
        </p:nvSpPr>
        <p:spPr>
          <a:xfrm>
            <a:off x="9793913" y="3774620"/>
            <a:ext cx="486990" cy="486990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18</a:t>
            </a:r>
          </a:p>
        </p:txBody>
      </p:sp>
      <p:sp>
        <p:nvSpPr>
          <p:cNvPr id="116" name="Oval 115"/>
          <p:cNvSpPr/>
          <p:nvPr/>
        </p:nvSpPr>
        <p:spPr>
          <a:xfrm>
            <a:off x="10366671" y="3766343"/>
            <a:ext cx="486990" cy="486990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20</a:t>
            </a:r>
          </a:p>
        </p:txBody>
      </p:sp>
      <p:sp>
        <p:nvSpPr>
          <p:cNvPr id="117" name="Oval 116"/>
          <p:cNvSpPr/>
          <p:nvPr/>
        </p:nvSpPr>
        <p:spPr>
          <a:xfrm>
            <a:off x="8085679" y="4425533"/>
            <a:ext cx="486990" cy="48699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</a:p>
        </p:txBody>
      </p:sp>
      <p:sp>
        <p:nvSpPr>
          <p:cNvPr id="118" name="Oval 117"/>
          <p:cNvSpPr/>
          <p:nvPr/>
        </p:nvSpPr>
        <p:spPr>
          <a:xfrm>
            <a:off x="8085679" y="5071676"/>
            <a:ext cx="486990" cy="48699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22</a:t>
            </a:r>
          </a:p>
        </p:txBody>
      </p:sp>
      <p:sp>
        <p:nvSpPr>
          <p:cNvPr id="120" name="Oval 119"/>
          <p:cNvSpPr/>
          <p:nvPr/>
        </p:nvSpPr>
        <p:spPr>
          <a:xfrm>
            <a:off x="8648397" y="5071676"/>
            <a:ext cx="486990" cy="48699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23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7989091" y="5974395"/>
            <a:ext cx="3253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The standard chunk of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used since the 1500s is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47" name="TextBox 46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Our milestones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A great example of how you can show your milestones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4" y="-43815"/>
            <a:ext cx="12199034" cy="551614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13" name="TextBox 12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prstClr val="white"/>
                  </a:solidFill>
                  <a:latin typeface="Source Sans Pro Light" panose="020B0403030403020204" pitchFamily="34" charset="0"/>
                </a:rPr>
                <a:t>Map locations sample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Source Sans Pro Light" panose="020B0403030403020204" pitchFamily="34" charset="0"/>
                </a:rPr>
                <a:t>List with icons and description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2050" name="Picture 2" descr="C:\Users\C\Desktop\IOS ppt presentation\map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12" y="1136207"/>
            <a:ext cx="8316636" cy="444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\Downloads\1408106431_gps_navigation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62" y="1881555"/>
            <a:ext cx="1010138" cy="10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C\Downloads\1408106431_gps_navigation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47" y="2948355"/>
            <a:ext cx="1010138" cy="10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C\Downloads\1408106431_gps_navigation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15" y="1705709"/>
            <a:ext cx="1010138" cy="10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-760768" y="1598164"/>
            <a:ext cx="3168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  <a:latin typeface="Source Sans Pro" panose="020B0503030403020204" pitchFamily="34" charset="0"/>
              </a:rPr>
              <a:t>America</a:t>
            </a:r>
          </a:p>
          <a:p>
            <a:pPr algn="r"/>
            <a:r>
              <a:rPr lang="en-US" sz="1400" dirty="0">
                <a:solidFill>
                  <a:prstClr val="white">
                    <a:lumMod val="85000"/>
                  </a:prstClr>
                </a:solidFill>
                <a:latin typeface="Source Sans Pro Light" panose="020B0403030403020204" pitchFamily="34" charset="0"/>
              </a:rPr>
              <a:t>Latin words, combined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548474" y="1656780"/>
            <a:ext cx="2276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Source Sans Pro" panose="020B0503030403020204" pitchFamily="34" charset="0"/>
              </a:rPr>
              <a:t>Asia</a:t>
            </a:r>
          </a:p>
          <a:p>
            <a:r>
              <a:rPr lang="en-US" sz="1400" dirty="0">
                <a:solidFill>
                  <a:prstClr val="white">
                    <a:lumMod val="85000"/>
                  </a:prstClr>
                </a:solidFill>
                <a:latin typeface="Source Sans Pro Light" panose="020B0403030403020204" pitchFamily="34" charset="0"/>
              </a:rPr>
              <a:t>Latin words, combined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22697" y="4536750"/>
            <a:ext cx="2276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  <a:latin typeface="Source Sans Pro" panose="020B0503030403020204" pitchFamily="34" charset="0"/>
              </a:rPr>
              <a:t>Africa</a:t>
            </a:r>
          </a:p>
          <a:p>
            <a:pPr algn="r"/>
            <a:r>
              <a:rPr lang="en-US" sz="1400" dirty="0">
                <a:solidFill>
                  <a:prstClr val="white">
                    <a:lumMod val="85000"/>
                  </a:prstClr>
                </a:solidFill>
                <a:latin typeface="Source Sans Pro Light" panose="020B0403030403020204" pitchFamily="34" charset="0"/>
              </a:rPr>
              <a:t>Latin words, combined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2408164" y="1949938"/>
            <a:ext cx="787446" cy="625052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9" idx="1"/>
          </p:cNvCxnSpPr>
          <p:nvPr/>
        </p:nvCxnSpPr>
        <p:spPr>
          <a:xfrm flipH="1">
            <a:off x="8135815" y="1933779"/>
            <a:ext cx="1412659" cy="519807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966308" y="3720123"/>
            <a:ext cx="1887415" cy="921239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336798" y="1881555"/>
            <a:ext cx="117231" cy="11723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9489858" y="1875163"/>
            <a:ext cx="117231" cy="11723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908696" y="4582746"/>
            <a:ext cx="117231" cy="11723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8853" y="5694463"/>
            <a:ext cx="11155824" cy="783359"/>
            <a:chOff x="668853" y="5527247"/>
            <a:chExt cx="10749424" cy="783359"/>
          </a:xfrm>
        </p:grpSpPr>
        <p:sp>
          <p:nvSpPr>
            <p:cNvPr id="21" name="Rectangle 20"/>
            <p:cNvSpPr/>
            <p:nvPr/>
          </p:nvSpPr>
          <p:spPr>
            <a:xfrm>
              <a:off x="668853" y="5787386"/>
              <a:ext cx="107494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Sunt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explicabo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.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Nemo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enim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ipsam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voluptatem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quia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voluptas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sit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aspernatur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aut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odit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aut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fugit,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sed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quia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consequuntur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magni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dolores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eos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qui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ratione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voluptatem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sequi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nesciunt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.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Neque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porro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quisquam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est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, qui </a:t>
              </a:r>
              <a:r>
                <a:rPr lang="en-US" sz="1400" dirty="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dolorem</a:t>
              </a:r>
              <a:r>
                <a:rPr lang="en-US" sz="1400" dirty="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err="1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ipsum</a:t>
              </a:r>
              <a:r>
                <a:rPr lang="en-US" sz="1400">
                  <a:solidFill>
                    <a:prstClr val="black"/>
                  </a:solidFill>
                  <a:latin typeface="Source Sans Pro Light" panose="020B0403030403020204" pitchFamily="34" charset="0"/>
                </a:rPr>
                <a:t> qui.</a:t>
              </a:r>
              <a:endParaRPr lang="en-US" sz="1400" dirty="0">
                <a:solidFill>
                  <a:prstClr val="black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853" y="5527247"/>
              <a:ext cx="3390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" panose="020B0503030403020204" pitchFamily="34" charset="0"/>
                </a:rPr>
                <a:t>Headline one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13" name="TextBox 12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Pricing table sample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white">
                      <a:lumMod val="65000"/>
                    </a:prstClr>
                  </a:solidFill>
                  <a:latin typeface="Source Sans Pro Light" panose="020B0403030403020204" pitchFamily="34" charset="0"/>
                </a:rPr>
                <a:t>List with icons and description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711715" y="2508737"/>
            <a:ext cx="2336285" cy="3468753"/>
            <a:chOff x="711715" y="2485292"/>
            <a:chExt cx="2336285" cy="3468753"/>
          </a:xfrm>
        </p:grpSpPr>
        <p:sp>
          <p:nvSpPr>
            <p:cNvPr id="19" name="TextBox 18"/>
            <p:cNvSpPr txBox="1"/>
            <p:nvPr/>
          </p:nvSpPr>
          <p:spPr>
            <a:xfrm>
              <a:off x="721047" y="2555245"/>
              <a:ext cx="23269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376D9B"/>
                  </a:solidFill>
                  <a:latin typeface="Source Sans Pro" panose="020B0503030403020204" pitchFamily="34" charset="0"/>
                </a:rPr>
                <a:t>Standard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711715" y="2485292"/>
              <a:ext cx="2336285" cy="3196493"/>
            </a:xfrm>
            <a:prstGeom prst="roundRect">
              <a:avLst/>
            </a:prstGeom>
            <a:noFill/>
            <a:ln>
              <a:solidFill>
                <a:srgbClr val="376D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835540" y="3026836"/>
              <a:ext cx="2110860" cy="0"/>
            </a:xfrm>
            <a:prstGeom prst="line">
              <a:avLst/>
            </a:prstGeom>
            <a:ln>
              <a:solidFill>
                <a:srgbClr val="376D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824427" y="3041159"/>
              <a:ext cx="2110860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Nemo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enim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Sunt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explicabo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Lorem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ipsum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Ipsam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voluptatem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Quia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voluptas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Sit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aspernatur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Aut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odit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aut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615796" y="5403698"/>
              <a:ext cx="550347" cy="550347"/>
            </a:xfrm>
            <a:prstGeom prst="ellipse">
              <a:avLst/>
            </a:prstGeom>
            <a:solidFill>
              <a:srgbClr val="376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13153"/>
                </a:solidFill>
                <a:latin typeface="Source Sans Pro" panose="020B0503030403020204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29093" y="3437143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24427" y="3761483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5540" y="4085821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30874" y="4425791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35540" y="4730591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30874" y="5047116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649655" y="5494205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  <a:latin typeface="Source Sans Pro Light" panose="020B0403030403020204" pitchFamily="34" charset="0"/>
                </a:rPr>
                <a:t>24$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263415" y="2520460"/>
            <a:ext cx="2336285" cy="3468753"/>
            <a:chOff x="711715" y="2485292"/>
            <a:chExt cx="2336285" cy="3468753"/>
          </a:xfrm>
        </p:grpSpPr>
        <p:sp>
          <p:nvSpPr>
            <p:cNvPr id="46" name="TextBox 45"/>
            <p:cNvSpPr txBox="1"/>
            <p:nvPr/>
          </p:nvSpPr>
          <p:spPr>
            <a:xfrm>
              <a:off x="721047" y="2555245"/>
              <a:ext cx="23269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  <a:latin typeface="Source Sans Pro" panose="020B0503030403020204" pitchFamily="34" charset="0"/>
                </a:rPr>
                <a:t>Gold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11715" y="2485292"/>
              <a:ext cx="2336285" cy="3196493"/>
            </a:xfrm>
            <a:prstGeom prst="roundRect">
              <a:avLst/>
            </a:prstGeom>
            <a:noFill/>
            <a:ln>
              <a:solidFill>
                <a:srgbClr val="D121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835540" y="3026836"/>
              <a:ext cx="2110860" cy="0"/>
            </a:xfrm>
            <a:prstGeom prst="line">
              <a:avLst/>
            </a:prstGeom>
            <a:ln>
              <a:solidFill>
                <a:srgbClr val="D121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24427" y="3041159"/>
              <a:ext cx="2110860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Nemo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enim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Sunt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explicabo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Lorem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ipsum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Ipsam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voluptatem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Quia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voluptas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Sit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aspernatur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Aut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odit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aut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615796" y="5403698"/>
              <a:ext cx="550347" cy="550347"/>
            </a:xfrm>
            <a:prstGeom prst="ellipse">
              <a:avLst/>
            </a:prstGeom>
            <a:solidFill>
              <a:srgbClr val="D12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13153"/>
                </a:solidFill>
                <a:latin typeface="Source Sans Pro" panose="020B0503030403020204" pitchFamily="34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829093" y="3437143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24427" y="3761483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35540" y="4085821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30874" y="4425791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35540" y="4730591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30874" y="5047116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649655" y="5494205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  <a:latin typeface="Source Sans Pro Light" panose="020B0403030403020204" pitchFamily="34" charset="0"/>
                </a:rPr>
                <a:t>99$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504488" y="2520460"/>
            <a:ext cx="2336285" cy="3468753"/>
            <a:chOff x="711715" y="2485292"/>
            <a:chExt cx="2336285" cy="3468753"/>
          </a:xfrm>
        </p:grpSpPr>
        <p:sp>
          <p:nvSpPr>
            <p:cNvPr id="59" name="TextBox 58"/>
            <p:cNvSpPr txBox="1"/>
            <p:nvPr/>
          </p:nvSpPr>
          <p:spPr>
            <a:xfrm>
              <a:off x="721047" y="2555245"/>
              <a:ext cx="23269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B9803"/>
                  </a:solidFill>
                  <a:latin typeface="Source Sans Pro" panose="020B0503030403020204" pitchFamily="34" charset="0"/>
                </a:rPr>
                <a:t>Premium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11715" y="2485292"/>
              <a:ext cx="2336285" cy="3196493"/>
            </a:xfrm>
            <a:prstGeom prst="roundRect">
              <a:avLst/>
            </a:prstGeom>
            <a:noFill/>
            <a:ln>
              <a:solidFill>
                <a:srgbClr val="EB98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835540" y="3026836"/>
              <a:ext cx="2110860" cy="0"/>
            </a:xfrm>
            <a:prstGeom prst="line">
              <a:avLst/>
            </a:prstGeom>
            <a:ln>
              <a:solidFill>
                <a:srgbClr val="EB98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824427" y="3041159"/>
              <a:ext cx="2110860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Nemo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enim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Sunt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explicabo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Lorem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ipsum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Ipsam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voluptatem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Quia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voluptas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Sit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aspernatur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Aut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odit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aut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615796" y="5403698"/>
              <a:ext cx="550347" cy="550347"/>
            </a:xfrm>
            <a:prstGeom prst="ellipse">
              <a:avLst/>
            </a:prstGeom>
            <a:solidFill>
              <a:srgbClr val="EB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13153"/>
                </a:solidFill>
                <a:latin typeface="Source Sans Pro" panose="020B0503030403020204" pitchFamily="34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829093" y="3437143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24427" y="3761483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35540" y="4085821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0874" y="4425791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35540" y="4730591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30874" y="5047116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649655" y="5494205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  <a:latin typeface="Source Sans Pro Light" panose="020B0403030403020204" pitchFamily="34" charset="0"/>
                </a:rPr>
                <a:t>55$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9024176" y="2520460"/>
            <a:ext cx="2336285" cy="3468753"/>
            <a:chOff x="711715" y="2485292"/>
            <a:chExt cx="2336285" cy="3468753"/>
          </a:xfrm>
        </p:grpSpPr>
        <p:sp>
          <p:nvSpPr>
            <p:cNvPr id="72" name="TextBox 71"/>
            <p:cNvSpPr txBox="1"/>
            <p:nvPr/>
          </p:nvSpPr>
          <p:spPr>
            <a:xfrm>
              <a:off x="721047" y="2555245"/>
              <a:ext cx="23269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376D9B"/>
                  </a:solidFill>
                  <a:latin typeface="Source Sans Pro" panose="020B0503030403020204" pitchFamily="34" charset="0"/>
                </a:rPr>
                <a:t>Platinum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711715" y="2485292"/>
              <a:ext cx="2336285" cy="3196493"/>
            </a:xfrm>
            <a:prstGeom prst="roundRect">
              <a:avLst/>
            </a:prstGeom>
            <a:noFill/>
            <a:ln>
              <a:solidFill>
                <a:srgbClr val="2779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835540" y="3026836"/>
              <a:ext cx="2110860" cy="0"/>
            </a:xfrm>
            <a:prstGeom prst="line">
              <a:avLst/>
            </a:prstGeom>
            <a:ln>
              <a:solidFill>
                <a:srgbClr val="2779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824427" y="3041159"/>
              <a:ext cx="2110860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Nemo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enim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Sunt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explicabo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Lorem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ipsum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Ipsam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voluptatem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Quia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voluptas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Sit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aspernatur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Aut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odit</a:t>
              </a:r>
              <a:r>
                <a:rPr lang="en-US" sz="1400" dirty="0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400" dirty="0" err="1">
                  <a:solidFill>
                    <a:prstClr val="white">
                      <a:lumMod val="50000"/>
                    </a:prstClr>
                  </a:solidFill>
                  <a:latin typeface="Source Sans Pro Light" panose="020B0403030403020204" pitchFamily="34" charset="0"/>
                </a:rPr>
                <a:t>aut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615796" y="5403698"/>
              <a:ext cx="550347" cy="550347"/>
            </a:xfrm>
            <a:prstGeom prst="ellipse">
              <a:avLst/>
            </a:prstGeom>
            <a:solidFill>
              <a:srgbClr val="2779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13153"/>
                </a:solidFill>
                <a:latin typeface="Source Sans Pro" panose="020B0503030403020204" pitchFamily="34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829093" y="3437143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24427" y="3761483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35540" y="4085821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30874" y="4425791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835540" y="4730591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830874" y="5047116"/>
              <a:ext cx="2110860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594950" y="5494205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  <a:latin typeface="Source Sans Pro Light" panose="020B0403030403020204" pitchFamily="34" charset="0"/>
                </a:rPr>
                <a:t>199$</a:t>
              </a: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566045" y="1663241"/>
            <a:ext cx="1109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Sunt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explicabo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.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Nemo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enim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ipsam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voluptatem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quia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voluptas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sit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aspernatur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aut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odit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aut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fugit.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voluptatem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quia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voluptas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sit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aspernatur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aut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odit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aut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fugitNemo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enim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ipsam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voluptatem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quia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voluptas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sit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aspernatur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aut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odit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aut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fugit.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voluptatem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quia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voluptas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sit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aspernatur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aut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odit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aut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fugit</a:t>
            </a:r>
          </a:p>
          <a:p>
            <a:pPr algn="just"/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68852" y="6149425"/>
            <a:ext cx="1099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Sunt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explicabo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.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Nemo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enim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ipsam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voluptatem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quia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voluptas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sit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aspernatur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aut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odit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aut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fugit.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voluptatem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quia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voluptas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sit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aspernatur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aut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odit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aut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fugitNemo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enim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ipsam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voluptatem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quia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voluptas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sit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aspernatur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aut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odit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aut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fugit.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voluptatem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quia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voluptas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sit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aspernatur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aut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odit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</a:t>
            </a:r>
            <a:r>
              <a:rPr lang="en-US" sz="1200" err="1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aut</a:t>
            </a:r>
            <a:r>
              <a:rPr lang="en-US" sz="120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rPr>
              <a:t> fugit</a:t>
            </a:r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Source Sans Pro Light" panose="020B04030304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22" name="TextBox 21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Social media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Facebook, Twitter, LinkedIn etc.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Oval 30"/>
          <p:cNvSpPr/>
          <p:nvPr/>
        </p:nvSpPr>
        <p:spPr>
          <a:xfrm>
            <a:off x="1002228" y="1988308"/>
            <a:ext cx="1886858" cy="188685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769728" y="1988308"/>
            <a:ext cx="1886858" cy="188685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537228" y="1988308"/>
            <a:ext cx="1886858" cy="188685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304728" y="1988308"/>
            <a:ext cx="1886858" cy="188685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1959679" y="3875166"/>
            <a:ext cx="2" cy="464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840616" y="4339621"/>
            <a:ext cx="238125" cy="238125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745082" y="3875166"/>
            <a:ext cx="2" cy="464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626019" y="4339621"/>
            <a:ext cx="238125" cy="238125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7498926" y="3875166"/>
            <a:ext cx="2" cy="464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379863" y="4339621"/>
            <a:ext cx="238125" cy="23812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0255187" y="3875166"/>
            <a:ext cx="2" cy="464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0136124" y="4339621"/>
            <a:ext cx="238125" cy="238125"/>
          </a:xfrm>
          <a:prstGeom prst="ellipse">
            <a:avLst/>
          </a:prstGeom>
          <a:noFill/>
          <a:ln w="317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39" y="2545026"/>
            <a:ext cx="760680" cy="760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027" y="2506453"/>
            <a:ext cx="818531" cy="818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92" y="2595359"/>
            <a:ext cx="745066" cy="74506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12358" y="4678248"/>
            <a:ext cx="18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Source Sans Pro" panose="020B0503030403020204" pitchFamily="34" charset="0"/>
              </a:rPr>
              <a:t>Facebook</a:t>
            </a:r>
          </a:p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23 454 followers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65257" y="4678248"/>
            <a:ext cx="18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B0F0"/>
                </a:solidFill>
                <a:latin typeface="Source Sans Pro" panose="020B0503030403020204" pitchFamily="34" charset="0"/>
              </a:rPr>
              <a:t>Twitter</a:t>
            </a:r>
          </a:p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45 545 tweets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18156" y="4612874"/>
            <a:ext cx="18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Source Sans Pro" panose="020B0503030403020204" pitchFamily="34" charset="0"/>
              </a:rPr>
              <a:t>Google +</a:t>
            </a:r>
          </a:p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4532 followers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300257" y="4612874"/>
            <a:ext cx="18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Source Sans Pro" panose="020B0503030403020204" pitchFamily="34" charset="0"/>
              </a:rPr>
              <a:t>LinkedIn</a:t>
            </a:r>
          </a:p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 panose="020B0403030403020204" pitchFamily="34" charset="0"/>
              </a:rPr>
              <a:t>12 254 followers</a:t>
            </a:r>
          </a:p>
        </p:txBody>
      </p:sp>
      <p:sp>
        <p:nvSpPr>
          <p:cNvPr id="15" name="Oval 14"/>
          <p:cNvSpPr/>
          <p:nvPr/>
        </p:nvSpPr>
        <p:spPr>
          <a:xfrm>
            <a:off x="3165021" y="2753939"/>
            <a:ext cx="323557" cy="3235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35128" y="2763587"/>
            <a:ext cx="323557" cy="3235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702628" y="2753938"/>
            <a:ext cx="323557" cy="3235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35496" y="5517414"/>
            <a:ext cx="2620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Lorem Ipsum is not simply</a:t>
            </a:r>
          </a:p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random text.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02996" y="5517414"/>
            <a:ext cx="2620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Lorem Ipsum is not simply</a:t>
            </a:r>
          </a:p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random text.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55895" y="5517414"/>
            <a:ext cx="2620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Lorem Ipsum is not simply</a:t>
            </a:r>
          </a:p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random text.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945025" y="5517414"/>
            <a:ext cx="2620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Lorem Ipsum is not simply</a:t>
            </a:r>
          </a:p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random text.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26" y="2682901"/>
            <a:ext cx="722911" cy="587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4" y="-43815"/>
            <a:ext cx="12199034" cy="5516147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43" name="TextBox 42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Social media with color background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Facebook, Twitter, LinkedIn, etc.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Oval 36"/>
          <p:cNvSpPr/>
          <p:nvPr/>
        </p:nvSpPr>
        <p:spPr>
          <a:xfrm>
            <a:off x="1002228" y="1988308"/>
            <a:ext cx="1886858" cy="188685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769728" y="1988308"/>
            <a:ext cx="1886858" cy="188685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537228" y="1988308"/>
            <a:ext cx="1886858" cy="188685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9304728" y="1988308"/>
            <a:ext cx="1886858" cy="188685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1959679" y="3875166"/>
            <a:ext cx="2" cy="464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1840616" y="4339621"/>
            <a:ext cx="238125" cy="238125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4745082" y="3875166"/>
            <a:ext cx="2" cy="464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626019" y="4339621"/>
            <a:ext cx="238125" cy="238125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7498926" y="3875166"/>
            <a:ext cx="2" cy="464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379863" y="4339621"/>
            <a:ext cx="238125" cy="238125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10255187" y="3875166"/>
            <a:ext cx="2" cy="464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0136124" y="4339621"/>
            <a:ext cx="238125" cy="238125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39" y="2545026"/>
            <a:ext cx="760680" cy="76068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10" y="2517282"/>
            <a:ext cx="783344" cy="783344"/>
          </a:xfrm>
          <a:prstGeom prst="rect">
            <a:avLst/>
          </a:prstGeom>
          <a:noFill/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027" y="2506453"/>
            <a:ext cx="818531" cy="81853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92" y="2595359"/>
            <a:ext cx="745066" cy="745066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012358" y="4678248"/>
            <a:ext cx="18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Source Sans Pro" panose="020B0503030403020204" pitchFamily="34" charset="0"/>
              </a:rPr>
              <a:t>Facebook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Source Sans Pro Light" panose="020B0403030403020204" pitchFamily="34" charset="0"/>
              </a:rPr>
              <a:t>23 454 followers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65257" y="4678248"/>
            <a:ext cx="18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Source Sans Pro" panose="020B0503030403020204" pitchFamily="34" charset="0"/>
              </a:rPr>
              <a:t>Twitter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Source Sans Pro Light" panose="020B0403030403020204" pitchFamily="34" charset="0"/>
              </a:rPr>
              <a:t>45 545 tweets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18156" y="4612874"/>
            <a:ext cx="18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Source Sans Pro" panose="020B0503030403020204" pitchFamily="34" charset="0"/>
              </a:rPr>
              <a:t>Google +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Source Sans Pro Light" panose="020B0403030403020204" pitchFamily="34" charset="0"/>
              </a:rPr>
              <a:t>4532 followers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300257" y="4612874"/>
            <a:ext cx="18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Source Sans Pro" panose="020B0503030403020204" pitchFamily="34" charset="0"/>
              </a:rPr>
              <a:t>LinkedIn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Source Sans Pro Light" panose="020B0403030403020204" pitchFamily="34" charset="0"/>
              </a:rPr>
              <a:t>12 254 followers</a:t>
            </a:r>
          </a:p>
        </p:txBody>
      </p:sp>
      <p:sp>
        <p:nvSpPr>
          <p:cNvPr id="68" name="Oval 67"/>
          <p:cNvSpPr/>
          <p:nvPr/>
        </p:nvSpPr>
        <p:spPr>
          <a:xfrm>
            <a:off x="3165021" y="2753939"/>
            <a:ext cx="323557" cy="323557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935128" y="2763587"/>
            <a:ext cx="323557" cy="323557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702628" y="2753938"/>
            <a:ext cx="323557" cy="323557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35496" y="5810533"/>
            <a:ext cx="2620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Lorem Ipsum is not simply</a:t>
            </a:r>
          </a:p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random text.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02996" y="5810533"/>
            <a:ext cx="2620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Lorem Ipsum is not simply</a:t>
            </a:r>
          </a:p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random text.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55895" y="5810533"/>
            <a:ext cx="2620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Lorem Ipsum is not simply</a:t>
            </a:r>
          </a:p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random text.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945025" y="5810533"/>
            <a:ext cx="2620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Contrary to popular belief,</a:t>
            </a:r>
          </a:p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Lorem Ipsum is not simply</a:t>
            </a:r>
          </a:p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rPr>
              <a:t> random text.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6462" y="1968086"/>
            <a:ext cx="2249326" cy="219802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76073" y="1967537"/>
            <a:ext cx="2249715" cy="0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1358" y="1997233"/>
            <a:ext cx="4114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bg1"/>
                </a:solidFill>
                <a:latin typeface="Source Sans Pro" panose="020B0503030403020204" pitchFamily="34" charset="0"/>
              </a:rPr>
              <a:t>Monica Robertson</a:t>
            </a:r>
            <a:endParaRPr lang="en-US" sz="2400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algn="r"/>
            <a:r>
              <a:rPr lang="en-US" sz="1600">
                <a:solidFill>
                  <a:schemeClr val="bg1"/>
                </a:solidFill>
                <a:latin typeface="Source Sans Pro Light" panose="020B0403030403020204" pitchFamily="34" charset="0"/>
              </a:rPr>
              <a:t>Sales Department</a:t>
            </a:r>
            <a:endParaRPr lang="en-US" sz="16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358" y="2894776"/>
            <a:ext cx="411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Source Sans Pro Light" panose="020B0403030403020204" pitchFamily="34" charset="0"/>
              </a:rPr>
              <a:t>The standard chunk of Lorem Ipsum used since the 1500s is reproduced.</a:t>
            </a:r>
          </a:p>
          <a:p>
            <a:pPr algn="r"/>
            <a:endParaRPr lang="en-US" sz="1400">
              <a:solidFill>
                <a:schemeClr val="bg1"/>
              </a:solidFill>
              <a:latin typeface="Source Sans Pro Light" panose="020B0403030403020204" pitchFamily="34" charset="0"/>
            </a:endParaRPr>
          </a:p>
          <a:p>
            <a:pPr algn="r"/>
            <a:r>
              <a:rPr lang="en-US" sz="1400">
                <a:solidFill>
                  <a:schemeClr val="bg1"/>
                </a:solidFill>
                <a:latin typeface="Source Sans Pro Light" panose="020B0403030403020204" pitchFamily="34" charset="0"/>
              </a:rPr>
              <a:t>The standard chunk of Lorem Ipsum </a:t>
            </a:r>
          </a:p>
          <a:p>
            <a:pPr algn="r"/>
            <a:r>
              <a:rPr lang="en-US" sz="1400">
                <a:solidFill>
                  <a:schemeClr val="bg1"/>
                </a:solidFill>
                <a:latin typeface="Source Sans Pro Light" panose="020B0403030403020204" pitchFamily="34" charset="0"/>
              </a:rPr>
              <a:t>used since the 1500s is reproduced.</a:t>
            </a:r>
          </a:p>
          <a:p>
            <a:pPr algn="r"/>
            <a:endParaRPr lang="en-US" sz="140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97472" y="4468586"/>
            <a:ext cx="10798629" cy="0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42" y="2083047"/>
            <a:ext cx="416990" cy="4169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11939" y="2118252"/>
            <a:ext cx="3393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Source Sans Pro Light" panose="020B0403030403020204" pitchFamily="34" charset="0"/>
              </a:rPr>
              <a:t>Lorem impsum dolor sit amet</a:t>
            </a:r>
            <a:endParaRPr lang="en-US" sz="14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42" y="2576019"/>
            <a:ext cx="416990" cy="4169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11939" y="2611224"/>
            <a:ext cx="3393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Source Sans Pro Light" panose="020B0403030403020204" pitchFamily="34" charset="0"/>
              </a:rPr>
              <a:t>There are many variations of passages</a:t>
            </a:r>
            <a:endParaRPr lang="en-US" sz="14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42" y="3054675"/>
            <a:ext cx="416990" cy="4169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11939" y="3089880"/>
            <a:ext cx="3393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Source Sans Pro Light" panose="020B0403030403020204" pitchFamily="34" charset="0"/>
              </a:rPr>
              <a:t>If you are going to use a passage</a:t>
            </a:r>
            <a:endParaRPr lang="en-US" sz="14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42" y="3533084"/>
            <a:ext cx="416990" cy="4169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11939" y="3568289"/>
            <a:ext cx="3393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Source Sans Pro Light" panose="020B0403030403020204" pitchFamily="34" charset="0"/>
              </a:rPr>
              <a:t>Latin words, combined with a handful of model</a:t>
            </a:r>
            <a:endParaRPr lang="en-US" sz="14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7893" y="4722028"/>
            <a:ext cx="1661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</a:rPr>
              <a:t>Creativity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3667" y="4722028"/>
            <a:ext cx="1661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</a:rPr>
              <a:t>Team Work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00337" y="5768694"/>
            <a:ext cx="1661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</a:rPr>
              <a:t>Communication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45493" y="5766018"/>
            <a:ext cx="1661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</a:rPr>
              <a:t>Initiative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311900" y="5182635"/>
            <a:ext cx="4561840" cy="0"/>
          </a:xfrm>
          <a:prstGeom prst="line">
            <a:avLst/>
          </a:prstGeom>
          <a:ln>
            <a:solidFill>
              <a:schemeClr val="bg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314101" y="5159775"/>
            <a:ext cx="259842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873740" y="4878870"/>
            <a:ext cx="609600" cy="609600"/>
          </a:xfrm>
          <a:prstGeom prst="ellipse">
            <a:avLst/>
          </a:prstGeom>
          <a:noFill/>
          <a:ln w="6350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Source Sans Pro Light" panose="020B0403030403020204" pitchFamily="34" charset="0"/>
              </a:rPr>
              <a:t>53%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311900" y="6146193"/>
            <a:ext cx="4561840" cy="0"/>
          </a:xfrm>
          <a:prstGeom prst="line">
            <a:avLst/>
          </a:prstGeom>
          <a:ln>
            <a:solidFill>
              <a:schemeClr val="bg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311899" y="6123333"/>
            <a:ext cx="3756025" cy="54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873740" y="5842428"/>
            <a:ext cx="609600" cy="609600"/>
          </a:xfrm>
          <a:prstGeom prst="ellipse">
            <a:avLst/>
          </a:prstGeom>
          <a:noFill/>
          <a:ln w="6350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Source Sans Pro Light" panose="020B0403030403020204" pitchFamily="34" charset="0"/>
              </a:rPr>
              <a:t>89%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304684" y="5182634"/>
            <a:ext cx="4561840" cy="0"/>
          </a:xfrm>
          <a:prstGeom prst="line">
            <a:avLst/>
          </a:prstGeom>
          <a:ln>
            <a:solidFill>
              <a:schemeClr val="bg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89075" y="5159775"/>
            <a:ext cx="4373245" cy="48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93081" y="4871613"/>
            <a:ext cx="609600" cy="609600"/>
          </a:xfrm>
          <a:prstGeom prst="ellipse">
            <a:avLst/>
          </a:prstGeom>
          <a:noFill/>
          <a:ln w="6350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Source Sans Pro Light" panose="020B0403030403020204" pitchFamily="34" charset="0"/>
              </a:rPr>
              <a:t>98%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304684" y="6133032"/>
            <a:ext cx="4561840" cy="0"/>
          </a:xfrm>
          <a:prstGeom prst="line">
            <a:avLst/>
          </a:prstGeom>
          <a:ln>
            <a:solidFill>
              <a:schemeClr val="bg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302681" y="6110173"/>
            <a:ext cx="455963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3081" y="5822011"/>
            <a:ext cx="609600" cy="609600"/>
          </a:xfrm>
          <a:prstGeom prst="ellipse">
            <a:avLst/>
          </a:prstGeom>
          <a:noFill/>
          <a:ln w="6350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latin typeface="Source Sans Pro Light" panose="020B0403030403020204" pitchFamily="34" charset="0"/>
              </a:rPr>
              <a:t>100%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39" name="TextBox 38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Meet Monica – Sales Department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A detailed information about a person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49" name="Diagram 48"/>
          <p:cNvGraphicFramePr/>
          <p:nvPr/>
        </p:nvGraphicFramePr>
        <p:xfrm>
          <a:off x="5152010" y="2192373"/>
          <a:ext cx="1880282" cy="179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4" y="-43815"/>
            <a:ext cx="12199034" cy="551614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53824" y="5749635"/>
            <a:ext cx="771691" cy="77169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38589" y="5746782"/>
            <a:ext cx="2367652" cy="558369"/>
            <a:chOff x="1533798" y="5800495"/>
            <a:chExt cx="2786741" cy="558369"/>
          </a:xfrm>
        </p:grpSpPr>
        <p:sp>
          <p:nvSpPr>
            <p:cNvPr id="13" name="TextBox 12"/>
            <p:cNvSpPr txBox="1"/>
            <p:nvPr/>
          </p:nvSpPr>
          <p:spPr>
            <a:xfrm>
              <a:off x="1533798" y="6051087"/>
              <a:ext cx="2756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33798" y="5800495"/>
              <a:ext cx="2786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</a:rPr>
                <a:t>Address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45" y="5997374"/>
            <a:ext cx="282134" cy="28213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796760" y="5749635"/>
            <a:ext cx="771691" cy="77169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81524" y="5746782"/>
            <a:ext cx="2135743" cy="558369"/>
            <a:chOff x="1533798" y="5800495"/>
            <a:chExt cx="2786741" cy="558369"/>
          </a:xfrm>
        </p:grpSpPr>
        <p:sp>
          <p:nvSpPr>
            <p:cNvPr id="17" name="TextBox 16"/>
            <p:cNvSpPr txBox="1"/>
            <p:nvPr/>
          </p:nvSpPr>
          <p:spPr>
            <a:xfrm>
              <a:off x="1533798" y="6051087"/>
              <a:ext cx="2756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33798" y="5800495"/>
              <a:ext cx="2786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</a:rPr>
                <a:t>Phone number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8294713" y="5749635"/>
            <a:ext cx="771691" cy="77169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179477" y="5746782"/>
            <a:ext cx="2786741" cy="558369"/>
            <a:chOff x="1533798" y="5800495"/>
            <a:chExt cx="2786741" cy="558369"/>
          </a:xfrm>
        </p:grpSpPr>
        <p:sp>
          <p:nvSpPr>
            <p:cNvPr id="22" name="TextBox 21"/>
            <p:cNvSpPr txBox="1"/>
            <p:nvPr/>
          </p:nvSpPr>
          <p:spPr>
            <a:xfrm>
              <a:off x="1533798" y="6051087"/>
              <a:ext cx="2756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33798" y="5800495"/>
              <a:ext cx="2786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</a:rPr>
                <a:t>Email address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45" y="6017688"/>
            <a:ext cx="249687" cy="249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68" y="6017688"/>
            <a:ext cx="249308" cy="2493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67951" y="2244090"/>
            <a:ext cx="7976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Thank you for your attention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08885" y="2828865"/>
            <a:ext cx="5094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Source Sans Pro Light" panose="020B0403030403020204" pitchFamily="34" charset="0"/>
              </a:rPr>
              <a:t>SEE OUR CONTACT INFORMATION BELOW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13" name="TextBox 12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Wide text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Sample of how you can arrange your text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66046" y="1750983"/>
            <a:ext cx="110977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Source Sans Pro" panose="020B0503030403020204" pitchFamily="34" charset="0"/>
              </a:rPr>
              <a:t>Sed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ut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perspiciatis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unde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omnis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iste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natus</a:t>
            </a:r>
            <a:r>
              <a:rPr lang="en-US" dirty="0">
                <a:latin typeface="Source Sans Pro" panose="020B0503030403020204" pitchFamily="34" charset="0"/>
              </a:rPr>
              <a:t> error sit </a:t>
            </a:r>
            <a:r>
              <a:rPr lang="en-US" dirty="0" err="1">
                <a:latin typeface="Source Sans Pro" panose="020B0503030403020204" pitchFamily="34" charset="0"/>
              </a:rPr>
              <a:t>voluptatem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accusantium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doloremque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laudantium</a:t>
            </a:r>
            <a:r>
              <a:rPr lang="en-US" dirty="0">
                <a:latin typeface="Source Sans Pro" panose="020B0503030403020204" pitchFamily="34" charset="0"/>
              </a:rPr>
              <a:t>, </a:t>
            </a:r>
            <a:r>
              <a:rPr lang="en-US" dirty="0" err="1">
                <a:latin typeface="Source Sans Pro" panose="020B0503030403020204" pitchFamily="34" charset="0"/>
              </a:rPr>
              <a:t>totam</a:t>
            </a:r>
            <a:r>
              <a:rPr lang="en-US" dirty="0">
                <a:latin typeface="Source Sans Pro" panose="020B0503030403020204" pitchFamily="34" charset="0"/>
              </a:rPr>
              <a:t> rem </a:t>
            </a:r>
            <a:r>
              <a:rPr lang="en-US" dirty="0" err="1">
                <a:latin typeface="Source Sans Pro" panose="020B0503030403020204" pitchFamily="34" charset="0"/>
              </a:rPr>
              <a:t>aperiam</a:t>
            </a:r>
            <a:r>
              <a:rPr lang="en-US" dirty="0">
                <a:latin typeface="Source Sans Pro" panose="020B0503030403020204" pitchFamily="34" charset="0"/>
              </a:rPr>
              <a:t>, </a:t>
            </a:r>
            <a:r>
              <a:rPr lang="en-US" dirty="0" err="1">
                <a:latin typeface="Source Sans Pro" panose="020B0503030403020204" pitchFamily="34" charset="0"/>
              </a:rPr>
              <a:t>eaque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ipsa</a:t>
            </a:r>
            <a:r>
              <a:rPr lang="en-US" dirty="0">
                <a:latin typeface="Source Sans Pro" panose="020B0503030403020204" pitchFamily="34" charset="0"/>
              </a:rPr>
              <a:t> quae </a:t>
            </a:r>
            <a:r>
              <a:rPr lang="en-US" dirty="0" err="1">
                <a:latin typeface="Source Sans Pro" panose="020B0503030403020204" pitchFamily="34" charset="0"/>
              </a:rPr>
              <a:t>ab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illo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Source Sans Pro" panose="020B0503030403020204" pitchFamily="34" charset="0"/>
              </a:rPr>
              <a:t>inventore</a:t>
            </a:r>
            <a:r>
              <a:rPr lang="en-US" dirty="0">
                <a:solidFill>
                  <a:srgbClr val="FFC000"/>
                </a:solidFill>
                <a:latin typeface="Source Sans Pro" panose="020B0503030403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Source Sans Pro" panose="020B0503030403020204" pitchFamily="34" charset="0"/>
              </a:rPr>
              <a:t>veritatis</a:t>
            </a:r>
            <a:r>
              <a:rPr lang="en-US" dirty="0">
                <a:solidFill>
                  <a:srgbClr val="FFC000"/>
                </a:solidFill>
                <a:latin typeface="Source Sans Pro" panose="020B0503030403020204" pitchFamily="34" charset="0"/>
              </a:rPr>
              <a:t> et quasi </a:t>
            </a:r>
            <a:r>
              <a:rPr lang="en-US" dirty="0" err="1">
                <a:latin typeface="Source Sans Pro" panose="020B0503030403020204" pitchFamily="34" charset="0"/>
              </a:rPr>
              <a:t>architecto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</a:p>
          <a:p>
            <a:pPr algn="just"/>
            <a:endParaRPr lang="en-US" dirty="0">
              <a:latin typeface="Source Sans Pro" panose="020B0503030403020204" pitchFamily="34" charset="0"/>
            </a:endParaRPr>
          </a:p>
          <a:p>
            <a:pPr algn="just"/>
            <a:r>
              <a:rPr lang="en-US" dirty="0" err="1">
                <a:latin typeface="Source Sans Pro Light" panose="020B0403030403020204" pitchFamily="34" charset="0"/>
              </a:rPr>
              <a:t>Sunt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explicabo</a:t>
            </a:r>
            <a:r>
              <a:rPr lang="en-US" dirty="0">
                <a:latin typeface="Source Sans Pro Light" panose="020B0403030403020204" pitchFamily="34" charset="0"/>
              </a:rPr>
              <a:t>. </a:t>
            </a:r>
            <a:r>
              <a:rPr lang="en-US" dirty="0" err="1">
                <a:latin typeface="Source Sans Pro Light" panose="020B0403030403020204" pitchFamily="34" charset="0"/>
              </a:rPr>
              <a:t>Nemo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enim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ipsam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voluptas</a:t>
            </a:r>
            <a:r>
              <a:rPr lang="en-US" dirty="0">
                <a:latin typeface="Source Sans Pro Light" panose="020B0403030403020204" pitchFamily="34" charset="0"/>
              </a:rPr>
              <a:t> sit </a:t>
            </a:r>
            <a:r>
              <a:rPr lang="en-US" dirty="0" err="1">
                <a:latin typeface="Source Sans Pro Light" panose="020B0403030403020204" pitchFamily="34" charset="0"/>
              </a:rPr>
              <a:t>aspernatur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odit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fugit, </a:t>
            </a:r>
            <a:r>
              <a:rPr lang="en-US" dirty="0" err="1">
                <a:latin typeface="Source Sans Pro Light" panose="020B0403030403020204" pitchFamily="34" charset="0"/>
              </a:rPr>
              <a:t>sed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consequuntur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magni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dolores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eos</a:t>
            </a:r>
            <a:r>
              <a:rPr lang="en-US" dirty="0">
                <a:latin typeface="Source Sans Pro Light" panose="020B0403030403020204" pitchFamily="34" charset="0"/>
              </a:rPr>
              <a:t> qui </a:t>
            </a:r>
            <a:r>
              <a:rPr lang="en-US" dirty="0" err="1">
                <a:latin typeface="Source Sans Pro Light" panose="020B0403030403020204" pitchFamily="34" charset="0"/>
              </a:rPr>
              <a:t>ratione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sequi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nesciunt</a:t>
            </a:r>
            <a:r>
              <a:rPr lang="en-US" dirty="0">
                <a:latin typeface="Source Sans Pro Light" panose="020B0403030403020204" pitchFamily="34" charset="0"/>
              </a:rPr>
              <a:t>. </a:t>
            </a:r>
            <a:r>
              <a:rPr lang="en-US" dirty="0" err="1">
                <a:latin typeface="Source Sans Pro Light" panose="020B0403030403020204" pitchFamily="34" charset="0"/>
              </a:rPr>
              <a:t>Neque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porro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quisquam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est</a:t>
            </a:r>
            <a:r>
              <a:rPr lang="en-US" dirty="0">
                <a:latin typeface="Source Sans Pro Light" panose="020B0403030403020204" pitchFamily="34" charset="0"/>
              </a:rPr>
              <a:t>, qui </a:t>
            </a:r>
            <a:r>
              <a:rPr lang="en-US" dirty="0" err="1">
                <a:latin typeface="Source Sans Pro Light" panose="020B0403030403020204" pitchFamily="34" charset="0"/>
              </a:rPr>
              <a:t>dolorem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ipsum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dolor sit </a:t>
            </a:r>
            <a:r>
              <a:rPr lang="en-US" dirty="0" err="1">
                <a:latin typeface="Source Sans Pro Light" panose="020B0403030403020204" pitchFamily="34" charset="0"/>
              </a:rPr>
              <a:t>amet</a:t>
            </a:r>
            <a:r>
              <a:rPr lang="en-US" dirty="0">
                <a:latin typeface="Source Sans Pro Light" panose="020B0403030403020204" pitchFamily="34" charset="0"/>
              </a:rPr>
              <a:t>, </a:t>
            </a:r>
            <a:r>
              <a:rPr lang="en-US" dirty="0" err="1">
                <a:latin typeface="Source Sans Pro Light" panose="020B0403030403020204" pitchFamily="34" charset="0"/>
              </a:rPr>
              <a:t>consectetur</a:t>
            </a:r>
            <a:r>
              <a:rPr lang="en-US" dirty="0">
                <a:latin typeface="Source Sans Pro Light" panose="020B0403030403020204" pitchFamily="34" charset="0"/>
              </a:rPr>
              <a:t>, </a:t>
            </a:r>
            <a:r>
              <a:rPr lang="en-US" dirty="0" err="1">
                <a:latin typeface="Source Sans Pro Light" panose="020B0403030403020204" pitchFamily="34" charset="0"/>
              </a:rPr>
              <a:t>adipisci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velit</a:t>
            </a:r>
            <a:r>
              <a:rPr lang="en-US" dirty="0">
                <a:latin typeface="Source Sans Pro Light" panose="020B0403030403020204" pitchFamily="34" charset="0"/>
              </a:rPr>
              <a:t>, </a:t>
            </a:r>
            <a:r>
              <a:rPr lang="en-US" dirty="0" err="1">
                <a:latin typeface="Source Sans Pro Light" panose="020B0403030403020204" pitchFamily="34" charset="0"/>
              </a:rPr>
              <a:t>sed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non </a:t>
            </a:r>
            <a:r>
              <a:rPr lang="en-US" dirty="0" err="1">
                <a:latin typeface="Source Sans Pro Light" panose="020B0403030403020204" pitchFamily="34" charset="0"/>
              </a:rPr>
              <a:t>numquam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eius</a:t>
            </a:r>
            <a:endParaRPr lang="en-US" dirty="0">
              <a:latin typeface="Source Sans Pro Light" panose="020B0403030403020204" pitchFamily="34" charset="0"/>
            </a:endParaRPr>
          </a:p>
          <a:p>
            <a:pPr algn="just"/>
            <a:endParaRPr lang="en-US" dirty="0">
              <a:latin typeface="Source Sans Pro Light" panose="020B0403030403020204" pitchFamily="34" charset="0"/>
            </a:endParaRPr>
          </a:p>
          <a:p>
            <a:pPr algn="just"/>
            <a:r>
              <a:rPr lang="en-US" dirty="0" err="1">
                <a:latin typeface="Source Sans Pro Light" panose="020B0403030403020204" pitchFamily="34" charset="0"/>
              </a:rPr>
              <a:t>Nemo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enim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ipsam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voluptas</a:t>
            </a:r>
            <a:r>
              <a:rPr lang="en-US" dirty="0">
                <a:latin typeface="Source Sans Pro Light" panose="020B0403030403020204" pitchFamily="34" charset="0"/>
              </a:rPr>
              <a:t> sit </a:t>
            </a:r>
            <a:r>
              <a:rPr lang="en-US" dirty="0" err="1">
                <a:latin typeface="Source Sans Pro Light" panose="020B0403030403020204" pitchFamily="34" charset="0"/>
              </a:rPr>
              <a:t>aspernatur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odit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fugit, </a:t>
            </a:r>
            <a:r>
              <a:rPr lang="en-US" dirty="0" err="1">
                <a:latin typeface="Source Sans Pro Light" panose="020B0403030403020204" pitchFamily="34" charset="0"/>
              </a:rPr>
              <a:t>sed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consequuntur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magni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dolores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eos</a:t>
            </a:r>
            <a:r>
              <a:rPr lang="en-US" dirty="0">
                <a:latin typeface="Source Sans Pro Light" panose="020B0403030403020204" pitchFamily="34" charset="0"/>
              </a:rPr>
              <a:t> qui </a:t>
            </a:r>
            <a:r>
              <a:rPr lang="en-US" dirty="0" err="1">
                <a:latin typeface="Source Sans Pro Light" panose="020B0403030403020204" pitchFamily="34" charset="0"/>
              </a:rPr>
              <a:t>ratione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sequi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nesciunt</a:t>
            </a:r>
            <a:r>
              <a:rPr lang="en-US" dirty="0">
                <a:latin typeface="Source Sans Pro Light" panose="020B0403030403020204" pitchFamily="34" charset="0"/>
              </a:rPr>
              <a:t>. </a:t>
            </a:r>
            <a:r>
              <a:rPr lang="en-US" dirty="0" err="1">
                <a:latin typeface="Source Sans Pro Light" panose="020B0403030403020204" pitchFamily="34" charset="0"/>
              </a:rPr>
              <a:t>Neque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porro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quisquam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est</a:t>
            </a:r>
            <a:r>
              <a:rPr lang="en-US" dirty="0">
                <a:latin typeface="Source Sans Pro Light" panose="020B0403030403020204" pitchFamily="34" charset="0"/>
              </a:rPr>
              <a:t>, qui </a:t>
            </a:r>
            <a:r>
              <a:rPr lang="en-US" dirty="0" err="1">
                <a:latin typeface="Source Sans Pro Light" panose="020B0403030403020204" pitchFamily="34" charset="0"/>
              </a:rPr>
              <a:t>dolorem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ipsum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dolor sit </a:t>
            </a:r>
            <a:r>
              <a:rPr lang="en-US" dirty="0" err="1">
                <a:latin typeface="Source Sans Pro Light" panose="020B0403030403020204" pitchFamily="34" charset="0"/>
              </a:rPr>
              <a:t>amet</a:t>
            </a:r>
            <a:r>
              <a:rPr lang="en-US" dirty="0">
                <a:latin typeface="Source Sans Pro Light" panose="020B0403030403020204" pitchFamily="34" charset="0"/>
              </a:rPr>
              <a:t>, </a:t>
            </a:r>
            <a:r>
              <a:rPr lang="en-US" dirty="0" err="1">
                <a:latin typeface="Source Sans Pro Light" panose="020B0403030403020204" pitchFamily="34" charset="0"/>
              </a:rPr>
              <a:t>consectetur</a:t>
            </a:r>
            <a:r>
              <a:rPr lang="en-US" dirty="0">
                <a:latin typeface="Source Sans Pro Light" panose="020B0403030403020204" pitchFamily="34" charset="0"/>
              </a:rPr>
              <a:t>, </a:t>
            </a:r>
            <a:r>
              <a:rPr lang="en-US" dirty="0" err="1">
                <a:latin typeface="Source Sans Pro Light" panose="020B0403030403020204" pitchFamily="34" charset="0"/>
              </a:rPr>
              <a:t>adipisci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velit</a:t>
            </a:r>
            <a:r>
              <a:rPr lang="en-US" dirty="0">
                <a:latin typeface="Source Sans Pro Light" panose="020B0403030403020204" pitchFamily="34" charset="0"/>
              </a:rPr>
              <a:t>, </a:t>
            </a:r>
            <a:r>
              <a:rPr lang="en-US" dirty="0" err="1">
                <a:latin typeface="Source Sans Pro Light" panose="020B0403030403020204" pitchFamily="34" charset="0"/>
              </a:rPr>
              <a:t>sed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non </a:t>
            </a:r>
            <a:r>
              <a:rPr lang="en-US" dirty="0" err="1">
                <a:latin typeface="Source Sans Pro Light" panose="020B0403030403020204" pitchFamily="34" charset="0"/>
              </a:rPr>
              <a:t>numquam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eius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</a:p>
          <a:p>
            <a:pPr algn="just"/>
            <a:endParaRPr lang="en-US" dirty="0">
              <a:latin typeface="Source Sans Pro Light" panose="020B0403030403020204" pitchFamily="34" charset="0"/>
            </a:endParaRPr>
          </a:p>
          <a:p>
            <a:pPr algn="just"/>
            <a:r>
              <a:rPr lang="en-US" dirty="0" err="1">
                <a:latin typeface="Source Sans Pro Light" panose="020B0403030403020204" pitchFamily="34" charset="0"/>
              </a:rPr>
              <a:t>Nemo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enim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ipsam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voluptas</a:t>
            </a:r>
            <a:r>
              <a:rPr lang="en-US" dirty="0">
                <a:latin typeface="Source Sans Pro Light" panose="020B0403030403020204" pitchFamily="34" charset="0"/>
              </a:rPr>
              <a:t> sit </a:t>
            </a:r>
            <a:r>
              <a:rPr lang="en-US" dirty="0" err="1">
                <a:latin typeface="Source Sans Pro Light" panose="020B0403030403020204" pitchFamily="34" charset="0"/>
              </a:rPr>
              <a:t>aspernatur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odit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fugit, </a:t>
            </a:r>
            <a:r>
              <a:rPr lang="en-US" dirty="0" err="1">
                <a:latin typeface="Source Sans Pro Light" panose="020B0403030403020204" pitchFamily="34" charset="0"/>
              </a:rPr>
              <a:t>sed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consequuntur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magni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dolores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eos</a:t>
            </a:r>
            <a:r>
              <a:rPr lang="en-US" dirty="0">
                <a:latin typeface="Source Sans Pro Light" panose="020B0403030403020204" pitchFamily="34" charset="0"/>
              </a:rPr>
              <a:t> qui </a:t>
            </a:r>
            <a:r>
              <a:rPr lang="en-US" dirty="0" err="1">
                <a:latin typeface="Source Sans Pro Light" panose="020B0403030403020204" pitchFamily="34" charset="0"/>
              </a:rPr>
              <a:t>ratione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sequi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nesciunt</a:t>
            </a:r>
            <a:r>
              <a:rPr lang="en-US" dirty="0">
                <a:latin typeface="Source Sans Pro Light" panose="020B0403030403020204" pitchFamily="34" charset="0"/>
              </a:rPr>
              <a:t>. </a:t>
            </a:r>
            <a:r>
              <a:rPr lang="en-US" dirty="0" err="1">
                <a:latin typeface="Source Sans Pro Light" panose="020B0403030403020204" pitchFamily="34" charset="0"/>
              </a:rPr>
              <a:t>Neque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porro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quisquam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est</a:t>
            </a:r>
            <a:r>
              <a:rPr lang="en-US" dirty="0">
                <a:latin typeface="Source Sans Pro Light" panose="020B0403030403020204" pitchFamily="34" charset="0"/>
              </a:rPr>
              <a:t>, qui </a:t>
            </a:r>
            <a:r>
              <a:rPr lang="en-US" dirty="0" err="1">
                <a:latin typeface="Source Sans Pro Light" panose="020B0403030403020204" pitchFamily="34" charset="0"/>
              </a:rPr>
              <a:t>dolorem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ipsum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dolor sit </a:t>
            </a:r>
            <a:r>
              <a:rPr lang="en-US" dirty="0" err="1">
                <a:latin typeface="Source Sans Pro Light" panose="020B0403030403020204" pitchFamily="34" charset="0"/>
              </a:rPr>
              <a:t>amet</a:t>
            </a:r>
            <a:r>
              <a:rPr lang="en-US" dirty="0">
                <a:latin typeface="Source Sans Pro Light" panose="020B0403030403020204" pitchFamily="34" charset="0"/>
              </a:rPr>
              <a:t>, </a:t>
            </a:r>
            <a:r>
              <a:rPr lang="en-US" dirty="0" err="1">
                <a:latin typeface="Source Sans Pro Light" panose="020B0403030403020204" pitchFamily="34" charset="0"/>
              </a:rPr>
              <a:t>consectetur</a:t>
            </a:r>
            <a:r>
              <a:rPr lang="en-US" dirty="0">
                <a:latin typeface="Source Sans Pro Light" panose="020B0403030403020204" pitchFamily="34" charset="0"/>
              </a:rPr>
              <a:t>, </a:t>
            </a:r>
            <a:r>
              <a:rPr lang="en-US" dirty="0" err="1">
                <a:latin typeface="Source Sans Pro Light" panose="020B0403030403020204" pitchFamily="34" charset="0"/>
              </a:rPr>
              <a:t>adipisci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velit</a:t>
            </a:r>
            <a:r>
              <a:rPr lang="en-US" dirty="0">
                <a:latin typeface="Source Sans Pro Light" panose="020B0403030403020204" pitchFamily="34" charset="0"/>
              </a:rPr>
              <a:t>, </a:t>
            </a:r>
            <a:r>
              <a:rPr lang="en-US" dirty="0" err="1">
                <a:latin typeface="Source Sans Pro Light" panose="020B0403030403020204" pitchFamily="34" charset="0"/>
              </a:rPr>
              <a:t>sed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non </a:t>
            </a:r>
            <a:r>
              <a:rPr lang="en-US" dirty="0" err="1">
                <a:latin typeface="Source Sans Pro Light" panose="020B0403030403020204" pitchFamily="34" charset="0"/>
              </a:rPr>
              <a:t>numquam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eius</a:t>
            </a:r>
            <a:r>
              <a:rPr lang="en-US" dirty="0">
                <a:latin typeface="Source Sans Pro Light" panose="020B0403030403020204" pitchFamily="34" charset="0"/>
              </a:rPr>
              <a:t> 		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046" y="1736178"/>
            <a:ext cx="52759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Source Sans Pro" panose="020B0503030403020204" pitchFamily="34" charset="0"/>
              </a:rPr>
              <a:t>Sed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ut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perspiciatis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unde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omnis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iste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natus</a:t>
            </a:r>
            <a:r>
              <a:rPr lang="en-US" dirty="0">
                <a:latin typeface="Source Sans Pro" panose="020B0503030403020204" pitchFamily="34" charset="0"/>
              </a:rPr>
              <a:t> error sit </a:t>
            </a:r>
            <a:r>
              <a:rPr lang="en-US" dirty="0" err="1">
                <a:latin typeface="Source Sans Pro" panose="020B0503030403020204" pitchFamily="34" charset="0"/>
              </a:rPr>
              <a:t>voluptatem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accusantium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doloremque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laudantium</a:t>
            </a:r>
            <a:r>
              <a:rPr lang="en-US" dirty="0">
                <a:latin typeface="Source Sans Pro" panose="020B0503030403020204" pitchFamily="34" charset="0"/>
              </a:rPr>
              <a:t>, </a:t>
            </a:r>
            <a:r>
              <a:rPr lang="en-US" dirty="0" err="1">
                <a:latin typeface="Source Sans Pro" panose="020B0503030403020204" pitchFamily="34" charset="0"/>
              </a:rPr>
              <a:t>totam</a:t>
            </a:r>
            <a:r>
              <a:rPr lang="en-US" dirty="0">
                <a:latin typeface="Source Sans Pro" panose="020B0503030403020204" pitchFamily="34" charset="0"/>
              </a:rPr>
              <a:t> rem </a:t>
            </a:r>
            <a:r>
              <a:rPr lang="en-US" dirty="0" err="1">
                <a:latin typeface="Source Sans Pro" panose="020B0503030403020204" pitchFamily="34" charset="0"/>
              </a:rPr>
              <a:t>aperiam</a:t>
            </a:r>
            <a:r>
              <a:rPr lang="en-US" dirty="0">
                <a:latin typeface="Source Sans Pro" panose="020B0503030403020204" pitchFamily="34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Source Sans Pro" panose="020B0503030403020204" pitchFamily="34" charset="0"/>
              </a:rPr>
              <a:t>eaque</a:t>
            </a:r>
            <a:r>
              <a:rPr lang="en-US" dirty="0">
                <a:solidFill>
                  <a:srgbClr val="FFC000"/>
                </a:solidFill>
                <a:latin typeface="Source Sans Pro" panose="020B0503030403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Source Sans Pro" panose="020B0503030403020204" pitchFamily="34" charset="0"/>
              </a:rPr>
              <a:t>ipsa</a:t>
            </a:r>
            <a:r>
              <a:rPr lang="en-US" dirty="0">
                <a:solidFill>
                  <a:srgbClr val="FFC000"/>
                </a:solidFill>
                <a:latin typeface="Source Sans Pro" panose="020B0503030403020204" pitchFamily="34" charset="0"/>
              </a:rPr>
              <a:t> qu</a:t>
            </a:r>
            <a:r>
              <a:rPr lang="en-US" dirty="0">
                <a:latin typeface="Source Sans Pro" panose="020B0503030403020204" pitchFamily="34" charset="0"/>
              </a:rPr>
              <a:t>ae </a:t>
            </a:r>
            <a:r>
              <a:rPr lang="en-US" dirty="0" err="1">
                <a:latin typeface="Source Sans Pro" panose="020B0503030403020204" pitchFamily="34" charset="0"/>
              </a:rPr>
              <a:t>ab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illo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inventore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veritatis</a:t>
            </a:r>
            <a:r>
              <a:rPr lang="en-US" dirty="0">
                <a:latin typeface="Source Sans Pro" panose="020B0503030403020204" pitchFamily="34" charset="0"/>
              </a:rPr>
              <a:t> et quasi </a:t>
            </a:r>
            <a:r>
              <a:rPr lang="en-US" dirty="0" err="1">
                <a:latin typeface="Source Sans Pro" panose="020B0503030403020204" pitchFamily="34" charset="0"/>
              </a:rPr>
              <a:t>architecto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</a:p>
          <a:p>
            <a:pPr algn="just"/>
            <a:endParaRPr lang="en-US" dirty="0">
              <a:latin typeface="Source Sans Pro" panose="020B0503030403020204" pitchFamily="34" charset="0"/>
            </a:endParaRPr>
          </a:p>
          <a:p>
            <a:pPr algn="just"/>
            <a:r>
              <a:rPr lang="en-US" dirty="0" err="1">
                <a:latin typeface="Source Sans Pro Light" panose="020B0403030403020204" pitchFamily="34" charset="0"/>
              </a:rPr>
              <a:t>Sunt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explicabo</a:t>
            </a:r>
            <a:r>
              <a:rPr lang="en-US" dirty="0">
                <a:latin typeface="Source Sans Pro Light" panose="020B0403030403020204" pitchFamily="34" charset="0"/>
              </a:rPr>
              <a:t>. </a:t>
            </a:r>
            <a:r>
              <a:rPr lang="en-US" dirty="0" err="1">
                <a:latin typeface="Source Sans Pro Light" panose="020B0403030403020204" pitchFamily="34" charset="0"/>
              </a:rPr>
              <a:t>Nemo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enim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ipsam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voluptas</a:t>
            </a:r>
            <a:r>
              <a:rPr lang="en-US" dirty="0">
                <a:latin typeface="Source Sans Pro Light" panose="020B0403030403020204" pitchFamily="34" charset="0"/>
              </a:rPr>
              <a:t> sit </a:t>
            </a:r>
            <a:r>
              <a:rPr lang="en-US" dirty="0" err="1">
                <a:latin typeface="Source Sans Pro Light" panose="020B0403030403020204" pitchFamily="34" charset="0"/>
              </a:rPr>
              <a:t>aspernatur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odit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fugit, </a:t>
            </a:r>
            <a:r>
              <a:rPr lang="en-US" dirty="0" err="1">
                <a:latin typeface="Source Sans Pro Light" panose="020B0403030403020204" pitchFamily="34" charset="0"/>
              </a:rPr>
              <a:t>sed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consequuntur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magni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dolores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eos</a:t>
            </a:r>
            <a:r>
              <a:rPr lang="en-US" dirty="0">
                <a:latin typeface="Source Sans Pro Light" panose="020B0403030403020204" pitchFamily="34" charset="0"/>
              </a:rPr>
              <a:t> qui </a:t>
            </a:r>
            <a:r>
              <a:rPr lang="en-US" dirty="0" err="1">
                <a:latin typeface="Source Sans Pro Light" panose="020B0403030403020204" pitchFamily="34" charset="0"/>
              </a:rPr>
              <a:t>ratione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sequi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nesciunt</a:t>
            </a:r>
            <a:r>
              <a:rPr lang="en-US" dirty="0">
                <a:latin typeface="Source Sans Pro Light" panose="020B0403030403020204" pitchFamily="34" charset="0"/>
              </a:rPr>
              <a:t>. </a:t>
            </a:r>
            <a:r>
              <a:rPr lang="en-US" dirty="0" err="1">
                <a:latin typeface="Source Sans Pro Light" panose="020B0403030403020204" pitchFamily="34" charset="0"/>
              </a:rPr>
              <a:t>Neque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porro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quisquam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est</a:t>
            </a:r>
            <a:r>
              <a:rPr lang="en-US" dirty="0">
                <a:latin typeface="Source Sans Pro Light" panose="020B0403030403020204" pitchFamily="34" charset="0"/>
              </a:rPr>
              <a:t>, qui </a:t>
            </a:r>
            <a:r>
              <a:rPr lang="en-US" dirty="0" err="1">
                <a:latin typeface="Source Sans Pro Light" panose="020B0403030403020204" pitchFamily="34" charset="0"/>
              </a:rPr>
              <a:t>dolorem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ipsum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dolor sit </a:t>
            </a:r>
            <a:r>
              <a:rPr lang="en-US" dirty="0" err="1">
                <a:latin typeface="Source Sans Pro Light" panose="020B0403030403020204" pitchFamily="34" charset="0"/>
              </a:rPr>
              <a:t>amet</a:t>
            </a:r>
            <a:r>
              <a:rPr lang="en-US" dirty="0">
                <a:latin typeface="Source Sans Pro Light" panose="020B0403030403020204" pitchFamily="34" charset="0"/>
              </a:rPr>
              <a:t>, </a:t>
            </a:r>
            <a:r>
              <a:rPr lang="en-US" dirty="0" err="1">
                <a:latin typeface="Source Sans Pro Light" panose="020B0403030403020204" pitchFamily="34" charset="0"/>
              </a:rPr>
              <a:t>consectetur</a:t>
            </a:r>
            <a:r>
              <a:rPr lang="en-US" dirty="0">
                <a:latin typeface="Source Sans Pro Light" panose="020B0403030403020204" pitchFamily="34" charset="0"/>
              </a:rPr>
              <a:t>, </a:t>
            </a:r>
            <a:r>
              <a:rPr lang="en-US" dirty="0" err="1">
                <a:latin typeface="Source Sans Pro Light" panose="020B0403030403020204" pitchFamily="34" charset="0"/>
              </a:rPr>
              <a:t>adipisci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velit</a:t>
            </a:r>
            <a:r>
              <a:rPr lang="en-US" dirty="0">
                <a:latin typeface="Source Sans Pro Light" panose="020B0403030403020204" pitchFamily="34" charset="0"/>
              </a:rPr>
              <a:t>, </a:t>
            </a:r>
            <a:r>
              <a:rPr lang="en-US" dirty="0" err="1">
                <a:latin typeface="Source Sans Pro Light" panose="020B0403030403020204" pitchFamily="34" charset="0"/>
              </a:rPr>
              <a:t>sed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non </a:t>
            </a:r>
            <a:r>
              <a:rPr lang="en-US" dirty="0" err="1">
                <a:latin typeface="Source Sans Pro Light" panose="020B0403030403020204" pitchFamily="34" charset="0"/>
              </a:rPr>
              <a:t>numquam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eius</a:t>
            </a:r>
            <a:endParaRPr lang="en-US" dirty="0">
              <a:latin typeface="Source Sans Pro Light" panose="020B0403030403020204" pitchFamily="34" charset="0"/>
            </a:endParaRPr>
          </a:p>
          <a:p>
            <a:pPr algn="just"/>
            <a:endParaRPr lang="en-US" dirty="0">
              <a:latin typeface="Source Sans Pro Light" panose="020B0403030403020204" pitchFamily="34" charset="0"/>
            </a:endParaRPr>
          </a:p>
          <a:p>
            <a:pPr algn="just"/>
            <a:r>
              <a:rPr lang="en-US" dirty="0" err="1">
                <a:latin typeface="Source Sans Pro Light" panose="020B0403030403020204" pitchFamily="34" charset="0"/>
              </a:rPr>
              <a:t>Sunt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explicabo</a:t>
            </a:r>
            <a:r>
              <a:rPr lang="en-US" dirty="0">
                <a:latin typeface="Source Sans Pro Light" panose="020B0403030403020204" pitchFamily="34" charset="0"/>
              </a:rPr>
              <a:t>. </a:t>
            </a:r>
            <a:r>
              <a:rPr lang="en-US" dirty="0" err="1">
                <a:latin typeface="Source Sans Pro Light" panose="020B0403030403020204" pitchFamily="34" charset="0"/>
              </a:rPr>
              <a:t>Nemo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enim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ipsam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voluptas</a:t>
            </a:r>
            <a:r>
              <a:rPr lang="en-US" dirty="0">
                <a:latin typeface="Source Sans Pro Light" panose="020B0403030403020204" pitchFamily="34" charset="0"/>
              </a:rPr>
              <a:t> sit </a:t>
            </a:r>
            <a:r>
              <a:rPr lang="en-US" dirty="0" err="1">
                <a:latin typeface="Source Sans Pro Light" panose="020B0403030403020204" pitchFamily="34" charset="0"/>
              </a:rPr>
              <a:t>aspernatur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odit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fugit, </a:t>
            </a:r>
            <a:r>
              <a:rPr lang="en-US" dirty="0" err="1">
                <a:latin typeface="Source Sans Pro Light" panose="020B0403030403020204" pitchFamily="34" charset="0"/>
              </a:rPr>
              <a:t>sed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consequuntur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magni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dolores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eos</a:t>
            </a:r>
            <a:r>
              <a:rPr lang="en-US" dirty="0">
                <a:latin typeface="Source Sans Pro Light" panose="020B0403030403020204" pitchFamily="34" charset="0"/>
              </a:rPr>
              <a:t> qui </a:t>
            </a:r>
            <a:r>
              <a:rPr lang="en-US" dirty="0" err="1">
                <a:latin typeface="Source Sans Pro Light" panose="020B0403030403020204" pitchFamily="34" charset="0"/>
              </a:rPr>
              <a:t>ratione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sequi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nesciunt</a:t>
            </a:r>
            <a:r>
              <a:rPr lang="en-US" dirty="0">
                <a:latin typeface="Source Sans Pro Light" panose="020B0403030403020204" pitchFamily="34" charset="0"/>
              </a:rPr>
              <a:t>. 			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13" name="TextBox 12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Two column text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Sample of how you can arrange your text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6387861" y="1736178"/>
            <a:ext cx="52759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Source Sans Pro Light" panose="020B0403030403020204" pitchFamily="34" charset="0"/>
              </a:rPr>
              <a:t>Sunt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explicabo</a:t>
            </a:r>
            <a:r>
              <a:rPr lang="en-US" dirty="0">
                <a:latin typeface="Source Sans Pro Light" panose="020B0403030403020204" pitchFamily="34" charset="0"/>
              </a:rPr>
              <a:t>. </a:t>
            </a:r>
            <a:r>
              <a:rPr lang="en-US" dirty="0" err="1">
                <a:latin typeface="Source Sans Pro Light" panose="020B0403030403020204" pitchFamily="34" charset="0"/>
              </a:rPr>
              <a:t>Nemo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enim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ipsam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voluptas</a:t>
            </a:r>
            <a:r>
              <a:rPr lang="en-US" dirty="0">
                <a:latin typeface="Source Sans Pro Light" panose="020B0403030403020204" pitchFamily="34" charset="0"/>
              </a:rPr>
              <a:t> sit </a:t>
            </a:r>
            <a:r>
              <a:rPr lang="en-US" dirty="0" err="1">
                <a:latin typeface="Source Sans Pro Light" panose="020B0403030403020204" pitchFamily="34" charset="0"/>
              </a:rPr>
              <a:t>aspernatur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odit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fugit, </a:t>
            </a:r>
            <a:r>
              <a:rPr lang="en-US" dirty="0" err="1">
                <a:latin typeface="Source Sans Pro Light" panose="020B0403030403020204" pitchFamily="34" charset="0"/>
              </a:rPr>
              <a:t>sed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consequuntur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magni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dolores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eos</a:t>
            </a:r>
            <a:r>
              <a:rPr lang="en-US" dirty="0">
                <a:latin typeface="Source Sans Pro Light" panose="020B0403030403020204" pitchFamily="34" charset="0"/>
              </a:rPr>
              <a:t> qui </a:t>
            </a:r>
            <a:r>
              <a:rPr lang="en-US" dirty="0" err="1">
                <a:latin typeface="Source Sans Pro Light" panose="020B0403030403020204" pitchFamily="34" charset="0"/>
              </a:rPr>
              <a:t>ratione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sequi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nesciunt</a:t>
            </a:r>
            <a:r>
              <a:rPr lang="en-US" dirty="0">
                <a:latin typeface="Source Sans Pro Light" panose="020B0403030403020204" pitchFamily="34" charset="0"/>
              </a:rPr>
              <a:t>. </a:t>
            </a:r>
            <a:r>
              <a:rPr lang="en-US" dirty="0" err="1">
                <a:latin typeface="Source Sans Pro Light" panose="020B0403030403020204" pitchFamily="34" charset="0"/>
              </a:rPr>
              <a:t>Neque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porro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quisquam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est</a:t>
            </a:r>
            <a:r>
              <a:rPr lang="en-US" dirty="0">
                <a:latin typeface="Source Sans Pro Light" panose="020B0403030403020204" pitchFamily="34" charset="0"/>
              </a:rPr>
              <a:t>, qui </a:t>
            </a:r>
            <a:r>
              <a:rPr lang="en-US" dirty="0" err="1">
                <a:latin typeface="Source Sans Pro Light" panose="020B0403030403020204" pitchFamily="34" charset="0"/>
              </a:rPr>
              <a:t>dolorem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ipsum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dolor sit </a:t>
            </a:r>
            <a:r>
              <a:rPr lang="en-US" dirty="0" err="1">
                <a:latin typeface="Source Sans Pro Light" panose="020B0403030403020204" pitchFamily="34" charset="0"/>
              </a:rPr>
              <a:t>amet</a:t>
            </a:r>
            <a:r>
              <a:rPr lang="en-US" dirty="0">
                <a:latin typeface="Source Sans Pro Light" panose="020B0403030403020204" pitchFamily="34" charset="0"/>
              </a:rPr>
              <a:t>, </a:t>
            </a:r>
            <a:r>
              <a:rPr lang="en-US" dirty="0" err="1">
                <a:latin typeface="Source Sans Pro Light" panose="020B0403030403020204" pitchFamily="34" charset="0"/>
              </a:rPr>
              <a:t>consectetur</a:t>
            </a:r>
            <a:r>
              <a:rPr lang="en-US" dirty="0">
                <a:latin typeface="Source Sans Pro Light" panose="020B0403030403020204" pitchFamily="34" charset="0"/>
              </a:rPr>
              <a:t>, </a:t>
            </a:r>
            <a:r>
              <a:rPr lang="en-US" dirty="0" err="1">
                <a:latin typeface="Source Sans Pro Light" panose="020B0403030403020204" pitchFamily="34" charset="0"/>
              </a:rPr>
              <a:t>adipisci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velit</a:t>
            </a:r>
            <a:r>
              <a:rPr lang="en-US" dirty="0">
                <a:latin typeface="Source Sans Pro Light" panose="020B0403030403020204" pitchFamily="34" charset="0"/>
              </a:rPr>
              <a:t>, </a:t>
            </a:r>
            <a:r>
              <a:rPr lang="en-US" dirty="0" err="1">
                <a:latin typeface="Source Sans Pro Light" panose="020B0403030403020204" pitchFamily="34" charset="0"/>
              </a:rPr>
              <a:t>sed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non </a:t>
            </a:r>
            <a:r>
              <a:rPr lang="en-US" dirty="0" err="1">
                <a:latin typeface="Source Sans Pro Light" panose="020B0403030403020204" pitchFamily="34" charset="0"/>
              </a:rPr>
              <a:t>numquam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eius</a:t>
            </a:r>
            <a:endParaRPr lang="en-US" dirty="0">
              <a:latin typeface="Source Sans Pro Light" panose="020B0403030403020204" pitchFamily="34" charset="0"/>
            </a:endParaRPr>
          </a:p>
          <a:p>
            <a:pPr algn="just"/>
            <a:endParaRPr lang="en-US" dirty="0">
              <a:latin typeface="Source Sans Pro" panose="020B0503030403020204" pitchFamily="34" charset="0"/>
            </a:endParaRPr>
          </a:p>
          <a:p>
            <a:pPr algn="just"/>
            <a:r>
              <a:rPr lang="en-US" dirty="0" err="1">
                <a:latin typeface="Source Sans Pro" panose="020B0503030403020204" pitchFamily="34" charset="0"/>
              </a:rPr>
              <a:t>Sed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ut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perspiciatis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unde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omnis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iste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natus</a:t>
            </a:r>
            <a:r>
              <a:rPr lang="en-US" dirty="0">
                <a:latin typeface="Source Sans Pro" panose="020B0503030403020204" pitchFamily="34" charset="0"/>
              </a:rPr>
              <a:t> error sit </a:t>
            </a:r>
            <a:r>
              <a:rPr lang="en-US" dirty="0" err="1">
                <a:latin typeface="Source Sans Pro" panose="020B0503030403020204" pitchFamily="34" charset="0"/>
              </a:rPr>
              <a:t>voluptatem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accusantium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doloremque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laudantium</a:t>
            </a:r>
            <a:r>
              <a:rPr lang="en-US" dirty="0">
                <a:latin typeface="Source Sans Pro" panose="020B0503030403020204" pitchFamily="34" charset="0"/>
              </a:rPr>
              <a:t>, </a:t>
            </a:r>
            <a:r>
              <a:rPr lang="en-US" dirty="0" err="1">
                <a:latin typeface="Source Sans Pro" panose="020B0503030403020204" pitchFamily="34" charset="0"/>
              </a:rPr>
              <a:t>totam</a:t>
            </a:r>
            <a:r>
              <a:rPr lang="en-US" dirty="0">
                <a:latin typeface="Source Sans Pro" panose="020B0503030403020204" pitchFamily="34" charset="0"/>
              </a:rPr>
              <a:t> rem </a:t>
            </a:r>
            <a:r>
              <a:rPr lang="en-US" dirty="0" err="1">
                <a:latin typeface="Source Sans Pro" panose="020B0503030403020204" pitchFamily="34" charset="0"/>
              </a:rPr>
              <a:t>aperiam</a:t>
            </a:r>
            <a:r>
              <a:rPr lang="en-US" dirty="0">
                <a:latin typeface="Source Sans Pro" panose="020B0503030403020204" pitchFamily="34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Source Sans Pro" panose="020B0503030403020204" pitchFamily="34" charset="0"/>
              </a:rPr>
              <a:t>eaque</a:t>
            </a:r>
            <a:r>
              <a:rPr lang="en-US" dirty="0">
                <a:solidFill>
                  <a:srgbClr val="FFC000"/>
                </a:solidFill>
                <a:latin typeface="Source Sans Pro" panose="020B0503030403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Source Sans Pro" panose="020B0503030403020204" pitchFamily="34" charset="0"/>
              </a:rPr>
              <a:t>ipsa</a:t>
            </a:r>
            <a:r>
              <a:rPr lang="en-US" dirty="0">
                <a:solidFill>
                  <a:srgbClr val="FFC000"/>
                </a:solidFill>
                <a:latin typeface="Source Sans Pro" panose="020B0503030403020204" pitchFamily="34" charset="0"/>
              </a:rPr>
              <a:t> quae </a:t>
            </a:r>
            <a:r>
              <a:rPr lang="en-US" dirty="0" err="1">
                <a:solidFill>
                  <a:srgbClr val="FFC000"/>
                </a:solidFill>
                <a:latin typeface="Source Sans Pro" panose="020B0503030403020204" pitchFamily="34" charset="0"/>
              </a:rPr>
              <a:t>ab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illo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inventore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veritatis</a:t>
            </a:r>
            <a:r>
              <a:rPr lang="en-US" dirty="0">
                <a:latin typeface="Source Sans Pro" panose="020B0503030403020204" pitchFamily="34" charset="0"/>
              </a:rPr>
              <a:t> et quasi </a:t>
            </a:r>
            <a:r>
              <a:rPr lang="en-US" dirty="0" err="1">
                <a:latin typeface="Source Sans Pro" panose="020B0503030403020204" pitchFamily="34" charset="0"/>
              </a:rPr>
              <a:t>architecto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</a:p>
          <a:p>
            <a:pPr algn="just"/>
            <a:endParaRPr lang="en-US" dirty="0">
              <a:latin typeface="Source Sans Pro" panose="020B0503030403020204" pitchFamily="34" charset="0"/>
            </a:endParaRPr>
          </a:p>
          <a:p>
            <a:pPr algn="just"/>
            <a:endParaRPr lang="en-US" dirty="0">
              <a:latin typeface="Source Sans Pro Light" panose="020B0403030403020204" pitchFamily="34" charset="0"/>
            </a:endParaRPr>
          </a:p>
          <a:p>
            <a:pPr algn="just"/>
            <a:r>
              <a:rPr lang="en-US" dirty="0" err="1">
                <a:latin typeface="Source Sans Pro Light" panose="020B0403030403020204" pitchFamily="34" charset="0"/>
              </a:rPr>
              <a:t>Sunt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explicabo</a:t>
            </a:r>
            <a:r>
              <a:rPr lang="en-US" dirty="0">
                <a:latin typeface="Source Sans Pro Light" panose="020B0403030403020204" pitchFamily="34" charset="0"/>
              </a:rPr>
              <a:t>. </a:t>
            </a:r>
            <a:r>
              <a:rPr lang="en-US" dirty="0" err="1">
                <a:latin typeface="Source Sans Pro Light" panose="020B0403030403020204" pitchFamily="34" charset="0"/>
              </a:rPr>
              <a:t>Nemo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enim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ipsam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voluptas</a:t>
            </a:r>
            <a:r>
              <a:rPr lang="en-US" dirty="0">
                <a:latin typeface="Source Sans Pro Light" panose="020B0403030403020204" pitchFamily="34" charset="0"/>
              </a:rPr>
              <a:t> sit </a:t>
            </a:r>
            <a:r>
              <a:rPr lang="en-US" dirty="0" err="1">
                <a:latin typeface="Source Sans Pro Light" panose="020B0403030403020204" pitchFamily="34" charset="0"/>
              </a:rPr>
              <a:t>aspernatur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.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046" y="1764632"/>
            <a:ext cx="35555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Source Sans Pro" panose="020B0503030403020204" pitchFamily="34" charset="0"/>
              </a:rPr>
              <a:t>Sed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utperspiciatis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unde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omnis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iste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natus</a:t>
            </a:r>
            <a:r>
              <a:rPr lang="en-US" dirty="0">
                <a:latin typeface="Source Sans Pro" panose="020B0503030403020204" pitchFamily="34" charset="0"/>
              </a:rPr>
              <a:t> error sit </a:t>
            </a:r>
            <a:r>
              <a:rPr lang="en-US" dirty="0" err="1">
                <a:latin typeface="Source Sans Pro" panose="020B0503030403020204" pitchFamily="34" charset="0"/>
              </a:rPr>
              <a:t>voluptatem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sa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accusantium</a:t>
            </a:r>
            <a:r>
              <a:rPr lang="en-US" dirty="0">
                <a:latin typeface="Source Sans Pro" panose="020B0503030403020204" pitchFamily="34" charset="0"/>
              </a:rPr>
              <a:t>. </a:t>
            </a:r>
          </a:p>
          <a:p>
            <a:pPr algn="just"/>
            <a:r>
              <a:rPr lang="en-US" dirty="0">
                <a:latin typeface="Source Sans Pro" panose="020B0503030403020204" pitchFamily="34" charset="0"/>
              </a:rPr>
              <a:t> </a:t>
            </a:r>
            <a:br>
              <a:rPr lang="en-US" dirty="0">
                <a:latin typeface="Source Sans Pro" panose="020B0503030403020204" pitchFamily="34" charset="0"/>
              </a:rPr>
            </a:br>
            <a:r>
              <a:rPr lang="en-US" dirty="0" err="1">
                <a:latin typeface="Source Sans Pro Light" panose="020B0403030403020204" pitchFamily="34" charset="0"/>
              </a:rPr>
              <a:t>Sunt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explicabo</a:t>
            </a:r>
            <a:r>
              <a:rPr lang="en-US" dirty="0">
                <a:latin typeface="Source Sans Pro Light" panose="020B0403030403020204" pitchFamily="34" charset="0"/>
              </a:rPr>
              <a:t>. </a:t>
            </a:r>
            <a:r>
              <a:rPr lang="en-US" dirty="0" err="1">
                <a:latin typeface="Source Sans Pro Light" panose="020B0403030403020204" pitchFamily="34" charset="0"/>
              </a:rPr>
              <a:t>Nemo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enim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ipsam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voluptas</a:t>
            </a:r>
            <a:r>
              <a:rPr lang="en-US" dirty="0">
                <a:latin typeface="Source Sans Pro Light" panose="020B0403030403020204" pitchFamily="34" charset="0"/>
              </a:rPr>
              <a:t> sit </a:t>
            </a:r>
            <a:r>
              <a:rPr lang="en-US" dirty="0" err="1">
                <a:latin typeface="Source Sans Pro Light" panose="020B0403030403020204" pitchFamily="34" charset="0"/>
              </a:rPr>
              <a:t>aspernatur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odit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asad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fugitipsam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voluptas</a:t>
            </a:r>
            <a:r>
              <a:rPr lang="en-US" dirty="0">
                <a:latin typeface="Source Sans Pro Light" panose="020B0403030403020204" pitchFamily="34" charset="0"/>
              </a:rPr>
              <a:t> sit </a:t>
            </a:r>
            <a:r>
              <a:rPr lang="en-US" dirty="0" err="1">
                <a:latin typeface="Source Sans Pro Light" panose="020B0403030403020204" pitchFamily="34" charset="0"/>
              </a:rPr>
              <a:t>aspernatur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odit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fugitipsam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voluptas</a:t>
            </a:r>
            <a:r>
              <a:rPr lang="en-US" dirty="0">
                <a:latin typeface="Source Sans Pro Light" panose="020B0403030403020204" pitchFamily="34" charset="0"/>
              </a:rPr>
              <a:t> sit </a:t>
            </a:r>
            <a:r>
              <a:rPr lang="en-US" dirty="0" err="1">
                <a:latin typeface="Source Sans Pro Light" panose="020B0403030403020204" pitchFamily="34" charset="0"/>
              </a:rPr>
              <a:t>aspernatur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odit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fugit.</a:t>
            </a:r>
            <a:endParaRPr lang="en-US" dirty="0">
              <a:latin typeface="Source Sans Pro" panose="020B0503030403020204" pitchFamily="34" charset="0"/>
            </a:endParaRPr>
          </a:p>
          <a:p>
            <a:pPr algn="just"/>
            <a:endParaRPr lang="en-US" dirty="0">
              <a:latin typeface="Source Sans Pro" panose="020B0503030403020204" pitchFamily="34" charset="0"/>
            </a:endParaRPr>
          </a:p>
          <a:p>
            <a:pPr algn="just"/>
            <a:r>
              <a:rPr lang="en-US" dirty="0" err="1">
                <a:latin typeface="Source Sans Pro" panose="020B0503030403020204" pitchFamily="34" charset="0"/>
              </a:rPr>
              <a:t>Natus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Source Sans Pro" panose="020B0503030403020204" pitchFamily="34" charset="0"/>
              </a:rPr>
              <a:t>error sit </a:t>
            </a:r>
            <a:r>
              <a:rPr lang="en-US" dirty="0" err="1">
                <a:latin typeface="Source Sans Pro" panose="020B0503030403020204" pitchFamily="34" charset="0"/>
              </a:rPr>
              <a:t>voluptatem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sa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accusantium</a:t>
            </a:r>
            <a:r>
              <a:rPr lang="en-US" dirty="0">
                <a:latin typeface="Source Sans Pro" panose="020B0503030403020204" pitchFamily="34" charset="0"/>
              </a:rPr>
              <a:t>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13" name="TextBox 12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Three column text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Sample of how you can arrange your text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351193" y="1764632"/>
            <a:ext cx="35555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err="1">
                <a:latin typeface="Source Sans Pro Light" panose="020B0403030403020204" pitchFamily="34" charset="0"/>
              </a:rPr>
              <a:t>Sed</a:t>
            </a:r>
            <a:r>
              <a:rPr lang="en-US">
                <a:latin typeface="Source Sans Pro Light" panose="020B0403030403020204" pitchFamily="34" charset="0"/>
              </a:rPr>
              <a:t> utperspiciatis unde omnis iste natus error sit voluptatem sa accusantium.</a:t>
            </a:r>
            <a:endParaRPr lang="en-US" dirty="0">
              <a:latin typeface="Source Sans Pro Light" panose="020B0403030403020204" pitchFamily="34" charset="0"/>
            </a:endParaRPr>
          </a:p>
          <a:p>
            <a:pPr algn="just"/>
            <a:r>
              <a:rPr lang="en-US" dirty="0">
                <a:latin typeface="Source Sans Pro" panose="020B0503030403020204" pitchFamily="34" charset="0"/>
              </a:rPr>
              <a:t> </a:t>
            </a:r>
            <a:br>
              <a:rPr lang="en-US">
                <a:latin typeface="Source Sans Pro" panose="020B0503030403020204" pitchFamily="34" charset="0"/>
              </a:rPr>
            </a:br>
            <a:endParaRPr lang="en-US">
              <a:latin typeface="Source Sans Pro" panose="020B0503030403020204" pitchFamily="34" charset="0"/>
            </a:endParaRPr>
          </a:p>
          <a:p>
            <a:pPr algn="just"/>
            <a:r>
              <a:rPr lang="en-US">
                <a:latin typeface="Source Sans Pro Light" panose="020B0403030403020204" pitchFamily="34" charset="0"/>
              </a:rPr>
              <a:t>Sunt </a:t>
            </a:r>
            <a:r>
              <a:rPr lang="en-US" dirty="0" err="1">
                <a:latin typeface="Source Sans Pro Light" panose="020B0403030403020204" pitchFamily="34" charset="0"/>
              </a:rPr>
              <a:t>explicabo</a:t>
            </a:r>
            <a:r>
              <a:rPr lang="en-US" dirty="0">
                <a:latin typeface="Source Sans Pro Light" panose="020B0403030403020204" pitchFamily="34" charset="0"/>
              </a:rPr>
              <a:t>. </a:t>
            </a:r>
            <a:r>
              <a:rPr lang="en-US" dirty="0" err="1">
                <a:latin typeface="Source Sans Pro Light" panose="020B0403030403020204" pitchFamily="34" charset="0"/>
              </a:rPr>
              <a:t>Nemo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enim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ipsam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voluptas</a:t>
            </a:r>
            <a:r>
              <a:rPr lang="en-US" dirty="0">
                <a:latin typeface="Source Sans Pro Light" panose="020B0403030403020204" pitchFamily="34" charset="0"/>
              </a:rPr>
              <a:t> sit </a:t>
            </a:r>
            <a:r>
              <a:rPr lang="en-US" dirty="0" err="1">
                <a:latin typeface="Source Sans Pro Light" panose="020B0403030403020204" pitchFamily="34" charset="0"/>
              </a:rPr>
              <a:t>aspernatur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odit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asad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fugitipsam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voluptas</a:t>
            </a:r>
            <a:r>
              <a:rPr lang="en-US" dirty="0">
                <a:latin typeface="Source Sans Pro Light" panose="020B0403030403020204" pitchFamily="34" charset="0"/>
              </a:rPr>
              <a:t> sit </a:t>
            </a:r>
            <a:r>
              <a:rPr lang="en-US" dirty="0" err="1">
                <a:latin typeface="Source Sans Pro Light" panose="020B0403030403020204" pitchFamily="34" charset="0"/>
              </a:rPr>
              <a:t>aspernatur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odit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fugitipsam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voluptas</a:t>
            </a:r>
            <a:r>
              <a:rPr lang="en-US" dirty="0">
                <a:latin typeface="Source Sans Pro Light" panose="020B0403030403020204" pitchFamily="34" charset="0"/>
              </a:rPr>
              <a:t> sit </a:t>
            </a:r>
            <a:r>
              <a:rPr lang="en-US" dirty="0" err="1">
                <a:latin typeface="Source Sans Pro Light" panose="020B0403030403020204" pitchFamily="34" charset="0"/>
              </a:rPr>
              <a:t>aspernatur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odit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err="1">
                <a:latin typeface="Source Sans Pro Light" panose="020B0403030403020204" pitchFamily="34" charset="0"/>
              </a:rPr>
              <a:t>aut</a:t>
            </a:r>
            <a:r>
              <a:rPr lang="en-US">
                <a:latin typeface="Source Sans Pro Light" panose="020B0403030403020204" pitchFamily="34" charset="0"/>
              </a:rPr>
              <a:t> fugit.</a:t>
            </a:r>
            <a:endParaRPr lang="en-US" dirty="0">
              <a:latin typeface="Source Sans Pro" panose="020B0503030403020204" pitchFamily="34" charset="0"/>
            </a:endParaRPr>
          </a:p>
          <a:p>
            <a:pPr algn="just"/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36341" y="1764632"/>
            <a:ext cx="35555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Source Sans Pro" panose="020B0503030403020204" pitchFamily="34" charset="0"/>
              </a:rPr>
              <a:t>Sed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utperspiciatis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unde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omnis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iste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natus</a:t>
            </a:r>
            <a:r>
              <a:rPr lang="en-US" dirty="0">
                <a:latin typeface="Source Sans Pro" panose="020B0503030403020204" pitchFamily="34" charset="0"/>
              </a:rPr>
              <a:t> error sit </a:t>
            </a:r>
            <a:r>
              <a:rPr lang="en-US" dirty="0" err="1">
                <a:latin typeface="Source Sans Pro" panose="020B0503030403020204" pitchFamily="34" charset="0"/>
              </a:rPr>
              <a:t>voluptatem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sa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Source Sans Pro" panose="020B0503030403020204" pitchFamily="34" charset="0"/>
              </a:rPr>
              <a:t>accusantium</a:t>
            </a:r>
            <a:r>
              <a:rPr lang="en-US" dirty="0">
                <a:solidFill>
                  <a:srgbClr val="FFC000"/>
                </a:solidFill>
                <a:latin typeface="Source Sans Pro" panose="020B0503030403020204" pitchFamily="34" charset="0"/>
              </a:rPr>
              <a:t>.</a:t>
            </a:r>
          </a:p>
          <a:p>
            <a:pPr algn="just"/>
            <a:r>
              <a:rPr lang="en-US" dirty="0">
                <a:latin typeface="Source Sans Pro" panose="020B0503030403020204" pitchFamily="34" charset="0"/>
              </a:rPr>
              <a:t> </a:t>
            </a:r>
            <a:br>
              <a:rPr lang="en-US" dirty="0">
                <a:latin typeface="Source Sans Pro" panose="020B0503030403020204" pitchFamily="34" charset="0"/>
              </a:rPr>
            </a:br>
            <a:r>
              <a:rPr lang="en-US" dirty="0" err="1">
                <a:latin typeface="Source Sans Pro Light" panose="020B0403030403020204" pitchFamily="34" charset="0"/>
              </a:rPr>
              <a:t>Sunt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explicabo</a:t>
            </a:r>
            <a:r>
              <a:rPr lang="en-US" dirty="0">
                <a:latin typeface="Source Sans Pro Light" panose="020B0403030403020204" pitchFamily="34" charset="0"/>
              </a:rPr>
              <a:t>. </a:t>
            </a:r>
            <a:r>
              <a:rPr lang="en-US" dirty="0" err="1">
                <a:latin typeface="Source Sans Pro Light" panose="020B0403030403020204" pitchFamily="34" charset="0"/>
              </a:rPr>
              <a:t>Nemo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enim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ipsam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voluptas</a:t>
            </a:r>
            <a:r>
              <a:rPr lang="en-US" dirty="0">
                <a:latin typeface="Source Sans Pro Light" panose="020B0403030403020204" pitchFamily="34" charset="0"/>
              </a:rPr>
              <a:t> sit </a:t>
            </a:r>
            <a:r>
              <a:rPr lang="en-US" dirty="0" err="1">
                <a:latin typeface="Source Sans Pro Light" panose="020B0403030403020204" pitchFamily="34" charset="0"/>
              </a:rPr>
              <a:t>aspernatur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odit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asad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fugitipsam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voluptas</a:t>
            </a:r>
            <a:r>
              <a:rPr lang="en-US" dirty="0">
                <a:latin typeface="Source Sans Pro Light" panose="020B0403030403020204" pitchFamily="34" charset="0"/>
              </a:rPr>
              <a:t> sit </a:t>
            </a:r>
            <a:r>
              <a:rPr lang="en-US" dirty="0" err="1">
                <a:latin typeface="Source Sans Pro Light" panose="020B0403030403020204" pitchFamily="34" charset="0"/>
              </a:rPr>
              <a:t>aspernatur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odit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fugitipsam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voluptatem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quia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voluptas</a:t>
            </a:r>
            <a:r>
              <a:rPr lang="en-US" dirty="0">
                <a:latin typeface="Source Sans Pro Light" panose="020B0403030403020204" pitchFamily="34" charset="0"/>
              </a:rPr>
              <a:t> sit </a:t>
            </a:r>
            <a:r>
              <a:rPr lang="en-US" dirty="0" err="1">
                <a:latin typeface="Source Sans Pro Light" panose="020B0403030403020204" pitchFamily="34" charset="0"/>
              </a:rPr>
              <a:t>aspernatur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odit</a:t>
            </a:r>
            <a:r>
              <a:rPr lang="en-US" dirty="0"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</a:rPr>
              <a:t>aut</a:t>
            </a:r>
            <a:r>
              <a:rPr lang="en-US" dirty="0">
                <a:latin typeface="Source Sans Pro Light" panose="020B0403030403020204" pitchFamily="34" charset="0"/>
              </a:rPr>
              <a:t> fugit.</a:t>
            </a:r>
            <a:endParaRPr lang="en-US" dirty="0">
              <a:latin typeface="Source Sans Pro" panose="020B0503030403020204" pitchFamily="34" charset="0"/>
            </a:endParaRPr>
          </a:p>
          <a:p>
            <a:pPr algn="just"/>
            <a:endParaRPr lang="en-US" dirty="0">
              <a:latin typeface="Source Sans Pro" panose="020B0503030403020204" pitchFamily="34" charset="0"/>
            </a:endParaRPr>
          </a:p>
          <a:p>
            <a:pPr algn="just"/>
            <a:r>
              <a:rPr lang="en-US" dirty="0" err="1">
                <a:latin typeface="Source Sans Pro" panose="020B0503030403020204" pitchFamily="34" charset="0"/>
              </a:rPr>
              <a:t>Natus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rPr>
              <a:t>error sit </a:t>
            </a:r>
            <a:r>
              <a:rPr lang="en-US" dirty="0" err="1">
                <a:latin typeface="Source Sans Pro" panose="020B0503030403020204" pitchFamily="34" charset="0"/>
              </a:rPr>
              <a:t>voluptatem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sa</a:t>
            </a:r>
            <a:r>
              <a:rPr lang="en-US" dirty="0">
                <a:latin typeface="Source Sans Pro" panose="020B0503030403020204" pitchFamily="34" charset="0"/>
              </a:rPr>
              <a:t> </a:t>
            </a:r>
            <a:r>
              <a:rPr lang="en-US" dirty="0" err="1">
                <a:latin typeface="Source Sans Pro" panose="020B0503030403020204" pitchFamily="34" charset="0"/>
              </a:rPr>
              <a:t>accusantium</a:t>
            </a:r>
            <a:r>
              <a:rPr lang="en-US" dirty="0">
                <a:latin typeface="Source Sans Pro" panose="020B0503030403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13" name="TextBox 12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Numeric list sample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Source Sans Pro Light" panose="020B0403030403020204" pitchFamily="34" charset="0"/>
                </a:rPr>
                <a:t>List with icons and description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Oval 9"/>
          <p:cNvSpPr/>
          <p:nvPr/>
        </p:nvSpPr>
        <p:spPr>
          <a:xfrm>
            <a:off x="668853" y="1980556"/>
            <a:ext cx="550347" cy="550347"/>
          </a:xfrm>
          <a:prstGeom prst="ellipse">
            <a:avLst/>
          </a:prstGeom>
          <a:noFill/>
          <a:ln>
            <a:solidFill>
              <a:srgbClr val="D12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Source Sans Pro" panose="020B0503030403020204" pitchFamily="34" charset="0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86763" y="1900861"/>
            <a:ext cx="4393259" cy="829196"/>
            <a:chOff x="1805875" y="1721361"/>
            <a:chExt cx="4131285" cy="829196"/>
          </a:xfrm>
        </p:grpSpPr>
        <p:sp>
          <p:nvSpPr>
            <p:cNvPr id="19" name="TextBox 18"/>
            <p:cNvSpPr txBox="1"/>
            <p:nvPr/>
          </p:nvSpPr>
          <p:spPr>
            <a:xfrm>
              <a:off x="1805875" y="1721361"/>
              <a:ext cx="2786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76D9B"/>
                  </a:solidFill>
                  <a:latin typeface="Source Sans Pro" panose="020B0503030403020204" pitchFamily="34" charset="0"/>
                </a:rPr>
                <a:t>Headline one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05875" y="2027337"/>
              <a:ext cx="4131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 Light" panose="020B0403030403020204" pitchFamily="34" charset="0"/>
                </a:rPr>
                <a:t>Sunt explicabo. Nemo enim ipsam voluptatem quia voluptas sit aspernatur aut odit aut fugit.</a:t>
              </a:r>
            </a:p>
          </p:txBody>
        </p:sp>
      </p:grpSp>
      <p:sp>
        <p:nvSpPr>
          <p:cNvPr id="83" name="Oval 82"/>
          <p:cNvSpPr/>
          <p:nvPr/>
        </p:nvSpPr>
        <p:spPr>
          <a:xfrm>
            <a:off x="6546803" y="1980556"/>
            <a:ext cx="550347" cy="550347"/>
          </a:xfrm>
          <a:prstGeom prst="ellipse">
            <a:avLst/>
          </a:prstGeom>
          <a:noFill/>
          <a:ln>
            <a:solidFill>
              <a:srgbClr val="376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76D9B"/>
                </a:solidFill>
                <a:latin typeface="Source Sans Pro" panose="020B0503030403020204" pitchFamily="34" charset="0"/>
              </a:rPr>
              <a:t>2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7164713" y="1900861"/>
            <a:ext cx="4393259" cy="829196"/>
            <a:chOff x="1805875" y="1721361"/>
            <a:chExt cx="4131285" cy="829196"/>
          </a:xfrm>
        </p:grpSpPr>
        <p:sp>
          <p:nvSpPr>
            <p:cNvPr id="85" name="TextBox 84"/>
            <p:cNvSpPr txBox="1"/>
            <p:nvPr/>
          </p:nvSpPr>
          <p:spPr>
            <a:xfrm>
              <a:off x="1805875" y="1721361"/>
              <a:ext cx="2786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76D9B"/>
                  </a:solidFill>
                  <a:latin typeface="Source Sans Pro" panose="020B0503030403020204" pitchFamily="34" charset="0"/>
                </a:rPr>
                <a:t>Headline two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805875" y="2027337"/>
              <a:ext cx="4131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 Light" panose="020B0403030403020204" pitchFamily="34" charset="0"/>
                </a:rPr>
                <a:t>Sunt explicabo. Nemo enim ipsam voluptatem quia voluptas sit aspernatur aut odit aut fugit.</a:t>
              </a:r>
            </a:p>
          </p:txBody>
        </p:sp>
      </p:grpSp>
      <p:sp>
        <p:nvSpPr>
          <p:cNvPr id="88" name="Oval 87"/>
          <p:cNvSpPr/>
          <p:nvPr/>
        </p:nvSpPr>
        <p:spPr>
          <a:xfrm>
            <a:off x="668853" y="3546615"/>
            <a:ext cx="550347" cy="550347"/>
          </a:xfrm>
          <a:prstGeom prst="ellipse">
            <a:avLst/>
          </a:prstGeom>
          <a:noFill/>
          <a:ln>
            <a:solidFill>
              <a:srgbClr val="329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9797"/>
                </a:solidFill>
                <a:latin typeface="Source Sans Pro" panose="020B0503030403020204" pitchFamily="34" charset="0"/>
              </a:rPr>
              <a:t>3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1286763" y="3466920"/>
            <a:ext cx="4393259" cy="829196"/>
            <a:chOff x="1805875" y="1721361"/>
            <a:chExt cx="4131285" cy="829196"/>
          </a:xfrm>
        </p:grpSpPr>
        <p:sp>
          <p:nvSpPr>
            <p:cNvPr id="90" name="TextBox 89"/>
            <p:cNvSpPr txBox="1"/>
            <p:nvPr/>
          </p:nvSpPr>
          <p:spPr>
            <a:xfrm>
              <a:off x="1805875" y="1721361"/>
              <a:ext cx="2786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76D9B"/>
                  </a:solidFill>
                  <a:latin typeface="Source Sans Pro" panose="020B0503030403020204" pitchFamily="34" charset="0"/>
                </a:rPr>
                <a:t>Headline three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805875" y="2027337"/>
              <a:ext cx="4131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 Light" panose="020B0403030403020204" pitchFamily="34" charset="0"/>
                </a:rPr>
                <a:t>Sunt explicabo. Nemo enim ipsam voluptatem quia voluptas sit aspernatur aut odit aut fugit.</a:t>
              </a:r>
            </a:p>
          </p:txBody>
        </p:sp>
      </p:grpSp>
      <p:sp>
        <p:nvSpPr>
          <p:cNvPr id="92" name="Oval 91"/>
          <p:cNvSpPr/>
          <p:nvPr/>
        </p:nvSpPr>
        <p:spPr>
          <a:xfrm>
            <a:off x="6546803" y="3546615"/>
            <a:ext cx="550347" cy="550347"/>
          </a:xfrm>
          <a:prstGeom prst="ellipse">
            <a:avLst/>
          </a:prstGeom>
          <a:noFill/>
          <a:ln>
            <a:solidFill>
              <a:srgbClr val="713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13153"/>
                </a:solidFill>
                <a:latin typeface="Source Sans Pro" panose="020B0503030403020204" pitchFamily="34" charset="0"/>
              </a:rPr>
              <a:t>4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7164713" y="3466920"/>
            <a:ext cx="4393259" cy="829196"/>
            <a:chOff x="1805875" y="1721361"/>
            <a:chExt cx="4131285" cy="829196"/>
          </a:xfrm>
        </p:grpSpPr>
        <p:sp>
          <p:nvSpPr>
            <p:cNvPr id="94" name="TextBox 93"/>
            <p:cNvSpPr txBox="1"/>
            <p:nvPr/>
          </p:nvSpPr>
          <p:spPr>
            <a:xfrm>
              <a:off x="1805875" y="1721361"/>
              <a:ext cx="2786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76D9B"/>
                  </a:solidFill>
                  <a:latin typeface="Source Sans Pro" panose="020B0503030403020204" pitchFamily="34" charset="0"/>
                </a:rPr>
                <a:t>Headline four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805875" y="2027337"/>
              <a:ext cx="4131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 Light" panose="020B0403030403020204" pitchFamily="34" charset="0"/>
                </a:rPr>
                <a:t>Sunt explicabo. Nemo enim ipsam voluptatem quia voluptas sit aspernatur aut odit aut fugit.</a:t>
              </a:r>
            </a:p>
          </p:txBody>
        </p:sp>
      </p:grpSp>
      <p:sp>
        <p:nvSpPr>
          <p:cNvPr id="96" name="Oval 95"/>
          <p:cNvSpPr/>
          <p:nvPr/>
        </p:nvSpPr>
        <p:spPr>
          <a:xfrm>
            <a:off x="668853" y="5112674"/>
            <a:ext cx="550347" cy="55034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Source Sans Pro" panose="020B0503030403020204" pitchFamily="34" charset="0"/>
              </a:rPr>
              <a:t>5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1286763" y="5032979"/>
            <a:ext cx="4393259" cy="829196"/>
            <a:chOff x="1805875" y="1721361"/>
            <a:chExt cx="4131285" cy="829196"/>
          </a:xfrm>
        </p:grpSpPr>
        <p:sp>
          <p:nvSpPr>
            <p:cNvPr id="98" name="TextBox 97"/>
            <p:cNvSpPr txBox="1"/>
            <p:nvPr/>
          </p:nvSpPr>
          <p:spPr>
            <a:xfrm>
              <a:off x="1805875" y="1721361"/>
              <a:ext cx="2786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76D9B"/>
                  </a:solidFill>
                  <a:latin typeface="Source Sans Pro" panose="020B0503030403020204" pitchFamily="34" charset="0"/>
                </a:rPr>
                <a:t>Headline five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05875" y="2027337"/>
              <a:ext cx="4131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 Light" panose="020B0403030403020204" pitchFamily="34" charset="0"/>
                </a:rPr>
                <a:t>Sunt explicabo. Nemo enim ipsam voluptatem quia voluptas sit aspernatur aut odit aut fugit.</a:t>
              </a:r>
            </a:p>
          </p:txBody>
        </p:sp>
      </p:grpSp>
      <p:sp>
        <p:nvSpPr>
          <p:cNvPr id="100" name="Oval 99"/>
          <p:cNvSpPr/>
          <p:nvPr/>
        </p:nvSpPr>
        <p:spPr>
          <a:xfrm>
            <a:off x="6546803" y="5112674"/>
            <a:ext cx="550347" cy="550347"/>
          </a:xfrm>
          <a:prstGeom prst="ellipse">
            <a:avLst/>
          </a:prstGeom>
          <a:noFill/>
          <a:ln>
            <a:solidFill>
              <a:srgbClr val="2C5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C587C"/>
                </a:solidFill>
                <a:latin typeface="Source Sans Pro" panose="020B0503030403020204" pitchFamily="34" charset="0"/>
              </a:rPr>
              <a:t>6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7164713" y="5032979"/>
            <a:ext cx="4393259" cy="829196"/>
            <a:chOff x="1805875" y="1721361"/>
            <a:chExt cx="4131285" cy="829196"/>
          </a:xfrm>
        </p:grpSpPr>
        <p:sp>
          <p:nvSpPr>
            <p:cNvPr id="102" name="TextBox 101"/>
            <p:cNvSpPr txBox="1"/>
            <p:nvPr/>
          </p:nvSpPr>
          <p:spPr>
            <a:xfrm>
              <a:off x="1805875" y="1721361"/>
              <a:ext cx="2786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76D9B"/>
                  </a:solidFill>
                  <a:latin typeface="Source Sans Pro" panose="020B0503030403020204" pitchFamily="34" charset="0"/>
                </a:rPr>
                <a:t>Headline six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805875" y="2027337"/>
              <a:ext cx="4131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 Light" panose="020B0403030403020204" pitchFamily="34" charset="0"/>
                </a:rPr>
                <a:t>Sunt explicabo. Nemo enim ipsam voluptatem quia voluptas sit aspernatur aut odit aut fugit.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86775" y="2809100"/>
            <a:ext cx="333375" cy="85727"/>
            <a:chOff x="821253" y="1394093"/>
            <a:chExt cx="333375" cy="85727"/>
          </a:xfrm>
          <a:solidFill>
            <a:schemeClr val="bg1">
              <a:lumMod val="75000"/>
            </a:schemeClr>
          </a:solidFill>
        </p:grpSpPr>
        <p:sp>
          <p:nvSpPr>
            <p:cNvPr id="33" name="Oval 32"/>
            <p:cNvSpPr/>
            <p:nvPr/>
          </p:nvSpPr>
          <p:spPr>
            <a:xfrm>
              <a:off x="821253" y="1394095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45078" y="1394094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068903" y="1394093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86774" y="4365481"/>
            <a:ext cx="333375" cy="85727"/>
            <a:chOff x="821253" y="1394093"/>
            <a:chExt cx="333375" cy="85727"/>
          </a:xfrm>
          <a:solidFill>
            <a:schemeClr val="bg1">
              <a:lumMod val="75000"/>
            </a:schemeClr>
          </a:solidFill>
        </p:grpSpPr>
        <p:sp>
          <p:nvSpPr>
            <p:cNvPr id="38" name="Oval 37"/>
            <p:cNvSpPr/>
            <p:nvPr/>
          </p:nvSpPr>
          <p:spPr>
            <a:xfrm>
              <a:off x="821253" y="1394095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945078" y="1394094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068903" y="1394093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91983" y="5941218"/>
            <a:ext cx="333375" cy="85727"/>
            <a:chOff x="821253" y="1394093"/>
            <a:chExt cx="333375" cy="85727"/>
          </a:xfrm>
          <a:solidFill>
            <a:schemeClr val="bg1">
              <a:lumMod val="75000"/>
            </a:schemeClr>
          </a:solidFill>
        </p:grpSpPr>
        <p:sp>
          <p:nvSpPr>
            <p:cNvPr id="42" name="Oval 41"/>
            <p:cNvSpPr/>
            <p:nvPr/>
          </p:nvSpPr>
          <p:spPr>
            <a:xfrm>
              <a:off x="821253" y="1394095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945078" y="1394094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068903" y="1394093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254256" y="2809098"/>
            <a:ext cx="333375" cy="85727"/>
            <a:chOff x="821253" y="1394093"/>
            <a:chExt cx="333375" cy="85727"/>
          </a:xfrm>
          <a:solidFill>
            <a:schemeClr val="bg1">
              <a:lumMod val="75000"/>
            </a:schemeClr>
          </a:solidFill>
        </p:grpSpPr>
        <p:sp>
          <p:nvSpPr>
            <p:cNvPr id="46" name="Oval 45"/>
            <p:cNvSpPr/>
            <p:nvPr/>
          </p:nvSpPr>
          <p:spPr>
            <a:xfrm>
              <a:off x="821253" y="1394095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945078" y="1394094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068903" y="1394093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254255" y="4365479"/>
            <a:ext cx="333375" cy="85727"/>
            <a:chOff x="821253" y="1394093"/>
            <a:chExt cx="333375" cy="85727"/>
          </a:xfrm>
          <a:solidFill>
            <a:schemeClr val="bg1">
              <a:lumMod val="75000"/>
            </a:schemeClr>
          </a:solidFill>
        </p:grpSpPr>
        <p:sp>
          <p:nvSpPr>
            <p:cNvPr id="50" name="Oval 49"/>
            <p:cNvSpPr/>
            <p:nvPr/>
          </p:nvSpPr>
          <p:spPr>
            <a:xfrm>
              <a:off x="821253" y="1394095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945078" y="1394094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068903" y="1394093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259464" y="5941216"/>
            <a:ext cx="333375" cy="85727"/>
            <a:chOff x="821253" y="1394093"/>
            <a:chExt cx="333375" cy="85727"/>
          </a:xfrm>
          <a:solidFill>
            <a:schemeClr val="bg1">
              <a:lumMod val="75000"/>
            </a:schemeClr>
          </a:solidFill>
        </p:grpSpPr>
        <p:sp>
          <p:nvSpPr>
            <p:cNvPr id="54" name="Oval 53"/>
            <p:cNvSpPr/>
            <p:nvPr/>
          </p:nvSpPr>
          <p:spPr>
            <a:xfrm>
              <a:off x="821253" y="1394095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945078" y="1394094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068903" y="1394093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66046" y="406567"/>
            <a:ext cx="11110139" cy="920853"/>
            <a:chOff x="566046" y="406567"/>
            <a:chExt cx="11110139" cy="920853"/>
          </a:xfrm>
        </p:grpSpPr>
        <p:sp>
          <p:nvSpPr>
            <p:cNvPr id="13" name="TextBox 12"/>
            <p:cNvSpPr txBox="1"/>
            <p:nvPr/>
          </p:nvSpPr>
          <p:spPr>
            <a:xfrm>
              <a:off x="566047" y="406567"/>
              <a:ext cx="11110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Icon list sample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046" y="898769"/>
              <a:ext cx="1109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white">
                      <a:lumMod val="65000"/>
                    </a:prstClr>
                  </a:solidFill>
                  <a:latin typeface="Source Sans Pro Light" panose="020B0403030403020204" pitchFamily="34" charset="0"/>
                </a:rPr>
                <a:t>List with icons and description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68853" y="1241693"/>
              <a:ext cx="333375" cy="85727"/>
              <a:chOff x="1176205" y="1241693"/>
              <a:chExt cx="333375" cy="8572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176205" y="1241695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00030" y="1241694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423855" y="1241693"/>
                <a:ext cx="85725" cy="857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" name="Oval 9"/>
          <p:cNvSpPr/>
          <p:nvPr/>
        </p:nvSpPr>
        <p:spPr>
          <a:xfrm>
            <a:off x="711715" y="1735563"/>
            <a:ext cx="906070" cy="906070"/>
          </a:xfrm>
          <a:prstGeom prst="ellipse">
            <a:avLst/>
          </a:prstGeom>
          <a:solidFill>
            <a:srgbClr val="D12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13153"/>
              </a:solidFill>
              <a:latin typeface="Source Sans Pro" panose="020B0503030403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96582" y="1804777"/>
            <a:ext cx="9283513" cy="767641"/>
            <a:chOff x="1805875" y="1721361"/>
            <a:chExt cx="7631232" cy="767641"/>
          </a:xfrm>
        </p:grpSpPr>
        <p:sp>
          <p:nvSpPr>
            <p:cNvPr id="19" name="TextBox 18"/>
            <p:cNvSpPr txBox="1"/>
            <p:nvPr/>
          </p:nvSpPr>
          <p:spPr>
            <a:xfrm>
              <a:off x="1805875" y="1721361"/>
              <a:ext cx="2786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" panose="020B0503030403020204" pitchFamily="34" charset="0"/>
                </a:rPr>
                <a:t>Headline one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05875" y="2027337"/>
              <a:ext cx="7631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Sunt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2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explicabo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. </a:t>
              </a:r>
              <a:r>
                <a:rPr lang="en-US" sz="12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Nemo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2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enim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2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ipsam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2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voluptatem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2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quia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2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voluptas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 sit </a:t>
              </a:r>
              <a:r>
                <a:rPr lang="en-US" sz="12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aspernatur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2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aut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2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odit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2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aut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 fugit. </a:t>
              </a:r>
              <a:r>
                <a:rPr lang="en-US" sz="12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voluptatem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2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quia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2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voluptas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 sit </a:t>
              </a:r>
              <a:r>
                <a:rPr lang="en-US" sz="12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aspernatur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2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aut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2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odit</a:t>
              </a: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sz="120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aut</a:t>
              </a:r>
              <a:r>
                <a:rPr lang="en-US" sz="120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 fugit. Nemo enim ipsam voluptatem.</a:t>
              </a:r>
              <a:endPara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711715" y="3005568"/>
            <a:ext cx="906070" cy="9060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13153"/>
              </a:solidFill>
              <a:latin typeface="Source Sans Pro" panose="020B0503030403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11715" y="4322471"/>
            <a:ext cx="906070" cy="906070"/>
          </a:xfrm>
          <a:prstGeom prst="ellipse">
            <a:avLst/>
          </a:prstGeom>
          <a:solidFill>
            <a:srgbClr val="32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29797"/>
              </a:solidFill>
              <a:latin typeface="Source Sans Pro" panose="020B0503030403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11715" y="5598736"/>
            <a:ext cx="906070" cy="906070"/>
          </a:xfrm>
          <a:prstGeom prst="ellipse">
            <a:avLst/>
          </a:prstGeom>
          <a:solidFill>
            <a:srgbClr val="5E9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13153"/>
              </a:solidFill>
              <a:latin typeface="Source Sans Pro" panose="020B0503030403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408307" y="3074782"/>
            <a:ext cx="9283513" cy="767641"/>
            <a:chOff x="1805875" y="1721361"/>
            <a:chExt cx="7631232" cy="767641"/>
          </a:xfrm>
        </p:grpSpPr>
        <p:sp>
          <p:nvSpPr>
            <p:cNvPr id="37" name="TextBox 36"/>
            <p:cNvSpPr txBox="1"/>
            <p:nvPr/>
          </p:nvSpPr>
          <p:spPr>
            <a:xfrm>
              <a:off x="1805875" y="1721361"/>
              <a:ext cx="2786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" panose="020B0503030403020204" pitchFamily="34" charset="0"/>
                </a:rPr>
                <a:t>Headline two</a:t>
              </a:r>
              <a:endPara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05875" y="2027337"/>
              <a:ext cx="7631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Sunt explicabo. Nemo enim ipsam voluptatem quia voluptas sit aspernatur aut odit aut fugit. voluptatem quia voluptas sit aspernatur aut odit aut fugit. Nemo enim ipsam voluptatem.</a:t>
              </a:r>
              <a:endPara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92672" y="4407315"/>
            <a:ext cx="9283513" cy="767641"/>
            <a:chOff x="1805875" y="1721361"/>
            <a:chExt cx="7631232" cy="767641"/>
          </a:xfrm>
        </p:grpSpPr>
        <p:sp>
          <p:nvSpPr>
            <p:cNvPr id="40" name="TextBox 39"/>
            <p:cNvSpPr txBox="1"/>
            <p:nvPr/>
          </p:nvSpPr>
          <p:spPr>
            <a:xfrm>
              <a:off x="1805875" y="1721361"/>
              <a:ext cx="2786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" panose="020B0503030403020204" pitchFamily="34" charset="0"/>
                </a:rPr>
                <a:t>Headline three</a:t>
              </a:r>
              <a:endPara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05875" y="2027337"/>
              <a:ext cx="7631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Sunt explicabo. Nemo enim ipsam voluptatem quia voluptas sit aspernatur aut odit aut fugit. voluptatem quia voluptas sit aspernatur aut odit aut fugit. Nemo enim ipsam voluptatem.</a:t>
              </a:r>
              <a:endPara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404397" y="5677320"/>
            <a:ext cx="9283513" cy="767641"/>
            <a:chOff x="1805875" y="1721361"/>
            <a:chExt cx="7631232" cy="767641"/>
          </a:xfrm>
        </p:grpSpPr>
        <p:sp>
          <p:nvSpPr>
            <p:cNvPr id="43" name="TextBox 42"/>
            <p:cNvSpPr txBox="1"/>
            <p:nvPr/>
          </p:nvSpPr>
          <p:spPr>
            <a:xfrm>
              <a:off x="1805875" y="1721361"/>
              <a:ext cx="2786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" panose="020B0503030403020204" pitchFamily="34" charset="0"/>
                </a:rPr>
                <a:t>Headline four</a:t>
              </a:r>
              <a:endPara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05875" y="2027337"/>
              <a:ext cx="7631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>
                  <a:solidFill>
                    <a:prstClr val="black">
                      <a:lumMod val="85000"/>
                      <a:lumOff val="15000"/>
                    </a:prstClr>
                  </a:solidFill>
                  <a:latin typeface="Source Sans Pro Light" panose="020B0403030403020204" pitchFamily="34" charset="0"/>
                </a:rPr>
                <a:t>Sunt explicabo. Nemo enim ipsam voluptatem quia voluptas sit aspernatur aut odit aut fugit. voluptatem quia voluptas sit aspernatur aut odit aut fugit. Nemo enim ipsam voluptatem.</a:t>
              </a:r>
              <a:endPara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Source Sans Pro Light" panose="020B0403030403020204" pitchFamily="34" charset="0"/>
              </a:endParaRPr>
            </a:p>
          </p:txBody>
        </p:sp>
      </p:grpSp>
      <p:cxnSp>
        <p:nvCxnSpPr>
          <p:cNvPr id="4" name="Straight Connector 3"/>
          <p:cNvCxnSpPr>
            <a:stCxn id="10" idx="6"/>
          </p:cNvCxnSpPr>
          <p:nvPr/>
        </p:nvCxnSpPr>
        <p:spPr>
          <a:xfrm>
            <a:off x="1617785" y="2188598"/>
            <a:ext cx="6877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617785" y="3458603"/>
            <a:ext cx="6877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617785" y="4776647"/>
            <a:ext cx="6877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617785" y="6046652"/>
            <a:ext cx="6877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279349" y="2137798"/>
            <a:ext cx="101600" cy="101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279349" y="3407803"/>
            <a:ext cx="101600" cy="101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279349" y="4731513"/>
            <a:ext cx="101600" cy="101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279349" y="5994851"/>
            <a:ext cx="101600" cy="101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C\Downloads\1408105414_clo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15" y="2033213"/>
            <a:ext cx="319869" cy="3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\Downloads\1408105379_setting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15" y="3298668"/>
            <a:ext cx="319869" cy="3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\Downloads\1408105371_mon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 detail="2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28" y="4615571"/>
            <a:ext cx="319869" cy="3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\Downloads\1408105354_price_tag_us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27" y="5894259"/>
            <a:ext cx="319869" cy="3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446.欧美商务风静态精品商务汇报总结通用PPT模板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3481</Words>
  <Application>Microsoft Office PowerPoint</Application>
  <PresentationFormat>宽屏</PresentationFormat>
  <Paragraphs>682</Paragraphs>
  <Slides>40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Source Sans Pro</vt:lpstr>
      <vt:lpstr>Source Sans Pro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1446.欧美商务风静态精品商务汇报总结通用PPT模板</dc:title>
  <dc:creator/>
  <cp:lastModifiedBy>天 下</cp:lastModifiedBy>
  <cp:revision>360</cp:revision>
  <dcterms:created xsi:type="dcterms:W3CDTF">2014-08-02T08:06:00Z</dcterms:created>
  <dcterms:modified xsi:type="dcterms:W3CDTF">2021-01-05T00:04:40Z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