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60" r:id="rId3"/>
    <p:sldId id="257" r:id="rId4"/>
    <p:sldId id="259" r:id="rId5"/>
    <p:sldId id="258" r:id="rId6"/>
    <p:sldId id="264" r:id="rId7"/>
    <p:sldId id="261" r:id="rId8"/>
    <p:sldId id="265" r:id="rId9"/>
    <p:sldId id="266" r:id="rId10"/>
    <p:sldId id="269" r:id="rId11"/>
    <p:sldId id="262" r:id="rId12"/>
    <p:sldId id="270" r:id="rId13"/>
    <p:sldId id="271" r:id="rId14"/>
    <p:sldId id="272" r:id="rId15"/>
    <p:sldId id="263" r:id="rId16"/>
    <p:sldId id="273" r:id="rId17"/>
    <p:sldId id="274" r:id="rId18"/>
    <p:sldId id="275" r:id="rId19"/>
    <p:sldId id="276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7">
          <p15:clr>
            <a:srgbClr val="A4A3A4"/>
          </p15:clr>
        </p15:guide>
        <p15:guide id="3" pos="7219">
          <p15:clr>
            <a:srgbClr val="A4A3A4"/>
          </p15:clr>
        </p15:guide>
        <p15:guide id="4" pos="415">
          <p15:clr>
            <a:srgbClr val="A4A3A4"/>
          </p15:clr>
        </p15:guide>
        <p15:guide id="5" orient="horz" pos="414">
          <p15:clr>
            <a:srgbClr val="A4A3A4"/>
          </p15:clr>
        </p15:guide>
        <p15:guide id="6" orient="horz" pos="39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6092"/>
    <a:srgbClr val="FFC000"/>
    <a:srgbClr val="696866"/>
    <a:srgbClr val="73746F"/>
    <a:srgbClr val="92D050"/>
    <a:srgbClr val="7F7F7F"/>
    <a:srgbClr val="D9D9D9"/>
    <a:srgbClr val="3C43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38" y="102"/>
      </p:cViewPr>
      <p:guideLst>
        <p:guide orient="horz" pos="2160"/>
        <p:guide pos="3817"/>
        <p:guide pos="7219"/>
        <p:guide pos="415"/>
        <p:guide orient="horz" pos="414"/>
        <p:guide orient="horz" pos="39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67179-8C64-4D2B-B923-30C18DF7F1A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C8399-5B99-4E02-9F1E-2B20D82C9A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C8399-5B99-4E02-9F1E-2B20D82C9A6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C8399-5B99-4E02-9F1E-2B20D82C9A6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C8399-5B99-4E02-9F1E-2B20D82C9A6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C8399-5B99-4E02-9F1E-2B20D82C9A6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C8399-5B99-4E02-9F1E-2B20D82C9A6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C8399-5B99-4E02-9F1E-2B20D82C9A6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亮亮图文旗舰店</a:t>
            </a:r>
            <a:r>
              <a:rPr lang="en-US" altLang="zh-CN"/>
              <a:t>https://liangliangtuwen.tmall.com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C8399-5B99-4E02-9F1E-2B20D82C9A6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05AB-936A-4C73-8053-6FC76D325EA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EDC7-C26D-4C05-B5E2-58FE20F1ECB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1"/>
          <a:stretch>
            <a:fillRect/>
          </a:stretch>
        </p:blipFill>
        <p:spPr>
          <a:xfrm>
            <a:off x="1" y="-10886"/>
            <a:ext cx="12192000" cy="689065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05AB-936A-4C73-8053-6FC76D325EA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EDC7-C26D-4C05-B5E2-58FE20F1EC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05AB-936A-4C73-8053-6FC76D325EA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EDC7-C26D-4C05-B5E2-58FE20F1EC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05AB-936A-4C73-8053-6FC76D325EA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心形 6"/>
          <p:cNvSpPr/>
          <p:nvPr userDrawn="1"/>
        </p:nvSpPr>
        <p:spPr>
          <a:xfrm>
            <a:off x="11114314" y="135164"/>
            <a:ext cx="478971" cy="478971"/>
          </a:xfrm>
          <a:prstGeom prst="hear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114314" y="219755"/>
            <a:ext cx="478971" cy="365125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6EB1EDC7-C26D-4C05-B5E2-58FE20F1ECBA}" type="slidenum">
              <a:rPr lang="zh-CN" altLang="en-US" smtClean="0"/>
              <a:t>‹#›</a:t>
            </a:fld>
            <a:endParaRPr lang="zh-CN" altLang="en-US" dirty="0"/>
          </a:p>
        </p:txBody>
      </p:sp>
      <p:cxnSp>
        <p:nvCxnSpPr>
          <p:cNvPr id="9" name="直接连接符 8"/>
          <p:cNvCxnSpPr>
            <a:stCxn id="6" idx="0"/>
          </p:cNvCxnSpPr>
          <p:nvPr userDrawn="1"/>
        </p:nvCxnSpPr>
        <p:spPr>
          <a:xfrm flipH="1" flipV="1">
            <a:off x="11353799" y="-47625"/>
            <a:ext cx="1" cy="26738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05AB-936A-4C73-8053-6FC76D325EA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EDC7-C26D-4C05-B5E2-58FE20F1ECB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6"/>
          <a:stretch>
            <a:fillRect/>
          </a:stretch>
        </p:blipFill>
        <p:spPr>
          <a:xfrm>
            <a:off x="1" y="-32658"/>
            <a:ext cx="12192000" cy="69124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</p:pic>
      <p:sp>
        <p:nvSpPr>
          <p:cNvPr id="9" name="矩形 8"/>
          <p:cNvSpPr/>
          <p:nvPr userDrawn="1"/>
        </p:nvSpPr>
        <p:spPr>
          <a:xfrm>
            <a:off x="0" y="-21771"/>
            <a:ext cx="12192000" cy="6879771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05AB-936A-4C73-8053-6FC76D325EA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EDC7-C26D-4C05-B5E2-58FE20F1EC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05AB-936A-4C73-8053-6FC76D325EA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EDC7-C26D-4C05-B5E2-58FE20F1EC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05AB-936A-4C73-8053-6FC76D325EA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EDC7-C26D-4C05-B5E2-58FE20F1EC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05AB-936A-4C73-8053-6FC76D325EA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EDC7-C26D-4C05-B5E2-58FE20F1EC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05AB-936A-4C73-8053-6FC76D325EA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EDC7-C26D-4C05-B5E2-58FE20F1EC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05AB-936A-4C73-8053-6FC76D325EA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EDC7-C26D-4C05-B5E2-58FE20F1EC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905AB-936A-4C73-8053-6FC76D325EA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1EDC7-C26D-4C05-B5E2-58FE20F1EC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407885" y="0"/>
            <a:ext cx="4056743" cy="4572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27632" y="805030"/>
            <a:ext cx="384628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6000" b="1" dirty="0">
                <a:solidFill>
                  <a:srgbClr val="92D050"/>
                </a:solidFill>
              </a:rPr>
              <a:t>请输入</a:t>
            </a:r>
            <a:endParaRPr lang="en-US" altLang="zh-CN" sz="6000" b="1" dirty="0">
              <a:solidFill>
                <a:srgbClr val="92D050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6000" b="1" dirty="0">
                <a:solidFill>
                  <a:srgbClr val="92D050"/>
                </a:solidFill>
              </a:rPr>
              <a:t>汇报标题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538518" y="3429000"/>
            <a:ext cx="370839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527632" y="3505575"/>
            <a:ext cx="3846285" cy="531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400">
                <a:solidFill>
                  <a:srgbClr val="92D050"/>
                </a:solidFill>
              </a:rPr>
              <a:t>汇报人</a:t>
            </a:r>
            <a:r>
              <a:rPr lang="en-US" altLang="zh-CN" sz="2400">
                <a:solidFill>
                  <a:srgbClr val="92D050"/>
                </a:solidFill>
              </a:rPr>
              <a:t>:xiazaii</a:t>
            </a:r>
            <a:endParaRPr lang="zh-CN" altLang="en-US" sz="24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7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58813" y="0"/>
            <a:ext cx="168501" cy="111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065370" y="256185"/>
            <a:ext cx="6177259" cy="60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chemeClr val="bg1"/>
                </a:solidFill>
              </a:rPr>
              <a:t>请输入二级标题</a:t>
            </a: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EDC7-C26D-4C05-B5E2-58FE20F1ECBA}" type="slidenum">
              <a:rPr lang="zh-CN" altLang="en-US" smtClean="0"/>
              <a:t>10</a:t>
            </a:fld>
            <a:endParaRPr lang="zh-CN" altLang="en-US" dirty="0"/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48" b="9472"/>
          <a:stretch>
            <a:fillRect/>
          </a:stretch>
        </p:blipFill>
        <p:spPr>
          <a:xfrm>
            <a:off x="1056173" y="1947862"/>
            <a:ext cx="2184854" cy="2184854"/>
          </a:xfrm>
          <a:custGeom>
            <a:avLst/>
            <a:gdLst>
              <a:gd name="connsiteX0" fmla="*/ 1092427 w 2184854"/>
              <a:gd name="connsiteY0" fmla="*/ 0 h 2184854"/>
              <a:gd name="connsiteX1" fmla="*/ 2184854 w 2184854"/>
              <a:gd name="connsiteY1" fmla="*/ 1092427 h 2184854"/>
              <a:gd name="connsiteX2" fmla="*/ 1092427 w 2184854"/>
              <a:gd name="connsiteY2" fmla="*/ 2184854 h 2184854"/>
              <a:gd name="connsiteX3" fmla="*/ 0 w 2184854"/>
              <a:gd name="connsiteY3" fmla="*/ 1092427 h 2184854"/>
              <a:gd name="connsiteX4" fmla="*/ 1092427 w 2184854"/>
              <a:gd name="connsiteY4" fmla="*/ 0 h 218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4854" h="2184854">
                <a:moveTo>
                  <a:pt x="1092427" y="0"/>
                </a:moveTo>
                <a:cubicBezTo>
                  <a:pt x="1695758" y="0"/>
                  <a:pt x="2184854" y="489096"/>
                  <a:pt x="2184854" y="1092427"/>
                </a:cubicBezTo>
                <a:cubicBezTo>
                  <a:pt x="2184854" y="1695758"/>
                  <a:pt x="1695758" y="2184854"/>
                  <a:pt x="1092427" y="2184854"/>
                </a:cubicBezTo>
                <a:cubicBezTo>
                  <a:pt x="489096" y="2184854"/>
                  <a:pt x="0" y="1695758"/>
                  <a:pt x="0" y="1092427"/>
                </a:cubicBezTo>
                <a:cubicBezTo>
                  <a:pt x="0" y="489096"/>
                  <a:pt x="489096" y="0"/>
                  <a:pt x="1092427" y="0"/>
                </a:cubicBezTo>
                <a:close/>
              </a:path>
            </a:pathLst>
          </a:cu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2" t="11209" r="10558" b="4356"/>
          <a:stretch>
            <a:fillRect/>
          </a:stretch>
        </p:blipFill>
        <p:spPr>
          <a:xfrm>
            <a:off x="8595858" y="1947862"/>
            <a:ext cx="2184854" cy="2184854"/>
          </a:xfrm>
          <a:custGeom>
            <a:avLst/>
            <a:gdLst>
              <a:gd name="connsiteX0" fmla="*/ 1092427 w 2184854"/>
              <a:gd name="connsiteY0" fmla="*/ 0 h 2184854"/>
              <a:gd name="connsiteX1" fmla="*/ 2184854 w 2184854"/>
              <a:gd name="connsiteY1" fmla="*/ 1092427 h 2184854"/>
              <a:gd name="connsiteX2" fmla="*/ 1092427 w 2184854"/>
              <a:gd name="connsiteY2" fmla="*/ 2184854 h 2184854"/>
              <a:gd name="connsiteX3" fmla="*/ 0 w 2184854"/>
              <a:gd name="connsiteY3" fmla="*/ 1092427 h 2184854"/>
              <a:gd name="connsiteX4" fmla="*/ 1092427 w 2184854"/>
              <a:gd name="connsiteY4" fmla="*/ 0 h 218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4854" h="2184854">
                <a:moveTo>
                  <a:pt x="1092427" y="0"/>
                </a:moveTo>
                <a:cubicBezTo>
                  <a:pt x="1695758" y="0"/>
                  <a:pt x="2184854" y="489096"/>
                  <a:pt x="2184854" y="1092427"/>
                </a:cubicBezTo>
                <a:cubicBezTo>
                  <a:pt x="2184854" y="1695758"/>
                  <a:pt x="1695758" y="2184854"/>
                  <a:pt x="1092427" y="2184854"/>
                </a:cubicBezTo>
                <a:cubicBezTo>
                  <a:pt x="489096" y="2184854"/>
                  <a:pt x="0" y="1695758"/>
                  <a:pt x="0" y="1092427"/>
                </a:cubicBezTo>
                <a:cubicBezTo>
                  <a:pt x="0" y="489096"/>
                  <a:pt x="489096" y="0"/>
                  <a:pt x="1092427" y="0"/>
                </a:cubicBezTo>
                <a:close/>
              </a:path>
            </a:pathLst>
          </a:cu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" t="10286" r="39395"/>
          <a:stretch>
            <a:fillRect/>
          </a:stretch>
        </p:blipFill>
        <p:spPr>
          <a:xfrm>
            <a:off x="3569401" y="1947862"/>
            <a:ext cx="2184854" cy="2177825"/>
          </a:xfrm>
          <a:custGeom>
            <a:avLst/>
            <a:gdLst>
              <a:gd name="connsiteX0" fmla="*/ 1092427 w 2184854"/>
              <a:gd name="connsiteY0" fmla="*/ 0 h 2177825"/>
              <a:gd name="connsiteX1" fmla="*/ 2184854 w 2184854"/>
              <a:gd name="connsiteY1" fmla="*/ 1092427 h 2177825"/>
              <a:gd name="connsiteX2" fmla="*/ 1312590 w 2184854"/>
              <a:gd name="connsiteY2" fmla="*/ 2162660 h 2177825"/>
              <a:gd name="connsiteX3" fmla="*/ 1213222 w 2184854"/>
              <a:gd name="connsiteY3" fmla="*/ 2177825 h 2177825"/>
              <a:gd name="connsiteX4" fmla="*/ 971632 w 2184854"/>
              <a:gd name="connsiteY4" fmla="*/ 2177825 h 2177825"/>
              <a:gd name="connsiteX5" fmla="*/ 872265 w 2184854"/>
              <a:gd name="connsiteY5" fmla="*/ 2162660 h 2177825"/>
              <a:gd name="connsiteX6" fmla="*/ 0 w 2184854"/>
              <a:gd name="connsiteY6" fmla="*/ 1092427 h 2177825"/>
              <a:gd name="connsiteX7" fmla="*/ 1092427 w 2184854"/>
              <a:gd name="connsiteY7" fmla="*/ 0 h 217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84854" h="2177825">
                <a:moveTo>
                  <a:pt x="1092427" y="0"/>
                </a:moveTo>
                <a:cubicBezTo>
                  <a:pt x="1695758" y="0"/>
                  <a:pt x="2184854" y="489096"/>
                  <a:pt x="2184854" y="1092427"/>
                </a:cubicBezTo>
                <a:cubicBezTo>
                  <a:pt x="2184854" y="1620342"/>
                  <a:pt x="1810390" y="2060795"/>
                  <a:pt x="1312590" y="2162660"/>
                </a:cubicBezTo>
                <a:lnTo>
                  <a:pt x="1213222" y="2177825"/>
                </a:lnTo>
                <a:lnTo>
                  <a:pt x="971632" y="2177825"/>
                </a:lnTo>
                <a:lnTo>
                  <a:pt x="872265" y="2162660"/>
                </a:lnTo>
                <a:cubicBezTo>
                  <a:pt x="374464" y="2060795"/>
                  <a:pt x="0" y="1620342"/>
                  <a:pt x="0" y="1092427"/>
                </a:cubicBezTo>
                <a:cubicBezTo>
                  <a:pt x="0" y="489096"/>
                  <a:pt x="489096" y="0"/>
                  <a:pt x="1092427" y="0"/>
                </a:cubicBez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8" t="278" r="23968" b="1308"/>
          <a:stretch>
            <a:fillRect/>
          </a:stretch>
        </p:blipFill>
        <p:spPr>
          <a:xfrm>
            <a:off x="6082629" y="1947862"/>
            <a:ext cx="2184854" cy="2184854"/>
          </a:xfrm>
          <a:custGeom>
            <a:avLst/>
            <a:gdLst>
              <a:gd name="connsiteX0" fmla="*/ 1092427 w 2184854"/>
              <a:gd name="connsiteY0" fmla="*/ 0 h 2184854"/>
              <a:gd name="connsiteX1" fmla="*/ 2184854 w 2184854"/>
              <a:gd name="connsiteY1" fmla="*/ 1092427 h 2184854"/>
              <a:gd name="connsiteX2" fmla="*/ 1092427 w 2184854"/>
              <a:gd name="connsiteY2" fmla="*/ 2184854 h 2184854"/>
              <a:gd name="connsiteX3" fmla="*/ 0 w 2184854"/>
              <a:gd name="connsiteY3" fmla="*/ 1092427 h 2184854"/>
              <a:gd name="connsiteX4" fmla="*/ 1092427 w 2184854"/>
              <a:gd name="connsiteY4" fmla="*/ 0 h 218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4854" h="2184854">
                <a:moveTo>
                  <a:pt x="1092427" y="0"/>
                </a:moveTo>
                <a:cubicBezTo>
                  <a:pt x="1695758" y="0"/>
                  <a:pt x="2184854" y="489096"/>
                  <a:pt x="2184854" y="1092427"/>
                </a:cubicBezTo>
                <a:cubicBezTo>
                  <a:pt x="2184854" y="1695758"/>
                  <a:pt x="1695758" y="2184854"/>
                  <a:pt x="1092427" y="2184854"/>
                </a:cubicBezTo>
                <a:cubicBezTo>
                  <a:pt x="489096" y="2184854"/>
                  <a:pt x="0" y="1695758"/>
                  <a:pt x="0" y="1092427"/>
                </a:cubicBezTo>
                <a:cubicBezTo>
                  <a:pt x="0" y="489096"/>
                  <a:pt x="489096" y="0"/>
                  <a:pt x="1092427" y="0"/>
                </a:cubicBezTo>
                <a:close/>
              </a:path>
            </a:pathLst>
          </a:custGeom>
        </p:spPr>
      </p:pic>
      <p:sp>
        <p:nvSpPr>
          <p:cNvPr id="65" name="文本框 64"/>
          <p:cNvSpPr txBox="1"/>
          <p:nvPr/>
        </p:nvSpPr>
        <p:spPr>
          <a:xfrm>
            <a:off x="1088831" y="4452799"/>
            <a:ext cx="2194745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92D050"/>
                </a:solidFill>
              </a:rPr>
              <a:t>请输入主要内容，请输入主要内容。请输入主要内容，请输入主要内容。</a:t>
            </a:r>
            <a:endParaRPr lang="en-US" altLang="zh-CN" dirty="0">
              <a:solidFill>
                <a:srgbClr val="92D050"/>
              </a:solidFill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3659163" y="4452799"/>
            <a:ext cx="2194745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92D050"/>
                </a:solidFill>
              </a:rPr>
              <a:t>请输入主要内容，请输入主要内容。请输入主要内容，请输入主要内容。</a:t>
            </a:r>
            <a:endParaRPr lang="en-US" altLang="zh-CN" dirty="0">
              <a:solidFill>
                <a:srgbClr val="92D050"/>
              </a:solidFill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6229495" y="4452799"/>
            <a:ext cx="2194745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92D050"/>
                </a:solidFill>
              </a:rPr>
              <a:t>请输入主要内容，请输入主要内容。请输入主要内容，请输入主要内容。</a:t>
            </a:r>
            <a:endParaRPr lang="en-US" altLang="zh-CN" dirty="0">
              <a:solidFill>
                <a:srgbClr val="92D050"/>
              </a:solidFill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8799827" y="4452799"/>
            <a:ext cx="2194745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92D050"/>
                </a:solidFill>
              </a:rPr>
              <a:t>请输入主要内容，请输入主要内容。请输入主要内容，请输入主要内容。</a:t>
            </a:r>
            <a:endParaRPr lang="en-US" altLang="zh-CN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5" grpId="0"/>
      <p:bldP spid="66" grpId="0"/>
      <p:bldP spid="67" grpId="0"/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>
          <a:xfrm flipV="1">
            <a:off x="-12571" y="0"/>
            <a:ext cx="3865223" cy="2341812"/>
          </a:xfrm>
          <a:prstGeom prst="triangle">
            <a:avLst>
              <a:gd name="adj" fmla="val 3832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-275739" y="175709"/>
            <a:ext cx="3846285" cy="751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b="1" dirty="0">
                <a:solidFill>
                  <a:schemeClr val="bg1"/>
                </a:solidFill>
              </a:rPr>
              <a:t>过渡页</a:t>
            </a:r>
          </a:p>
        </p:txBody>
      </p:sp>
      <p:sp>
        <p:nvSpPr>
          <p:cNvPr id="6" name="等腰三角形 5"/>
          <p:cNvSpPr/>
          <p:nvPr/>
        </p:nvSpPr>
        <p:spPr>
          <a:xfrm rot="3612776" flipV="1">
            <a:off x="724681" y="1944426"/>
            <a:ext cx="420851" cy="362802"/>
          </a:xfrm>
          <a:prstGeom prst="triangl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762032" y="943170"/>
            <a:ext cx="185782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920040" y="2909250"/>
            <a:ext cx="2674752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b="1" dirty="0">
                <a:solidFill>
                  <a:schemeClr val="bg1"/>
                </a:solidFill>
              </a:rPr>
              <a:t>请输入</a:t>
            </a:r>
            <a:endParaRPr lang="en-US" altLang="zh-CN" sz="3600" b="1" dirty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3600" b="1" dirty="0">
                <a:solidFill>
                  <a:schemeClr val="bg1"/>
                </a:solidFill>
              </a:rPr>
              <a:t>一级标题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4559527" y="2125827"/>
            <a:ext cx="14514" cy="3352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5085827" y="2716440"/>
            <a:ext cx="5366295" cy="1725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2800" dirty="0">
                <a:solidFill>
                  <a:schemeClr val="bg1"/>
                </a:solidFill>
              </a:rPr>
              <a:t>请输入二级标题</a:t>
            </a:r>
          </a:p>
          <a:p>
            <a:pPr marL="742950" indent="-742950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2800" dirty="0">
                <a:solidFill>
                  <a:schemeClr val="bg1"/>
                </a:solidFill>
              </a:rPr>
              <a:t>请输入二级标题</a:t>
            </a:r>
          </a:p>
          <a:p>
            <a:pPr marL="742950" indent="-742950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2800" dirty="0">
                <a:solidFill>
                  <a:schemeClr val="bg1"/>
                </a:solidFill>
              </a:rPr>
              <a:t>请输入二级标题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27484" y="804652"/>
            <a:ext cx="1862397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200" b="1" dirty="0">
                <a:solidFill>
                  <a:schemeClr val="bg1"/>
                </a:solidFill>
              </a:rPr>
              <a:t>transition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58813" y="0"/>
            <a:ext cx="168501" cy="111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065370" y="256185"/>
            <a:ext cx="6177259" cy="60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chemeClr val="bg1"/>
                </a:solidFill>
              </a:rPr>
              <a:t>请输入二级标题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EDC7-C26D-4C05-B5E2-58FE20F1ECBA}" type="slidenum">
              <a:rPr lang="zh-CN" altLang="en-US" smtClean="0"/>
              <a:t>12</a:t>
            </a:fld>
            <a:endParaRPr lang="zh-CN" altLang="en-US" dirty="0"/>
          </a:p>
        </p:txBody>
      </p:sp>
      <p:sp>
        <p:nvSpPr>
          <p:cNvPr id="46" name="矩形 45"/>
          <p:cNvSpPr/>
          <p:nvPr/>
        </p:nvSpPr>
        <p:spPr>
          <a:xfrm>
            <a:off x="658607" y="1538218"/>
            <a:ext cx="2512717" cy="2501054"/>
          </a:xfrm>
          <a:prstGeom prst="rect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3421553" y="1538218"/>
            <a:ext cx="2512717" cy="2501054"/>
          </a:xfrm>
          <a:prstGeom prst="rect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6184499" y="1538218"/>
            <a:ext cx="2512717" cy="2501054"/>
          </a:xfrm>
          <a:prstGeom prst="rect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8947446" y="1538218"/>
            <a:ext cx="2512717" cy="2501054"/>
          </a:xfrm>
          <a:prstGeom prst="rect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8947445" y="4346737"/>
            <a:ext cx="2512717" cy="1585982"/>
          </a:xfrm>
          <a:prstGeom prst="rect">
            <a:avLst/>
          </a:prstGeom>
          <a:solidFill>
            <a:srgbClr val="92D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3421553" y="4346737"/>
            <a:ext cx="2512717" cy="1585982"/>
          </a:xfrm>
          <a:prstGeom prst="rect">
            <a:avLst/>
          </a:prstGeom>
          <a:solidFill>
            <a:srgbClr val="92D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6184499" y="4346737"/>
            <a:ext cx="2512717" cy="1585982"/>
          </a:xfrm>
          <a:prstGeom prst="rect">
            <a:avLst/>
          </a:prstGeom>
          <a:solidFill>
            <a:srgbClr val="92D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658606" y="4346737"/>
            <a:ext cx="2512717" cy="1585982"/>
          </a:xfrm>
          <a:prstGeom prst="rect">
            <a:avLst/>
          </a:prstGeom>
          <a:solidFill>
            <a:srgbClr val="92D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1274265" y="4532313"/>
            <a:ext cx="1149351" cy="1149350"/>
            <a:chOff x="2427288" y="1535113"/>
            <a:chExt cx="1149351" cy="1149350"/>
          </a:xfrm>
        </p:grpSpPr>
        <p:sp>
          <p:nvSpPr>
            <p:cNvPr id="82" name="Oval 16"/>
            <p:cNvSpPr>
              <a:spLocks noChangeArrowheads="1"/>
            </p:cNvSpPr>
            <p:nvPr/>
          </p:nvSpPr>
          <p:spPr bwMode="auto">
            <a:xfrm>
              <a:off x="2427288" y="1535113"/>
              <a:ext cx="1149350" cy="1149350"/>
            </a:xfrm>
            <a:prstGeom prst="ellipse">
              <a:avLst/>
            </a:prstGeom>
            <a:solidFill>
              <a:srgbClr val="F26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07"/>
            <p:cNvSpPr/>
            <p:nvPr/>
          </p:nvSpPr>
          <p:spPr bwMode="auto">
            <a:xfrm>
              <a:off x="2774951" y="1790700"/>
              <a:ext cx="801688" cy="893763"/>
            </a:xfrm>
            <a:custGeom>
              <a:avLst/>
              <a:gdLst>
                <a:gd name="T0" fmla="*/ 140 w 247"/>
                <a:gd name="T1" fmla="*/ 0 h 275"/>
                <a:gd name="T2" fmla="*/ 247 w 247"/>
                <a:gd name="T3" fmla="*/ 107 h 275"/>
                <a:gd name="T4" fmla="*/ 79 w 247"/>
                <a:gd name="T5" fmla="*/ 275 h 275"/>
                <a:gd name="T6" fmla="*/ 0 w 247"/>
                <a:gd name="T7" fmla="*/ 195 h 275"/>
                <a:gd name="T8" fmla="*/ 140 w 247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75">
                  <a:moveTo>
                    <a:pt x="140" y="0"/>
                  </a:moveTo>
                  <a:cubicBezTo>
                    <a:pt x="247" y="107"/>
                    <a:pt x="247" y="107"/>
                    <a:pt x="247" y="107"/>
                  </a:cubicBezTo>
                  <a:cubicBezTo>
                    <a:pt x="242" y="198"/>
                    <a:pt x="170" y="270"/>
                    <a:pt x="79" y="27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140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rgbClr val="C44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08"/>
            <p:cNvSpPr/>
            <p:nvPr/>
          </p:nvSpPr>
          <p:spPr bwMode="auto">
            <a:xfrm>
              <a:off x="2755901" y="1774825"/>
              <a:ext cx="492125" cy="668338"/>
            </a:xfrm>
            <a:custGeom>
              <a:avLst/>
              <a:gdLst>
                <a:gd name="T0" fmla="*/ 0 w 152"/>
                <a:gd name="T1" fmla="*/ 186 h 206"/>
                <a:gd name="T2" fmla="*/ 0 w 152"/>
                <a:gd name="T3" fmla="*/ 19 h 206"/>
                <a:gd name="T4" fmla="*/ 20 w 152"/>
                <a:gd name="T5" fmla="*/ 0 h 206"/>
                <a:gd name="T6" fmla="*/ 133 w 152"/>
                <a:gd name="T7" fmla="*/ 0 h 206"/>
                <a:gd name="T8" fmla="*/ 152 w 152"/>
                <a:gd name="T9" fmla="*/ 19 h 206"/>
                <a:gd name="T10" fmla="*/ 152 w 152"/>
                <a:gd name="T11" fmla="*/ 186 h 206"/>
                <a:gd name="T12" fmla="*/ 133 w 152"/>
                <a:gd name="T13" fmla="*/ 206 h 206"/>
                <a:gd name="T14" fmla="*/ 20 w 152"/>
                <a:gd name="T15" fmla="*/ 206 h 206"/>
                <a:gd name="T16" fmla="*/ 0 w 152"/>
                <a:gd name="T17" fmla="*/ 18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206">
                  <a:moveTo>
                    <a:pt x="0" y="186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43" y="0"/>
                    <a:pt x="152" y="8"/>
                    <a:pt x="152" y="19"/>
                  </a:cubicBezTo>
                  <a:cubicBezTo>
                    <a:pt x="152" y="186"/>
                    <a:pt x="152" y="186"/>
                    <a:pt x="152" y="186"/>
                  </a:cubicBezTo>
                  <a:cubicBezTo>
                    <a:pt x="152" y="197"/>
                    <a:pt x="143" y="206"/>
                    <a:pt x="133" y="206"/>
                  </a:cubicBezTo>
                  <a:cubicBezTo>
                    <a:pt x="20" y="206"/>
                    <a:pt x="20" y="206"/>
                    <a:pt x="20" y="206"/>
                  </a:cubicBezTo>
                  <a:cubicBezTo>
                    <a:pt x="9" y="206"/>
                    <a:pt x="0" y="197"/>
                    <a:pt x="0" y="186"/>
                  </a:cubicBezTo>
                  <a:close/>
                </a:path>
              </a:pathLst>
            </a:custGeom>
            <a:solidFill>
              <a:srgbClr val="182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09"/>
            <p:cNvSpPr/>
            <p:nvPr/>
          </p:nvSpPr>
          <p:spPr bwMode="auto">
            <a:xfrm>
              <a:off x="2797176" y="1849438"/>
              <a:ext cx="409575" cy="515938"/>
            </a:xfrm>
            <a:custGeom>
              <a:avLst/>
              <a:gdLst>
                <a:gd name="T0" fmla="*/ 0 w 258"/>
                <a:gd name="T1" fmla="*/ 325 h 325"/>
                <a:gd name="T2" fmla="*/ 0 w 258"/>
                <a:gd name="T3" fmla="*/ 0 h 325"/>
                <a:gd name="T4" fmla="*/ 258 w 258"/>
                <a:gd name="T5" fmla="*/ 0 h 325"/>
                <a:gd name="T6" fmla="*/ 258 w 258"/>
                <a:gd name="T7" fmla="*/ 325 h 325"/>
                <a:gd name="T8" fmla="*/ 0 w 258"/>
                <a:gd name="T9" fmla="*/ 325 h 325"/>
                <a:gd name="T10" fmla="*/ 0 w 258"/>
                <a:gd name="T1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" h="325">
                  <a:moveTo>
                    <a:pt x="0" y="325"/>
                  </a:moveTo>
                  <a:lnTo>
                    <a:pt x="0" y="0"/>
                  </a:lnTo>
                  <a:lnTo>
                    <a:pt x="258" y="0"/>
                  </a:lnTo>
                  <a:lnTo>
                    <a:pt x="258" y="325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10"/>
            <p:cNvSpPr/>
            <p:nvPr/>
          </p:nvSpPr>
          <p:spPr bwMode="auto">
            <a:xfrm>
              <a:off x="3086101" y="2157413"/>
              <a:ext cx="36513" cy="166688"/>
            </a:xfrm>
            <a:custGeom>
              <a:avLst/>
              <a:gdLst>
                <a:gd name="T0" fmla="*/ 0 w 23"/>
                <a:gd name="T1" fmla="*/ 105 h 105"/>
                <a:gd name="T2" fmla="*/ 0 w 23"/>
                <a:gd name="T3" fmla="*/ 0 h 105"/>
                <a:gd name="T4" fmla="*/ 23 w 23"/>
                <a:gd name="T5" fmla="*/ 0 h 105"/>
                <a:gd name="T6" fmla="*/ 23 w 23"/>
                <a:gd name="T7" fmla="*/ 105 h 105"/>
                <a:gd name="T8" fmla="*/ 0 w 23"/>
                <a:gd name="T9" fmla="*/ 105 h 105"/>
                <a:gd name="T10" fmla="*/ 0 w 23"/>
                <a:gd name="T1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05">
                  <a:moveTo>
                    <a:pt x="0" y="105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23" y="105"/>
                  </a:lnTo>
                  <a:lnTo>
                    <a:pt x="0" y="105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53B5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11"/>
            <p:cNvSpPr/>
            <p:nvPr/>
          </p:nvSpPr>
          <p:spPr bwMode="auto">
            <a:xfrm>
              <a:off x="3014663" y="2109788"/>
              <a:ext cx="36513" cy="214313"/>
            </a:xfrm>
            <a:custGeom>
              <a:avLst/>
              <a:gdLst>
                <a:gd name="T0" fmla="*/ 0 w 23"/>
                <a:gd name="T1" fmla="*/ 135 h 135"/>
                <a:gd name="T2" fmla="*/ 0 w 23"/>
                <a:gd name="T3" fmla="*/ 0 h 135"/>
                <a:gd name="T4" fmla="*/ 23 w 23"/>
                <a:gd name="T5" fmla="*/ 0 h 135"/>
                <a:gd name="T6" fmla="*/ 23 w 23"/>
                <a:gd name="T7" fmla="*/ 135 h 135"/>
                <a:gd name="T8" fmla="*/ 0 w 23"/>
                <a:gd name="T9" fmla="*/ 135 h 135"/>
                <a:gd name="T10" fmla="*/ 0 w 23"/>
                <a:gd name="T11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35">
                  <a:moveTo>
                    <a:pt x="0" y="135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23" y="135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66D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12"/>
            <p:cNvSpPr/>
            <p:nvPr/>
          </p:nvSpPr>
          <p:spPr bwMode="auto">
            <a:xfrm>
              <a:off x="2940051" y="2063750"/>
              <a:ext cx="36513" cy="260350"/>
            </a:xfrm>
            <a:custGeom>
              <a:avLst/>
              <a:gdLst>
                <a:gd name="T0" fmla="*/ 0 w 23"/>
                <a:gd name="T1" fmla="*/ 164 h 164"/>
                <a:gd name="T2" fmla="*/ 0 w 23"/>
                <a:gd name="T3" fmla="*/ 0 h 164"/>
                <a:gd name="T4" fmla="*/ 23 w 23"/>
                <a:gd name="T5" fmla="*/ 0 h 164"/>
                <a:gd name="T6" fmla="*/ 23 w 23"/>
                <a:gd name="T7" fmla="*/ 164 h 164"/>
                <a:gd name="T8" fmla="*/ 0 w 23"/>
                <a:gd name="T9" fmla="*/ 164 h 164"/>
                <a:gd name="T10" fmla="*/ 0 w 23"/>
                <a:gd name="T11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4">
                  <a:moveTo>
                    <a:pt x="0" y="164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23" y="164"/>
                  </a:lnTo>
                  <a:lnTo>
                    <a:pt x="0" y="164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F4B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13"/>
            <p:cNvSpPr/>
            <p:nvPr/>
          </p:nvSpPr>
          <p:spPr bwMode="auto">
            <a:xfrm>
              <a:off x="2868613" y="2014538"/>
              <a:ext cx="36513" cy="309563"/>
            </a:xfrm>
            <a:custGeom>
              <a:avLst/>
              <a:gdLst>
                <a:gd name="T0" fmla="*/ 0 w 23"/>
                <a:gd name="T1" fmla="*/ 195 h 195"/>
                <a:gd name="T2" fmla="*/ 0 w 23"/>
                <a:gd name="T3" fmla="*/ 0 h 195"/>
                <a:gd name="T4" fmla="*/ 23 w 23"/>
                <a:gd name="T5" fmla="*/ 0 h 195"/>
                <a:gd name="T6" fmla="*/ 23 w 23"/>
                <a:gd name="T7" fmla="*/ 195 h 195"/>
                <a:gd name="T8" fmla="*/ 0 w 23"/>
                <a:gd name="T9" fmla="*/ 195 h 195"/>
                <a:gd name="T10" fmla="*/ 0 w 23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5">
                  <a:moveTo>
                    <a:pt x="0" y="195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23" y="195"/>
                  </a:lnTo>
                  <a:lnTo>
                    <a:pt x="0" y="195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rgbClr val="F26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14"/>
            <p:cNvSpPr/>
            <p:nvPr/>
          </p:nvSpPr>
          <p:spPr bwMode="auto">
            <a:xfrm>
              <a:off x="2868613" y="1892300"/>
              <a:ext cx="269875" cy="184150"/>
            </a:xfrm>
            <a:custGeom>
              <a:avLst/>
              <a:gdLst>
                <a:gd name="T0" fmla="*/ 133 w 170"/>
                <a:gd name="T1" fmla="*/ 102 h 116"/>
                <a:gd name="T2" fmla="*/ 0 w 170"/>
                <a:gd name="T3" fmla="*/ 20 h 116"/>
                <a:gd name="T4" fmla="*/ 10 w 170"/>
                <a:gd name="T5" fmla="*/ 0 h 116"/>
                <a:gd name="T6" fmla="*/ 143 w 170"/>
                <a:gd name="T7" fmla="*/ 83 h 116"/>
                <a:gd name="T8" fmla="*/ 152 w 170"/>
                <a:gd name="T9" fmla="*/ 69 h 116"/>
                <a:gd name="T10" fmla="*/ 170 w 170"/>
                <a:gd name="T11" fmla="*/ 110 h 116"/>
                <a:gd name="T12" fmla="*/ 125 w 170"/>
                <a:gd name="T13" fmla="*/ 116 h 116"/>
                <a:gd name="T14" fmla="*/ 133 w 170"/>
                <a:gd name="T15" fmla="*/ 102 h 116"/>
                <a:gd name="T16" fmla="*/ 133 w 170"/>
                <a:gd name="T17" fmla="*/ 10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16">
                  <a:moveTo>
                    <a:pt x="133" y="102"/>
                  </a:moveTo>
                  <a:lnTo>
                    <a:pt x="0" y="20"/>
                  </a:lnTo>
                  <a:lnTo>
                    <a:pt x="10" y="0"/>
                  </a:lnTo>
                  <a:lnTo>
                    <a:pt x="143" y="83"/>
                  </a:lnTo>
                  <a:lnTo>
                    <a:pt x="152" y="69"/>
                  </a:lnTo>
                  <a:lnTo>
                    <a:pt x="170" y="110"/>
                  </a:lnTo>
                  <a:lnTo>
                    <a:pt x="125" y="116"/>
                  </a:lnTo>
                  <a:lnTo>
                    <a:pt x="133" y="102"/>
                  </a:lnTo>
                  <a:lnTo>
                    <a:pt x="133" y="102"/>
                  </a:lnTo>
                  <a:close/>
                </a:path>
              </a:pathLst>
            </a:custGeom>
            <a:solidFill>
              <a:srgbClr val="F26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4058020" y="4532313"/>
            <a:ext cx="1149351" cy="1149350"/>
            <a:chOff x="2427288" y="2855913"/>
            <a:chExt cx="1149351" cy="1149350"/>
          </a:xfrm>
        </p:grpSpPr>
        <p:sp>
          <p:nvSpPr>
            <p:cNvPr id="92" name="Oval 15"/>
            <p:cNvSpPr>
              <a:spLocks noChangeArrowheads="1"/>
            </p:cNvSpPr>
            <p:nvPr/>
          </p:nvSpPr>
          <p:spPr bwMode="auto">
            <a:xfrm>
              <a:off x="2427288" y="2855913"/>
              <a:ext cx="1149350" cy="1149350"/>
            </a:xfrm>
            <a:prstGeom prst="ellipse">
              <a:avLst/>
            </a:prstGeom>
            <a:solidFill>
              <a:srgbClr val="F4B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26"/>
            <p:cNvSpPr/>
            <p:nvPr/>
          </p:nvSpPr>
          <p:spPr bwMode="auto">
            <a:xfrm>
              <a:off x="2632076" y="3067050"/>
              <a:ext cx="944563" cy="938213"/>
            </a:xfrm>
            <a:custGeom>
              <a:avLst/>
              <a:gdLst>
                <a:gd name="T0" fmla="*/ 176 w 291"/>
                <a:gd name="T1" fmla="*/ 0 h 289"/>
                <a:gd name="T2" fmla="*/ 291 w 291"/>
                <a:gd name="T3" fmla="*/ 117 h 289"/>
                <a:gd name="T4" fmla="*/ 114 w 291"/>
                <a:gd name="T5" fmla="*/ 289 h 289"/>
                <a:gd name="T6" fmla="*/ 69 w 291"/>
                <a:gd name="T7" fmla="*/ 283 h 289"/>
                <a:gd name="T8" fmla="*/ 0 w 291"/>
                <a:gd name="T9" fmla="*/ 214 h 289"/>
                <a:gd name="T10" fmla="*/ 36 w 291"/>
                <a:gd name="T11" fmla="*/ 156 h 289"/>
                <a:gd name="T12" fmla="*/ 78 w 291"/>
                <a:gd name="T13" fmla="*/ 129 h 289"/>
                <a:gd name="T14" fmla="*/ 103 w 291"/>
                <a:gd name="T15" fmla="*/ 75 h 289"/>
                <a:gd name="T16" fmla="*/ 143 w 291"/>
                <a:gd name="T17" fmla="*/ 77 h 289"/>
                <a:gd name="T18" fmla="*/ 176 w 291"/>
                <a:gd name="T1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1" h="289">
                  <a:moveTo>
                    <a:pt x="176" y="0"/>
                  </a:moveTo>
                  <a:cubicBezTo>
                    <a:pt x="291" y="117"/>
                    <a:pt x="291" y="117"/>
                    <a:pt x="291" y="117"/>
                  </a:cubicBezTo>
                  <a:cubicBezTo>
                    <a:pt x="289" y="212"/>
                    <a:pt x="211" y="289"/>
                    <a:pt x="114" y="289"/>
                  </a:cubicBezTo>
                  <a:cubicBezTo>
                    <a:pt x="98" y="289"/>
                    <a:pt x="83" y="287"/>
                    <a:pt x="69" y="283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36" y="156"/>
                    <a:pt x="36" y="156"/>
                    <a:pt x="36" y="156"/>
                  </a:cubicBezTo>
                  <a:cubicBezTo>
                    <a:pt x="78" y="129"/>
                    <a:pt x="78" y="129"/>
                    <a:pt x="78" y="129"/>
                  </a:cubicBezTo>
                  <a:cubicBezTo>
                    <a:pt x="103" y="75"/>
                    <a:pt x="103" y="75"/>
                    <a:pt x="103" y="75"/>
                  </a:cubicBezTo>
                  <a:cubicBezTo>
                    <a:pt x="143" y="77"/>
                    <a:pt x="143" y="77"/>
                    <a:pt x="143" y="77"/>
                  </a:cubicBezTo>
                  <a:cubicBezTo>
                    <a:pt x="176" y="0"/>
                    <a:pt x="176" y="0"/>
                    <a:pt x="176" y="0"/>
                  </a:cubicBezTo>
                  <a:close/>
                </a:path>
              </a:pathLst>
            </a:custGeom>
            <a:solidFill>
              <a:srgbClr val="C99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49"/>
            <p:cNvSpPr/>
            <p:nvPr/>
          </p:nvSpPr>
          <p:spPr bwMode="auto">
            <a:xfrm>
              <a:off x="3086101" y="3119438"/>
              <a:ext cx="220663" cy="541338"/>
            </a:xfrm>
            <a:custGeom>
              <a:avLst/>
              <a:gdLst>
                <a:gd name="T0" fmla="*/ 72 w 139"/>
                <a:gd name="T1" fmla="*/ 0 h 341"/>
                <a:gd name="T2" fmla="*/ 0 w 139"/>
                <a:gd name="T3" fmla="*/ 6 h 341"/>
                <a:gd name="T4" fmla="*/ 68 w 139"/>
                <a:gd name="T5" fmla="*/ 341 h 341"/>
                <a:gd name="T6" fmla="*/ 139 w 139"/>
                <a:gd name="T7" fmla="*/ 335 h 341"/>
                <a:gd name="T8" fmla="*/ 72 w 139"/>
                <a:gd name="T9" fmla="*/ 0 h 341"/>
                <a:gd name="T10" fmla="*/ 72 w 139"/>
                <a:gd name="T11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341">
                  <a:moveTo>
                    <a:pt x="72" y="0"/>
                  </a:moveTo>
                  <a:lnTo>
                    <a:pt x="0" y="6"/>
                  </a:lnTo>
                  <a:lnTo>
                    <a:pt x="68" y="341"/>
                  </a:lnTo>
                  <a:lnTo>
                    <a:pt x="139" y="335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C44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50"/>
            <p:cNvSpPr/>
            <p:nvPr/>
          </p:nvSpPr>
          <p:spPr bwMode="auto">
            <a:xfrm>
              <a:off x="2992438" y="3067050"/>
              <a:ext cx="211138" cy="311150"/>
            </a:xfrm>
            <a:custGeom>
              <a:avLst/>
              <a:gdLst>
                <a:gd name="T0" fmla="*/ 133 w 133"/>
                <a:gd name="T1" fmla="*/ 0 h 196"/>
                <a:gd name="T2" fmla="*/ 61 w 133"/>
                <a:gd name="T3" fmla="*/ 6 h 196"/>
                <a:gd name="T4" fmla="*/ 0 w 133"/>
                <a:gd name="T5" fmla="*/ 196 h 196"/>
                <a:gd name="T6" fmla="*/ 69 w 133"/>
                <a:gd name="T7" fmla="*/ 190 h 196"/>
                <a:gd name="T8" fmla="*/ 133 w 133"/>
                <a:gd name="T9" fmla="*/ 0 h 196"/>
                <a:gd name="T10" fmla="*/ 133 w 133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196">
                  <a:moveTo>
                    <a:pt x="133" y="0"/>
                  </a:moveTo>
                  <a:lnTo>
                    <a:pt x="61" y="6"/>
                  </a:lnTo>
                  <a:lnTo>
                    <a:pt x="0" y="196"/>
                  </a:lnTo>
                  <a:lnTo>
                    <a:pt x="69" y="190"/>
                  </a:lnTo>
                  <a:lnTo>
                    <a:pt x="133" y="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26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51"/>
            <p:cNvSpPr/>
            <p:nvPr/>
          </p:nvSpPr>
          <p:spPr bwMode="auto">
            <a:xfrm>
              <a:off x="2927351" y="3255963"/>
              <a:ext cx="174625" cy="161925"/>
            </a:xfrm>
            <a:custGeom>
              <a:avLst/>
              <a:gdLst>
                <a:gd name="T0" fmla="*/ 72 w 110"/>
                <a:gd name="T1" fmla="*/ 0 h 102"/>
                <a:gd name="T2" fmla="*/ 0 w 110"/>
                <a:gd name="T3" fmla="*/ 6 h 102"/>
                <a:gd name="T4" fmla="*/ 41 w 110"/>
                <a:gd name="T5" fmla="*/ 102 h 102"/>
                <a:gd name="T6" fmla="*/ 110 w 110"/>
                <a:gd name="T7" fmla="*/ 96 h 102"/>
                <a:gd name="T8" fmla="*/ 72 w 110"/>
                <a:gd name="T9" fmla="*/ 0 h 102"/>
                <a:gd name="T10" fmla="*/ 72 w 110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102">
                  <a:moveTo>
                    <a:pt x="72" y="0"/>
                  </a:moveTo>
                  <a:lnTo>
                    <a:pt x="0" y="6"/>
                  </a:lnTo>
                  <a:lnTo>
                    <a:pt x="41" y="102"/>
                  </a:lnTo>
                  <a:lnTo>
                    <a:pt x="110" y="96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B62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52"/>
            <p:cNvSpPr/>
            <p:nvPr/>
          </p:nvSpPr>
          <p:spPr bwMode="auto">
            <a:xfrm>
              <a:off x="2632076" y="3752850"/>
              <a:ext cx="127000" cy="12700"/>
            </a:xfrm>
            <a:custGeom>
              <a:avLst/>
              <a:gdLst>
                <a:gd name="T0" fmla="*/ 71 w 80"/>
                <a:gd name="T1" fmla="*/ 0 h 8"/>
                <a:gd name="T2" fmla="*/ 0 w 80"/>
                <a:gd name="T3" fmla="*/ 6 h 8"/>
                <a:gd name="T4" fmla="*/ 8 w 80"/>
                <a:gd name="T5" fmla="*/ 8 h 8"/>
                <a:gd name="T6" fmla="*/ 80 w 80"/>
                <a:gd name="T7" fmla="*/ 2 h 8"/>
                <a:gd name="T8" fmla="*/ 71 w 80"/>
                <a:gd name="T9" fmla="*/ 0 h 8"/>
                <a:gd name="T10" fmla="*/ 71 w 80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8">
                  <a:moveTo>
                    <a:pt x="71" y="0"/>
                  </a:moveTo>
                  <a:lnTo>
                    <a:pt x="0" y="6"/>
                  </a:lnTo>
                  <a:lnTo>
                    <a:pt x="8" y="8"/>
                  </a:lnTo>
                  <a:lnTo>
                    <a:pt x="80" y="2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B62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53"/>
            <p:cNvSpPr/>
            <p:nvPr/>
          </p:nvSpPr>
          <p:spPr bwMode="auto">
            <a:xfrm>
              <a:off x="2806701" y="3219450"/>
              <a:ext cx="234950" cy="301625"/>
            </a:xfrm>
            <a:custGeom>
              <a:avLst/>
              <a:gdLst>
                <a:gd name="T0" fmla="*/ 148 w 148"/>
                <a:gd name="T1" fmla="*/ 0 h 190"/>
                <a:gd name="T2" fmla="*/ 76 w 148"/>
                <a:gd name="T3" fmla="*/ 8 h 190"/>
                <a:gd name="T4" fmla="*/ 0 w 148"/>
                <a:gd name="T5" fmla="*/ 190 h 190"/>
                <a:gd name="T6" fmla="*/ 70 w 148"/>
                <a:gd name="T7" fmla="*/ 184 h 190"/>
                <a:gd name="T8" fmla="*/ 148 w 148"/>
                <a:gd name="T9" fmla="*/ 0 h 190"/>
                <a:gd name="T10" fmla="*/ 148 w 148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190">
                  <a:moveTo>
                    <a:pt x="148" y="0"/>
                  </a:moveTo>
                  <a:lnTo>
                    <a:pt x="76" y="8"/>
                  </a:lnTo>
                  <a:lnTo>
                    <a:pt x="0" y="190"/>
                  </a:lnTo>
                  <a:lnTo>
                    <a:pt x="70" y="184"/>
                  </a:lnTo>
                  <a:lnTo>
                    <a:pt x="148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26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54"/>
            <p:cNvSpPr/>
            <p:nvPr/>
          </p:nvSpPr>
          <p:spPr bwMode="auto">
            <a:xfrm>
              <a:off x="2744788" y="3398838"/>
              <a:ext cx="173038" cy="158750"/>
            </a:xfrm>
            <a:custGeom>
              <a:avLst/>
              <a:gdLst>
                <a:gd name="T0" fmla="*/ 70 w 109"/>
                <a:gd name="T1" fmla="*/ 0 h 100"/>
                <a:gd name="T2" fmla="*/ 0 w 109"/>
                <a:gd name="T3" fmla="*/ 8 h 100"/>
                <a:gd name="T4" fmla="*/ 39 w 109"/>
                <a:gd name="T5" fmla="*/ 100 h 100"/>
                <a:gd name="T6" fmla="*/ 109 w 109"/>
                <a:gd name="T7" fmla="*/ 92 h 100"/>
                <a:gd name="T8" fmla="*/ 70 w 109"/>
                <a:gd name="T9" fmla="*/ 0 h 100"/>
                <a:gd name="T10" fmla="*/ 70 w 109"/>
                <a:gd name="T1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100">
                  <a:moveTo>
                    <a:pt x="70" y="0"/>
                  </a:moveTo>
                  <a:lnTo>
                    <a:pt x="0" y="8"/>
                  </a:lnTo>
                  <a:lnTo>
                    <a:pt x="39" y="100"/>
                  </a:lnTo>
                  <a:lnTo>
                    <a:pt x="109" y="92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B62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55"/>
            <p:cNvSpPr/>
            <p:nvPr/>
          </p:nvSpPr>
          <p:spPr bwMode="auto">
            <a:xfrm>
              <a:off x="2632076" y="3359150"/>
              <a:ext cx="220663" cy="403225"/>
            </a:xfrm>
            <a:custGeom>
              <a:avLst/>
              <a:gdLst>
                <a:gd name="T0" fmla="*/ 139 w 139"/>
                <a:gd name="T1" fmla="*/ 0 h 254"/>
                <a:gd name="T2" fmla="*/ 69 w 139"/>
                <a:gd name="T3" fmla="*/ 6 h 254"/>
                <a:gd name="T4" fmla="*/ 0 w 139"/>
                <a:gd name="T5" fmla="*/ 254 h 254"/>
                <a:gd name="T6" fmla="*/ 71 w 139"/>
                <a:gd name="T7" fmla="*/ 248 h 254"/>
                <a:gd name="T8" fmla="*/ 139 w 139"/>
                <a:gd name="T9" fmla="*/ 0 h 254"/>
                <a:gd name="T10" fmla="*/ 139 w 139"/>
                <a:gd name="T11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254">
                  <a:moveTo>
                    <a:pt x="139" y="0"/>
                  </a:moveTo>
                  <a:lnTo>
                    <a:pt x="69" y="6"/>
                  </a:lnTo>
                  <a:lnTo>
                    <a:pt x="0" y="254"/>
                  </a:lnTo>
                  <a:lnTo>
                    <a:pt x="71" y="248"/>
                  </a:ln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F26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56"/>
            <p:cNvSpPr/>
            <p:nvPr/>
          </p:nvSpPr>
          <p:spPr bwMode="auto">
            <a:xfrm>
              <a:off x="3194051" y="3651250"/>
              <a:ext cx="311150" cy="9525"/>
            </a:xfrm>
            <a:custGeom>
              <a:avLst/>
              <a:gdLst>
                <a:gd name="T0" fmla="*/ 71 w 196"/>
                <a:gd name="T1" fmla="*/ 0 h 6"/>
                <a:gd name="T2" fmla="*/ 0 w 196"/>
                <a:gd name="T3" fmla="*/ 6 h 6"/>
                <a:gd name="T4" fmla="*/ 124 w 196"/>
                <a:gd name="T5" fmla="*/ 6 h 6"/>
                <a:gd name="T6" fmla="*/ 196 w 196"/>
                <a:gd name="T7" fmla="*/ 0 h 6"/>
                <a:gd name="T8" fmla="*/ 71 w 196"/>
                <a:gd name="T9" fmla="*/ 0 h 6"/>
                <a:gd name="T10" fmla="*/ 71 w 19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" h="6">
                  <a:moveTo>
                    <a:pt x="71" y="0"/>
                  </a:moveTo>
                  <a:lnTo>
                    <a:pt x="0" y="6"/>
                  </a:lnTo>
                  <a:lnTo>
                    <a:pt x="124" y="6"/>
                  </a:lnTo>
                  <a:lnTo>
                    <a:pt x="196" y="0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B62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57"/>
            <p:cNvSpPr/>
            <p:nvPr/>
          </p:nvSpPr>
          <p:spPr bwMode="auto">
            <a:xfrm>
              <a:off x="2744788" y="3067050"/>
              <a:ext cx="760413" cy="688975"/>
            </a:xfrm>
            <a:custGeom>
              <a:avLst/>
              <a:gdLst>
                <a:gd name="T0" fmla="*/ 360 w 479"/>
                <a:gd name="T1" fmla="*/ 360 h 434"/>
                <a:gd name="T2" fmla="*/ 289 w 479"/>
                <a:gd name="T3" fmla="*/ 0 h 434"/>
                <a:gd name="T4" fmla="*/ 225 w 479"/>
                <a:gd name="T5" fmla="*/ 190 h 434"/>
                <a:gd name="T6" fmla="*/ 187 w 479"/>
                <a:gd name="T7" fmla="*/ 96 h 434"/>
                <a:gd name="T8" fmla="*/ 109 w 479"/>
                <a:gd name="T9" fmla="*/ 280 h 434"/>
                <a:gd name="T10" fmla="*/ 68 w 479"/>
                <a:gd name="T11" fmla="*/ 184 h 434"/>
                <a:gd name="T12" fmla="*/ 0 w 479"/>
                <a:gd name="T13" fmla="*/ 432 h 434"/>
                <a:gd name="T14" fmla="*/ 9 w 479"/>
                <a:gd name="T15" fmla="*/ 434 h 434"/>
                <a:gd name="T16" fmla="*/ 70 w 479"/>
                <a:gd name="T17" fmla="*/ 209 h 434"/>
                <a:gd name="T18" fmla="*/ 109 w 479"/>
                <a:gd name="T19" fmla="*/ 301 h 434"/>
                <a:gd name="T20" fmla="*/ 187 w 479"/>
                <a:gd name="T21" fmla="*/ 119 h 434"/>
                <a:gd name="T22" fmla="*/ 225 w 479"/>
                <a:gd name="T23" fmla="*/ 215 h 434"/>
                <a:gd name="T24" fmla="*/ 287 w 479"/>
                <a:gd name="T25" fmla="*/ 33 h 434"/>
                <a:gd name="T26" fmla="*/ 354 w 479"/>
                <a:gd name="T27" fmla="*/ 368 h 434"/>
                <a:gd name="T28" fmla="*/ 479 w 479"/>
                <a:gd name="T29" fmla="*/ 368 h 434"/>
                <a:gd name="T30" fmla="*/ 479 w 479"/>
                <a:gd name="T31" fmla="*/ 360 h 434"/>
                <a:gd name="T32" fmla="*/ 360 w 479"/>
                <a:gd name="T33" fmla="*/ 360 h 434"/>
                <a:gd name="T34" fmla="*/ 360 w 479"/>
                <a:gd name="T35" fmla="*/ 36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9" h="434">
                  <a:moveTo>
                    <a:pt x="360" y="360"/>
                  </a:moveTo>
                  <a:lnTo>
                    <a:pt x="289" y="0"/>
                  </a:lnTo>
                  <a:lnTo>
                    <a:pt x="225" y="190"/>
                  </a:lnTo>
                  <a:lnTo>
                    <a:pt x="187" y="96"/>
                  </a:lnTo>
                  <a:lnTo>
                    <a:pt x="109" y="280"/>
                  </a:lnTo>
                  <a:lnTo>
                    <a:pt x="68" y="184"/>
                  </a:lnTo>
                  <a:lnTo>
                    <a:pt x="0" y="432"/>
                  </a:lnTo>
                  <a:lnTo>
                    <a:pt x="9" y="434"/>
                  </a:lnTo>
                  <a:lnTo>
                    <a:pt x="70" y="209"/>
                  </a:lnTo>
                  <a:lnTo>
                    <a:pt x="109" y="301"/>
                  </a:lnTo>
                  <a:lnTo>
                    <a:pt x="187" y="119"/>
                  </a:lnTo>
                  <a:lnTo>
                    <a:pt x="225" y="215"/>
                  </a:lnTo>
                  <a:lnTo>
                    <a:pt x="287" y="33"/>
                  </a:lnTo>
                  <a:lnTo>
                    <a:pt x="354" y="368"/>
                  </a:lnTo>
                  <a:lnTo>
                    <a:pt x="479" y="368"/>
                  </a:lnTo>
                  <a:lnTo>
                    <a:pt x="479" y="360"/>
                  </a:lnTo>
                  <a:lnTo>
                    <a:pt x="360" y="360"/>
                  </a:lnTo>
                  <a:lnTo>
                    <a:pt x="360" y="3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9627116" y="4532313"/>
            <a:ext cx="1153373" cy="1151533"/>
            <a:chOff x="5211763" y="2903538"/>
            <a:chExt cx="995363" cy="993775"/>
          </a:xfrm>
        </p:grpSpPr>
        <p:sp>
          <p:nvSpPr>
            <p:cNvPr id="110" name="Oval 33"/>
            <p:cNvSpPr>
              <a:spLocks noChangeArrowheads="1"/>
            </p:cNvSpPr>
            <p:nvPr/>
          </p:nvSpPr>
          <p:spPr bwMode="auto">
            <a:xfrm>
              <a:off x="5211763" y="2903538"/>
              <a:ext cx="995363" cy="993775"/>
            </a:xfrm>
            <a:prstGeom prst="ellipse">
              <a:avLst/>
            </a:prstGeom>
            <a:solidFill>
              <a:srgbClr val="FFC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34"/>
            <p:cNvSpPr/>
            <p:nvPr/>
          </p:nvSpPr>
          <p:spPr bwMode="auto">
            <a:xfrm>
              <a:off x="5346700" y="3186113"/>
              <a:ext cx="860425" cy="711200"/>
            </a:xfrm>
            <a:custGeom>
              <a:avLst/>
              <a:gdLst>
                <a:gd name="T0" fmla="*/ 99 w 306"/>
                <a:gd name="T1" fmla="*/ 251 h 253"/>
                <a:gd name="T2" fmla="*/ 2 w 306"/>
                <a:gd name="T3" fmla="*/ 154 h 253"/>
                <a:gd name="T4" fmla="*/ 1 w 306"/>
                <a:gd name="T5" fmla="*/ 153 h 253"/>
                <a:gd name="T6" fmla="*/ 0 w 306"/>
                <a:gd name="T7" fmla="*/ 152 h 253"/>
                <a:gd name="T8" fmla="*/ 0 w 306"/>
                <a:gd name="T9" fmla="*/ 150 h 253"/>
                <a:gd name="T10" fmla="*/ 0 w 306"/>
                <a:gd name="T11" fmla="*/ 148 h 253"/>
                <a:gd name="T12" fmla="*/ 0 w 306"/>
                <a:gd name="T13" fmla="*/ 9 h 253"/>
                <a:gd name="T14" fmla="*/ 0 w 306"/>
                <a:gd name="T15" fmla="*/ 7 h 253"/>
                <a:gd name="T16" fmla="*/ 0 w 306"/>
                <a:gd name="T17" fmla="*/ 6 h 253"/>
                <a:gd name="T18" fmla="*/ 1 w 306"/>
                <a:gd name="T19" fmla="*/ 4 h 253"/>
                <a:gd name="T20" fmla="*/ 2 w 306"/>
                <a:gd name="T21" fmla="*/ 3 h 253"/>
                <a:gd name="T22" fmla="*/ 4 w 306"/>
                <a:gd name="T23" fmla="*/ 2 h 253"/>
                <a:gd name="T24" fmla="*/ 5 w 306"/>
                <a:gd name="T25" fmla="*/ 1 h 253"/>
                <a:gd name="T26" fmla="*/ 7 w 306"/>
                <a:gd name="T27" fmla="*/ 0 h 253"/>
                <a:gd name="T28" fmla="*/ 9 w 306"/>
                <a:gd name="T29" fmla="*/ 0 h 253"/>
                <a:gd name="T30" fmla="*/ 16 w 306"/>
                <a:gd name="T31" fmla="*/ 0 h 253"/>
                <a:gd name="T32" fmla="*/ 18 w 306"/>
                <a:gd name="T33" fmla="*/ 0 h 253"/>
                <a:gd name="T34" fmla="*/ 20 w 306"/>
                <a:gd name="T35" fmla="*/ 1 h 253"/>
                <a:gd name="T36" fmla="*/ 21 w 306"/>
                <a:gd name="T37" fmla="*/ 2 h 253"/>
                <a:gd name="T38" fmla="*/ 23 w 306"/>
                <a:gd name="T39" fmla="*/ 3 h 253"/>
                <a:gd name="T40" fmla="*/ 70 w 306"/>
                <a:gd name="T41" fmla="*/ 50 h 253"/>
                <a:gd name="T42" fmla="*/ 97 w 306"/>
                <a:gd name="T43" fmla="*/ 50 h 253"/>
                <a:gd name="T44" fmla="*/ 99 w 306"/>
                <a:gd name="T45" fmla="*/ 51 h 253"/>
                <a:gd name="T46" fmla="*/ 102 w 306"/>
                <a:gd name="T47" fmla="*/ 51 h 253"/>
                <a:gd name="T48" fmla="*/ 104 w 306"/>
                <a:gd name="T49" fmla="*/ 52 h 253"/>
                <a:gd name="T50" fmla="*/ 106 w 306"/>
                <a:gd name="T51" fmla="*/ 54 h 253"/>
                <a:gd name="T52" fmla="*/ 135 w 306"/>
                <a:gd name="T53" fmla="*/ 83 h 253"/>
                <a:gd name="T54" fmla="*/ 237 w 306"/>
                <a:gd name="T55" fmla="*/ 83 h 253"/>
                <a:gd name="T56" fmla="*/ 237 w 306"/>
                <a:gd name="T57" fmla="*/ 41 h 253"/>
                <a:gd name="T58" fmla="*/ 237 w 306"/>
                <a:gd name="T59" fmla="*/ 39 h 253"/>
                <a:gd name="T60" fmla="*/ 238 w 306"/>
                <a:gd name="T61" fmla="*/ 37 h 253"/>
                <a:gd name="T62" fmla="*/ 239 w 306"/>
                <a:gd name="T63" fmla="*/ 35 h 253"/>
                <a:gd name="T64" fmla="*/ 240 w 306"/>
                <a:gd name="T65" fmla="*/ 34 h 253"/>
                <a:gd name="T66" fmla="*/ 241 w 306"/>
                <a:gd name="T67" fmla="*/ 33 h 253"/>
                <a:gd name="T68" fmla="*/ 243 w 306"/>
                <a:gd name="T69" fmla="*/ 32 h 253"/>
                <a:gd name="T70" fmla="*/ 245 w 306"/>
                <a:gd name="T71" fmla="*/ 32 h 253"/>
                <a:gd name="T72" fmla="*/ 246 w 306"/>
                <a:gd name="T73" fmla="*/ 31 h 253"/>
                <a:gd name="T74" fmla="*/ 253 w 306"/>
                <a:gd name="T75" fmla="*/ 31 h 253"/>
                <a:gd name="T76" fmla="*/ 255 w 306"/>
                <a:gd name="T77" fmla="*/ 32 h 253"/>
                <a:gd name="T78" fmla="*/ 257 w 306"/>
                <a:gd name="T79" fmla="*/ 32 h 253"/>
                <a:gd name="T80" fmla="*/ 259 w 306"/>
                <a:gd name="T81" fmla="*/ 33 h 253"/>
                <a:gd name="T82" fmla="*/ 260 w 306"/>
                <a:gd name="T83" fmla="*/ 34 h 253"/>
                <a:gd name="T84" fmla="*/ 306 w 306"/>
                <a:gd name="T85" fmla="*/ 80 h 253"/>
                <a:gd name="T86" fmla="*/ 129 w 306"/>
                <a:gd name="T87" fmla="*/ 253 h 253"/>
                <a:gd name="T88" fmla="*/ 99 w 306"/>
                <a:gd name="T89" fmla="*/ 251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6" h="253">
                  <a:moveTo>
                    <a:pt x="99" y="251"/>
                  </a:moveTo>
                  <a:cubicBezTo>
                    <a:pt x="2" y="154"/>
                    <a:pt x="2" y="154"/>
                    <a:pt x="2" y="154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97" y="50"/>
                    <a:pt x="97" y="50"/>
                    <a:pt x="97" y="50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4" y="52"/>
                    <a:pt x="104" y="52"/>
                    <a:pt x="104" y="52"/>
                  </a:cubicBezTo>
                  <a:cubicBezTo>
                    <a:pt x="106" y="54"/>
                    <a:pt x="106" y="54"/>
                    <a:pt x="106" y="54"/>
                  </a:cubicBezTo>
                  <a:cubicBezTo>
                    <a:pt x="135" y="83"/>
                    <a:pt x="135" y="83"/>
                    <a:pt x="135" y="83"/>
                  </a:cubicBezTo>
                  <a:cubicBezTo>
                    <a:pt x="237" y="83"/>
                    <a:pt x="237" y="83"/>
                    <a:pt x="237" y="83"/>
                  </a:cubicBezTo>
                  <a:cubicBezTo>
                    <a:pt x="237" y="41"/>
                    <a:pt x="237" y="41"/>
                    <a:pt x="237" y="41"/>
                  </a:cubicBezTo>
                  <a:cubicBezTo>
                    <a:pt x="237" y="39"/>
                    <a:pt x="237" y="39"/>
                    <a:pt x="237" y="39"/>
                  </a:cubicBezTo>
                  <a:cubicBezTo>
                    <a:pt x="238" y="37"/>
                    <a:pt x="238" y="37"/>
                    <a:pt x="238" y="37"/>
                  </a:cubicBezTo>
                  <a:cubicBezTo>
                    <a:pt x="239" y="35"/>
                    <a:pt x="239" y="35"/>
                    <a:pt x="239" y="35"/>
                  </a:cubicBezTo>
                  <a:cubicBezTo>
                    <a:pt x="240" y="34"/>
                    <a:pt x="240" y="34"/>
                    <a:pt x="240" y="34"/>
                  </a:cubicBezTo>
                  <a:cubicBezTo>
                    <a:pt x="241" y="33"/>
                    <a:pt x="241" y="33"/>
                    <a:pt x="241" y="33"/>
                  </a:cubicBezTo>
                  <a:cubicBezTo>
                    <a:pt x="243" y="32"/>
                    <a:pt x="243" y="32"/>
                    <a:pt x="243" y="32"/>
                  </a:cubicBezTo>
                  <a:cubicBezTo>
                    <a:pt x="245" y="32"/>
                    <a:pt x="245" y="32"/>
                    <a:pt x="245" y="32"/>
                  </a:cubicBezTo>
                  <a:cubicBezTo>
                    <a:pt x="246" y="31"/>
                    <a:pt x="246" y="31"/>
                    <a:pt x="246" y="31"/>
                  </a:cubicBezTo>
                  <a:cubicBezTo>
                    <a:pt x="253" y="31"/>
                    <a:pt x="253" y="31"/>
                    <a:pt x="253" y="31"/>
                  </a:cubicBezTo>
                  <a:cubicBezTo>
                    <a:pt x="255" y="32"/>
                    <a:pt x="255" y="32"/>
                    <a:pt x="255" y="32"/>
                  </a:cubicBezTo>
                  <a:cubicBezTo>
                    <a:pt x="257" y="32"/>
                    <a:pt x="257" y="32"/>
                    <a:pt x="257" y="32"/>
                  </a:cubicBezTo>
                  <a:cubicBezTo>
                    <a:pt x="259" y="33"/>
                    <a:pt x="259" y="33"/>
                    <a:pt x="259" y="33"/>
                  </a:cubicBezTo>
                  <a:cubicBezTo>
                    <a:pt x="260" y="34"/>
                    <a:pt x="260" y="34"/>
                    <a:pt x="260" y="34"/>
                  </a:cubicBezTo>
                  <a:cubicBezTo>
                    <a:pt x="306" y="80"/>
                    <a:pt x="306" y="80"/>
                    <a:pt x="306" y="80"/>
                  </a:cubicBezTo>
                  <a:cubicBezTo>
                    <a:pt x="304" y="176"/>
                    <a:pt x="225" y="253"/>
                    <a:pt x="129" y="253"/>
                  </a:cubicBezTo>
                  <a:cubicBezTo>
                    <a:pt x="119" y="253"/>
                    <a:pt x="108" y="252"/>
                    <a:pt x="99" y="251"/>
                  </a:cubicBezTo>
                  <a:close/>
                </a:path>
              </a:pathLst>
            </a:custGeom>
            <a:solidFill>
              <a:srgbClr val="D59B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58"/>
            <p:cNvSpPr>
              <a:spLocks noEditPoints="1"/>
            </p:cNvSpPr>
            <p:nvPr/>
          </p:nvSpPr>
          <p:spPr bwMode="auto">
            <a:xfrm>
              <a:off x="5346700" y="3186113"/>
              <a:ext cx="739775" cy="441325"/>
            </a:xfrm>
            <a:custGeom>
              <a:avLst/>
              <a:gdLst>
                <a:gd name="T0" fmla="*/ 9 w 263"/>
                <a:gd name="T1" fmla="*/ 0 h 157"/>
                <a:gd name="T2" fmla="*/ 16 w 263"/>
                <a:gd name="T3" fmla="*/ 0 h 157"/>
                <a:gd name="T4" fmla="*/ 25 w 263"/>
                <a:gd name="T5" fmla="*/ 9 h 157"/>
                <a:gd name="T6" fmla="*/ 25 w 263"/>
                <a:gd name="T7" fmla="*/ 83 h 157"/>
                <a:gd name="T8" fmla="*/ 237 w 263"/>
                <a:gd name="T9" fmla="*/ 83 h 157"/>
                <a:gd name="T10" fmla="*/ 237 w 263"/>
                <a:gd name="T11" fmla="*/ 41 h 157"/>
                <a:gd name="T12" fmla="*/ 246 w 263"/>
                <a:gd name="T13" fmla="*/ 31 h 157"/>
                <a:gd name="T14" fmla="*/ 253 w 263"/>
                <a:gd name="T15" fmla="*/ 31 h 157"/>
                <a:gd name="T16" fmla="*/ 263 w 263"/>
                <a:gd name="T17" fmla="*/ 41 h 157"/>
                <a:gd name="T18" fmla="*/ 263 w 263"/>
                <a:gd name="T19" fmla="*/ 148 h 157"/>
                <a:gd name="T20" fmla="*/ 253 w 263"/>
                <a:gd name="T21" fmla="*/ 157 h 157"/>
                <a:gd name="T22" fmla="*/ 246 w 263"/>
                <a:gd name="T23" fmla="*/ 157 h 157"/>
                <a:gd name="T24" fmla="*/ 237 w 263"/>
                <a:gd name="T25" fmla="*/ 148 h 157"/>
                <a:gd name="T26" fmla="*/ 237 w 263"/>
                <a:gd name="T27" fmla="*/ 110 h 157"/>
                <a:gd name="T28" fmla="*/ 25 w 263"/>
                <a:gd name="T29" fmla="*/ 110 h 157"/>
                <a:gd name="T30" fmla="*/ 25 w 263"/>
                <a:gd name="T31" fmla="*/ 148 h 157"/>
                <a:gd name="T32" fmla="*/ 16 w 263"/>
                <a:gd name="T33" fmla="*/ 157 h 157"/>
                <a:gd name="T34" fmla="*/ 9 w 263"/>
                <a:gd name="T35" fmla="*/ 157 h 157"/>
                <a:gd name="T36" fmla="*/ 0 w 263"/>
                <a:gd name="T37" fmla="*/ 148 h 157"/>
                <a:gd name="T38" fmla="*/ 0 w 263"/>
                <a:gd name="T39" fmla="*/ 9 h 157"/>
                <a:gd name="T40" fmla="*/ 9 w 263"/>
                <a:gd name="T41" fmla="*/ 0 h 157"/>
                <a:gd name="T42" fmla="*/ 45 w 263"/>
                <a:gd name="T43" fmla="*/ 50 h 157"/>
                <a:gd name="T44" fmla="*/ 97 w 263"/>
                <a:gd name="T45" fmla="*/ 50 h 157"/>
                <a:gd name="T46" fmla="*/ 109 w 263"/>
                <a:gd name="T47" fmla="*/ 63 h 157"/>
                <a:gd name="T48" fmla="*/ 109 w 263"/>
                <a:gd name="T49" fmla="*/ 63 h 157"/>
                <a:gd name="T50" fmla="*/ 97 w 263"/>
                <a:gd name="T51" fmla="*/ 75 h 157"/>
                <a:gd name="T52" fmla="*/ 45 w 263"/>
                <a:gd name="T53" fmla="*/ 75 h 157"/>
                <a:gd name="T54" fmla="*/ 33 w 263"/>
                <a:gd name="T55" fmla="*/ 63 h 157"/>
                <a:gd name="T56" fmla="*/ 33 w 263"/>
                <a:gd name="T57" fmla="*/ 63 h 157"/>
                <a:gd name="T58" fmla="*/ 45 w 263"/>
                <a:gd name="T59" fmla="*/ 5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3" h="157">
                  <a:moveTo>
                    <a:pt x="9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21" y="0"/>
                    <a:pt x="25" y="4"/>
                    <a:pt x="25" y="9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37" y="83"/>
                    <a:pt x="237" y="83"/>
                    <a:pt x="237" y="83"/>
                  </a:cubicBezTo>
                  <a:cubicBezTo>
                    <a:pt x="237" y="41"/>
                    <a:pt x="237" y="41"/>
                    <a:pt x="237" y="41"/>
                  </a:cubicBezTo>
                  <a:cubicBezTo>
                    <a:pt x="237" y="36"/>
                    <a:pt x="241" y="31"/>
                    <a:pt x="246" y="31"/>
                  </a:cubicBezTo>
                  <a:cubicBezTo>
                    <a:pt x="253" y="31"/>
                    <a:pt x="253" y="31"/>
                    <a:pt x="253" y="31"/>
                  </a:cubicBezTo>
                  <a:cubicBezTo>
                    <a:pt x="259" y="31"/>
                    <a:pt x="263" y="36"/>
                    <a:pt x="263" y="41"/>
                  </a:cubicBezTo>
                  <a:cubicBezTo>
                    <a:pt x="263" y="148"/>
                    <a:pt x="263" y="148"/>
                    <a:pt x="263" y="148"/>
                  </a:cubicBezTo>
                  <a:cubicBezTo>
                    <a:pt x="263" y="153"/>
                    <a:pt x="259" y="157"/>
                    <a:pt x="253" y="157"/>
                  </a:cubicBezTo>
                  <a:cubicBezTo>
                    <a:pt x="246" y="157"/>
                    <a:pt x="246" y="157"/>
                    <a:pt x="246" y="157"/>
                  </a:cubicBezTo>
                  <a:cubicBezTo>
                    <a:pt x="241" y="157"/>
                    <a:pt x="237" y="153"/>
                    <a:pt x="237" y="148"/>
                  </a:cubicBezTo>
                  <a:cubicBezTo>
                    <a:pt x="237" y="110"/>
                    <a:pt x="237" y="110"/>
                    <a:pt x="237" y="110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5" y="148"/>
                    <a:pt x="25" y="148"/>
                    <a:pt x="25" y="148"/>
                  </a:cubicBezTo>
                  <a:cubicBezTo>
                    <a:pt x="25" y="153"/>
                    <a:pt x="21" y="157"/>
                    <a:pt x="16" y="157"/>
                  </a:cubicBezTo>
                  <a:cubicBezTo>
                    <a:pt x="9" y="157"/>
                    <a:pt x="9" y="157"/>
                    <a:pt x="9" y="157"/>
                  </a:cubicBezTo>
                  <a:cubicBezTo>
                    <a:pt x="4" y="157"/>
                    <a:pt x="0" y="153"/>
                    <a:pt x="0" y="14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lose/>
                  <a:moveTo>
                    <a:pt x="45" y="50"/>
                  </a:moveTo>
                  <a:cubicBezTo>
                    <a:pt x="97" y="50"/>
                    <a:pt x="97" y="50"/>
                    <a:pt x="97" y="50"/>
                  </a:cubicBezTo>
                  <a:cubicBezTo>
                    <a:pt x="104" y="50"/>
                    <a:pt x="109" y="56"/>
                    <a:pt x="109" y="63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09" y="70"/>
                    <a:pt x="104" y="75"/>
                    <a:pt x="97" y="75"/>
                  </a:cubicBezTo>
                  <a:cubicBezTo>
                    <a:pt x="45" y="75"/>
                    <a:pt x="45" y="75"/>
                    <a:pt x="45" y="75"/>
                  </a:cubicBezTo>
                  <a:cubicBezTo>
                    <a:pt x="38" y="75"/>
                    <a:pt x="33" y="70"/>
                    <a:pt x="33" y="63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56"/>
                    <a:pt x="38" y="50"/>
                    <a:pt x="45" y="50"/>
                  </a:cubicBezTo>
                  <a:close/>
                </a:path>
              </a:pathLst>
            </a:custGeom>
            <a:solidFill>
              <a:srgbClr val="33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6841775" y="4532313"/>
            <a:ext cx="1150937" cy="1150937"/>
            <a:chOff x="6350000" y="1758950"/>
            <a:chExt cx="996950" cy="996950"/>
          </a:xfrm>
        </p:grpSpPr>
        <p:sp>
          <p:nvSpPr>
            <p:cNvPr id="114" name="Oval 43"/>
            <p:cNvSpPr>
              <a:spLocks noChangeArrowheads="1"/>
            </p:cNvSpPr>
            <p:nvPr/>
          </p:nvSpPr>
          <p:spPr bwMode="auto">
            <a:xfrm>
              <a:off x="6350000" y="1758950"/>
              <a:ext cx="996950" cy="996950"/>
            </a:xfrm>
            <a:prstGeom prst="ellipse">
              <a:avLst/>
            </a:prstGeom>
            <a:solidFill>
              <a:srgbClr val="F25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44"/>
            <p:cNvSpPr>
              <a:spLocks noEditPoints="1"/>
            </p:cNvSpPr>
            <p:nvPr/>
          </p:nvSpPr>
          <p:spPr bwMode="auto">
            <a:xfrm>
              <a:off x="6616700" y="1989138"/>
              <a:ext cx="703263" cy="758825"/>
            </a:xfrm>
            <a:custGeom>
              <a:avLst/>
              <a:gdLst>
                <a:gd name="T0" fmla="*/ 96 w 250"/>
                <a:gd name="T1" fmla="*/ 3 h 270"/>
                <a:gd name="T2" fmla="*/ 97 w 250"/>
                <a:gd name="T3" fmla="*/ 5 h 270"/>
                <a:gd name="T4" fmla="*/ 98 w 250"/>
                <a:gd name="T5" fmla="*/ 8 h 270"/>
                <a:gd name="T6" fmla="*/ 100 w 250"/>
                <a:gd name="T7" fmla="*/ 12 h 270"/>
                <a:gd name="T8" fmla="*/ 100 w 250"/>
                <a:gd name="T9" fmla="*/ 16 h 270"/>
                <a:gd name="T10" fmla="*/ 99 w 250"/>
                <a:gd name="T11" fmla="*/ 20 h 270"/>
                <a:gd name="T12" fmla="*/ 98 w 250"/>
                <a:gd name="T13" fmla="*/ 22 h 270"/>
                <a:gd name="T14" fmla="*/ 78 w 250"/>
                <a:gd name="T15" fmla="*/ 2 h 270"/>
                <a:gd name="T16" fmla="*/ 75 w 250"/>
                <a:gd name="T17" fmla="*/ 0 h 270"/>
                <a:gd name="T18" fmla="*/ 75 w 250"/>
                <a:gd name="T19" fmla="*/ 0 h 270"/>
                <a:gd name="T20" fmla="*/ 74 w 250"/>
                <a:gd name="T21" fmla="*/ 0 h 270"/>
                <a:gd name="T22" fmla="*/ 75 w 250"/>
                <a:gd name="T23" fmla="*/ 2 h 270"/>
                <a:gd name="T24" fmla="*/ 76 w 250"/>
                <a:gd name="T25" fmla="*/ 5 h 270"/>
                <a:gd name="T26" fmla="*/ 78 w 250"/>
                <a:gd name="T27" fmla="*/ 9 h 270"/>
                <a:gd name="T28" fmla="*/ 78 w 250"/>
                <a:gd name="T29" fmla="*/ 14 h 270"/>
                <a:gd name="T30" fmla="*/ 78 w 250"/>
                <a:gd name="T31" fmla="*/ 17 h 270"/>
                <a:gd name="T32" fmla="*/ 77 w 250"/>
                <a:gd name="T33" fmla="*/ 20 h 270"/>
                <a:gd name="T34" fmla="*/ 75 w 250"/>
                <a:gd name="T35" fmla="*/ 22 h 270"/>
                <a:gd name="T36" fmla="*/ 58 w 250"/>
                <a:gd name="T37" fmla="*/ 5 h 270"/>
                <a:gd name="T38" fmla="*/ 54 w 250"/>
                <a:gd name="T39" fmla="*/ 2 h 270"/>
                <a:gd name="T40" fmla="*/ 53 w 250"/>
                <a:gd name="T41" fmla="*/ 2 h 270"/>
                <a:gd name="T42" fmla="*/ 53 w 250"/>
                <a:gd name="T43" fmla="*/ 2 h 270"/>
                <a:gd name="T44" fmla="*/ 53 w 250"/>
                <a:gd name="T45" fmla="*/ 3 h 270"/>
                <a:gd name="T46" fmla="*/ 54 w 250"/>
                <a:gd name="T47" fmla="*/ 5 h 270"/>
                <a:gd name="T48" fmla="*/ 55 w 250"/>
                <a:gd name="T49" fmla="*/ 9 h 270"/>
                <a:gd name="T50" fmla="*/ 57 w 250"/>
                <a:gd name="T51" fmla="*/ 14 h 270"/>
                <a:gd name="T52" fmla="*/ 56 w 250"/>
                <a:gd name="T53" fmla="*/ 17 h 270"/>
                <a:gd name="T54" fmla="*/ 55 w 250"/>
                <a:gd name="T55" fmla="*/ 21 h 270"/>
                <a:gd name="T56" fmla="*/ 54 w 250"/>
                <a:gd name="T57" fmla="*/ 22 h 270"/>
                <a:gd name="T58" fmla="*/ 53 w 250"/>
                <a:gd name="T59" fmla="*/ 24 h 270"/>
                <a:gd name="T60" fmla="*/ 50 w 250"/>
                <a:gd name="T61" fmla="*/ 27 h 270"/>
                <a:gd name="T62" fmla="*/ 46 w 250"/>
                <a:gd name="T63" fmla="*/ 31 h 270"/>
                <a:gd name="T64" fmla="*/ 44 w 250"/>
                <a:gd name="T65" fmla="*/ 33 h 270"/>
                <a:gd name="T66" fmla="*/ 43 w 250"/>
                <a:gd name="T67" fmla="*/ 35 h 270"/>
                <a:gd name="T68" fmla="*/ 42 w 250"/>
                <a:gd name="T69" fmla="*/ 38 h 270"/>
                <a:gd name="T70" fmla="*/ 41 w 250"/>
                <a:gd name="T71" fmla="*/ 41 h 270"/>
                <a:gd name="T72" fmla="*/ 41 w 250"/>
                <a:gd name="T73" fmla="*/ 43 h 270"/>
                <a:gd name="T74" fmla="*/ 41 w 250"/>
                <a:gd name="T75" fmla="*/ 46 h 270"/>
                <a:gd name="T76" fmla="*/ 43 w 250"/>
                <a:gd name="T77" fmla="*/ 50 h 270"/>
                <a:gd name="T78" fmla="*/ 44 w 250"/>
                <a:gd name="T79" fmla="*/ 54 h 270"/>
                <a:gd name="T80" fmla="*/ 47 w 250"/>
                <a:gd name="T81" fmla="*/ 57 h 270"/>
                <a:gd name="T82" fmla="*/ 51 w 250"/>
                <a:gd name="T83" fmla="*/ 66 h 270"/>
                <a:gd name="T84" fmla="*/ 32 w 250"/>
                <a:gd name="T85" fmla="*/ 66 h 270"/>
                <a:gd name="T86" fmla="*/ 14 w 250"/>
                <a:gd name="T87" fmla="*/ 66 h 270"/>
                <a:gd name="T88" fmla="*/ 39 w 250"/>
                <a:gd name="T89" fmla="*/ 192 h 270"/>
                <a:gd name="T90" fmla="*/ 101 w 250"/>
                <a:gd name="T91" fmla="*/ 5 h 270"/>
                <a:gd name="T92" fmla="*/ 97 w 250"/>
                <a:gd name="T93" fmla="*/ 2 h 270"/>
                <a:gd name="T94" fmla="*/ 96 w 250"/>
                <a:gd name="T95" fmla="*/ 2 h 270"/>
                <a:gd name="T96" fmla="*/ 96 w 250"/>
                <a:gd name="T97" fmla="*/ 2 h 270"/>
                <a:gd name="T98" fmla="*/ 46 w 250"/>
                <a:gd name="T99" fmla="*/ 3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0" h="270">
                  <a:moveTo>
                    <a:pt x="96" y="2"/>
                  </a:moveTo>
                  <a:cubicBezTo>
                    <a:pt x="96" y="2"/>
                    <a:pt x="96" y="2"/>
                    <a:pt x="96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100" y="17"/>
                    <a:pt x="100" y="17"/>
                    <a:pt x="100" y="17"/>
                  </a:cubicBezTo>
                  <a:cubicBezTo>
                    <a:pt x="99" y="18"/>
                    <a:pt x="99" y="18"/>
                    <a:pt x="99" y="18"/>
                  </a:cubicBezTo>
                  <a:cubicBezTo>
                    <a:pt x="99" y="19"/>
                    <a:pt x="99" y="19"/>
                    <a:pt x="99" y="19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1"/>
                    <a:pt x="74" y="1"/>
                    <a:pt x="74" y="1"/>
                  </a:cubicBezTo>
                  <a:cubicBezTo>
                    <a:pt x="74" y="1"/>
                    <a:pt x="74" y="1"/>
                    <a:pt x="74" y="1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42" y="66"/>
                    <a:pt x="42" y="66"/>
                    <a:pt x="42" y="66"/>
                  </a:cubicBezTo>
                  <a:cubicBezTo>
                    <a:pt x="37" y="66"/>
                    <a:pt x="37" y="66"/>
                    <a:pt x="37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9" y="192"/>
                    <a:pt x="39" y="192"/>
                    <a:pt x="39" y="192"/>
                  </a:cubicBezTo>
                  <a:cubicBezTo>
                    <a:pt x="118" y="270"/>
                    <a:pt x="118" y="270"/>
                    <a:pt x="118" y="270"/>
                  </a:cubicBezTo>
                  <a:cubicBezTo>
                    <a:pt x="179" y="257"/>
                    <a:pt x="230" y="213"/>
                    <a:pt x="250" y="154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6" y="2"/>
                    <a:pt x="96" y="2"/>
                    <a:pt x="96" y="2"/>
                  </a:cubicBezTo>
                  <a:cubicBezTo>
                    <a:pt x="96" y="2"/>
                    <a:pt x="96" y="2"/>
                    <a:pt x="96" y="2"/>
                  </a:cubicBezTo>
                  <a:cubicBezTo>
                    <a:pt x="96" y="2"/>
                    <a:pt x="96" y="2"/>
                    <a:pt x="96" y="2"/>
                  </a:cubicBezTo>
                  <a:cubicBezTo>
                    <a:pt x="96" y="2"/>
                    <a:pt x="96" y="2"/>
                    <a:pt x="96" y="2"/>
                  </a:cubicBezTo>
                  <a:cubicBezTo>
                    <a:pt x="96" y="2"/>
                    <a:pt x="96" y="2"/>
                    <a:pt x="96" y="2"/>
                  </a:cubicBezTo>
                  <a:close/>
                  <a:moveTo>
                    <a:pt x="46" y="31"/>
                  </a:move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46" y="31"/>
                    <a:pt x="46" y="31"/>
                    <a:pt x="46" y="31"/>
                  </a:cubicBezTo>
                  <a:close/>
                </a:path>
              </a:pathLst>
            </a:custGeom>
            <a:solidFill>
              <a:srgbClr val="BF32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63"/>
            <p:cNvSpPr>
              <a:spLocks noEditPoints="1"/>
            </p:cNvSpPr>
            <p:nvPr/>
          </p:nvSpPr>
          <p:spPr bwMode="auto">
            <a:xfrm>
              <a:off x="6616700" y="2174875"/>
              <a:ext cx="474663" cy="354012"/>
            </a:xfrm>
            <a:custGeom>
              <a:avLst/>
              <a:gdLst>
                <a:gd name="T0" fmla="*/ 0 w 169"/>
                <a:gd name="T1" fmla="*/ 0 h 126"/>
                <a:gd name="T2" fmla="*/ 39 w 169"/>
                <a:gd name="T3" fmla="*/ 126 h 126"/>
                <a:gd name="T4" fmla="*/ 109 w 169"/>
                <a:gd name="T5" fmla="*/ 126 h 126"/>
                <a:gd name="T6" fmla="*/ 111 w 169"/>
                <a:gd name="T7" fmla="*/ 119 h 126"/>
                <a:gd name="T8" fmla="*/ 125 w 169"/>
                <a:gd name="T9" fmla="*/ 105 h 126"/>
                <a:gd name="T10" fmla="*/ 162 w 169"/>
                <a:gd name="T11" fmla="*/ 72 h 126"/>
                <a:gd name="T12" fmla="*/ 144 w 169"/>
                <a:gd name="T13" fmla="*/ 16 h 126"/>
                <a:gd name="T14" fmla="*/ 149 w 169"/>
                <a:gd name="T15" fmla="*/ 0 h 126"/>
                <a:gd name="T16" fmla="*/ 0 w 169"/>
                <a:gd name="T17" fmla="*/ 0 h 126"/>
                <a:gd name="T18" fmla="*/ 144 w 169"/>
                <a:gd name="T19" fmla="*/ 44 h 126"/>
                <a:gd name="T20" fmla="*/ 147 w 169"/>
                <a:gd name="T21" fmla="*/ 68 h 126"/>
                <a:gd name="T22" fmla="*/ 129 w 169"/>
                <a:gd name="T23" fmla="*/ 85 h 126"/>
                <a:gd name="T24" fmla="*/ 144 w 169"/>
                <a:gd name="T25" fmla="*/ 4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" h="126">
                  <a:moveTo>
                    <a:pt x="0" y="0"/>
                  </a:moveTo>
                  <a:cubicBezTo>
                    <a:pt x="39" y="126"/>
                    <a:pt x="39" y="126"/>
                    <a:pt x="39" y="126"/>
                  </a:cubicBezTo>
                  <a:cubicBezTo>
                    <a:pt x="63" y="126"/>
                    <a:pt x="86" y="126"/>
                    <a:pt x="109" y="126"/>
                  </a:cubicBezTo>
                  <a:cubicBezTo>
                    <a:pt x="110" y="123"/>
                    <a:pt x="110" y="121"/>
                    <a:pt x="111" y="119"/>
                  </a:cubicBezTo>
                  <a:cubicBezTo>
                    <a:pt x="113" y="111"/>
                    <a:pt x="119" y="108"/>
                    <a:pt x="125" y="105"/>
                  </a:cubicBezTo>
                  <a:cubicBezTo>
                    <a:pt x="136" y="100"/>
                    <a:pt x="153" y="96"/>
                    <a:pt x="162" y="72"/>
                  </a:cubicBezTo>
                  <a:cubicBezTo>
                    <a:pt x="168" y="55"/>
                    <a:pt x="169" y="19"/>
                    <a:pt x="144" y="16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99" y="0"/>
                    <a:pt x="49" y="0"/>
                    <a:pt x="0" y="0"/>
                  </a:cubicBezTo>
                  <a:close/>
                  <a:moveTo>
                    <a:pt x="144" y="44"/>
                  </a:moveTo>
                  <a:cubicBezTo>
                    <a:pt x="150" y="47"/>
                    <a:pt x="151" y="58"/>
                    <a:pt x="147" y="68"/>
                  </a:cubicBezTo>
                  <a:cubicBezTo>
                    <a:pt x="143" y="78"/>
                    <a:pt x="134" y="88"/>
                    <a:pt x="129" y="85"/>
                  </a:cubicBezTo>
                  <a:cubicBezTo>
                    <a:pt x="116" y="80"/>
                    <a:pt x="132" y="39"/>
                    <a:pt x="144" y="44"/>
                  </a:cubicBezTo>
                  <a:close/>
                </a:path>
              </a:pathLst>
            </a:custGeom>
            <a:solidFill>
              <a:srgbClr val="FFC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88"/>
            <p:cNvSpPr>
              <a:spLocks noEditPoints="1"/>
            </p:cNvSpPr>
            <p:nvPr/>
          </p:nvSpPr>
          <p:spPr bwMode="auto">
            <a:xfrm>
              <a:off x="6732588" y="1989138"/>
              <a:ext cx="187325" cy="180975"/>
            </a:xfrm>
            <a:custGeom>
              <a:avLst/>
              <a:gdLst>
                <a:gd name="T0" fmla="*/ 12 w 67"/>
                <a:gd name="T1" fmla="*/ 2 h 64"/>
                <a:gd name="T2" fmla="*/ 16 w 67"/>
                <a:gd name="T3" fmla="*/ 14 h 64"/>
                <a:gd name="T4" fmla="*/ 12 w 67"/>
                <a:gd name="T5" fmla="*/ 24 h 64"/>
                <a:gd name="T6" fmla="*/ 2 w 67"/>
                <a:gd name="T7" fmla="*/ 35 h 64"/>
                <a:gd name="T8" fmla="*/ 0 w 67"/>
                <a:gd name="T9" fmla="*/ 46 h 64"/>
                <a:gd name="T10" fmla="*/ 12 w 67"/>
                <a:gd name="T11" fmla="*/ 61 h 64"/>
                <a:gd name="T12" fmla="*/ 8 w 67"/>
                <a:gd name="T13" fmla="*/ 49 h 64"/>
                <a:gd name="T14" fmla="*/ 9 w 67"/>
                <a:gd name="T15" fmla="*/ 42 h 64"/>
                <a:gd name="T16" fmla="*/ 19 w 67"/>
                <a:gd name="T17" fmla="*/ 32 h 64"/>
                <a:gd name="T18" fmla="*/ 24 w 67"/>
                <a:gd name="T19" fmla="*/ 22 h 64"/>
                <a:gd name="T20" fmla="*/ 13 w 67"/>
                <a:gd name="T21" fmla="*/ 2 h 64"/>
                <a:gd name="T22" fmla="*/ 55 w 67"/>
                <a:gd name="T23" fmla="*/ 2 h 64"/>
                <a:gd name="T24" fmla="*/ 56 w 67"/>
                <a:gd name="T25" fmla="*/ 5 h 64"/>
                <a:gd name="T26" fmla="*/ 58 w 67"/>
                <a:gd name="T27" fmla="*/ 21 h 64"/>
                <a:gd name="T28" fmla="*/ 48 w 67"/>
                <a:gd name="T29" fmla="*/ 31 h 64"/>
                <a:gd name="T30" fmla="*/ 44 w 67"/>
                <a:gd name="T31" fmla="*/ 41 h 64"/>
                <a:gd name="T32" fmla="*/ 52 w 67"/>
                <a:gd name="T33" fmla="*/ 60 h 64"/>
                <a:gd name="T34" fmla="*/ 54 w 67"/>
                <a:gd name="T35" fmla="*/ 59 h 64"/>
                <a:gd name="T36" fmla="*/ 51 w 67"/>
                <a:gd name="T37" fmla="*/ 45 h 64"/>
                <a:gd name="T38" fmla="*/ 55 w 67"/>
                <a:gd name="T39" fmla="*/ 38 h 64"/>
                <a:gd name="T40" fmla="*/ 65 w 67"/>
                <a:gd name="T41" fmla="*/ 28 h 64"/>
                <a:gd name="T42" fmla="*/ 67 w 67"/>
                <a:gd name="T43" fmla="*/ 17 h 64"/>
                <a:gd name="T44" fmla="*/ 55 w 67"/>
                <a:gd name="T45" fmla="*/ 2 h 64"/>
                <a:gd name="T46" fmla="*/ 33 w 67"/>
                <a:gd name="T47" fmla="*/ 0 h 64"/>
                <a:gd name="T48" fmla="*/ 37 w 67"/>
                <a:gd name="T49" fmla="*/ 12 h 64"/>
                <a:gd name="T50" fmla="*/ 34 w 67"/>
                <a:gd name="T51" fmla="*/ 22 h 64"/>
                <a:gd name="T52" fmla="*/ 24 w 67"/>
                <a:gd name="T53" fmla="*/ 33 h 64"/>
                <a:gd name="T54" fmla="*/ 22 w 67"/>
                <a:gd name="T55" fmla="*/ 44 h 64"/>
                <a:gd name="T56" fmla="*/ 33 w 67"/>
                <a:gd name="T57" fmla="*/ 59 h 64"/>
                <a:gd name="T58" fmla="*/ 29 w 67"/>
                <a:gd name="T59" fmla="*/ 48 h 64"/>
                <a:gd name="T60" fmla="*/ 31 w 67"/>
                <a:gd name="T61" fmla="*/ 40 h 64"/>
                <a:gd name="T62" fmla="*/ 41 w 67"/>
                <a:gd name="T63" fmla="*/ 30 h 64"/>
                <a:gd name="T64" fmla="*/ 45 w 67"/>
                <a:gd name="T65" fmla="*/ 21 h 64"/>
                <a:gd name="T66" fmla="*/ 35 w 67"/>
                <a:gd name="T6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" h="64">
                  <a:moveTo>
                    <a:pt x="12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2" y="5"/>
                    <a:pt x="13" y="5"/>
                  </a:cubicBezTo>
                  <a:cubicBezTo>
                    <a:pt x="14" y="8"/>
                    <a:pt x="15" y="10"/>
                    <a:pt x="16" y="14"/>
                  </a:cubicBezTo>
                  <a:cubicBezTo>
                    <a:pt x="16" y="16"/>
                    <a:pt x="15" y="18"/>
                    <a:pt x="14" y="21"/>
                  </a:cubicBezTo>
                  <a:cubicBezTo>
                    <a:pt x="14" y="22"/>
                    <a:pt x="13" y="23"/>
                    <a:pt x="12" y="24"/>
                  </a:cubicBezTo>
                  <a:cubicBezTo>
                    <a:pt x="10" y="26"/>
                    <a:pt x="7" y="28"/>
                    <a:pt x="5" y="31"/>
                  </a:cubicBezTo>
                  <a:cubicBezTo>
                    <a:pt x="4" y="32"/>
                    <a:pt x="3" y="34"/>
                    <a:pt x="2" y="35"/>
                  </a:cubicBezTo>
                  <a:cubicBezTo>
                    <a:pt x="1" y="37"/>
                    <a:pt x="1" y="39"/>
                    <a:pt x="0" y="41"/>
                  </a:cubicBezTo>
                  <a:cubicBezTo>
                    <a:pt x="0" y="42"/>
                    <a:pt x="0" y="44"/>
                    <a:pt x="0" y="46"/>
                  </a:cubicBezTo>
                  <a:cubicBezTo>
                    <a:pt x="1" y="52"/>
                    <a:pt x="4" y="57"/>
                    <a:pt x="9" y="60"/>
                  </a:cubicBezTo>
                  <a:cubicBezTo>
                    <a:pt x="9" y="61"/>
                    <a:pt x="13" y="64"/>
                    <a:pt x="12" y="61"/>
                  </a:cubicBezTo>
                  <a:cubicBezTo>
                    <a:pt x="11" y="60"/>
                    <a:pt x="11" y="59"/>
                    <a:pt x="11" y="59"/>
                  </a:cubicBezTo>
                  <a:cubicBezTo>
                    <a:pt x="9" y="56"/>
                    <a:pt x="8" y="53"/>
                    <a:pt x="8" y="49"/>
                  </a:cubicBezTo>
                  <a:cubicBezTo>
                    <a:pt x="8" y="48"/>
                    <a:pt x="8" y="47"/>
                    <a:pt x="8" y="45"/>
                  </a:cubicBezTo>
                  <a:cubicBezTo>
                    <a:pt x="8" y="44"/>
                    <a:pt x="9" y="43"/>
                    <a:pt x="9" y="42"/>
                  </a:cubicBezTo>
                  <a:cubicBezTo>
                    <a:pt x="10" y="40"/>
                    <a:pt x="11" y="39"/>
                    <a:pt x="12" y="38"/>
                  </a:cubicBezTo>
                  <a:cubicBezTo>
                    <a:pt x="14" y="36"/>
                    <a:pt x="17" y="34"/>
                    <a:pt x="19" y="32"/>
                  </a:cubicBezTo>
                  <a:cubicBezTo>
                    <a:pt x="20" y="31"/>
                    <a:pt x="21" y="29"/>
                    <a:pt x="22" y="28"/>
                  </a:cubicBezTo>
                  <a:cubicBezTo>
                    <a:pt x="23" y="26"/>
                    <a:pt x="23" y="24"/>
                    <a:pt x="24" y="22"/>
                  </a:cubicBezTo>
                  <a:cubicBezTo>
                    <a:pt x="24" y="21"/>
                    <a:pt x="24" y="19"/>
                    <a:pt x="23" y="17"/>
                  </a:cubicBezTo>
                  <a:cubicBezTo>
                    <a:pt x="22" y="11"/>
                    <a:pt x="19" y="5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lose/>
                  <a:moveTo>
                    <a:pt x="55" y="2"/>
                  </a:moveTo>
                  <a:cubicBezTo>
                    <a:pt x="55" y="2"/>
                    <a:pt x="55" y="2"/>
                    <a:pt x="55" y="2"/>
                  </a:cubicBezTo>
                  <a:cubicBezTo>
                    <a:pt x="54" y="2"/>
                    <a:pt x="56" y="5"/>
                    <a:pt x="56" y="5"/>
                  </a:cubicBezTo>
                  <a:cubicBezTo>
                    <a:pt x="57" y="8"/>
                    <a:pt x="58" y="10"/>
                    <a:pt x="59" y="14"/>
                  </a:cubicBezTo>
                  <a:cubicBezTo>
                    <a:pt x="59" y="16"/>
                    <a:pt x="59" y="18"/>
                    <a:pt x="58" y="21"/>
                  </a:cubicBezTo>
                  <a:cubicBezTo>
                    <a:pt x="57" y="22"/>
                    <a:pt x="56" y="23"/>
                    <a:pt x="55" y="24"/>
                  </a:cubicBezTo>
                  <a:cubicBezTo>
                    <a:pt x="53" y="26"/>
                    <a:pt x="50" y="28"/>
                    <a:pt x="48" y="31"/>
                  </a:cubicBezTo>
                  <a:cubicBezTo>
                    <a:pt x="47" y="32"/>
                    <a:pt x="46" y="34"/>
                    <a:pt x="45" y="35"/>
                  </a:cubicBezTo>
                  <a:cubicBezTo>
                    <a:pt x="44" y="37"/>
                    <a:pt x="44" y="39"/>
                    <a:pt x="44" y="41"/>
                  </a:cubicBezTo>
                  <a:cubicBezTo>
                    <a:pt x="43" y="42"/>
                    <a:pt x="43" y="44"/>
                    <a:pt x="44" y="46"/>
                  </a:cubicBezTo>
                  <a:cubicBezTo>
                    <a:pt x="45" y="52"/>
                    <a:pt x="47" y="57"/>
                    <a:pt x="52" y="60"/>
                  </a:cubicBezTo>
                  <a:cubicBezTo>
                    <a:pt x="53" y="61"/>
                    <a:pt x="56" y="64"/>
                    <a:pt x="55" y="61"/>
                  </a:cubicBezTo>
                  <a:cubicBezTo>
                    <a:pt x="55" y="60"/>
                    <a:pt x="54" y="59"/>
                    <a:pt x="54" y="59"/>
                  </a:cubicBezTo>
                  <a:cubicBezTo>
                    <a:pt x="52" y="56"/>
                    <a:pt x="51" y="53"/>
                    <a:pt x="51" y="49"/>
                  </a:cubicBezTo>
                  <a:cubicBezTo>
                    <a:pt x="51" y="48"/>
                    <a:pt x="51" y="47"/>
                    <a:pt x="51" y="45"/>
                  </a:cubicBezTo>
                  <a:cubicBezTo>
                    <a:pt x="51" y="44"/>
                    <a:pt x="52" y="43"/>
                    <a:pt x="52" y="42"/>
                  </a:cubicBezTo>
                  <a:cubicBezTo>
                    <a:pt x="53" y="40"/>
                    <a:pt x="54" y="39"/>
                    <a:pt x="55" y="38"/>
                  </a:cubicBezTo>
                  <a:cubicBezTo>
                    <a:pt x="57" y="36"/>
                    <a:pt x="60" y="34"/>
                    <a:pt x="62" y="32"/>
                  </a:cubicBezTo>
                  <a:cubicBezTo>
                    <a:pt x="63" y="31"/>
                    <a:pt x="64" y="29"/>
                    <a:pt x="65" y="28"/>
                  </a:cubicBezTo>
                  <a:cubicBezTo>
                    <a:pt x="66" y="26"/>
                    <a:pt x="66" y="24"/>
                    <a:pt x="67" y="22"/>
                  </a:cubicBezTo>
                  <a:cubicBezTo>
                    <a:pt x="67" y="21"/>
                    <a:pt x="67" y="19"/>
                    <a:pt x="67" y="17"/>
                  </a:cubicBezTo>
                  <a:cubicBezTo>
                    <a:pt x="65" y="11"/>
                    <a:pt x="62" y="5"/>
                    <a:pt x="56" y="2"/>
                  </a:cubicBezTo>
                  <a:cubicBezTo>
                    <a:pt x="56" y="2"/>
                    <a:pt x="55" y="2"/>
                    <a:pt x="55" y="2"/>
                  </a:cubicBezTo>
                  <a:close/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34" y="3"/>
                    <a:pt x="34" y="3"/>
                  </a:cubicBezTo>
                  <a:cubicBezTo>
                    <a:pt x="36" y="6"/>
                    <a:pt x="37" y="9"/>
                    <a:pt x="37" y="12"/>
                  </a:cubicBezTo>
                  <a:cubicBezTo>
                    <a:pt x="37" y="14"/>
                    <a:pt x="37" y="17"/>
                    <a:pt x="36" y="19"/>
                  </a:cubicBezTo>
                  <a:cubicBezTo>
                    <a:pt x="35" y="20"/>
                    <a:pt x="35" y="21"/>
                    <a:pt x="34" y="22"/>
                  </a:cubicBezTo>
                  <a:cubicBezTo>
                    <a:pt x="32" y="25"/>
                    <a:pt x="29" y="26"/>
                    <a:pt x="27" y="29"/>
                  </a:cubicBezTo>
                  <a:cubicBezTo>
                    <a:pt x="25" y="30"/>
                    <a:pt x="24" y="32"/>
                    <a:pt x="24" y="33"/>
                  </a:cubicBezTo>
                  <a:cubicBezTo>
                    <a:pt x="23" y="35"/>
                    <a:pt x="22" y="37"/>
                    <a:pt x="22" y="39"/>
                  </a:cubicBezTo>
                  <a:cubicBezTo>
                    <a:pt x="22" y="41"/>
                    <a:pt x="22" y="42"/>
                    <a:pt x="22" y="44"/>
                  </a:cubicBezTo>
                  <a:cubicBezTo>
                    <a:pt x="23" y="50"/>
                    <a:pt x="26" y="55"/>
                    <a:pt x="30" y="59"/>
                  </a:cubicBezTo>
                  <a:cubicBezTo>
                    <a:pt x="31" y="59"/>
                    <a:pt x="35" y="62"/>
                    <a:pt x="33" y="59"/>
                  </a:cubicBezTo>
                  <a:cubicBezTo>
                    <a:pt x="33" y="58"/>
                    <a:pt x="33" y="58"/>
                    <a:pt x="32" y="57"/>
                  </a:cubicBezTo>
                  <a:cubicBezTo>
                    <a:pt x="31" y="54"/>
                    <a:pt x="30" y="51"/>
                    <a:pt x="29" y="48"/>
                  </a:cubicBezTo>
                  <a:cubicBezTo>
                    <a:pt x="29" y="46"/>
                    <a:pt x="29" y="45"/>
                    <a:pt x="30" y="44"/>
                  </a:cubicBezTo>
                  <a:cubicBezTo>
                    <a:pt x="30" y="42"/>
                    <a:pt x="30" y="41"/>
                    <a:pt x="31" y="40"/>
                  </a:cubicBezTo>
                  <a:cubicBezTo>
                    <a:pt x="31" y="39"/>
                    <a:pt x="32" y="38"/>
                    <a:pt x="33" y="36"/>
                  </a:cubicBezTo>
                  <a:cubicBezTo>
                    <a:pt x="35" y="34"/>
                    <a:pt x="38" y="33"/>
                    <a:pt x="41" y="30"/>
                  </a:cubicBezTo>
                  <a:cubicBezTo>
                    <a:pt x="42" y="29"/>
                    <a:pt x="43" y="27"/>
                    <a:pt x="44" y="26"/>
                  </a:cubicBezTo>
                  <a:cubicBezTo>
                    <a:pt x="44" y="24"/>
                    <a:pt x="45" y="22"/>
                    <a:pt x="45" y="21"/>
                  </a:cubicBezTo>
                  <a:cubicBezTo>
                    <a:pt x="45" y="19"/>
                    <a:pt x="45" y="17"/>
                    <a:pt x="45" y="16"/>
                  </a:cubicBezTo>
                  <a:cubicBezTo>
                    <a:pt x="44" y="10"/>
                    <a:pt x="40" y="3"/>
                    <a:pt x="35" y="0"/>
                  </a:cubicBezTo>
                  <a:cubicBezTo>
                    <a:pt x="34" y="0"/>
                    <a:pt x="34" y="0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8" name="文本框 117"/>
          <p:cNvSpPr txBox="1"/>
          <p:nvPr/>
        </p:nvSpPr>
        <p:spPr>
          <a:xfrm>
            <a:off x="962595" y="1815879"/>
            <a:ext cx="186145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</a:rPr>
              <a:t>请输入主要内容，请输入主要内容。请输入主要内容，请输入主要内容，请输入主要内容。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21" name="文本框 120"/>
          <p:cNvSpPr txBox="1"/>
          <p:nvPr/>
        </p:nvSpPr>
        <p:spPr>
          <a:xfrm>
            <a:off x="3726016" y="1815879"/>
            <a:ext cx="186145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</a:rPr>
              <a:t>请输入主要内容，请输入主要内容。请输入主要内容，请输入主要内容，请输入主要内容。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22" name="文本框 121"/>
          <p:cNvSpPr txBox="1"/>
          <p:nvPr/>
        </p:nvSpPr>
        <p:spPr>
          <a:xfrm>
            <a:off x="6489437" y="1815879"/>
            <a:ext cx="186145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</a:rPr>
              <a:t>请输入主要内容，请输入主要内容。请输入主要内容，请输入主要内容，请输入主要内容。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23" name="文本框 122"/>
          <p:cNvSpPr txBox="1"/>
          <p:nvPr/>
        </p:nvSpPr>
        <p:spPr>
          <a:xfrm>
            <a:off x="9252857" y="1815879"/>
            <a:ext cx="186145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</a:rPr>
              <a:t>请输入主要内容，请输入主要内容。请输入主要内容，请输入主要内容，请输入主要内容。</a:t>
            </a:r>
            <a:endParaRPr lang="en-US" altLang="zh-C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6" grpId="0" animBg="1"/>
      <p:bldP spid="57" grpId="0" animBg="1"/>
      <p:bldP spid="59" grpId="0" animBg="1"/>
      <p:bldP spid="60" grpId="0" animBg="1"/>
      <p:bldP spid="62" grpId="0" animBg="1"/>
      <p:bldP spid="63" grpId="0" animBg="1"/>
      <p:bldP spid="64" grpId="0" animBg="1"/>
      <p:bldP spid="66" grpId="0" animBg="1"/>
      <p:bldP spid="118" grpId="0"/>
      <p:bldP spid="121" grpId="0"/>
      <p:bldP spid="122" grpId="0"/>
      <p:bldP spid="1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58813" y="0"/>
            <a:ext cx="168501" cy="111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065370" y="256185"/>
            <a:ext cx="6177259" cy="60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chemeClr val="bg1"/>
                </a:solidFill>
              </a:rPr>
              <a:t>请输入二级标题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EDC7-C26D-4C05-B5E2-58FE20F1ECBA}" type="slidenum">
              <a:rPr lang="zh-CN" altLang="en-US" smtClean="0"/>
              <a:t>13</a:t>
            </a:fld>
            <a:endParaRPr lang="zh-CN" altLang="en-US" dirty="0"/>
          </a:p>
        </p:txBody>
      </p:sp>
      <p:sp>
        <p:nvSpPr>
          <p:cNvPr id="46" name="矩形 45"/>
          <p:cNvSpPr/>
          <p:nvPr/>
        </p:nvSpPr>
        <p:spPr>
          <a:xfrm>
            <a:off x="658606" y="1538218"/>
            <a:ext cx="5400881" cy="1890782"/>
          </a:xfrm>
          <a:prstGeom prst="rect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3265715" y="3482340"/>
            <a:ext cx="2793772" cy="1145670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6127730" y="1538218"/>
            <a:ext cx="2512717" cy="2501054"/>
          </a:xfrm>
          <a:prstGeom prst="rect">
            <a:avLst/>
          </a:prstGeom>
          <a:solidFill>
            <a:srgbClr val="92D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8742053" y="1538218"/>
            <a:ext cx="1327234" cy="2501054"/>
          </a:xfrm>
          <a:prstGeom prst="rect">
            <a:avLst/>
          </a:prstGeom>
          <a:solidFill>
            <a:srgbClr val="28609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8742052" y="4066515"/>
            <a:ext cx="1327234" cy="2217070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3265715" y="4697297"/>
            <a:ext cx="2793772" cy="1611428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6127730" y="4091655"/>
            <a:ext cx="2512717" cy="2206184"/>
          </a:xfrm>
          <a:prstGeom prst="rect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658606" y="3482340"/>
            <a:ext cx="2565250" cy="2826385"/>
          </a:xfrm>
          <a:prstGeom prst="rect">
            <a:avLst/>
          </a:prstGeom>
          <a:solidFill>
            <a:srgbClr val="92D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</a:endParaRPr>
          </a:p>
        </p:txBody>
      </p:sp>
      <p:sp>
        <p:nvSpPr>
          <p:cNvPr id="118" name="文本框 117"/>
          <p:cNvSpPr txBox="1"/>
          <p:nvPr/>
        </p:nvSpPr>
        <p:spPr>
          <a:xfrm>
            <a:off x="3425273" y="5429742"/>
            <a:ext cx="2648281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</a:rPr>
              <a:t>请输入主要内容，请输入主要内容。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21" name="文本框 120"/>
          <p:cNvSpPr txBox="1"/>
          <p:nvPr/>
        </p:nvSpPr>
        <p:spPr>
          <a:xfrm>
            <a:off x="984235" y="4299091"/>
            <a:ext cx="186145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</a:rPr>
              <a:t>请输入主要内容，请输入主要内容。请输入主要内容，请输入主要内容，请输入主要内容。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22" name="文本框 121"/>
          <p:cNvSpPr txBox="1"/>
          <p:nvPr/>
        </p:nvSpPr>
        <p:spPr>
          <a:xfrm>
            <a:off x="6281705" y="2097743"/>
            <a:ext cx="186145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</a:rPr>
              <a:t>请输入主要内容，请输入主要内容。请输入主要内容，请输入主要内容，请输入主要内容。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984235" y="2484197"/>
            <a:ext cx="485394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</a:rPr>
              <a:t>请输入主要内容，请输入主要内容。请输入主要内容，请输入主要内容。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984235" y="1767552"/>
            <a:ext cx="3473432" cy="60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bg1"/>
                </a:solidFill>
              </a:rPr>
              <a:t>请输入标题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974454" y="3622356"/>
            <a:ext cx="2291261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bg1"/>
                </a:solidFill>
              </a:rPr>
              <a:t>请输入标题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3640817" y="3692095"/>
            <a:ext cx="2291261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bg1"/>
                </a:solidFill>
              </a:rPr>
              <a:t>请输入标题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3425273" y="4710803"/>
            <a:ext cx="2291261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bg1"/>
                </a:solidFill>
              </a:rPr>
              <a:t>请输入标题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6311900" y="4889594"/>
            <a:ext cx="2189843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</a:rPr>
              <a:t>请输入主要内容，请输入主要内容。请输入主要内容。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6311900" y="4136022"/>
            <a:ext cx="2291261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bg1"/>
                </a:solidFill>
              </a:rPr>
              <a:t>请输入标题</a:t>
            </a:r>
          </a:p>
        </p:txBody>
      </p:sp>
      <p:sp>
        <p:nvSpPr>
          <p:cNvPr id="55" name="矩形 54"/>
          <p:cNvSpPr/>
          <p:nvPr/>
        </p:nvSpPr>
        <p:spPr>
          <a:xfrm>
            <a:off x="10170893" y="1538217"/>
            <a:ext cx="1288187" cy="4759621"/>
          </a:xfrm>
          <a:prstGeom prst="rect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6276613" y="1485835"/>
            <a:ext cx="2363834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bg1"/>
                </a:solidFill>
              </a:rPr>
              <a:t>请输入标题</a:t>
            </a:r>
          </a:p>
        </p:txBody>
      </p:sp>
      <p:sp>
        <p:nvSpPr>
          <p:cNvPr id="123" name="文本框 122"/>
          <p:cNvSpPr txBox="1"/>
          <p:nvPr/>
        </p:nvSpPr>
        <p:spPr>
          <a:xfrm>
            <a:off x="10223373" y="2975704"/>
            <a:ext cx="1204708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</a:rPr>
              <a:t>请输入主要内容，请输入主要内容。请输入主要内容，请输入主要内容。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10047629" y="1658020"/>
            <a:ext cx="1362349" cy="1165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 dirty="0">
                <a:solidFill>
                  <a:schemeClr val="bg1"/>
                </a:solidFill>
              </a:rPr>
              <a:t>请输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2800" b="1" dirty="0">
                <a:solidFill>
                  <a:schemeClr val="bg1"/>
                </a:solidFill>
              </a:rPr>
              <a:t>入标题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8685280" y="2090920"/>
            <a:ext cx="1362349" cy="1165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 dirty="0">
                <a:solidFill>
                  <a:schemeClr val="bg1"/>
                </a:solidFill>
              </a:rPr>
              <a:t>请输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2800" b="1" dirty="0">
                <a:solidFill>
                  <a:schemeClr val="bg1"/>
                </a:solidFill>
              </a:rPr>
              <a:t>入标题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8685279" y="4448792"/>
            <a:ext cx="1362349" cy="1165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 dirty="0">
                <a:solidFill>
                  <a:schemeClr val="bg1"/>
                </a:solidFill>
              </a:rPr>
              <a:t>请输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2800" b="1" dirty="0">
                <a:solidFill>
                  <a:schemeClr val="bg1"/>
                </a:solidFill>
              </a:rPr>
              <a:t>入标题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50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6" grpId="0" animBg="1"/>
      <p:bldP spid="57" grpId="0" animBg="1"/>
      <p:bldP spid="59" grpId="0" animBg="1"/>
      <p:bldP spid="60" grpId="0" animBg="1"/>
      <p:bldP spid="62" grpId="0" animBg="1"/>
      <p:bldP spid="63" grpId="0" animBg="1"/>
      <p:bldP spid="64" grpId="0" animBg="1"/>
      <p:bldP spid="66" grpId="0" animBg="1"/>
      <p:bldP spid="118" grpId="0"/>
      <p:bldP spid="121" grpId="0"/>
      <p:bldP spid="122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 animBg="1"/>
      <p:bldP spid="56" grpId="0"/>
      <p:bldP spid="123" grpId="0"/>
      <p:bldP spid="58" grpId="0"/>
      <p:bldP spid="61" grpId="0"/>
      <p:bldP spid="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768313" cy="6858000"/>
          </a:xfrm>
          <a:prstGeom prst="rect">
            <a:avLst/>
          </a:prstGeom>
        </p:spPr>
      </p:pic>
      <p:sp>
        <p:nvSpPr>
          <p:cNvPr id="3" name="Rectangle 8"/>
          <p:cNvSpPr/>
          <p:nvPr/>
        </p:nvSpPr>
        <p:spPr bwMode="auto">
          <a:xfrm>
            <a:off x="1" y="3831045"/>
            <a:ext cx="5497288" cy="663166"/>
          </a:xfrm>
          <a:prstGeom prst="rect">
            <a:avLst/>
          </a:prstGeom>
          <a:solidFill>
            <a:schemeClr val="accent6">
              <a:lumMod val="75000"/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46630" rIns="46630" bIns="46630" numCol="1" spcCol="0" rtlCol="0" fromWordArt="0" anchor="ctr" anchorCtr="0" forceAA="0" compatLnSpc="1">
            <a:noAutofit/>
          </a:bodyPr>
          <a:lstStyle/>
          <a:p>
            <a:pPr defTabSz="951230">
              <a:lnSpc>
                <a:spcPct val="90000"/>
              </a:lnSpc>
              <a:spcBef>
                <a:spcPct val="0"/>
              </a:spcBef>
              <a:spcAft>
                <a:spcPts val="1225"/>
              </a:spcAft>
            </a:pPr>
            <a:r>
              <a:rPr lang="zh-CN" altLang="en-US" sz="2445" dirty="0">
                <a:solidFill>
                  <a:srgbClr val="FFFFFF"/>
                </a:solidFill>
                <a:latin typeface="Segoe UI Light" panose="020B0502040204020203"/>
              </a:rPr>
              <a:t>请输入内容，请输入内容</a:t>
            </a:r>
            <a:endParaRPr lang="en-US" altLang="zh-CN" sz="2445" dirty="0">
              <a:solidFill>
                <a:srgbClr val="FFFFFF"/>
              </a:solidFill>
              <a:latin typeface="Segoe UI Light" panose="020B0502040204020203"/>
            </a:endParaRPr>
          </a:p>
        </p:txBody>
      </p:sp>
      <p:sp>
        <p:nvSpPr>
          <p:cNvPr id="4" name="Rectangle 9"/>
          <p:cNvSpPr/>
          <p:nvPr/>
        </p:nvSpPr>
        <p:spPr bwMode="auto">
          <a:xfrm>
            <a:off x="1" y="4549060"/>
            <a:ext cx="5497286" cy="663166"/>
          </a:xfrm>
          <a:prstGeom prst="rect">
            <a:avLst/>
          </a:prstGeom>
          <a:solidFill>
            <a:schemeClr val="accent6">
              <a:lumMod val="75000"/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46630" rIns="46630" bIns="46630" numCol="1" spcCol="0" rtlCol="0" fromWordArt="0" anchor="ctr" anchorCtr="0" forceAA="0" compatLnSpc="1">
            <a:noAutofit/>
          </a:bodyPr>
          <a:lstStyle/>
          <a:p>
            <a:pPr defTabSz="951230">
              <a:lnSpc>
                <a:spcPct val="90000"/>
              </a:lnSpc>
              <a:spcBef>
                <a:spcPct val="0"/>
              </a:spcBef>
              <a:spcAft>
                <a:spcPts val="1225"/>
              </a:spcAft>
            </a:pPr>
            <a:r>
              <a:rPr lang="zh-CN" altLang="en-US" sz="2445" dirty="0">
                <a:solidFill>
                  <a:srgbClr val="FFFFFF"/>
                </a:solidFill>
                <a:latin typeface="Segoe UI Light" panose="020B0502040204020203"/>
              </a:rPr>
              <a:t>请输入内容，请输入内容</a:t>
            </a:r>
            <a:endParaRPr lang="en-US" altLang="zh-CN" sz="2445" dirty="0">
              <a:solidFill>
                <a:srgbClr val="FFFFFF"/>
              </a:solidFill>
              <a:latin typeface="Segoe UI Light" panose="020B0502040204020203"/>
            </a:endParaRPr>
          </a:p>
        </p:txBody>
      </p:sp>
      <p:sp>
        <p:nvSpPr>
          <p:cNvPr id="5" name="Rectangle 10"/>
          <p:cNvSpPr/>
          <p:nvPr/>
        </p:nvSpPr>
        <p:spPr bwMode="auto">
          <a:xfrm>
            <a:off x="1" y="5267075"/>
            <a:ext cx="5497288" cy="663166"/>
          </a:xfrm>
          <a:prstGeom prst="rect">
            <a:avLst/>
          </a:prstGeom>
          <a:solidFill>
            <a:schemeClr val="accent6">
              <a:lumMod val="75000"/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46630" rIns="46630" bIns="46630" numCol="1" spcCol="0" rtlCol="0" fromWordArt="0" anchor="ctr" anchorCtr="0" forceAA="0" compatLnSpc="1">
            <a:noAutofit/>
          </a:bodyPr>
          <a:lstStyle/>
          <a:p>
            <a:pPr defTabSz="951230">
              <a:lnSpc>
                <a:spcPct val="90000"/>
              </a:lnSpc>
              <a:spcBef>
                <a:spcPct val="0"/>
              </a:spcBef>
              <a:spcAft>
                <a:spcPts val="1225"/>
              </a:spcAft>
            </a:pPr>
            <a:r>
              <a:rPr lang="zh-CN" altLang="en-US" sz="2445" dirty="0">
                <a:solidFill>
                  <a:srgbClr val="FFFFFF"/>
                </a:solidFill>
                <a:latin typeface="Segoe UI Light" panose="020B0502040204020203"/>
              </a:rPr>
              <a:t>请输入内容，请输入内容</a:t>
            </a:r>
            <a:endParaRPr lang="en-US" altLang="zh-CN" sz="2445" dirty="0">
              <a:solidFill>
                <a:srgbClr val="FFFFFF"/>
              </a:solidFill>
              <a:latin typeface="Segoe UI Light" panose="020B0502040204020203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768313" y="1"/>
            <a:ext cx="5423687" cy="6857999"/>
          </a:xfrm>
          <a:prstGeom prst="rect">
            <a:avLst/>
          </a:prstGeom>
          <a:solidFill>
            <a:srgbClr val="28609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148294" y="2447861"/>
            <a:ext cx="443161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</a:rPr>
              <a:t>请输入主要内容，请输入主要内容。请输入主要内容，请输入主要内容。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148294" y="3463972"/>
            <a:ext cx="443161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</a:rPr>
              <a:t>请输入主要内容，请输入主要内容。请输入主要内容，请输入主要内容。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148294" y="4480083"/>
            <a:ext cx="443161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</a:rPr>
              <a:t>请输入主要内容，请输入主要内容。请输入主要内容，请输入主要内容。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48294" y="5496195"/>
            <a:ext cx="443161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</a:rPr>
              <a:t>请输入主要内容，请输入主要内容。请输入主要内容，请输入主要内容。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148294" y="1367341"/>
            <a:ext cx="2363834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bg1"/>
                </a:solidFill>
              </a:rPr>
              <a:t>请输入标题</a:t>
            </a: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EDC7-C26D-4C05-B5E2-58FE20F1ECBA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>
          <a:xfrm flipV="1">
            <a:off x="-12571" y="0"/>
            <a:ext cx="3865223" cy="2341812"/>
          </a:xfrm>
          <a:prstGeom prst="triangle">
            <a:avLst>
              <a:gd name="adj" fmla="val 3832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-275739" y="175709"/>
            <a:ext cx="3846285" cy="751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b="1" dirty="0">
                <a:solidFill>
                  <a:schemeClr val="bg1"/>
                </a:solidFill>
              </a:rPr>
              <a:t>过渡页</a:t>
            </a:r>
          </a:p>
        </p:txBody>
      </p:sp>
      <p:sp>
        <p:nvSpPr>
          <p:cNvPr id="6" name="等腰三角形 5"/>
          <p:cNvSpPr/>
          <p:nvPr/>
        </p:nvSpPr>
        <p:spPr>
          <a:xfrm rot="3612776" flipV="1">
            <a:off x="724681" y="1944426"/>
            <a:ext cx="420851" cy="362802"/>
          </a:xfrm>
          <a:prstGeom prst="triangle">
            <a:avLst/>
          </a:prstGeom>
          <a:solidFill>
            <a:srgbClr val="D9D9D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762032" y="943170"/>
            <a:ext cx="185782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920040" y="2909250"/>
            <a:ext cx="2674752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b="1" dirty="0">
                <a:solidFill>
                  <a:schemeClr val="bg1"/>
                </a:solidFill>
              </a:rPr>
              <a:t>请输入</a:t>
            </a:r>
            <a:endParaRPr lang="en-US" altLang="zh-CN" sz="3600" b="1" dirty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3600" b="1" dirty="0">
                <a:solidFill>
                  <a:schemeClr val="bg1"/>
                </a:solidFill>
              </a:rPr>
              <a:t>一级标题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4559527" y="2125827"/>
            <a:ext cx="14514" cy="3352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5085827" y="2716440"/>
            <a:ext cx="5366295" cy="1725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2800" dirty="0">
                <a:solidFill>
                  <a:schemeClr val="bg1"/>
                </a:solidFill>
              </a:rPr>
              <a:t>请输入二级标题</a:t>
            </a:r>
          </a:p>
          <a:p>
            <a:pPr marL="742950" indent="-742950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2800" dirty="0">
                <a:solidFill>
                  <a:schemeClr val="bg1"/>
                </a:solidFill>
              </a:rPr>
              <a:t>请输入二级标题</a:t>
            </a:r>
          </a:p>
          <a:p>
            <a:pPr marL="742950" indent="-742950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2800" dirty="0">
                <a:solidFill>
                  <a:schemeClr val="bg1"/>
                </a:solidFill>
              </a:rPr>
              <a:t>请输入二级标题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27484" y="804652"/>
            <a:ext cx="1862397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200" b="1" dirty="0">
                <a:solidFill>
                  <a:schemeClr val="bg1"/>
                </a:solidFill>
              </a:rPr>
              <a:t>transition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217" y="0"/>
            <a:ext cx="12251258" cy="6901542"/>
          </a:xfrm>
          <a:prstGeom prst="rect">
            <a:avLst/>
          </a:prstGeom>
          <a:ln>
            <a:noFill/>
          </a:ln>
        </p:spPr>
      </p:pic>
      <p:sp>
        <p:nvSpPr>
          <p:cNvPr id="3" name="Rectangle 10"/>
          <p:cNvSpPr/>
          <p:nvPr/>
        </p:nvSpPr>
        <p:spPr bwMode="auto">
          <a:xfrm>
            <a:off x="9083807" y="1401209"/>
            <a:ext cx="2286000" cy="2057400"/>
          </a:xfrm>
          <a:prstGeom prst="rect">
            <a:avLst/>
          </a:prstGeom>
          <a:solidFill>
            <a:srgbClr val="286092">
              <a:alpha val="80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45720" tIns="91437" rIns="0" bIns="91437" numCol="1" rtlCol="0" anchor="t" anchorCtr="0" compatLnSpc="1"/>
          <a:lstStyle/>
          <a:p>
            <a:pPr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00" spc="-1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 panose="020B0502040204020203"/>
            </a:endParaRPr>
          </a:p>
        </p:txBody>
      </p:sp>
      <p:sp>
        <p:nvSpPr>
          <p:cNvPr id="4" name="Rectangle 15"/>
          <p:cNvSpPr/>
          <p:nvPr/>
        </p:nvSpPr>
        <p:spPr bwMode="auto">
          <a:xfrm>
            <a:off x="6689838" y="1401209"/>
            <a:ext cx="2286000" cy="2057400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45720" tIns="91437" rIns="146306" bIns="91437" numCol="1" rtlCol="0" anchor="t" anchorCtr="0" compatLnSpc="1"/>
          <a:lstStyle/>
          <a:p>
            <a:pPr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00" spc="-1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 panose="020B0502040204020203"/>
            </a:endParaRPr>
          </a:p>
        </p:txBody>
      </p:sp>
      <p:sp>
        <p:nvSpPr>
          <p:cNvPr id="5" name="Rectangle 17"/>
          <p:cNvSpPr/>
          <p:nvPr/>
        </p:nvSpPr>
        <p:spPr bwMode="auto">
          <a:xfrm>
            <a:off x="6689838" y="3536883"/>
            <a:ext cx="2286000" cy="2057400"/>
          </a:xfrm>
          <a:prstGeom prst="rect">
            <a:avLst/>
          </a:prstGeom>
          <a:solidFill>
            <a:srgbClr val="92D050">
              <a:alpha val="80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45720" tIns="91437" rIns="0" bIns="91437" numCol="1" rtlCol="0" anchor="t" anchorCtr="0" compatLnSpc="1"/>
          <a:lstStyle/>
          <a:p>
            <a:pPr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00" spc="-1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 panose="020B0502040204020203"/>
            </a:endParaRPr>
          </a:p>
        </p:txBody>
      </p:sp>
      <p:sp>
        <p:nvSpPr>
          <p:cNvPr id="6" name="Rectangle 18"/>
          <p:cNvSpPr/>
          <p:nvPr/>
        </p:nvSpPr>
        <p:spPr bwMode="auto">
          <a:xfrm>
            <a:off x="9083807" y="3536883"/>
            <a:ext cx="2286000" cy="2057400"/>
          </a:xfrm>
          <a:prstGeom prst="rect">
            <a:avLst/>
          </a:prstGeom>
          <a:solidFill>
            <a:srgbClr val="FFC000">
              <a:alpha val="80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45720" tIns="91437" rIns="0" bIns="91437" numCol="1" rtlCol="0" anchor="t" anchorCtr="0" compatLnSpc="1"/>
          <a:lstStyle/>
          <a:p>
            <a:pPr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00" spc="-1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 panose="020B0502040204020203"/>
            </a:endParaRPr>
          </a:p>
        </p:txBody>
      </p:sp>
      <p:sp>
        <p:nvSpPr>
          <p:cNvPr id="8" name="Freeform 10"/>
          <p:cNvSpPr>
            <a:spLocks noEditPoints="1"/>
          </p:cNvSpPr>
          <p:nvPr/>
        </p:nvSpPr>
        <p:spPr bwMode="auto">
          <a:xfrm>
            <a:off x="658813" y="2140069"/>
            <a:ext cx="3775339" cy="2577861"/>
          </a:xfrm>
          <a:custGeom>
            <a:avLst/>
            <a:gdLst>
              <a:gd name="T0" fmla="*/ 259 w 1474"/>
              <a:gd name="T1" fmla="*/ 369 h 1005"/>
              <a:gd name="T2" fmla="*/ 259 w 1474"/>
              <a:gd name="T3" fmla="*/ 362 h 1005"/>
              <a:gd name="T4" fmla="*/ 621 w 1474"/>
              <a:gd name="T5" fmla="*/ 0 h 1005"/>
              <a:gd name="T6" fmla="*/ 931 w 1474"/>
              <a:gd name="T7" fmla="*/ 175 h 1005"/>
              <a:gd name="T8" fmla="*/ 1061 w 1474"/>
              <a:gd name="T9" fmla="*/ 132 h 1005"/>
              <a:gd name="T10" fmla="*/ 1278 w 1474"/>
              <a:gd name="T11" fmla="*/ 329 h 1005"/>
              <a:gd name="T12" fmla="*/ 967 w 1474"/>
              <a:gd name="T13" fmla="*/ 486 h 1005"/>
              <a:gd name="T14" fmla="*/ 720 w 1474"/>
              <a:gd name="T15" fmla="*/ 348 h 1005"/>
              <a:gd name="T16" fmla="*/ 474 w 1474"/>
              <a:gd name="T17" fmla="*/ 485 h 1005"/>
              <a:gd name="T18" fmla="*/ 259 w 1474"/>
              <a:gd name="T19" fmla="*/ 369 h 1005"/>
              <a:gd name="T20" fmla="*/ 1292 w 1474"/>
              <a:gd name="T21" fmla="*/ 367 h 1005"/>
              <a:gd name="T22" fmla="*/ 986 w 1474"/>
              <a:gd name="T23" fmla="*/ 522 h 1005"/>
              <a:gd name="T24" fmla="*/ 1006 w 1474"/>
              <a:gd name="T25" fmla="*/ 590 h 1005"/>
              <a:gd name="T26" fmla="*/ 1066 w 1474"/>
              <a:gd name="T27" fmla="*/ 583 h 1005"/>
              <a:gd name="T28" fmla="*/ 996 w 1474"/>
              <a:gd name="T29" fmla="*/ 671 h 1005"/>
              <a:gd name="T30" fmla="*/ 907 w 1474"/>
              <a:gd name="T31" fmla="*/ 601 h 1005"/>
              <a:gd name="T32" fmla="*/ 966 w 1474"/>
              <a:gd name="T33" fmla="*/ 594 h 1005"/>
              <a:gd name="T34" fmla="*/ 946 w 1474"/>
              <a:gd name="T35" fmla="*/ 531 h 1005"/>
              <a:gd name="T36" fmla="*/ 944 w 1474"/>
              <a:gd name="T37" fmla="*/ 526 h 1005"/>
              <a:gd name="T38" fmla="*/ 720 w 1474"/>
              <a:gd name="T39" fmla="*/ 388 h 1005"/>
              <a:gd name="T40" fmla="*/ 500 w 1474"/>
              <a:gd name="T41" fmla="*/ 519 h 1005"/>
              <a:gd name="T42" fmla="*/ 499 w 1474"/>
              <a:gd name="T43" fmla="*/ 520 h 1005"/>
              <a:gd name="T44" fmla="*/ 479 w 1474"/>
              <a:gd name="T45" fmla="*/ 571 h 1005"/>
              <a:gd name="T46" fmla="*/ 439 w 1474"/>
              <a:gd name="T47" fmla="*/ 564 h 1005"/>
              <a:gd name="T48" fmla="*/ 455 w 1474"/>
              <a:gd name="T49" fmla="*/ 521 h 1005"/>
              <a:gd name="T50" fmla="*/ 232 w 1474"/>
              <a:gd name="T51" fmla="*/ 400 h 1005"/>
              <a:gd name="T52" fmla="*/ 0 w 1474"/>
              <a:gd name="T53" fmla="*/ 698 h 1005"/>
              <a:gd name="T54" fmla="*/ 308 w 1474"/>
              <a:gd name="T55" fmla="*/ 1005 h 1005"/>
              <a:gd name="T56" fmla="*/ 308 w 1474"/>
              <a:gd name="T57" fmla="*/ 1005 h 1005"/>
              <a:gd name="T58" fmla="*/ 717 w 1474"/>
              <a:gd name="T59" fmla="*/ 1005 h 1005"/>
              <a:gd name="T60" fmla="*/ 717 w 1474"/>
              <a:gd name="T61" fmla="*/ 929 h 1005"/>
              <a:gd name="T62" fmla="*/ 438 w 1474"/>
              <a:gd name="T63" fmla="*/ 706 h 1005"/>
              <a:gd name="T64" fmla="*/ 380 w 1474"/>
              <a:gd name="T65" fmla="*/ 711 h 1005"/>
              <a:gd name="T66" fmla="*/ 452 w 1474"/>
              <a:gd name="T67" fmla="*/ 624 h 1005"/>
              <a:gd name="T68" fmla="*/ 539 w 1474"/>
              <a:gd name="T69" fmla="*/ 697 h 1005"/>
              <a:gd name="T70" fmla="*/ 478 w 1474"/>
              <a:gd name="T71" fmla="*/ 702 h 1005"/>
              <a:gd name="T72" fmla="*/ 720 w 1474"/>
              <a:gd name="T73" fmla="*/ 889 h 1005"/>
              <a:gd name="T74" fmla="*/ 960 w 1474"/>
              <a:gd name="T75" fmla="*/ 709 h 1005"/>
              <a:gd name="T76" fmla="*/ 1000 w 1474"/>
              <a:gd name="T77" fmla="*/ 716 h 1005"/>
              <a:gd name="T78" fmla="*/ 757 w 1474"/>
              <a:gd name="T79" fmla="*/ 927 h 1005"/>
              <a:gd name="T80" fmla="*/ 757 w 1474"/>
              <a:gd name="T81" fmla="*/ 1005 h 1005"/>
              <a:gd name="T82" fmla="*/ 1136 w 1474"/>
              <a:gd name="T83" fmla="*/ 1005 h 1005"/>
              <a:gd name="T84" fmla="*/ 1474 w 1474"/>
              <a:gd name="T85" fmla="*/ 667 h 1005"/>
              <a:gd name="T86" fmla="*/ 1292 w 1474"/>
              <a:gd name="T87" fmla="*/ 367 h 1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74" h="1005">
                <a:moveTo>
                  <a:pt x="259" y="369"/>
                </a:moveTo>
                <a:cubicBezTo>
                  <a:pt x="259" y="367"/>
                  <a:pt x="259" y="365"/>
                  <a:pt x="259" y="362"/>
                </a:cubicBezTo>
                <a:cubicBezTo>
                  <a:pt x="259" y="162"/>
                  <a:pt x="421" y="0"/>
                  <a:pt x="621" y="0"/>
                </a:cubicBezTo>
                <a:cubicBezTo>
                  <a:pt x="753" y="0"/>
                  <a:pt x="868" y="70"/>
                  <a:pt x="931" y="175"/>
                </a:cubicBezTo>
                <a:cubicBezTo>
                  <a:pt x="968" y="148"/>
                  <a:pt x="1013" y="132"/>
                  <a:pt x="1061" y="132"/>
                </a:cubicBezTo>
                <a:cubicBezTo>
                  <a:pt x="1175" y="132"/>
                  <a:pt x="1268" y="219"/>
                  <a:pt x="1278" y="329"/>
                </a:cubicBezTo>
                <a:cubicBezTo>
                  <a:pt x="967" y="486"/>
                  <a:pt x="967" y="486"/>
                  <a:pt x="967" y="486"/>
                </a:cubicBezTo>
                <a:cubicBezTo>
                  <a:pt x="916" y="404"/>
                  <a:pt x="824" y="348"/>
                  <a:pt x="720" y="348"/>
                </a:cubicBezTo>
                <a:cubicBezTo>
                  <a:pt x="616" y="348"/>
                  <a:pt x="525" y="403"/>
                  <a:pt x="474" y="485"/>
                </a:cubicBezTo>
                <a:lnTo>
                  <a:pt x="259" y="369"/>
                </a:lnTo>
                <a:close/>
                <a:moveTo>
                  <a:pt x="1292" y="367"/>
                </a:moveTo>
                <a:cubicBezTo>
                  <a:pt x="986" y="522"/>
                  <a:pt x="986" y="522"/>
                  <a:pt x="986" y="522"/>
                </a:cubicBezTo>
                <a:cubicBezTo>
                  <a:pt x="995" y="543"/>
                  <a:pt x="1002" y="566"/>
                  <a:pt x="1006" y="590"/>
                </a:cubicBezTo>
                <a:cubicBezTo>
                  <a:pt x="1066" y="583"/>
                  <a:pt x="1066" y="583"/>
                  <a:pt x="1066" y="583"/>
                </a:cubicBezTo>
                <a:cubicBezTo>
                  <a:pt x="996" y="671"/>
                  <a:pt x="996" y="671"/>
                  <a:pt x="996" y="671"/>
                </a:cubicBezTo>
                <a:cubicBezTo>
                  <a:pt x="907" y="601"/>
                  <a:pt x="907" y="601"/>
                  <a:pt x="907" y="601"/>
                </a:cubicBezTo>
                <a:cubicBezTo>
                  <a:pt x="966" y="594"/>
                  <a:pt x="966" y="594"/>
                  <a:pt x="966" y="594"/>
                </a:cubicBezTo>
                <a:cubicBezTo>
                  <a:pt x="962" y="572"/>
                  <a:pt x="955" y="551"/>
                  <a:pt x="946" y="531"/>
                </a:cubicBezTo>
                <a:cubicBezTo>
                  <a:pt x="944" y="526"/>
                  <a:pt x="944" y="526"/>
                  <a:pt x="944" y="526"/>
                </a:cubicBezTo>
                <a:cubicBezTo>
                  <a:pt x="902" y="445"/>
                  <a:pt x="818" y="388"/>
                  <a:pt x="720" y="388"/>
                </a:cubicBezTo>
                <a:cubicBezTo>
                  <a:pt x="625" y="388"/>
                  <a:pt x="543" y="441"/>
                  <a:pt x="500" y="519"/>
                </a:cubicBezTo>
                <a:cubicBezTo>
                  <a:pt x="499" y="520"/>
                  <a:pt x="499" y="520"/>
                  <a:pt x="499" y="520"/>
                </a:cubicBezTo>
                <a:cubicBezTo>
                  <a:pt x="491" y="536"/>
                  <a:pt x="484" y="553"/>
                  <a:pt x="479" y="571"/>
                </a:cubicBezTo>
                <a:cubicBezTo>
                  <a:pt x="439" y="564"/>
                  <a:pt x="439" y="564"/>
                  <a:pt x="439" y="564"/>
                </a:cubicBezTo>
                <a:cubicBezTo>
                  <a:pt x="443" y="549"/>
                  <a:pt x="449" y="535"/>
                  <a:pt x="455" y="521"/>
                </a:cubicBezTo>
                <a:cubicBezTo>
                  <a:pt x="232" y="400"/>
                  <a:pt x="232" y="400"/>
                  <a:pt x="232" y="400"/>
                </a:cubicBezTo>
                <a:cubicBezTo>
                  <a:pt x="99" y="434"/>
                  <a:pt x="0" y="554"/>
                  <a:pt x="0" y="698"/>
                </a:cubicBezTo>
                <a:cubicBezTo>
                  <a:pt x="0" y="868"/>
                  <a:pt x="138" y="1005"/>
                  <a:pt x="308" y="1005"/>
                </a:cubicBezTo>
                <a:cubicBezTo>
                  <a:pt x="308" y="1005"/>
                  <a:pt x="308" y="1005"/>
                  <a:pt x="308" y="1005"/>
                </a:cubicBezTo>
                <a:cubicBezTo>
                  <a:pt x="717" y="1005"/>
                  <a:pt x="717" y="1005"/>
                  <a:pt x="717" y="1005"/>
                </a:cubicBezTo>
                <a:cubicBezTo>
                  <a:pt x="717" y="929"/>
                  <a:pt x="717" y="929"/>
                  <a:pt x="717" y="929"/>
                </a:cubicBezTo>
                <a:cubicBezTo>
                  <a:pt x="582" y="928"/>
                  <a:pt x="468" y="833"/>
                  <a:pt x="438" y="706"/>
                </a:cubicBezTo>
                <a:cubicBezTo>
                  <a:pt x="380" y="711"/>
                  <a:pt x="380" y="711"/>
                  <a:pt x="380" y="711"/>
                </a:cubicBezTo>
                <a:cubicBezTo>
                  <a:pt x="452" y="624"/>
                  <a:pt x="452" y="624"/>
                  <a:pt x="452" y="624"/>
                </a:cubicBezTo>
                <a:cubicBezTo>
                  <a:pt x="539" y="697"/>
                  <a:pt x="539" y="697"/>
                  <a:pt x="539" y="697"/>
                </a:cubicBezTo>
                <a:cubicBezTo>
                  <a:pt x="478" y="702"/>
                  <a:pt x="478" y="702"/>
                  <a:pt x="478" y="702"/>
                </a:cubicBezTo>
                <a:cubicBezTo>
                  <a:pt x="506" y="810"/>
                  <a:pt x="604" y="889"/>
                  <a:pt x="720" y="889"/>
                </a:cubicBezTo>
                <a:cubicBezTo>
                  <a:pt x="834" y="889"/>
                  <a:pt x="930" y="813"/>
                  <a:pt x="960" y="709"/>
                </a:cubicBezTo>
                <a:cubicBezTo>
                  <a:pt x="1000" y="716"/>
                  <a:pt x="1000" y="716"/>
                  <a:pt x="1000" y="716"/>
                </a:cubicBezTo>
                <a:cubicBezTo>
                  <a:pt x="969" y="827"/>
                  <a:pt x="874" y="912"/>
                  <a:pt x="757" y="927"/>
                </a:cubicBezTo>
                <a:cubicBezTo>
                  <a:pt x="757" y="1005"/>
                  <a:pt x="757" y="1005"/>
                  <a:pt x="757" y="1005"/>
                </a:cubicBezTo>
                <a:cubicBezTo>
                  <a:pt x="1136" y="1005"/>
                  <a:pt x="1136" y="1005"/>
                  <a:pt x="1136" y="1005"/>
                </a:cubicBezTo>
                <a:cubicBezTo>
                  <a:pt x="1323" y="1005"/>
                  <a:pt x="1474" y="854"/>
                  <a:pt x="1474" y="667"/>
                </a:cubicBezTo>
                <a:cubicBezTo>
                  <a:pt x="1474" y="537"/>
                  <a:pt x="1400" y="424"/>
                  <a:pt x="1292" y="3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9640" tIns="44820" rIns="89640" bIns="44820" numCol="1" anchor="t" anchorCtr="0" compatLnSpc="1"/>
          <a:lstStyle/>
          <a:p>
            <a:pPr defTabSz="932815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902109" y="1536174"/>
            <a:ext cx="186145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</a:rPr>
              <a:t>请输入主要内容，请输入主要内容。请输入主要内容，请输入主要内容，请输入主要内容。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264311" y="1483496"/>
            <a:ext cx="186145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</a:rPr>
              <a:t>请输入主要内容，请输入主要内容。请输入主要内容，请输入主要内容，请输入主要内容。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902108" y="3593574"/>
            <a:ext cx="186145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</a:rPr>
              <a:t>请输入主要内容，请输入主要内容。请输入主要内容，请输入主要内容，请输入主要内容。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264311" y="3593574"/>
            <a:ext cx="186145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</a:rPr>
              <a:t>请输入主要内容，请输入主要内容。请输入主要内容，请输入主要内容，请输入主要内容。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182027" y="3446705"/>
            <a:ext cx="1252125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400" b="1" dirty="0">
                <a:solidFill>
                  <a:srgbClr val="0070C0"/>
                </a:solidFill>
              </a:rPr>
              <a:t>请输</a:t>
            </a:r>
            <a:endParaRPr lang="en-US" altLang="zh-CN" sz="2400" b="1" dirty="0">
              <a:solidFill>
                <a:srgbClr val="0070C0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2400" b="1" dirty="0">
                <a:solidFill>
                  <a:srgbClr val="0070C0"/>
                </a:solidFill>
              </a:rPr>
              <a:t>入标题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699389" y="2491059"/>
            <a:ext cx="2363834" cy="531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70C0"/>
                </a:solidFill>
              </a:rPr>
              <a:t>请输入标题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93940" y="3446705"/>
            <a:ext cx="1252125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400" b="1" dirty="0">
                <a:solidFill>
                  <a:srgbClr val="0070C0"/>
                </a:solidFill>
              </a:rPr>
              <a:t>请输</a:t>
            </a:r>
            <a:endParaRPr lang="en-US" altLang="zh-CN" sz="2400" b="1" dirty="0">
              <a:solidFill>
                <a:srgbClr val="0070C0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2400" b="1" dirty="0">
                <a:solidFill>
                  <a:srgbClr val="0070C0"/>
                </a:solidFill>
              </a:rPr>
              <a:t>入标题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839650" y="3177144"/>
            <a:ext cx="1252125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400" b="1" dirty="0">
                <a:solidFill>
                  <a:srgbClr val="0070C0"/>
                </a:solidFill>
              </a:rPr>
              <a:t>请输</a:t>
            </a:r>
            <a:endParaRPr lang="en-US" altLang="zh-CN" sz="2400" b="1" dirty="0">
              <a:solidFill>
                <a:srgbClr val="0070C0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2400" b="1" dirty="0">
                <a:solidFill>
                  <a:srgbClr val="0070C0"/>
                </a:solidFill>
              </a:rPr>
              <a:t>入标题</a:t>
            </a:r>
          </a:p>
        </p:txBody>
      </p:sp>
      <p:sp>
        <p:nvSpPr>
          <p:cNvPr id="22" name="矩形 21"/>
          <p:cNvSpPr/>
          <p:nvPr/>
        </p:nvSpPr>
        <p:spPr>
          <a:xfrm>
            <a:off x="658813" y="0"/>
            <a:ext cx="168501" cy="111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065370" y="256185"/>
            <a:ext cx="6177259" cy="60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chemeClr val="bg1"/>
                </a:solidFill>
              </a:rPr>
              <a:t>请输入二级标题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" t="9591"/>
          <a:stretch>
            <a:fillRect/>
          </a:stretch>
        </p:blipFill>
        <p:spPr>
          <a:xfrm>
            <a:off x="0" y="-29030"/>
            <a:ext cx="12192000" cy="6909849"/>
          </a:xfrm>
          <a:custGeom>
            <a:avLst/>
            <a:gdLst>
              <a:gd name="connsiteX0" fmla="*/ 12155488 w 12155488"/>
              <a:gd name="connsiteY0" fmla="*/ 0 h 7597180"/>
              <a:gd name="connsiteX1" fmla="*/ 12155488 w 12155488"/>
              <a:gd name="connsiteY1" fmla="*/ 7597180 h 7597180"/>
              <a:gd name="connsiteX2" fmla="*/ 0 w 12155488"/>
              <a:gd name="connsiteY2" fmla="*/ 7597180 h 759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55488" h="7597180">
                <a:moveTo>
                  <a:pt x="12155488" y="0"/>
                </a:moveTo>
                <a:lnTo>
                  <a:pt x="12155488" y="7597180"/>
                </a:lnTo>
                <a:lnTo>
                  <a:pt x="0" y="7597180"/>
                </a:lnTo>
                <a:close/>
              </a:path>
            </a:pathLst>
          </a:custGeom>
          <a:ln>
            <a:solidFill>
              <a:schemeClr val="bg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12" name="文本框 11"/>
          <p:cNvSpPr txBox="1"/>
          <p:nvPr/>
        </p:nvSpPr>
        <p:spPr>
          <a:xfrm>
            <a:off x="2330966" y="2443588"/>
            <a:ext cx="411273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92D050"/>
                </a:solidFill>
              </a:rPr>
              <a:t>请输入主要内容，请输入主要内容。请输入主要内容，请输入主要内容。</a:t>
            </a:r>
            <a:endParaRPr lang="en-US" altLang="zh-CN" dirty="0">
              <a:solidFill>
                <a:srgbClr val="92D05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58813" y="3886815"/>
            <a:ext cx="411273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92D050"/>
                </a:solidFill>
              </a:rPr>
              <a:t>请输入主要内容，请输入主要内容。请输入主要内容，请输入主要内容。</a:t>
            </a:r>
            <a:endParaRPr lang="en-US" altLang="zh-CN" dirty="0">
              <a:solidFill>
                <a:srgbClr val="92D05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003118" y="1194499"/>
            <a:ext cx="411273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92D050"/>
                </a:solidFill>
              </a:rPr>
              <a:t>请输入主要内容，请输入主要内容。请输入主要内容，请输入主要内容。</a:t>
            </a:r>
            <a:endParaRPr lang="en-US" altLang="zh-CN" dirty="0">
              <a:solidFill>
                <a:srgbClr val="92D05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58813" y="0"/>
            <a:ext cx="168501" cy="111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065370" y="256185"/>
            <a:ext cx="6177259" cy="60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chemeClr val="bg1"/>
                </a:solidFill>
              </a:rPr>
              <a:t>请输入二级标题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886859" y="4876800"/>
            <a:ext cx="986971" cy="850837"/>
            <a:chOff x="1886859" y="4876800"/>
            <a:chExt cx="986971" cy="850837"/>
          </a:xfrm>
        </p:grpSpPr>
        <p:sp>
          <p:nvSpPr>
            <p:cNvPr id="9" name="等腰三角形 8"/>
            <p:cNvSpPr/>
            <p:nvPr/>
          </p:nvSpPr>
          <p:spPr>
            <a:xfrm rot="1617000">
              <a:off x="1886859" y="4876800"/>
              <a:ext cx="986971" cy="850837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102250" y="5094054"/>
              <a:ext cx="641960" cy="60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800" b="1" dirty="0">
                  <a:solidFill>
                    <a:srgbClr val="0070C0"/>
                  </a:solidFill>
                </a:rPr>
                <a:t>1</a:t>
              </a:r>
              <a:endParaRPr lang="zh-CN" altLang="en-US" sz="28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226828" y="3103598"/>
            <a:ext cx="986971" cy="850837"/>
            <a:chOff x="1886859" y="4876800"/>
            <a:chExt cx="986971" cy="850837"/>
          </a:xfrm>
        </p:grpSpPr>
        <p:sp>
          <p:nvSpPr>
            <p:cNvPr id="21" name="等腰三角形 20"/>
            <p:cNvSpPr/>
            <p:nvPr/>
          </p:nvSpPr>
          <p:spPr>
            <a:xfrm rot="1617000">
              <a:off x="1886859" y="4876800"/>
              <a:ext cx="986971" cy="850837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102250" y="5094054"/>
              <a:ext cx="641960" cy="60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800" b="1" dirty="0">
                  <a:solidFill>
                    <a:srgbClr val="0070C0"/>
                  </a:solidFill>
                </a:rPr>
                <a:t>2</a:t>
              </a:r>
              <a:endParaRPr lang="zh-CN" altLang="en-US" sz="28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086829" y="1374471"/>
            <a:ext cx="986971" cy="850837"/>
            <a:chOff x="1886859" y="4876800"/>
            <a:chExt cx="986971" cy="850837"/>
          </a:xfrm>
        </p:grpSpPr>
        <p:sp>
          <p:nvSpPr>
            <p:cNvPr id="24" name="等腰三角形 23"/>
            <p:cNvSpPr/>
            <p:nvPr/>
          </p:nvSpPr>
          <p:spPr>
            <a:xfrm rot="1617000">
              <a:off x="1886859" y="4876800"/>
              <a:ext cx="986971" cy="850837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102250" y="5094054"/>
              <a:ext cx="641960" cy="60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800" b="1" dirty="0">
                  <a:solidFill>
                    <a:srgbClr val="0070C0"/>
                  </a:solidFill>
                </a:rPr>
                <a:t>3</a:t>
              </a:r>
              <a:endParaRPr lang="zh-CN" altLang="en-US" sz="2800" b="1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059488" y="2282371"/>
            <a:ext cx="5400675" cy="2879725"/>
          </a:xfrm>
          <a:prstGeom prst="rect">
            <a:avLst/>
          </a:prstGeom>
          <a:solidFill>
            <a:srgbClr val="92D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61076" y="3191454"/>
            <a:ext cx="454664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</a:rPr>
              <a:t>请输入主要内容，请输入主要内容。请输入主要内容，请输入主要内容。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61076" y="4105775"/>
            <a:ext cx="454664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</a:rPr>
              <a:t>请输入主要内容，请输入主要内容。请输入主要内容，请输入主要内容。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14752" y="2437178"/>
            <a:ext cx="242519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bg1"/>
                </a:solidFill>
              </a:rPr>
              <a:t>请输入标题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658813" y="0"/>
            <a:ext cx="168501" cy="111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065370" y="256185"/>
            <a:ext cx="6177259" cy="60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chemeClr val="bg1"/>
                </a:solidFill>
              </a:rPr>
              <a:t>请输入二级标题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29" y="1611086"/>
            <a:ext cx="4049889" cy="5246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3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39670" y="0"/>
            <a:ext cx="5239636" cy="4572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12625" y="1959272"/>
            <a:ext cx="430358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6000" b="1" dirty="0">
                <a:solidFill>
                  <a:srgbClr val="92D050"/>
                </a:solidFill>
              </a:rPr>
              <a:t>THANK YOU!</a:t>
            </a:r>
            <a:endParaRPr lang="zh-CN" altLang="en-US" sz="6000" b="1" dirty="0">
              <a:solidFill>
                <a:srgbClr val="92D050"/>
              </a:solidFill>
            </a:endParaRPr>
          </a:p>
        </p:txBody>
      </p:sp>
      <p:sp>
        <p:nvSpPr>
          <p:cNvPr id="4" name="等腰三角形 3"/>
          <p:cNvSpPr/>
          <p:nvPr/>
        </p:nvSpPr>
        <p:spPr>
          <a:xfrm>
            <a:off x="5774674" y="3251934"/>
            <a:ext cx="569627" cy="491058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 rot="3612776" flipV="1">
            <a:off x="724681" y="1944426"/>
            <a:ext cx="420851" cy="362802"/>
          </a:xfrm>
          <a:prstGeom prst="triangl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515277" y="3355140"/>
            <a:ext cx="2674752" cy="2322285"/>
            <a:chOff x="2515277" y="3355140"/>
            <a:chExt cx="2674752" cy="2322285"/>
          </a:xfrm>
          <a:noFill/>
        </p:grpSpPr>
        <p:sp>
          <p:nvSpPr>
            <p:cNvPr id="10" name="矩形 9"/>
            <p:cNvSpPr/>
            <p:nvPr/>
          </p:nvSpPr>
          <p:spPr>
            <a:xfrm rot="19001117">
              <a:off x="2691511" y="3355140"/>
              <a:ext cx="2322285" cy="232228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92D050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515277" y="3749919"/>
              <a:ext cx="2674752" cy="153272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3600" b="1" dirty="0">
                  <a:solidFill>
                    <a:srgbClr val="92D050"/>
                  </a:solidFill>
                </a:rPr>
                <a:t>请输入</a:t>
              </a:r>
              <a:endParaRPr lang="en-US" altLang="zh-CN" sz="3600" b="1" dirty="0">
                <a:solidFill>
                  <a:srgbClr val="92D050"/>
                </a:solidFill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3600" b="1" dirty="0">
                  <a:solidFill>
                    <a:srgbClr val="92D050"/>
                  </a:solidFill>
                </a:rPr>
                <a:t>一级标题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247764" y="1713747"/>
            <a:ext cx="2674752" cy="2322285"/>
            <a:chOff x="4247764" y="1713747"/>
            <a:chExt cx="2674752" cy="2322285"/>
          </a:xfrm>
          <a:noFill/>
        </p:grpSpPr>
        <p:sp>
          <p:nvSpPr>
            <p:cNvPr id="11" name="矩形 10"/>
            <p:cNvSpPr/>
            <p:nvPr/>
          </p:nvSpPr>
          <p:spPr>
            <a:xfrm rot="19001117">
              <a:off x="4423998" y="1713747"/>
              <a:ext cx="2322285" cy="232228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92D050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247764" y="2108526"/>
              <a:ext cx="2674752" cy="153272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3600" b="1" dirty="0">
                  <a:solidFill>
                    <a:srgbClr val="92D050"/>
                  </a:solidFill>
                </a:rPr>
                <a:t>请输入</a:t>
              </a:r>
              <a:endParaRPr lang="en-US" altLang="zh-CN" sz="3600" b="1" dirty="0">
                <a:solidFill>
                  <a:srgbClr val="92D050"/>
                </a:solidFill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3600" b="1" dirty="0">
                  <a:solidFill>
                    <a:srgbClr val="92D050"/>
                  </a:solidFill>
                </a:rPr>
                <a:t>一级标题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607590" y="1828510"/>
            <a:ext cx="2674752" cy="2322285"/>
            <a:chOff x="7618476" y="1861168"/>
            <a:chExt cx="2674752" cy="2322285"/>
          </a:xfrm>
          <a:noFill/>
        </p:grpSpPr>
        <p:sp>
          <p:nvSpPr>
            <p:cNvPr id="13" name="矩形 12"/>
            <p:cNvSpPr/>
            <p:nvPr/>
          </p:nvSpPr>
          <p:spPr>
            <a:xfrm rot="19001117">
              <a:off x="7794710" y="1861168"/>
              <a:ext cx="2322285" cy="232228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92D050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618476" y="2255947"/>
              <a:ext cx="2674752" cy="153272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3600" b="1" dirty="0">
                  <a:solidFill>
                    <a:srgbClr val="92D050"/>
                  </a:solidFill>
                </a:rPr>
                <a:t>请输入</a:t>
              </a:r>
              <a:endParaRPr lang="en-US" altLang="zh-CN" sz="3600" b="1" dirty="0">
                <a:solidFill>
                  <a:srgbClr val="92D050"/>
                </a:solidFill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3600" b="1" dirty="0">
                  <a:solidFill>
                    <a:srgbClr val="92D050"/>
                  </a:solidFill>
                </a:rPr>
                <a:t>一级标题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885989" y="3448132"/>
            <a:ext cx="2674752" cy="2322285"/>
            <a:chOff x="5885989" y="3502562"/>
            <a:chExt cx="2674752" cy="2322285"/>
          </a:xfrm>
          <a:noFill/>
        </p:grpSpPr>
        <p:sp>
          <p:nvSpPr>
            <p:cNvPr id="12" name="矩形 11"/>
            <p:cNvSpPr/>
            <p:nvPr/>
          </p:nvSpPr>
          <p:spPr>
            <a:xfrm rot="19001117">
              <a:off x="6062223" y="3502562"/>
              <a:ext cx="2322285" cy="232228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92D050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885989" y="3897341"/>
              <a:ext cx="2674752" cy="153272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3600" b="1" dirty="0">
                  <a:solidFill>
                    <a:srgbClr val="92D050"/>
                  </a:solidFill>
                </a:rPr>
                <a:t>请输入</a:t>
              </a:r>
              <a:endParaRPr lang="en-US" altLang="zh-CN" sz="3600" b="1" dirty="0">
                <a:solidFill>
                  <a:srgbClr val="92D050"/>
                </a:solidFill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3600" b="1" dirty="0">
                  <a:solidFill>
                    <a:srgbClr val="92D050"/>
                  </a:solidFill>
                </a:rPr>
                <a:t>一级标题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749824" y="4513076"/>
            <a:ext cx="747022" cy="754374"/>
            <a:chOff x="1749824" y="4513076"/>
            <a:chExt cx="747022" cy="754374"/>
          </a:xfrm>
          <a:noFill/>
        </p:grpSpPr>
        <p:sp>
          <p:nvSpPr>
            <p:cNvPr id="19" name="矩形 18"/>
            <p:cNvSpPr/>
            <p:nvPr/>
          </p:nvSpPr>
          <p:spPr>
            <a:xfrm rot="19001117" flipH="1">
              <a:off x="1818040" y="4651216"/>
              <a:ext cx="614563" cy="61456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92D050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749824" y="4513076"/>
              <a:ext cx="747022" cy="75437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3600" b="1" dirty="0">
                  <a:solidFill>
                    <a:srgbClr val="92D050"/>
                  </a:solidFill>
                </a:rPr>
                <a:t>1</a:t>
              </a:r>
              <a:endParaRPr lang="zh-CN" altLang="en-US" sz="3600" b="1" dirty="0">
                <a:solidFill>
                  <a:srgbClr val="92D050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529770" y="1893645"/>
            <a:ext cx="747022" cy="761228"/>
            <a:chOff x="3500742" y="1908159"/>
            <a:chExt cx="747022" cy="761228"/>
          </a:xfrm>
          <a:noFill/>
        </p:grpSpPr>
        <p:sp>
          <p:nvSpPr>
            <p:cNvPr id="20" name="矩形 19"/>
            <p:cNvSpPr/>
            <p:nvPr/>
          </p:nvSpPr>
          <p:spPr>
            <a:xfrm rot="19001117" flipH="1">
              <a:off x="3592502" y="2054824"/>
              <a:ext cx="614563" cy="61456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92D050"/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500742" y="1908159"/>
              <a:ext cx="747022" cy="75437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3600" b="1" dirty="0">
                  <a:solidFill>
                    <a:srgbClr val="92D050"/>
                  </a:solidFill>
                </a:rPr>
                <a:t>2</a:t>
              </a:r>
              <a:endParaRPr lang="zh-CN" altLang="en-US" sz="3600" b="1" dirty="0">
                <a:solidFill>
                  <a:srgbClr val="92D050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128043" y="897548"/>
            <a:ext cx="747022" cy="754374"/>
            <a:chOff x="9128043" y="897548"/>
            <a:chExt cx="747022" cy="754374"/>
          </a:xfrm>
          <a:noFill/>
        </p:grpSpPr>
        <p:sp>
          <p:nvSpPr>
            <p:cNvPr id="22" name="矩形 21"/>
            <p:cNvSpPr/>
            <p:nvPr/>
          </p:nvSpPr>
          <p:spPr>
            <a:xfrm rot="19001117" flipH="1">
              <a:off x="9194273" y="1024641"/>
              <a:ext cx="614563" cy="61456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92D050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128043" y="897548"/>
              <a:ext cx="747022" cy="75437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3600" b="1" dirty="0">
                  <a:solidFill>
                    <a:srgbClr val="92D050"/>
                  </a:solidFill>
                </a:rPr>
                <a:t>3</a:t>
              </a:r>
              <a:endParaRPr lang="zh-CN" altLang="en-US" sz="3600" b="1" dirty="0">
                <a:solidFill>
                  <a:srgbClr val="92D050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490162" y="4711788"/>
            <a:ext cx="747022" cy="754374"/>
            <a:chOff x="8479276" y="4755332"/>
            <a:chExt cx="747022" cy="754374"/>
          </a:xfrm>
          <a:noFill/>
        </p:grpSpPr>
        <p:sp>
          <p:nvSpPr>
            <p:cNvPr id="21" name="矩形 20"/>
            <p:cNvSpPr/>
            <p:nvPr/>
          </p:nvSpPr>
          <p:spPr>
            <a:xfrm rot="19001117" flipH="1">
              <a:off x="8571990" y="4859759"/>
              <a:ext cx="614563" cy="61456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92D050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8479276" y="4755332"/>
              <a:ext cx="747022" cy="75437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3600" b="1" dirty="0">
                  <a:solidFill>
                    <a:srgbClr val="92D050"/>
                  </a:solidFill>
                </a:rPr>
                <a:t>4</a:t>
              </a:r>
              <a:endParaRPr lang="zh-CN" altLang="en-US" sz="3600" b="1" dirty="0">
                <a:solidFill>
                  <a:srgbClr val="92D050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-275739" y="0"/>
            <a:ext cx="4128391" cy="2341812"/>
            <a:chOff x="-275739" y="0"/>
            <a:chExt cx="4128391" cy="2341812"/>
          </a:xfrm>
        </p:grpSpPr>
        <p:sp>
          <p:nvSpPr>
            <p:cNvPr id="5" name="等腰三角形 4"/>
            <p:cNvSpPr/>
            <p:nvPr/>
          </p:nvSpPr>
          <p:spPr>
            <a:xfrm flipV="1">
              <a:off x="-12571" y="0"/>
              <a:ext cx="3865223" cy="2341812"/>
            </a:xfrm>
            <a:prstGeom prst="triangle">
              <a:avLst>
                <a:gd name="adj" fmla="val 3832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-275739" y="175709"/>
              <a:ext cx="3846285" cy="751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3600" b="1" dirty="0">
                  <a:solidFill>
                    <a:schemeClr val="bg1"/>
                  </a:solidFill>
                </a:rPr>
                <a:t>目录页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762032" y="943170"/>
              <a:ext cx="185782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/>
            <p:cNvSpPr txBox="1"/>
            <p:nvPr/>
          </p:nvSpPr>
          <p:spPr>
            <a:xfrm>
              <a:off x="757464" y="804652"/>
              <a:ext cx="1779879" cy="680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3200" b="1" dirty="0">
                  <a:solidFill>
                    <a:schemeClr val="bg1"/>
                  </a:solidFill>
                </a:rPr>
                <a:t>contents</a:t>
              </a:r>
              <a:endParaRPr lang="zh-CN" altLang="en-US" sz="32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>
          <a:xfrm flipV="1">
            <a:off x="-12571" y="0"/>
            <a:ext cx="3865223" cy="2341812"/>
          </a:xfrm>
          <a:prstGeom prst="triangle">
            <a:avLst>
              <a:gd name="adj" fmla="val 3832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-275739" y="175709"/>
            <a:ext cx="3846285" cy="751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b="1" dirty="0">
                <a:solidFill>
                  <a:schemeClr val="bg1"/>
                </a:solidFill>
              </a:rPr>
              <a:t>过渡页</a:t>
            </a:r>
          </a:p>
        </p:txBody>
      </p:sp>
      <p:sp>
        <p:nvSpPr>
          <p:cNvPr id="6" name="等腰三角形 5"/>
          <p:cNvSpPr/>
          <p:nvPr/>
        </p:nvSpPr>
        <p:spPr>
          <a:xfrm rot="3612776" flipV="1">
            <a:off x="724681" y="1944426"/>
            <a:ext cx="420851" cy="362802"/>
          </a:xfrm>
          <a:prstGeom prst="triangl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762032" y="943170"/>
            <a:ext cx="185782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727484" y="804652"/>
            <a:ext cx="1862397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200" b="1" dirty="0">
                <a:solidFill>
                  <a:schemeClr val="bg1"/>
                </a:solidFill>
              </a:rPr>
              <a:t>transition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20040" y="2909250"/>
            <a:ext cx="2674752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b="1" dirty="0">
                <a:solidFill>
                  <a:schemeClr val="bg1"/>
                </a:solidFill>
              </a:rPr>
              <a:t>请输入</a:t>
            </a:r>
            <a:endParaRPr lang="en-US" altLang="zh-CN" sz="3600" b="1" dirty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3600" b="1" dirty="0">
                <a:solidFill>
                  <a:schemeClr val="bg1"/>
                </a:solidFill>
              </a:rPr>
              <a:t>一级标题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4559527" y="2125827"/>
            <a:ext cx="14514" cy="3352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5085827" y="2716440"/>
            <a:ext cx="5366295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2800" dirty="0">
                <a:solidFill>
                  <a:schemeClr val="accent6"/>
                </a:solidFill>
              </a:rPr>
              <a:t>请输入二级标题</a:t>
            </a:r>
          </a:p>
          <a:p>
            <a:pPr marL="742950" indent="-742950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2800" dirty="0">
                <a:solidFill>
                  <a:schemeClr val="accent6"/>
                </a:solidFill>
              </a:rPr>
              <a:t>请输入二级标题</a:t>
            </a:r>
          </a:p>
          <a:p>
            <a:pPr marL="742950" indent="-742950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2800" dirty="0">
                <a:solidFill>
                  <a:schemeClr val="accent6"/>
                </a:solidFill>
              </a:rPr>
              <a:t>请输入二级标题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58813" y="0"/>
            <a:ext cx="168501" cy="111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065370" y="256185"/>
            <a:ext cx="6177259" cy="60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chemeClr val="bg1"/>
                </a:solidFill>
              </a:rPr>
              <a:t>请输入二级标题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743063" y="2031997"/>
            <a:ext cx="3473432" cy="8418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343126" y="2031997"/>
            <a:ext cx="3473432" cy="8418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943189" y="2031997"/>
            <a:ext cx="3473432" cy="8418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43063" y="3008083"/>
            <a:ext cx="3473432" cy="3300641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43126" y="3008083"/>
            <a:ext cx="3473432" cy="3300641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943189" y="3008083"/>
            <a:ext cx="3473432" cy="3300641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65370" y="3225797"/>
            <a:ext cx="2727394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92D050"/>
                </a:solidFill>
              </a:rPr>
              <a:t>请输入主要内容，请输入主要内容。请输入主要内容，请输入主要内容。</a:t>
            </a:r>
            <a:endParaRPr lang="en-US" altLang="zh-CN" dirty="0">
              <a:solidFill>
                <a:srgbClr val="92D05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65370" y="4585747"/>
            <a:ext cx="2727394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92D050"/>
                </a:solidFill>
              </a:rPr>
              <a:t>请输入主要内容，请输入主要内容。请输入主要内容，请输入主要内容。</a:t>
            </a:r>
            <a:endParaRPr lang="en-US" altLang="zh-CN" dirty="0">
              <a:solidFill>
                <a:srgbClr val="92D05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695791" y="3225797"/>
            <a:ext cx="2727394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92D050"/>
                </a:solidFill>
              </a:rPr>
              <a:t>请输入主要内容，请输入主要内容。请输入主要内容，请输入主要内容。</a:t>
            </a:r>
            <a:endParaRPr lang="en-US" altLang="zh-CN" dirty="0">
              <a:solidFill>
                <a:srgbClr val="92D05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695791" y="4585747"/>
            <a:ext cx="2727394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92D050"/>
                </a:solidFill>
              </a:rPr>
              <a:t>请输入主要内容，请输入主要内容。请输入主要内容，请输入主要内容。</a:t>
            </a:r>
            <a:endParaRPr lang="en-US" altLang="zh-CN" dirty="0">
              <a:solidFill>
                <a:srgbClr val="92D05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326212" y="3225797"/>
            <a:ext cx="2727394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92D050"/>
                </a:solidFill>
              </a:rPr>
              <a:t>请输入主要内容，请输入主要内容。请输入主要内容，请输入主要内容。</a:t>
            </a:r>
            <a:endParaRPr lang="en-US" altLang="zh-CN" dirty="0">
              <a:solidFill>
                <a:srgbClr val="92D05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326212" y="4585747"/>
            <a:ext cx="2727394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92D050"/>
                </a:solidFill>
              </a:rPr>
              <a:t>请输入主要内容，请输入主要内容。请输入主要内容，请输入主要内容。</a:t>
            </a:r>
            <a:endParaRPr lang="en-US" altLang="zh-CN" dirty="0">
              <a:solidFill>
                <a:srgbClr val="92D05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43064" y="2124727"/>
            <a:ext cx="347343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/>
                </a:solidFill>
              </a:rPr>
              <a:t>请输入三级标题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337286" y="2137883"/>
            <a:ext cx="347343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/>
                </a:solidFill>
              </a:rPr>
              <a:t>请输入三级标题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943189" y="2137883"/>
            <a:ext cx="347343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/>
                </a:solidFill>
              </a:rPr>
              <a:t>请输入三级标题</a:t>
            </a:r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EDC7-C26D-4C05-B5E2-58FE20F1ECB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58813" y="0"/>
            <a:ext cx="168501" cy="111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065370" y="256185"/>
            <a:ext cx="6177259" cy="60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chemeClr val="bg1"/>
                </a:solidFill>
              </a:rPr>
              <a:t>请输入二级标题</a:t>
            </a:r>
          </a:p>
        </p:txBody>
      </p:sp>
      <p:cxnSp>
        <p:nvCxnSpPr>
          <p:cNvPr id="6" name="直接箭头连接符 5"/>
          <p:cNvCxnSpPr/>
          <p:nvPr/>
        </p:nvCxnSpPr>
        <p:spPr>
          <a:xfrm>
            <a:off x="658813" y="3951514"/>
            <a:ext cx="1080135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1712686" y="3840842"/>
            <a:ext cx="221343" cy="221343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718894" y="3840841"/>
            <a:ext cx="221343" cy="221343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5725102" y="3829953"/>
            <a:ext cx="221343" cy="221343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7731310" y="3829951"/>
            <a:ext cx="221343" cy="221343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9737520" y="3829951"/>
            <a:ext cx="221343" cy="221343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箭头连接符 15"/>
          <p:cNvCxnSpPr>
            <a:stCxn id="8" idx="4"/>
          </p:cNvCxnSpPr>
          <p:nvPr/>
        </p:nvCxnSpPr>
        <p:spPr>
          <a:xfrm>
            <a:off x="1823358" y="4062185"/>
            <a:ext cx="0" cy="77107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699917" y="4849774"/>
            <a:ext cx="2246880" cy="1458952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 flipV="1">
            <a:off x="3836821" y="3069769"/>
            <a:ext cx="0" cy="77107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2713381" y="1602559"/>
            <a:ext cx="2246880" cy="1458952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27314" y="5034531"/>
            <a:ext cx="1988457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</a:rPr>
              <a:t>请输入主要内容，请输入主要内容</a:t>
            </a:r>
            <a:r>
              <a:rPr lang="en-US" altLang="zh-CN" dirty="0">
                <a:solidFill>
                  <a:schemeClr val="bg1"/>
                </a:solidFill>
              </a:rPr>
              <a:t>,</a:t>
            </a:r>
            <a:r>
              <a:rPr lang="zh-CN" altLang="en-US" dirty="0">
                <a:solidFill>
                  <a:schemeClr val="bg1"/>
                </a:solidFill>
              </a:rPr>
              <a:t>请输入主要内容。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842592" y="1725409"/>
            <a:ext cx="1988457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</a:rPr>
              <a:t>请输入主要内容，请输入主要内容</a:t>
            </a:r>
            <a:r>
              <a:rPr lang="en-US" altLang="zh-CN" dirty="0">
                <a:solidFill>
                  <a:schemeClr val="bg1"/>
                </a:solidFill>
              </a:rPr>
              <a:t>,</a:t>
            </a:r>
            <a:r>
              <a:rPr lang="zh-CN" altLang="en-US" dirty="0">
                <a:solidFill>
                  <a:schemeClr val="bg1"/>
                </a:solidFill>
              </a:rPr>
              <a:t>请输入主要内容。</a:t>
            </a:r>
            <a:endParaRPr lang="en-US" altLang="zh-CN" dirty="0">
              <a:solidFill>
                <a:schemeClr val="bg1"/>
              </a:solidFill>
            </a:endParaRPr>
          </a:p>
        </p:txBody>
      </p:sp>
      <p:cxnSp>
        <p:nvCxnSpPr>
          <p:cNvPr id="25" name="直接箭头连接符 24"/>
          <p:cNvCxnSpPr/>
          <p:nvPr/>
        </p:nvCxnSpPr>
        <p:spPr>
          <a:xfrm>
            <a:off x="5835773" y="4051294"/>
            <a:ext cx="0" cy="77107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4712333" y="4843510"/>
            <a:ext cx="2246880" cy="1458952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839730" y="5028267"/>
            <a:ext cx="1988457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</a:rPr>
              <a:t>请输入主要内容，请输入主要内容</a:t>
            </a:r>
            <a:r>
              <a:rPr lang="en-US" altLang="zh-CN" dirty="0">
                <a:solidFill>
                  <a:schemeClr val="bg1"/>
                </a:solidFill>
              </a:rPr>
              <a:t>,</a:t>
            </a:r>
            <a:r>
              <a:rPr lang="zh-CN" altLang="en-US" dirty="0">
                <a:solidFill>
                  <a:schemeClr val="bg1"/>
                </a:solidFill>
              </a:rPr>
              <a:t>请输入主要内容。</a:t>
            </a:r>
            <a:endParaRPr lang="en-US" altLang="zh-CN" dirty="0">
              <a:solidFill>
                <a:schemeClr val="bg1"/>
              </a:solidFill>
            </a:endParaRPr>
          </a:p>
        </p:txBody>
      </p:sp>
      <p:cxnSp>
        <p:nvCxnSpPr>
          <p:cNvPr id="28" name="直接箭头连接符 27"/>
          <p:cNvCxnSpPr/>
          <p:nvPr/>
        </p:nvCxnSpPr>
        <p:spPr>
          <a:xfrm flipV="1">
            <a:off x="7837724" y="3078027"/>
            <a:ext cx="0" cy="77107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6714284" y="1610817"/>
            <a:ext cx="2246880" cy="1458952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843495" y="1733667"/>
            <a:ext cx="1988457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</a:rPr>
              <a:t>请输入主要内容，请输入主要内容</a:t>
            </a:r>
            <a:r>
              <a:rPr lang="en-US" altLang="zh-CN" dirty="0">
                <a:solidFill>
                  <a:schemeClr val="bg1"/>
                </a:solidFill>
              </a:rPr>
              <a:t>,</a:t>
            </a:r>
            <a:r>
              <a:rPr lang="zh-CN" altLang="en-US" dirty="0">
                <a:solidFill>
                  <a:schemeClr val="bg1"/>
                </a:solidFill>
              </a:rPr>
              <a:t>请输入主要内容。</a:t>
            </a:r>
            <a:endParaRPr lang="en-US" altLang="zh-CN" dirty="0">
              <a:solidFill>
                <a:schemeClr val="bg1"/>
              </a:solidFill>
            </a:endParaRPr>
          </a:p>
        </p:txBody>
      </p:sp>
      <p:cxnSp>
        <p:nvCxnSpPr>
          <p:cNvPr id="31" name="直接箭头连接符 30"/>
          <p:cNvCxnSpPr/>
          <p:nvPr/>
        </p:nvCxnSpPr>
        <p:spPr>
          <a:xfrm>
            <a:off x="9848189" y="4057558"/>
            <a:ext cx="0" cy="77107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8724749" y="4849774"/>
            <a:ext cx="2246880" cy="1458952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852146" y="5034531"/>
            <a:ext cx="1988457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</a:rPr>
              <a:t>请输入主要内容，请输入主要内容</a:t>
            </a:r>
            <a:r>
              <a:rPr lang="en-US" altLang="zh-CN" dirty="0">
                <a:solidFill>
                  <a:schemeClr val="bg1"/>
                </a:solidFill>
              </a:rPr>
              <a:t>,</a:t>
            </a:r>
            <a:r>
              <a:rPr lang="zh-CN" altLang="en-US" dirty="0">
                <a:solidFill>
                  <a:schemeClr val="bg1"/>
                </a:solidFill>
              </a:rPr>
              <a:t>请输入主要内容。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34" name="灯片编号占位符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EDC7-C26D-4C05-B5E2-58FE20F1ECB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000"/>
                            </p:stCondLst>
                            <p:childTnLst>
                              <p:par>
                                <p:cTn id="1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9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9500"/>
                            </p:stCondLst>
                            <p:childTnLst>
                              <p:par>
                                <p:cTn id="1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 animBg="1"/>
      <p:bldP spid="11" grpId="0" animBg="1"/>
      <p:bldP spid="12" grpId="0" animBg="1"/>
      <p:bldP spid="18" grpId="0" animBg="1"/>
      <p:bldP spid="22" grpId="0" animBg="1"/>
      <p:bldP spid="23" grpId="0"/>
      <p:bldP spid="24" grpId="0"/>
      <p:bldP spid="26" grpId="0" animBg="1"/>
      <p:bldP spid="27" grpId="0"/>
      <p:bldP spid="29" grpId="0" animBg="1"/>
      <p:bldP spid="30" grpId="0"/>
      <p:bldP spid="32" grpId="0" animBg="1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58813" y="0"/>
            <a:ext cx="168501" cy="111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065370" y="256185"/>
            <a:ext cx="6177259" cy="60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chemeClr val="bg1"/>
                </a:solidFill>
              </a:rPr>
              <a:t>请输入二级标题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941773" y="1804154"/>
            <a:ext cx="4646228" cy="4197652"/>
            <a:chOff x="2800430" y="423222"/>
            <a:chExt cx="6003189" cy="5423604"/>
          </a:xfrm>
          <a:solidFill>
            <a:srgbClr val="92D050"/>
          </a:solidFill>
        </p:grpSpPr>
        <p:sp>
          <p:nvSpPr>
            <p:cNvPr id="9" name="任意多边形 8"/>
            <p:cNvSpPr/>
            <p:nvPr/>
          </p:nvSpPr>
          <p:spPr>
            <a:xfrm rot="1800000">
              <a:off x="6258531" y="4402298"/>
              <a:ext cx="930303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930303" y="0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9000000">
              <a:off x="4415216" y="4288052"/>
              <a:ext cx="930303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930303" y="0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4880365" y="2780779"/>
              <a:ext cx="1625600" cy="1625600"/>
            </a:xfrm>
            <a:custGeom>
              <a:avLst/>
              <a:gdLst>
                <a:gd name="connsiteX0" fmla="*/ 0 w 1625600"/>
                <a:gd name="connsiteY0" fmla="*/ 270939 h 1625600"/>
                <a:gd name="connsiteX1" fmla="*/ 270939 w 1625600"/>
                <a:gd name="connsiteY1" fmla="*/ 0 h 1625600"/>
                <a:gd name="connsiteX2" fmla="*/ 1354661 w 1625600"/>
                <a:gd name="connsiteY2" fmla="*/ 0 h 1625600"/>
                <a:gd name="connsiteX3" fmla="*/ 1625600 w 1625600"/>
                <a:gd name="connsiteY3" fmla="*/ 270939 h 1625600"/>
                <a:gd name="connsiteX4" fmla="*/ 1625600 w 1625600"/>
                <a:gd name="connsiteY4" fmla="*/ 1354661 h 1625600"/>
                <a:gd name="connsiteX5" fmla="*/ 1354661 w 1625600"/>
                <a:gd name="connsiteY5" fmla="*/ 1625600 h 1625600"/>
                <a:gd name="connsiteX6" fmla="*/ 270939 w 1625600"/>
                <a:gd name="connsiteY6" fmla="*/ 1625600 h 1625600"/>
                <a:gd name="connsiteX7" fmla="*/ 0 w 1625600"/>
                <a:gd name="connsiteY7" fmla="*/ 1354661 h 1625600"/>
                <a:gd name="connsiteX8" fmla="*/ 0 w 1625600"/>
                <a:gd name="connsiteY8" fmla="*/ 270939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5600" h="1625600">
                  <a:moveTo>
                    <a:pt x="0" y="270939"/>
                  </a:moveTo>
                  <a:cubicBezTo>
                    <a:pt x="0" y="121304"/>
                    <a:pt x="121304" y="0"/>
                    <a:pt x="270939" y="0"/>
                  </a:cubicBezTo>
                  <a:lnTo>
                    <a:pt x="1354661" y="0"/>
                  </a:lnTo>
                  <a:cubicBezTo>
                    <a:pt x="1504296" y="0"/>
                    <a:pt x="1625600" y="121304"/>
                    <a:pt x="1625600" y="270939"/>
                  </a:cubicBezTo>
                  <a:lnTo>
                    <a:pt x="1625600" y="1354661"/>
                  </a:lnTo>
                  <a:cubicBezTo>
                    <a:pt x="1625600" y="1504296"/>
                    <a:pt x="1504296" y="1625600"/>
                    <a:pt x="1354661" y="1625600"/>
                  </a:cubicBezTo>
                  <a:lnTo>
                    <a:pt x="270939" y="1625600"/>
                  </a:lnTo>
                  <a:cubicBezTo>
                    <a:pt x="121304" y="1625600"/>
                    <a:pt x="0" y="1504296"/>
                    <a:pt x="0" y="1354661"/>
                  </a:cubicBezTo>
                  <a:lnTo>
                    <a:pt x="0" y="270939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795" tIns="170795" rIns="170795" bIns="170795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800" kern="1200" dirty="0"/>
                <a:t>输入标题</a:t>
              </a:r>
            </a:p>
          </p:txBody>
        </p:sp>
        <p:sp>
          <p:nvSpPr>
            <p:cNvPr id="7" name="任意多边形 6"/>
            <p:cNvSpPr/>
            <p:nvPr/>
          </p:nvSpPr>
          <p:spPr>
            <a:xfrm rot="16200000">
              <a:off x="5418255" y="2379788"/>
              <a:ext cx="680454" cy="8708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1140290" y="0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4963472" y="423222"/>
              <a:ext cx="1677104" cy="1677104"/>
            </a:xfrm>
            <a:custGeom>
              <a:avLst/>
              <a:gdLst>
                <a:gd name="connsiteX0" fmla="*/ 0 w 1089152"/>
                <a:gd name="connsiteY0" fmla="*/ 181529 h 1089152"/>
                <a:gd name="connsiteX1" fmla="*/ 181529 w 1089152"/>
                <a:gd name="connsiteY1" fmla="*/ 0 h 1089152"/>
                <a:gd name="connsiteX2" fmla="*/ 907623 w 1089152"/>
                <a:gd name="connsiteY2" fmla="*/ 0 h 1089152"/>
                <a:gd name="connsiteX3" fmla="*/ 1089152 w 1089152"/>
                <a:gd name="connsiteY3" fmla="*/ 181529 h 1089152"/>
                <a:gd name="connsiteX4" fmla="*/ 1089152 w 1089152"/>
                <a:gd name="connsiteY4" fmla="*/ 907623 h 1089152"/>
                <a:gd name="connsiteX5" fmla="*/ 907623 w 1089152"/>
                <a:gd name="connsiteY5" fmla="*/ 1089152 h 1089152"/>
                <a:gd name="connsiteX6" fmla="*/ 181529 w 1089152"/>
                <a:gd name="connsiteY6" fmla="*/ 1089152 h 1089152"/>
                <a:gd name="connsiteX7" fmla="*/ 0 w 1089152"/>
                <a:gd name="connsiteY7" fmla="*/ 907623 h 1089152"/>
                <a:gd name="connsiteX8" fmla="*/ 0 w 1089152"/>
                <a:gd name="connsiteY8" fmla="*/ 181529 h 108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9152" h="1089152">
                  <a:moveTo>
                    <a:pt x="0" y="181529"/>
                  </a:moveTo>
                  <a:cubicBezTo>
                    <a:pt x="0" y="81273"/>
                    <a:pt x="81273" y="0"/>
                    <a:pt x="181529" y="0"/>
                  </a:cubicBezTo>
                  <a:lnTo>
                    <a:pt x="907623" y="0"/>
                  </a:lnTo>
                  <a:cubicBezTo>
                    <a:pt x="1007879" y="0"/>
                    <a:pt x="1089152" y="81273"/>
                    <a:pt x="1089152" y="181529"/>
                  </a:cubicBezTo>
                  <a:lnTo>
                    <a:pt x="1089152" y="907623"/>
                  </a:lnTo>
                  <a:cubicBezTo>
                    <a:pt x="1089152" y="1007879"/>
                    <a:pt x="1007879" y="1089152"/>
                    <a:pt x="907623" y="1089152"/>
                  </a:cubicBezTo>
                  <a:lnTo>
                    <a:pt x="181529" y="1089152"/>
                  </a:lnTo>
                  <a:cubicBezTo>
                    <a:pt x="81273" y="1089152"/>
                    <a:pt x="0" y="1007879"/>
                    <a:pt x="0" y="907623"/>
                  </a:cubicBezTo>
                  <a:lnTo>
                    <a:pt x="0" y="181529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288" tIns="124288" rIns="124288" bIns="12428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400" kern="1200" dirty="0"/>
                <a:t>输入</a:t>
              </a:r>
              <a:endParaRPr lang="en-US" altLang="zh-CN" sz="2400" kern="1200" dirty="0"/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400" dirty="0"/>
                <a:t>标题</a:t>
              </a:r>
              <a:endParaRPr lang="zh-CN" altLang="en-US" sz="2400" kern="1200" dirty="0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7126515" y="4169722"/>
              <a:ext cx="1677104" cy="1677104"/>
            </a:xfrm>
            <a:custGeom>
              <a:avLst/>
              <a:gdLst>
                <a:gd name="connsiteX0" fmla="*/ 0 w 1089152"/>
                <a:gd name="connsiteY0" fmla="*/ 181529 h 1089152"/>
                <a:gd name="connsiteX1" fmla="*/ 181529 w 1089152"/>
                <a:gd name="connsiteY1" fmla="*/ 0 h 1089152"/>
                <a:gd name="connsiteX2" fmla="*/ 907623 w 1089152"/>
                <a:gd name="connsiteY2" fmla="*/ 0 h 1089152"/>
                <a:gd name="connsiteX3" fmla="*/ 1089152 w 1089152"/>
                <a:gd name="connsiteY3" fmla="*/ 181529 h 1089152"/>
                <a:gd name="connsiteX4" fmla="*/ 1089152 w 1089152"/>
                <a:gd name="connsiteY4" fmla="*/ 907623 h 1089152"/>
                <a:gd name="connsiteX5" fmla="*/ 907623 w 1089152"/>
                <a:gd name="connsiteY5" fmla="*/ 1089152 h 1089152"/>
                <a:gd name="connsiteX6" fmla="*/ 181529 w 1089152"/>
                <a:gd name="connsiteY6" fmla="*/ 1089152 h 1089152"/>
                <a:gd name="connsiteX7" fmla="*/ 0 w 1089152"/>
                <a:gd name="connsiteY7" fmla="*/ 907623 h 1089152"/>
                <a:gd name="connsiteX8" fmla="*/ 0 w 1089152"/>
                <a:gd name="connsiteY8" fmla="*/ 181529 h 108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9152" h="1089152">
                  <a:moveTo>
                    <a:pt x="0" y="181529"/>
                  </a:moveTo>
                  <a:cubicBezTo>
                    <a:pt x="0" y="81273"/>
                    <a:pt x="81273" y="0"/>
                    <a:pt x="181529" y="0"/>
                  </a:cubicBezTo>
                  <a:lnTo>
                    <a:pt x="907623" y="0"/>
                  </a:lnTo>
                  <a:cubicBezTo>
                    <a:pt x="1007879" y="0"/>
                    <a:pt x="1089152" y="81273"/>
                    <a:pt x="1089152" y="181529"/>
                  </a:cubicBezTo>
                  <a:lnTo>
                    <a:pt x="1089152" y="907623"/>
                  </a:lnTo>
                  <a:cubicBezTo>
                    <a:pt x="1089152" y="1007879"/>
                    <a:pt x="1007879" y="1089152"/>
                    <a:pt x="907623" y="1089152"/>
                  </a:cubicBezTo>
                  <a:lnTo>
                    <a:pt x="181529" y="1089152"/>
                  </a:lnTo>
                  <a:cubicBezTo>
                    <a:pt x="81273" y="1089152"/>
                    <a:pt x="0" y="1007879"/>
                    <a:pt x="0" y="907623"/>
                  </a:cubicBezTo>
                  <a:lnTo>
                    <a:pt x="0" y="181529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288" tIns="124288" rIns="124288" bIns="12428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400" kern="1200" dirty="0"/>
                <a:t>输入</a:t>
              </a:r>
              <a:endParaRPr lang="en-US" altLang="zh-CN" sz="2400" kern="1200" dirty="0"/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400" kern="1200" dirty="0"/>
                <a:t>标题</a:t>
              </a: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2800430" y="4169722"/>
              <a:ext cx="1677104" cy="1677104"/>
            </a:xfrm>
            <a:custGeom>
              <a:avLst/>
              <a:gdLst>
                <a:gd name="connsiteX0" fmla="*/ 0 w 1089152"/>
                <a:gd name="connsiteY0" fmla="*/ 181529 h 1089152"/>
                <a:gd name="connsiteX1" fmla="*/ 181529 w 1089152"/>
                <a:gd name="connsiteY1" fmla="*/ 0 h 1089152"/>
                <a:gd name="connsiteX2" fmla="*/ 907623 w 1089152"/>
                <a:gd name="connsiteY2" fmla="*/ 0 h 1089152"/>
                <a:gd name="connsiteX3" fmla="*/ 1089152 w 1089152"/>
                <a:gd name="connsiteY3" fmla="*/ 181529 h 1089152"/>
                <a:gd name="connsiteX4" fmla="*/ 1089152 w 1089152"/>
                <a:gd name="connsiteY4" fmla="*/ 907623 h 1089152"/>
                <a:gd name="connsiteX5" fmla="*/ 907623 w 1089152"/>
                <a:gd name="connsiteY5" fmla="*/ 1089152 h 1089152"/>
                <a:gd name="connsiteX6" fmla="*/ 181529 w 1089152"/>
                <a:gd name="connsiteY6" fmla="*/ 1089152 h 1089152"/>
                <a:gd name="connsiteX7" fmla="*/ 0 w 1089152"/>
                <a:gd name="connsiteY7" fmla="*/ 907623 h 1089152"/>
                <a:gd name="connsiteX8" fmla="*/ 0 w 1089152"/>
                <a:gd name="connsiteY8" fmla="*/ 181529 h 108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9152" h="1089152">
                  <a:moveTo>
                    <a:pt x="0" y="181529"/>
                  </a:moveTo>
                  <a:cubicBezTo>
                    <a:pt x="0" y="81273"/>
                    <a:pt x="81273" y="0"/>
                    <a:pt x="181529" y="0"/>
                  </a:cubicBezTo>
                  <a:lnTo>
                    <a:pt x="907623" y="0"/>
                  </a:lnTo>
                  <a:cubicBezTo>
                    <a:pt x="1007879" y="0"/>
                    <a:pt x="1089152" y="81273"/>
                    <a:pt x="1089152" y="181529"/>
                  </a:cubicBezTo>
                  <a:lnTo>
                    <a:pt x="1089152" y="907623"/>
                  </a:lnTo>
                  <a:cubicBezTo>
                    <a:pt x="1089152" y="1007879"/>
                    <a:pt x="1007879" y="1089152"/>
                    <a:pt x="907623" y="1089152"/>
                  </a:cubicBezTo>
                  <a:lnTo>
                    <a:pt x="181529" y="1089152"/>
                  </a:lnTo>
                  <a:cubicBezTo>
                    <a:pt x="81273" y="1089152"/>
                    <a:pt x="0" y="1007879"/>
                    <a:pt x="0" y="907623"/>
                  </a:cubicBezTo>
                  <a:lnTo>
                    <a:pt x="0" y="181529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288" tIns="124288" rIns="124288" bIns="12428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400" kern="1200" dirty="0"/>
                <a:t>输入</a:t>
              </a:r>
              <a:endParaRPr lang="en-US" altLang="zh-CN" sz="2400" kern="1200" dirty="0"/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400" kern="1200" dirty="0"/>
                <a:t>标题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6276261" y="1678843"/>
            <a:ext cx="4957795" cy="4711162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660545" y="4077452"/>
            <a:ext cx="411273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92D050"/>
                </a:solidFill>
              </a:rPr>
              <a:t>请输入主要内容，请输入主要内容。请输入主要内容，请输入主要内容。</a:t>
            </a:r>
            <a:endParaRPr lang="en-US" altLang="zh-CN" dirty="0">
              <a:solidFill>
                <a:srgbClr val="92D05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660545" y="5064453"/>
            <a:ext cx="411273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92D050"/>
                </a:solidFill>
              </a:rPr>
              <a:t>请输入主要内容，请输入主要内容。请输入主要内容，请输入主要内容。</a:t>
            </a:r>
            <a:endParaRPr lang="en-US" altLang="zh-CN" dirty="0">
              <a:solidFill>
                <a:srgbClr val="92D05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660545" y="2103448"/>
            <a:ext cx="411273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</a:rPr>
              <a:t>请输入主要内容，请输入主要内容。请输入主要内容，请输入主要内容。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660545" y="3090450"/>
            <a:ext cx="411273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92D050"/>
                </a:solidFill>
              </a:rPr>
              <a:t>请输入主要内容，请输入主要内容。请输入主要内容，请输入主要内容。</a:t>
            </a:r>
            <a:endParaRPr lang="en-US" altLang="zh-CN" dirty="0">
              <a:solidFill>
                <a:srgbClr val="92D050"/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EDC7-C26D-4C05-B5E2-58FE20F1ECB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 animBg="1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>
          <a:xfrm flipV="1">
            <a:off x="-12571" y="0"/>
            <a:ext cx="3865223" cy="2341812"/>
          </a:xfrm>
          <a:prstGeom prst="triangle">
            <a:avLst>
              <a:gd name="adj" fmla="val 3832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-275739" y="175709"/>
            <a:ext cx="3846285" cy="751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b="1" dirty="0">
                <a:solidFill>
                  <a:schemeClr val="bg1"/>
                </a:solidFill>
              </a:rPr>
              <a:t>过渡页</a:t>
            </a:r>
          </a:p>
        </p:txBody>
      </p:sp>
      <p:sp>
        <p:nvSpPr>
          <p:cNvPr id="6" name="等腰三角形 5"/>
          <p:cNvSpPr/>
          <p:nvPr/>
        </p:nvSpPr>
        <p:spPr>
          <a:xfrm rot="3612776" flipV="1">
            <a:off x="724681" y="1944426"/>
            <a:ext cx="420851" cy="362802"/>
          </a:xfrm>
          <a:prstGeom prst="triangl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762032" y="943170"/>
            <a:ext cx="185782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920040" y="2909250"/>
            <a:ext cx="2674752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b="1" dirty="0">
                <a:solidFill>
                  <a:schemeClr val="bg1"/>
                </a:solidFill>
              </a:rPr>
              <a:t>请输入</a:t>
            </a:r>
            <a:endParaRPr lang="en-US" altLang="zh-CN" sz="3600" b="1" dirty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3600" b="1" dirty="0">
                <a:solidFill>
                  <a:schemeClr val="bg1"/>
                </a:solidFill>
              </a:rPr>
              <a:t>一级标题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4559527" y="2125827"/>
            <a:ext cx="14514" cy="3352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5085827" y="2716440"/>
            <a:ext cx="5366295" cy="1725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2800" dirty="0">
                <a:solidFill>
                  <a:schemeClr val="bg1"/>
                </a:solidFill>
              </a:rPr>
              <a:t>请输入二级标题</a:t>
            </a:r>
          </a:p>
          <a:p>
            <a:pPr marL="742950" indent="-742950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2800" dirty="0">
                <a:solidFill>
                  <a:schemeClr val="bg1"/>
                </a:solidFill>
              </a:rPr>
              <a:t>请输入二级标题</a:t>
            </a:r>
          </a:p>
          <a:p>
            <a:pPr marL="742950" indent="-742950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2800" dirty="0">
                <a:solidFill>
                  <a:schemeClr val="bg1"/>
                </a:solidFill>
              </a:rPr>
              <a:t>请输入二级标题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27484" y="804652"/>
            <a:ext cx="1862397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200" b="1" dirty="0">
                <a:solidFill>
                  <a:schemeClr val="bg1"/>
                </a:solidFill>
              </a:rPr>
              <a:t>transition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454467" y="1367670"/>
            <a:ext cx="3210041" cy="3194325"/>
            <a:chOff x="4454467" y="1367670"/>
            <a:chExt cx="3210041" cy="3194325"/>
          </a:xfrm>
        </p:grpSpPr>
        <p:sp>
          <p:nvSpPr>
            <p:cNvPr id="6" name="任意多边形 5"/>
            <p:cNvSpPr/>
            <p:nvPr/>
          </p:nvSpPr>
          <p:spPr>
            <a:xfrm>
              <a:off x="4738723" y="1538218"/>
              <a:ext cx="2755010" cy="2755010"/>
            </a:xfrm>
            <a:custGeom>
              <a:avLst/>
              <a:gdLst>
                <a:gd name="connsiteX0" fmla="*/ 1377505 w 2755010"/>
                <a:gd name="connsiteY0" fmla="*/ 0 h 2755010"/>
                <a:gd name="connsiteX1" fmla="*/ 2570459 w 2755010"/>
                <a:gd name="connsiteY1" fmla="*/ 688752 h 2755010"/>
                <a:gd name="connsiteX2" fmla="*/ 2570459 w 2755010"/>
                <a:gd name="connsiteY2" fmla="*/ 2066257 h 2755010"/>
                <a:gd name="connsiteX3" fmla="*/ 1377505 w 2755010"/>
                <a:gd name="connsiteY3" fmla="*/ 1377505 h 2755010"/>
                <a:gd name="connsiteX4" fmla="*/ 1377505 w 2755010"/>
                <a:gd name="connsiteY4" fmla="*/ 0 h 275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5010" h="2755010">
                  <a:moveTo>
                    <a:pt x="1377505" y="0"/>
                  </a:moveTo>
                  <a:cubicBezTo>
                    <a:pt x="1869640" y="0"/>
                    <a:pt x="2324392" y="262551"/>
                    <a:pt x="2570459" y="688752"/>
                  </a:cubicBezTo>
                  <a:cubicBezTo>
                    <a:pt x="2816527" y="1114954"/>
                    <a:pt x="2816527" y="1640055"/>
                    <a:pt x="2570459" y="2066257"/>
                  </a:cubicBezTo>
                  <a:lnTo>
                    <a:pt x="1377505" y="1377505"/>
                  </a:lnTo>
                  <a:lnTo>
                    <a:pt x="1377505" y="0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87515" tIns="619360" rIns="354683" bIns="1386827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800" kern="1200" dirty="0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4681982" y="1636611"/>
              <a:ext cx="2755010" cy="2755010"/>
            </a:xfrm>
            <a:custGeom>
              <a:avLst/>
              <a:gdLst>
                <a:gd name="connsiteX0" fmla="*/ 2570459 w 2755010"/>
                <a:gd name="connsiteY0" fmla="*/ 2066257 h 2755010"/>
                <a:gd name="connsiteX1" fmla="*/ 1377505 w 2755010"/>
                <a:gd name="connsiteY1" fmla="*/ 2755010 h 2755010"/>
                <a:gd name="connsiteX2" fmla="*/ 184551 w 2755010"/>
                <a:gd name="connsiteY2" fmla="*/ 2066258 h 2755010"/>
                <a:gd name="connsiteX3" fmla="*/ 1377505 w 2755010"/>
                <a:gd name="connsiteY3" fmla="*/ 1377505 h 2755010"/>
                <a:gd name="connsiteX4" fmla="*/ 2570459 w 2755010"/>
                <a:gd name="connsiteY4" fmla="*/ 2066257 h 275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5010" h="2755010">
                  <a:moveTo>
                    <a:pt x="2570459" y="2066257"/>
                  </a:moveTo>
                  <a:cubicBezTo>
                    <a:pt x="2324391" y="2492459"/>
                    <a:pt x="1869640" y="2755010"/>
                    <a:pt x="1377505" y="2755010"/>
                  </a:cubicBezTo>
                  <a:cubicBezTo>
                    <a:pt x="885370" y="2755010"/>
                    <a:pt x="430618" y="2492459"/>
                    <a:pt x="184551" y="2066258"/>
                  </a:cubicBezTo>
                  <a:lnTo>
                    <a:pt x="1377505" y="1377505"/>
                  </a:lnTo>
                  <a:lnTo>
                    <a:pt x="2570459" y="206625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1515" tIns="1823037" rIns="658717" bIns="281543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800" kern="1200" dirty="0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4625242" y="1538218"/>
              <a:ext cx="2755010" cy="2755010"/>
            </a:xfrm>
            <a:custGeom>
              <a:avLst/>
              <a:gdLst>
                <a:gd name="connsiteX0" fmla="*/ 184551 w 2755010"/>
                <a:gd name="connsiteY0" fmla="*/ 2066258 h 2755010"/>
                <a:gd name="connsiteX1" fmla="*/ 184551 w 2755010"/>
                <a:gd name="connsiteY1" fmla="*/ 688753 h 2755010"/>
                <a:gd name="connsiteX2" fmla="*/ 1377505 w 2755010"/>
                <a:gd name="connsiteY2" fmla="*/ 0 h 2755010"/>
                <a:gd name="connsiteX3" fmla="*/ 1377505 w 2755010"/>
                <a:gd name="connsiteY3" fmla="*/ 1377505 h 2755010"/>
                <a:gd name="connsiteX4" fmla="*/ 184551 w 2755010"/>
                <a:gd name="connsiteY4" fmla="*/ 2066258 h 275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5010" h="2755010">
                  <a:moveTo>
                    <a:pt x="184551" y="2066258"/>
                  </a:moveTo>
                  <a:cubicBezTo>
                    <a:pt x="-61517" y="1640056"/>
                    <a:pt x="-61517" y="1114955"/>
                    <a:pt x="184551" y="688753"/>
                  </a:cubicBezTo>
                  <a:cubicBezTo>
                    <a:pt x="430619" y="262551"/>
                    <a:pt x="885370" y="0"/>
                    <a:pt x="1377505" y="0"/>
                  </a:cubicBezTo>
                  <a:lnTo>
                    <a:pt x="1377505" y="1377505"/>
                  </a:lnTo>
                  <a:lnTo>
                    <a:pt x="184551" y="2066258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4682" tIns="619360" rIns="1487516" bIns="1386827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800" kern="1200" dirty="0"/>
            </a:p>
          </p:txBody>
        </p:sp>
        <p:sp>
          <p:nvSpPr>
            <p:cNvPr id="9" name="环形箭头 8"/>
            <p:cNvSpPr/>
            <p:nvPr/>
          </p:nvSpPr>
          <p:spPr>
            <a:xfrm>
              <a:off x="4568402" y="1367670"/>
              <a:ext cx="3096106" cy="3096106"/>
            </a:xfrm>
            <a:prstGeom prst="circularArrow">
              <a:avLst>
                <a:gd name="adj1" fmla="val 5085"/>
                <a:gd name="adj2" fmla="val 327528"/>
                <a:gd name="adj3" fmla="val 1472472"/>
                <a:gd name="adj4" fmla="val 16199432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0" name="环形箭头 9"/>
            <p:cNvSpPr/>
            <p:nvPr/>
          </p:nvSpPr>
          <p:spPr>
            <a:xfrm>
              <a:off x="4511434" y="1465889"/>
              <a:ext cx="3096106" cy="3096106"/>
            </a:xfrm>
            <a:prstGeom prst="circularArrow">
              <a:avLst>
                <a:gd name="adj1" fmla="val 5085"/>
                <a:gd name="adj2" fmla="val 327528"/>
                <a:gd name="adj3" fmla="val 8671970"/>
                <a:gd name="adj4" fmla="val 1800502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1" name="环形箭头 10"/>
            <p:cNvSpPr/>
            <p:nvPr/>
          </p:nvSpPr>
          <p:spPr>
            <a:xfrm>
              <a:off x="4454467" y="1367670"/>
              <a:ext cx="3096106" cy="3096106"/>
            </a:xfrm>
            <a:prstGeom prst="circularArrow">
              <a:avLst>
                <a:gd name="adj1" fmla="val 5085"/>
                <a:gd name="adj2" fmla="val 327528"/>
                <a:gd name="adj3" fmla="val 15873039"/>
                <a:gd name="adj4" fmla="val 9000000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658813" y="0"/>
            <a:ext cx="168501" cy="111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065370" y="256185"/>
            <a:ext cx="6177259" cy="60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chemeClr val="bg1"/>
                </a:solidFill>
              </a:rPr>
              <a:t>请输入二级标题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519782" y="1991530"/>
            <a:ext cx="1778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</a:rPr>
              <a:t>请输</a:t>
            </a:r>
            <a:endParaRPr lang="en-US" altLang="zh-CN" sz="2800" dirty="0">
              <a:solidFill>
                <a:schemeClr val="bg1"/>
              </a:solidFill>
            </a:endParaRPr>
          </a:p>
          <a:p>
            <a:pPr algn="ctr"/>
            <a:r>
              <a:rPr lang="zh-CN" altLang="en-US" sz="2800" dirty="0">
                <a:solidFill>
                  <a:schemeClr val="bg1"/>
                </a:solidFill>
              </a:rPr>
              <a:t>入标题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167902" y="3218800"/>
            <a:ext cx="1778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</a:rPr>
              <a:t>请输</a:t>
            </a:r>
            <a:endParaRPr lang="en-US" altLang="zh-CN" sz="2800" dirty="0">
              <a:solidFill>
                <a:schemeClr val="bg1"/>
              </a:solidFill>
            </a:endParaRPr>
          </a:p>
          <a:p>
            <a:pPr algn="ctr"/>
            <a:r>
              <a:rPr lang="zh-CN" altLang="en-US" sz="2800" dirty="0">
                <a:solidFill>
                  <a:schemeClr val="bg1"/>
                </a:solidFill>
              </a:rPr>
              <a:t>入标题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809373" y="1991530"/>
            <a:ext cx="1778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</a:rPr>
              <a:t>请输</a:t>
            </a:r>
            <a:endParaRPr lang="en-US" altLang="zh-CN" sz="2800" dirty="0">
              <a:solidFill>
                <a:schemeClr val="bg1"/>
              </a:solidFill>
            </a:endParaRPr>
          </a:p>
          <a:p>
            <a:pPr algn="ctr"/>
            <a:r>
              <a:rPr lang="zh-CN" altLang="en-US" sz="2800" dirty="0">
                <a:solidFill>
                  <a:schemeClr val="bg1"/>
                </a:solidFill>
              </a:rPr>
              <a:t>入标题</a:t>
            </a:r>
          </a:p>
        </p:txBody>
      </p:sp>
      <p:cxnSp>
        <p:nvCxnSpPr>
          <p:cNvPr id="16" name="直接箭头连接符 15"/>
          <p:cNvCxnSpPr/>
          <p:nvPr/>
        </p:nvCxnSpPr>
        <p:spPr>
          <a:xfrm flipH="1">
            <a:off x="3769107" y="3089048"/>
            <a:ext cx="1488693" cy="0"/>
          </a:xfrm>
          <a:prstGeom prst="straightConnector1">
            <a:avLst/>
          </a:prstGeom>
          <a:ln>
            <a:solidFill>
              <a:schemeClr val="bg1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669494" y="1538218"/>
            <a:ext cx="3082184" cy="2925558"/>
          </a:xfrm>
          <a:prstGeom prst="rect">
            <a:avLst/>
          </a:prstGeom>
          <a:solidFill>
            <a:srgbClr val="92D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367296" y="1538218"/>
            <a:ext cx="3082184" cy="2925558"/>
          </a:xfrm>
          <a:prstGeom prst="rect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07906" y="1746110"/>
            <a:ext cx="2925324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</a:rPr>
              <a:t>请输入主要内容，请输入主要内容。请输入主要内容，请输入主要内容。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07906" y="3035468"/>
            <a:ext cx="2925324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</a:rPr>
              <a:t>请输入主要内容，请输入主要内容。请输入主要内容，请输入主要内容。</a:t>
            </a:r>
            <a:endParaRPr lang="en-US" altLang="zh-CN" dirty="0">
              <a:solidFill>
                <a:schemeClr val="bg1"/>
              </a:solidFill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>
            <a:off x="6777806" y="3081929"/>
            <a:ext cx="1488693" cy="0"/>
          </a:xfrm>
          <a:prstGeom prst="straightConnector1">
            <a:avLst/>
          </a:prstGeom>
          <a:ln>
            <a:solidFill>
              <a:schemeClr val="bg1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8502181" y="1746110"/>
            <a:ext cx="2925324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</a:rPr>
              <a:t>请输入主要内容，请输入主要内容。请输入主要内容，请输入主要内容。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502181" y="3035468"/>
            <a:ext cx="2925324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</a:rPr>
              <a:t>请输入主要内容，请输入主要内容。请输入主要内容，请输入主要内容。</a:t>
            </a:r>
            <a:endParaRPr lang="en-US" altLang="zh-CN" dirty="0">
              <a:solidFill>
                <a:schemeClr val="bg1"/>
              </a:solidFill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 flipH="1">
            <a:off x="6059488" y="4208097"/>
            <a:ext cx="10990" cy="679589"/>
          </a:xfrm>
          <a:prstGeom prst="straightConnector1">
            <a:avLst/>
          </a:prstGeom>
          <a:ln>
            <a:solidFill>
              <a:schemeClr val="bg1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683704" y="4961356"/>
            <a:ext cx="10776459" cy="1347369"/>
          </a:xfrm>
          <a:prstGeom prst="rect">
            <a:avLst/>
          </a:prstGeom>
          <a:solidFill>
            <a:srgbClr val="7F7F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317610" y="5043392"/>
            <a:ext cx="2925324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</a:rPr>
              <a:t>请输入主要内容，请输入主要内容。请输入主要内容，请输入主要内容。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622753" y="5043392"/>
            <a:ext cx="2925324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</a:rPr>
              <a:t>请输入主要内容，请输入主要内容。请输入主要内容，请输入主要内容。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927896" y="5043392"/>
            <a:ext cx="2925324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</a:rPr>
              <a:t>请输入主要内容，请输入主要内容。请输入主要内容，请输入主要内容。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33" name="灯片编号占位符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EDC7-C26D-4C05-B5E2-58FE20F1ECBA}" type="slidenum">
              <a:rPr lang="zh-CN" altLang="en-US" smtClean="0"/>
              <a:t>8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/>
      <p:bldP spid="13" grpId="0"/>
      <p:bldP spid="14" grpId="0"/>
      <p:bldP spid="18" grpId="0" animBg="1"/>
      <p:bldP spid="19" grpId="0" animBg="1"/>
      <p:bldP spid="21" grpId="0"/>
      <p:bldP spid="22" grpId="0"/>
      <p:bldP spid="25" grpId="0"/>
      <p:bldP spid="26" grpId="0"/>
      <p:bldP spid="29" grpId="0" animBg="1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58813" y="0"/>
            <a:ext cx="168501" cy="111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065370" y="256185"/>
            <a:ext cx="6177259" cy="60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chemeClr val="bg1"/>
                </a:solidFill>
              </a:rPr>
              <a:t>请输入二级标题</a:t>
            </a:r>
          </a:p>
        </p:txBody>
      </p:sp>
      <p:sp>
        <p:nvSpPr>
          <p:cNvPr id="19" name="任意多边形 18"/>
          <p:cNvSpPr/>
          <p:nvPr/>
        </p:nvSpPr>
        <p:spPr>
          <a:xfrm>
            <a:off x="1804668" y="5438134"/>
            <a:ext cx="3531607" cy="552424"/>
          </a:xfrm>
          <a:custGeom>
            <a:avLst/>
            <a:gdLst>
              <a:gd name="connsiteX0" fmla="*/ 0 w 2059910"/>
              <a:gd name="connsiteY0" fmla="*/ 92073 h 552424"/>
              <a:gd name="connsiteX1" fmla="*/ 92073 w 2059910"/>
              <a:gd name="connsiteY1" fmla="*/ 0 h 552424"/>
              <a:gd name="connsiteX2" fmla="*/ 1967837 w 2059910"/>
              <a:gd name="connsiteY2" fmla="*/ 0 h 552424"/>
              <a:gd name="connsiteX3" fmla="*/ 2059910 w 2059910"/>
              <a:gd name="connsiteY3" fmla="*/ 92073 h 552424"/>
              <a:gd name="connsiteX4" fmla="*/ 2059910 w 2059910"/>
              <a:gd name="connsiteY4" fmla="*/ 460351 h 552424"/>
              <a:gd name="connsiteX5" fmla="*/ 1967837 w 2059910"/>
              <a:gd name="connsiteY5" fmla="*/ 552424 h 552424"/>
              <a:gd name="connsiteX6" fmla="*/ 92073 w 2059910"/>
              <a:gd name="connsiteY6" fmla="*/ 552424 h 552424"/>
              <a:gd name="connsiteX7" fmla="*/ 0 w 2059910"/>
              <a:gd name="connsiteY7" fmla="*/ 460351 h 552424"/>
              <a:gd name="connsiteX8" fmla="*/ 0 w 2059910"/>
              <a:gd name="connsiteY8" fmla="*/ 92073 h 55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9910" h="552424">
                <a:moveTo>
                  <a:pt x="0" y="92073"/>
                </a:moveTo>
                <a:cubicBezTo>
                  <a:pt x="0" y="41222"/>
                  <a:pt x="41222" y="0"/>
                  <a:pt x="92073" y="0"/>
                </a:cubicBezTo>
                <a:lnTo>
                  <a:pt x="1967837" y="0"/>
                </a:lnTo>
                <a:cubicBezTo>
                  <a:pt x="2018688" y="0"/>
                  <a:pt x="2059910" y="41222"/>
                  <a:pt x="2059910" y="92073"/>
                </a:cubicBezTo>
                <a:lnTo>
                  <a:pt x="2059910" y="460351"/>
                </a:lnTo>
                <a:cubicBezTo>
                  <a:pt x="2059910" y="511202"/>
                  <a:pt x="2018688" y="552424"/>
                  <a:pt x="1967837" y="552424"/>
                </a:cubicBezTo>
                <a:lnTo>
                  <a:pt x="92073" y="552424"/>
                </a:lnTo>
                <a:cubicBezTo>
                  <a:pt x="41222" y="552424"/>
                  <a:pt x="0" y="511202"/>
                  <a:pt x="0" y="460351"/>
                </a:cubicBezTo>
                <a:lnTo>
                  <a:pt x="0" y="92073"/>
                </a:lnTo>
                <a:close/>
              </a:path>
            </a:pathLst>
          </a:custGeom>
          <a:solidFill>
            <a:srgbClr val="73746F">
              <a:alpha val="80000"/>
            </a:srgbClr>
          </a:solidFill>
          <a:ln>
            <a:solidFill>
              <a:schemeClr val="lt1">
                <a:hueOff val="0"/>
                <a:satOff val="0"/>
                <a:lumOff val="0"/>
                <a:alpha val="8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2981" tIns="91737" rIns="91737" bIns="91737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700" kern="1200"/>
          </a:p>
        </p:txBody>
      </p:sp>
      <p:sp>
        <p:nvSpPr>
          <p:cNvPr id="21" name="任意多边形 20"/>
          <p:cNvSpPr/>
          <p:nvPr/>
        </p:nvSpPr>
        <p:spPr>
          <a:xfrm>
            <a:off x="1804668" y="4313527"/>
            <a:ext cx="3531607" cy="552424"/>
          </a:xfrm>
          <a:custGeom>
            <a:avLst/>
            <a:gdLst>
              <a:gd name="connsiteX0" fmla="*/ 0 w 2059910"/>
              <a:gd name="connsiteY0" fmla="*/ 92073 h 552424"/>
              <a:gd name="connsiteX1" fmla="*/ 92073 w 2059910"/>
              <a:gd name="connsiteY1" fmla="*/ 0 h 552424"/>
              <a:gd name="connsiteX2" fmla="*/ 1967837 w 2059910"/>
              <a:gd name="connsiteY2" fmla="*/ 0 h 552424"/>
              <a:gd name="connsiteX3" fmla="*/ 2059910 w 2059910"/>
              <a:gd name="connsiteY3" fmla="*/ 92073 h 552424"/>
              <a:gd name="connsiteX4" fmla="*/ 2059910 w 2059910"/>
              <a:gd name="connsiteY4" fmla="*/ 460351 h 552424"/>
              <a:gd name="connsiteX5" fmla="*/ 1967837 w 2059910"/>
              <a:gd name="connsiteY5" fmla="*/ 552424 h 552424"/>
              <a:gd name="connsiteX6" fmla="*/ 92073 w 2059910"/>
              <a:gd name="connsiteY6" fmla="*/ 552424 h 552424"/>
              <a:gd name="connsiteX7" fmla="*/ 0 w 2059910"/>
              <a:gd name="connsiteY7" fmla="*/ 460351 h 552424"/>
              <a:gd name="connsiteX8" fmla="*/ 0 w 2059910"/>
              <a:gd name="connsiteY8" fmla="*/ 92073 h 55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9910" h="552424">
                <a:moveTo>
                  <a:pt x="0" y="92073"/>
                </a:moveTo>
                <a:cubicBezTo>
                  <a:pt x="0" y="41222"/>
                  <a:pt x="41222" y="0"/>
                  <a:pt x="92073" y="0"/>
                </a:cubicBezTo>
                <a:lnTo>
                  <a:pt x="1967837" y="0"/>
                </a:lnTo>
                <a:cubicBezTo>
                  <a:pt x="2018688" y="0"/>
                  <a:pt x="2059910" y="41222"/>
                  <a:pt x="2059910" y="92073"/>
                </a:cubicBezTo>
                <a:lnTo>
                  <a:pt x="2059910" y="460351"/>
                </a:lnTo>
                <a:cubicBezTo>
                  <a:pt x="2059910" y="511202"/>
                  <a:pt x="2018688" y="552424"/>
                  <a:pt x="1967837" y="552424"/>
                </a:cubicBezTo>
                <a:lnTo>
                  <a:pt x="92073" y="552424"/>
                </a:lnTo>
                <a:cubicBezTo>
                  <a:pt x="41222" y="552424"/>
                  <a:pt x="0" y="511202"/>
                  <a:pt x="0" y="460351"/>
                </a:cubicBezTo>
                <a:lnTo>
                  <a:pt x="0" y="92073"/>
                </a:lnTo>
                <a:close/>
              </a:path>
            </a:pathLst>
          </a:custGeom>
          <a:solidFill>
            <a:srgbClr val="73746F">
              <a:alpha val="80000"/>
            </a:srgbClr>
          </a:solidFill>
          <a:ln>
            <a:solidFill>
              <a:schemeClr val="lt1">
                <a:hueOff val="0"/>
                <a:satOff val="0"/>
                <a:lumOff val="0"/>
                <a:alpha val="8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2981" tIns="91737" rIns="91737" bIns="91737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700" kern="1200" dirty="0"/>
          </a:p>
        </p:txBody>
      </p:sp>
      <p:sp>
        <p:nvSpPr>
          <p:cNvPr id="23" name="任意多边形 22"/>
          <p:cNvSpPr/>
          <p:nvPr/>
        </p:nvSpPr>
        <p:spPr>
          <a:xfrm>
            <a:off x="1804668" y="3188920"/>
            <a:ext cx="3531607" cy="552424"/>
          </a:xfrm>
          <a:custGeom>
            <a:avLst/>
            <a:gdLst>
              <a:gd name="connsiteX0" fmla="*/ 0 w 2059910"/>
              <a:gd name="connsiteY0" fmla="*/ 92073 h 552424"/>
              <a:gd name="connsiteX1" fmla="*/ 92073 w 2059910"/>
              <a:gd name="connsiteY1" fmla="*/ 0 h 552424"/>
              <a:gd name="connsiteX2" fmla="*/ 1967837 w 2059910"/>
              <a:gd name="connsiteY2" fmla="*/ 0 h 552424"/>
              <a:gd name="connsiteX3" fmla="*/ 2059910 w 2059910"/>
              <a:gd name="connsiteY3" fmla="*/ 92073 h 552424"/>
              <a:gd name="connsiteX4" fmla="*/ 2059910 w 2059910"/>
              <a:gd name="connsiteY4" fmla="*/ 460351 h 552424"/>
              <a:gd name="connsiteX5" fmla="*/ 1967837 w 2059910"/>
              <a:gd name="connsiteY5" fmla="*/ 552424 h 552424"/>
              <a:gd name="connsiteX6" fmla="*/ 92073 w 2059910"/>
              <a:gd name="connsiteY6" fmla="*/ 552424 h 552424"/>
              <a:gd name="connsiteX7" fmla="*/ 0 w 2059910"/>
              <a:gd name="connsiteY7" fmla="*/ 460351 h 552424"/>
              <a:gd name="connsiteX8" fmla="*/ 0 w 2059910"/>
              <a:gd name="connsiteY8" fmla="*/ 92073 h 55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9910" h="552424">
                <a:moveTo>
                  <a:pt x="0" y="92073"/>
                </a:moveTo>
                <a:cubicBezTo>
                  <a:pt x="0" y="41222"/>
                  <a:pt x="41222" y="0"/>
                  <a:pt x="92073" y="0"/>
                </a:cubicBezTo>
                <a:lnTo>
                  <a:pt x="1967837" y="0"/>
                </a:lnTo>
                <a:cubicBezTo>
                  <a:pt x="2018688" y="0"/>
                  <a:pt x="2059910" y="41222"/>
                  <a:pt x="2059910" y="92073"/>
                </a:cubicBezTo>
                <a:lnTo>
                  <a:pt x="2059910" y="460351"/>
                </a:lnTo>
                <a:cubicBezTo>
                  <a:pt x="2059910" y="511202"/>
                  <a:pt x="2018688" y="552424"/>
                  <a:pt x="1967837" y="552424"/>
                </a:cubicBezTo>
                <a:lnTo>
                  <a:pt x="92073" y="552424"/>
                </a:lnTo>
                <a:cubicBezTo>
                  <a:pt x="41222" y="552424"/>
                  <a:pt x="0" y="511202"/>
                  <a:pt x="0" y="460351"/>
                </a:cubicBezTo>
                <a:lnTo>
                  <a:pt x="0" y="92073"/>
                </a:lnTo>
                <a:close/>
              </a:path>
            </a:pathLst>
          </a:custGeom>
          <a:solidFill>
            <a:srgbClr val="73746F">
              <a:alpha val="80000"/>
            </a:srgbClr>
          </a:solidFill>
          <a:ln>
            <a:solidFill>
              <a:schemeClr val="lt1">
                <a:hueOff val="0"/>
                <a:satOff val="0"/>
                <a:lumOff val="0"/>
                <a:alpha val="8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2981" tIns="114597" rIns="114597" bIns="114597" numCol="1" spcCol="1270" anchor="ctr" anchorCtr="0">
            <a:noAutofit/>
          </a:bodyPr>
          <a:lstStyle/>
          <a:p>
            <a:pPr lvl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300" kern="1200" dirty="0"/>
          </a:p>
        </p:txBody>
      </p:sp>
      <p:sp>
        <p:nvSpPr>
          <p:cNvPr id="25" name="任意多边形 24"/>
          <p:cNvSpPr/>
          <p:nvPr/>
        </p:nvSpPr>
        <p:spPr>
          <a:xfrm>
            <a:off x="1804668" y="2064313"/>
            <a:ext cx="3531607" cy="552424"/>
          </a:xfrm>
          <a:custGeom>
            <a:avLst/>
            <a:gdLst>
              <a:gd name="connsiteX0" fmla="*/ 0 w 2059910"/>
              <a:gd name="connsiteY0" fmla="*/ 92073 h 552424"/>
              <a:gd name="connsiteX1" fmla="*/ 92073 w 2059910"/>
              <a:gd name="connsiteY1" fmla="*/ 0 h 552424"/>
              <a:gd name="connsiteX2" fmla="*/ 1967837 w 2059910"/>
              <a:gd name="connsiteY2" fmla="*/ 0 h 552424"/>
              <a:gd name="connsiteX3" fmla="*/ 2059910 w 2059910"/>
              <a:gd name="connsiteY3" fmla="*/ 92073 h 552424"/>
              <a:gd name="connsiteX4" fmla="*/ 2059910 w 2059910"/>
              <a:gd name="connsiteY4" fmla="*/ 460351 h 552424"/>
              <a:gd name="connsiteX5" fmla="*/ 1967837 w 2059910"/>
              <a:gd name="connsiteY5" fmla="*/ 552424 h 552424"/>
              <a:gd name="connsiteX6" fmla="*/ 92073 w 2059910"/>
              <a:gd name="connsiteY6" fmla="*/ 552424 h 552424"/>
              <a:gd name="connsiteX7" fmla="*/ 0 w 2059910"/>
              <a:gd name="connsiteY7" fmla="*/ 460351 h 552424"/>
              <a:gd name="connsiteX8" fmla="*/ 0 w 2059910"/>
              <a:gd name="connsiteY8" fmla="*/ 92073 h 55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9910" h="552424">
                <a:moveTo>
                  <a:pt x="0" y="92073"/>
                </a:moveTo>
                <a:cubicBezTo>
                  <a:pt x="0" y="41222"/>
                  <a:pt x="41222" y="0"/>
                  <a:pt x="92073" y="0"/>
                </a:cubicBezTo>
                <a:lnTo>
                  <a:pt x="1967837" y="0"/>
                </a:lnTo>
                <a:cubicBezTo>
                  <a:pt x="2018688" y="0"/>
                  <a:pt x="2059910" y="41222"/>
                  <a:pt x="2059910" y="92073"/>
                </a:cubicBezTo>
                <a:lnTo>
                  <a:pt x="2059910" y="460351"/>
                </a:lnTo>
                <a:cubicBezTo>
                  <a:pt x="2059910" y="511202"/>
                  <a:pt x="2018688" y="552424"/>
                  <a:pt x="1967837" y="552424"/>
                </a:cubicBezTo>
                <a:lnTo>
                  <a:pt x="92073" y="552424"/>
                </a:lnTo>
                <a:cubicBezTo>
                  <a:pt x="41222" y="552424"/>
                  <a:pt x="0" y="511202"/>
                  <a:pt x="0" y="460351"/>
                </a:cubicBezTo>
                <a:lnTo>
                  <a:pt x="0" y="92073"/>
                </a:lnTo>
                <a:close/>
              </a:path>
            </a:pathLst>
          </a:custGeom>
          <a:solidFill>
            <a:srgbClr val="73746F">
              <a:alpha val="80000"/>
            </a:srgbClr>
          </a:solidFill>
          <a:ln>
            <a:solidFill>
              <a:schemeClr val="lt1">
                <a:hueOff val="0"/>
                <a:satOff val="0"/>
                <a:lumOff val="0"/>
                <a:alpha val="8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2981" tIns="114597" rIns="114597" bIns="114597" numCol="1" spcCol="1270" anchor="ctr" anchorCtr="0">
            <a:noAutofit/>
          </a:bodyPr>
          <a:lstStyle/>
          <a:p>
            <a:pPr lvl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300" kern="1200" dirty="0"/>
          </a:p>
        </p:txBody>
      </p:sp>
      <p:sp>
        <p:nvSpPr>
          <p:cNvPr id="28" name="文本框 27"/>
          <p:cNvSpPr txBox="1"/>
          <p:nvPr/>
        </p:nvSpPr>
        <p:spPr>
          <a:xfrm>
            <a:off x="1754631" y="2065561"/>
            <a:ext cx="3315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</a:rPr>
              <a:t>请输入标题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754631" y="3189544"/>
            <a:ext cx="3315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</a:rPr>
              <a:t>请输入标题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754631" y="4313527"/>
            <a:ext cx="3315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</a:rPr>
              <a:t>请输入标题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754631" y="5437510"/>
            <a:ext cx="3315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</a:rPr>
              <a:t>请输入标题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1065370" y="1815947"/>
            <a:ext cx="955179" cy="955214"/>
            <a:chOff x="1065370" y="1815947"/>
            <a:chExt cx="955179" cy="955214"/>
          </a:xfrm>
        </p:grpSpPr>
        <p:sp>
          <p:nvSpPr>
            <p:cNvPr id="26" name="椭圆 25"/>
            <p:cNvSpPr/>
            <p:nvPr/>
          </p:nvSpPr>
          <p:spPr>
            <a:xfrm>
              <a:off x="1065370" y="1815947"/>
              <a:ext cx="955179" cy="95521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1237467" y="1990239"/>
              <a:ext cx="675141" cy="626498"/>
              <a:chOff x="7903081" y="894379"/>
              <a:chExt cx="675141" cy="626498"/>
            </a:xfrm>
            <a:solidFill>
              <a:schemeClr val="bg1"/>
            </a:solidFill>
          </p:grpSpPr>
          <p:sp>
            <p:nvSpPr>
              <p:cNvPr id="33" name="Freeform 36"/>
              <p:cNvSpPr>
                <a:spLocks noEditPoints="1"/>
              </p:cNvSpPr>
              <p:nvPr/>
            </p:nvSpPr>
            <p:spPr bwMode="auto">
              <a:xfrm>
                <a:off x="7990491" y="894379"/>
                <a:ext cx="321479" cy="213587"/>
              </a:xfrm>
              <a:custGeom>
                <a:avLst/>
                <a:gdLst>
                  <a:gd name="T0" fmla="*/ 133 w 372"/>
                  <a:gd name="T1" fmla="*/ 185 h 247"/>
                  <a:gd name="T2" fmla="*/ 118 w 372"/>
                  <a:gd name="T3" fmla="*/ 152 h 247"/>
                  <a:gd name="T4" fmla="*/ 136 w 372"/>
                  <a:gd name="T5" fmla="*/ 115 h 247"/>
                  <a:gd name="T6" fmla="*/ 180 w 372"/>
                  <a:gd name="T7" fmla="*/ 100 h 247"/>
                  <a:gd name="T8" fmla="*/ 180 w 372"/>
                  <a:gd name="T9" fmla="*/ 84 h 247"/>
                  <a:gd name="T10" fmla="*/ 205 w 372"/>
                  <a:gd name="T11" fmla="*/ 84 h 247"/>
                  <a:gd name="T12" fmla="*/ 205 w 372"/>
                  <a:gd name="T13" fmla="*/ 99 h 247"/>
                  <a:gd name="T14" fmla="*/ 246 w 372"/>
                  <a:gd name="T15" fmla="*/ 114 h 247"/>
                  <a:gd name="T16" fmla="*/ 263 w 372"/>
                  <a:gd name="T17" fmla="*/ 152 h 247"/>
                  <a:gd name="T18" fmla="*/ 221 w 372"/>
                  <a:gd name="T19" fmla="*/ 152 h 247"/>
                  <a:gd name="T20" fmla="*/ 215 w 372"/>
                  <a:gd name="T21" fmla="*/ 136 h 247"/>
                  <a:gd name="T22" fmla="*/ 167 w 372"/>
                  <a:gd name="T23" fmla="*/ 134 h 247"/>
                  <a:gd name="T24" fmla="*/ 167 w 372"/>
                  <a:gd name="T25" fmla="*/ 156 h 247"/>
                  <a:gd name="T26" fmla="*/ 217 w 372"/>
                  <a:gd name="T27" fmla="*/ 171 h 247"/>
                  <a:gd name="T28" fmla="*/ 251 w 372"/>
                  <a:gd name="T29" fmla="*/ 188 h 247"/>
                  <a:gd name="T30" fmla="*/ 266 w 372"/>
                  <a:gd name="T31" fmla="*/ 223 h 247"/>
                  <a:gd name="T32" fmla="*/ 265 w 372"/>
                  <a:gd name="T33" fmla="*/ 234 h 247"/>
                  <a:gd name="T34" fmla="*/ 259 w 372"/>
                  <a:gd name="T35" fmla="*/ 246 h 247"/>
                  <a:gd name="T36" fmla="*/ 222 w 372"/>
                  <a:gd name="T37" fmla="*/ 230 h 247"/>
                  <a:gd name="T38" fmla="*/ 217 w 372"/>
                  <a:gd name="T39" fmla="*/ 217 h 247"/>
                  <a:gd name="T40" fmla="*/ 133 w 372"/>
                  <a:gd name="T41" fmla="*/ 185 h 247"/>
                  <a:gd name="T42" fmla="*/ 191 w 372"/>
                  <a:gd name="T43" fmla="*/ 39 h 247"/>
                  <a:gd name="T44" fmla="*/ 83 w 372"/>
                  <a:gd name="T45" fmla="*/ 83 h 247"/>
                  <a:gd name="T46" fmla="*/ 39 w 372"/>
                  <a:gd name="T47" fmla="*/ 191 h 247"/>
                  <a:gd name="T48" fmla="*/ 44 w 372"/>
                  <a:gd name="T49" fmla="*/ 231 h 247"/>
                  <a:gd name="T50" fmla="*/ 9 w 372"/>
                  <a:gd name="T51" fmla="*/ 247 h 247"/>
                  <a:gd name="T52" fmla="*/ 0 w 372"/>
                  <a:gd name="T53" fmla="*/ 191 h 247"/>
                  <a:gd name="T54" fmla="*/ 56 w 372"/>
                  <a:gd name="T55" fmla="*/ 56 h 247"/>
                  <a:gd name="T56" fmla="*/ 191 w 372"/>
                  <a:gd name="T57" fmla="*/ 0 h 247"/>
                  <a:gd name="T58" fmla="*/ 326 w 372"/>
                  <a:gd name="T59" fmla="*/ 56 h 247"/>
                  <a:gd name="T60" fmla="*/ 372 w 372"/>
                  <a:gd name="T61" fmla="*/ 132 h 247"/>
                  <a:gd name="T62" fmla="*/ 339 w 372"/>
                  <a:gd name="T63" fmla="*/ 152 h 247"/>
                  <a:gd name="T64" fmla="*/ 299 w 372"/>
                  <a:gd name="T65" fmla="*/ 83 h 247"/>
                  <a:gd name="T66" fmla="*/ 191 w 372"/>
                  <a:gd name="T67" fmla="*/ 39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72" h="247">
                    <a:moveTo>
                      <a:pt x="133" y="185"/>
                    </a:moveTo>
                    <a:cubicBezTo>
                      <a:pt x="123" y="177"/>
                      <a:pt x="118" y="166"/>
                      <a:pt x="118" y="152"/>
                    </a:cubicBezTo>
                    <a:cubicBezTo>
                      <a:pt x="118" y="136"/>
                      <a:pt x="124" y="124"/>
                      <a:pt x="136" y="115"/>
                    </a:cubicBezTo>
                    <a:cubicBezTo>
                      <a:pt x="147" y="105"/>
                      <a:pt x="160" y="100"/>
                      <a:pt x="180" y="100"/>
                    </a:cubicBezTo>
                    <a:cubicBezTo>
                      <a:pt x="180" y="84"/>
                      <a:pt x="180" y="84"/>
                      <a:pt x="180" y="84"/>
                    </a:cubicBezTo>
                    <a:cubicBezTo>
                      <a:pt x="205" y="84"/>
                      <a:pt x="205" y="84"/>
                      <a:pt x="205" y="84"/>
                    </a:cubicBezTo>
                    <a:cubicBezTo>
                      <a:pt x="205" y="99"/>
                      <a:pt x="205" y="99"/>
                      <a:pt x="205" y="99"/>
                    </a:cubicBezTo>
                    <a:cubicBezTo>
                      <a:pt x="224" y="100"/>
                      <a:pt x="235" y="104"/>
                      <a:pt x="246" y="114"/>
                    </a:cubicBezTo>
                    <a:cubicBezTo>
                      <a:pt x="257" y="123"/>
                      <a:pt x="262" y="136"/>
                      <a:pt x="263" y="152"/>
                    </a:cubicBezTo>
                    <a:cubicBezTo>
                      <a:pt x="221" y="152"/>
                      <a:pt x="221" y="152"/>
                      <a:pt x="221" y="152"/>
                    </a:cubicBezTo>
                    <a:cubicBezTo>
                      <a:pt x="220" y="145"/>
                      <a:pt x="218" y="140"/>
                      <a:pt x="215" y="136"/>
                    </a:cubicBezTo>
                    <a:cubicBezTo>
                      <a:pt x="208" y="128"/>
                      <a:pt x="176" y="128"/>
                      <a:pt x="167" y="134"/>
                    </a:cubicBezTo>
                    <a:cubicBezTo>
                      <a:pt x="161" y="139"/>
                      <a:pt x="160" y="151"/>
                      <a:pt x="167" y="156"/>
                    </a:cubicBezTo>
                    <a:cubicBezTo>
                      <a:pt x="175" y="162"/>
                      <a:pt x="205" y="167"/>
                      <a:pt x="217" y="171"/>
                    </a:cubicBezTo>
                    <a:cubicBezTo>
                      <a:pt x="232" y="176"/>
                      <a:pt x="244" y="181"/>
                      <a:pt x="251" y="188"/>
                    </a:cubicBezTo>
                    <a:cubicBezTo>
                      <a:pt x="261" y="197"/>
                      <a:pt x="266" y="208"/>
                      <a:pt x="266" y="223"/>
                    </a:cubicBezTo>
                    <a:cubicBezTo>
                      <a:pt x="266" y="227"/>
                      <a:pt x="266" y="231"/>
                      <a:pt x="265" y="234"/>
                    </a:cubicBezTo>
                    <a:cubicBezTo>
                      <a:pt x="263" y="238"/>
                      <a:pt x="261" y="242"/>
                      <a:pt x="259" y="246"/>
                    </a:cubicBezTo>
                    <a:cubicBezTo>
                      <a:pt x="247" y="240"/>
                      <a:pt x="235" y="235"/>
                      <a:pt x="222" y="230"/>
                    </a:cubicBezTo>
                    <a:cubicBezTo>
                      <a:pt x="223" y="225"/>
                      <a:pt x="221" y="220"/>
                      <a:pt x="217" y="217"/>
                    </a:cubicBezTo>
                    <a:cubicBezTo>
                      <a:pt x="200" y="204"/>
                      <a:pt x="158" y="207"/>
                      <a:pt x="133" y="185"/>
                    </a:cubicBezTo>
                    <a:close/>
                    <a:moveTo>
                      <a:pt x="191" y="39"/>
                    </a:moveTo>
                    <a:cubicBezTo>
                      <a:pt x="149" y="39"/>
                      <a:pt x="111" y="56"/>
                      <a:pt x="83" y="83"/>
                    </a:cubicBezTo>
                    <a:cubicBezTo>
                      <a:pt x="56" y="111"/>
                      <a:pt x="39" y="149"/>
                      <a:pt x="39" y="191"/>
                    </a:cubicBezTo>
                    <a:cubicBezTo>
                      <a:pt x="39" y="205"/>
                      <a:pt x="40" y="219"/>
                      <a:pt x="44" y="231"/>
                    </a:cubicBezTo>
                    <a:cubicBezTo>
                      <a:pt x="32" y="236"/>
                      <a:pt x="20" y="241"/>
                      <a:pt x="9" y="247"/>
                    </a:cubicBezTo>
                    <a:cubicBezTo>
                      <a:pt x="3" y="229"/>
                      <a:pt x="0" y="210"/>
                      <a:pt x="0" y="191"/>
                    </a:cubicBezTo>
                    <a:cubicBezTo>
                      <a:pt x="0" y="138"/>
                      <a:pt x="22" y="91"/>
                      <a:pt x="56" y="56"/>
                    </a:cubicBezTo>
                    <a:cubicBezTo>
                      <a:pt x="91" y="22"/>
                      <a:pt x="138" y="0"/>
                      <a:pt x="191" y="0"/>
                    </a:cubicBezTo>
                    <a:cubicBezTo>
                      <a:pt x="244" y="0"/>
                      <a:pt x="291" y="22"/>
                      <a:pt x="326" y="56"/>
                    </a:cubicBezTo>
                    <a:cubicBezTo>
                      <a:pt x="347" y="77"/>
                      <a:pt x="363" y="103"/>
                      <a:pt x="372" y="132"/>
                    </a:cubicBezTo>
                    <a:cubicBezTo>
                      <a:pt x="361" y="138"/>
                      <a:pt x="349" y="145"/>
                      <a:pt x="339" y="152"/>
                    </a:cubicBezTo>
                    <a:cubicBezTo>
                      <a:pt x="332" y="126"/>
                      <a:pt x="318" y="102"/>
                      <a:pt x="299" y="83"/>
                    </a:cubicBezTo>
                    <a:cubicBezTo>
                      <a:pt x="271" y="56"/>
                      <a:pt x="233" y="39"/>
                      <a:pt x="191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37"/>
              <p:cNvSpPr>
                <a:spLocks noEditPoints="1"/>
              </p:cNvSpPr>
              <p:nvPr/>
            </p:nvSpPr>
            <p:spPr bwMode="auto">
              <a:xfrm>
                <a:off x="8242846" y="1021288"/>
                <a:ext cx="335376" cy="351103"/>
              </a:xfrm>
              <a:custGeom>
                <a:avLst/>
                <a:gdLst>
                  <a:gd name="T0" fmla="*/ 41 w 388"/>
                  <a:gd name="T1" fmla="*/ 59 h 406"/>
                  <a:gd name="T2" fmla="*/ 185 w 388"/>
                  <a:gd name="T3" fmla="*/ 0 h 406"/>
                  <a:gd name="T4" fmla="*/ 329 w 388"/>
                  <a:gd name="T5" fmla="*/ 59 h 406"/>
                  <a:gd name="T6" fmla="*/ 388 w 388"/>
                  <a:gd name="T7" fmla="*/ 203 h 406"/>
                  <a:gd name="T8" fmla="*/ 329 w 388"/>
                  <a:gd name="T9" fmla="*/ 347 h 406"/>
                  <a:gd name="T10" fmla="*/ 185 w 388"/>
                  <a:gd name="T11" fmla="*/ 406 h 406"/>
                  <a:gd name="T12" fmla="*/ 111 w 388"/>
                  <a:gd name="T13" fmla="*/ 393 h 406"/>
                  <a:gd name="T14" fmla="*/ 116 w 388"/>
                  <a:gd name="T15" fmla="*/ 342 h 406"/>
                  <a:gd name="T16" fmla="*/ 36 w 388"/>
                  <a:gd name="T17" fmla="*/ 149 h 406"/>
                  <a:gd name="T18" fmla="*/ 0 w 388"/>
                  <a:gd name="T19" fmla="*/ 119 h 406"/>
                  <a:gd name="T20" fmla="*/ 41 w 388"/>
                  <a:gd name="T21" fmla="*/ 59 h 406"/>
                  <a:gd name="T22" fmla="*/ 123 w 388"/>
                  <a:gd name="T23" fmla="*/ 197 h 406"/>
                  <a:gd name="T24" fmla="*/ 107 w 388"/>
                  <a:gd name="T25" fmla="*/ 161 h 406"/>
                  <a:gd name="T26" fmla="*/ 126 w 388"/>
                  <a:gd name="T27" fmla="*/ 121 h 406"/>
                  <a:gd name="T28" fmla="*/ 173 w 388"/>
                  <a:gd name="T29" fmla="*/ 105 h 406"/>
                  <a:gd name="T30" fmla="*/ 173 w 388"/>
                  <a:gd name="T31" fmla="*/ 88 h 406"/>
                  <a:gd name="T32" fmla="*/ 200 w 388"/>
                  <a:gd name="T33" fmla="*/ 88 h 406"/>
                  <a:gd name="T34" fmla="*/ 200 w 388"/>
                  <a:gd name="T35" fmla="*/ 104 h 406"/>
                  <a:gd name="T36" fmla="*/ 244 w 388"/>
                  <a:gd name="T37" fmla="*/ 120 h 406"/>
                  <a:gd name="T38" fmla="*/ 262 w 388"/>
                  <a:gd name="T39" fmla="*/ 161 h 406"/>
                  <a:gd name="T40" fmla="*/ 217 w 388"/>
                  <a:gd name="T41" fmla="*/ 161 h 406"/>
                  <a:gd name="T42" fmla="*/ 211 w 388"/>
                  <a:gd name="T43" fmla="*/ 144 h 406"/>
                  <a:gd name="T44" fmla="*/ 160 w 388"/>
                  <a:gd name="T45" fmla="*/ 142 h 406"/>
                  <a:gd name="T46" fmla="*/ 159 w 388"/>
                  <a:gd name="T47" fmla="*/ 165 h 406"/>
                  <a:gd name="T48" fmla="*/ 213 w 388"/>
                  <a:gd name="T49" fmla="*/ 181 h 406"/>
                  <a:gd name="T50" fmla="*/ 250 w 388"/>
                  <a:gd name="T51" fmla="*/ 200 h 406"/>
                  <a:gd name="T52" fmla="*/ 265 w 388"/>
                  <a:gd name="T53" fmla="*/ 237 h 406"/>
                  <a:gd name="T54" fmla="*/ 248 w 388"/>
                  <a:gd name="T55" fmla="*/ 279 h 406"/>
                  <a:gd name="T56" fmla="*/ 198 w 388"/>
                  <a:gd name="T57" fmla="*/ 296 h 406"/>
                  <a:gd name="T58" fmla="*/ 198 w 388"/>
                  <a:gd name="T59" fmla="*/ 318 h 406"/>
                  <a:gd name="T60" fmla="*/ 172 w 388"/>
                  <a:gd name="T61" fmla="*/ 318 h 406"/>
                  <a:gd name="T62" fmla="*/ 172 w 388"/>
                  <a:gd name="T63" fmla="*/ 296 h 406"/>
                  <a:gd name="T64" fmla="*/ 123 w 388"/>
                  <a:gd name="T65" fmla="*/ 279 h 406"/>
                  <a:gd name="T66" fmla="*/ 105 w 388"/>
                  <a:gd name="T67" fmla="*/ 233 h 406"/>
                  <a:gd name="T68" fmla="*/ 152 w 388"/>
                  <a:gd name="T69" fmla="*/ 233 h 406"/>
                  <a:gd name="T70" fmla="*/ 158 w 388"/>
                  <a:gd name="T71" fmla="*/ 254 h 406"/>
                  <a:gd name="T72" fmla="*/ 212 w 388"/>
                  <a:gd name="T73" fmla="*/ 256 h 406"/>
                  <a:gd name="T74" fmla="*/ 213 w 388"/>
                  <a:gd name="T75" fmla="*/ 231 h 406"/>
                  <a:gd name="T76" fmla="*/ 123 w 388"/>
                  <a:gd name="T77" fmla="*/ 197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88" h="406">
                    <a:moveTo>
                      <a:pt x="41" y="59"/>
                    </a:moveTo>
                    <a:cubicBezTo>
                      <a:pt x="78" y="22"/>
                      <a:pt x="129" y="0"/>
                      <a:pt x="185" y="0"/>
                    </a:cubicBezTo>
                    <a:cubicBezTo>
                      <a:pt x="241" y="0"/>
                      <a:pt x="292" y="22"/>
                      <a:pt x="329" y="59"/>
                    </a:cubicBezTo>
                    <a:cubicBezTo>
                      <a:pt x="366" y="96"/>
                      <a:pt x="388" y="147"/>
                      <a:pt x="388" y="203"/>
                    </a:cubicBezTo>
                    <a:cubicBezTo>
                      <a:pt x="388" y="259"/>
                      <a:pt x="366" y="310"/>
                      <a:pt x="329" y="347"/>
                    </a:cubicBezTo>
                    <a:cubicBezTo>
                      <a:pt x="292" y="384"/>
                      <a:pt x="241" y="406"/>
                      <a:pt x="185" y="406"/>
                    </a:cubicBezTo>
                    <a:cubicBezTo>
                      <a:pt x="159" y="406"/>
                      <a:pt x="134" y="401"/>
                      <a:pt x="111" y="393"/>
                    </a:cubicBezTo>
                    <a:cubicBezTo>
                      <a:pt x="114" y="376"/>
                      <a:pt x="116" y="359"/>
                      <a:pt x="116" y="342"/>
                    </a:cubicBezTo>
                    <a:cubicBezTo>
                      <a:pt x="116" y="270"/>
                      <a:pt x="87" y="200"/>
                      <a:pt x="36" y="149"/>
                    </a:cubicBezTo>
                    <a:cubicBezTo>
                      <a:pt x="25" y="138"/>
                      <a:pt x="13" y="128"/>
                      <a:pt x="0" y="119"/>
                    </a:cubicBezTo>
                    <a:cubicBezTo>
                      <a:pt x="10" y="96"/>
                      <a:pt x="24" y="76"/>
                      <a:pt x="41" y="59"/>
                    </a:cubicBezTo>
                    <a:close/>
                    <a:moveTo>
                      <a:pt x="123" y="197"/>
                    </a:moveTo>
                    <a:cubicBezTo>
                      <a:pt x="112" y="188"/>
                      <a:pt x="107" y="176"/>
                      <a:pt x="107" y="161"/>
                    </a:cubicBezTo>
                    <a:cubicBezTo>
                      <a:pt x="107" y="144"/>
                      <a:pt x="113" y="131"/>
                      <a:pt x="126" y="121"/>
                    </a:cubicBezTo>
                    <a:cubicBezTo>
                      <a:pt x="138" y="111"/>
                      <a:pt x="152" y="105"/>
                      <a:pt x="173" y="105"/>
                    </a:cubicBezTo>
                    <a:cubicBezTo>
                      <a:pt x="173" y="88"/>
                      <a:pt x="173" y="88"/>
                      <a:pt x="173" y="88"/>
                    </a:cubicBezTo>
                    <a:cubicBezTo>
                      <a:pt x="200" y="88"/>
                      <a:pt x="200" y="88"/>
                      <a:pt x="200" y="88"/>
                    </a:cubicBezTo>
                    <a:cubicBezTo>
                      <a:pt x="200" y="104"/>
                      <a:pt x="200" y="104"/>
                      <a:pt x="200" y="104"/>
                    </a:cubicBezTo>
                    <a:cubicBezTo>
                      <a:pt x="220" y="105"/>
                      <a:pt x="233" y="110"/>
                      <a:pt x="244" y="120"/>
                    </a:cubicBezTo>
                    <a:cubicBezTo>
                      <a:pt x="255" y="130"/>
                      <a:pt x="261" y="143"/>
                      <a:pt x="262" y="161"/>
                    </a:cubicBezTo>
                    <a:cubicBezTo>
                      <a:pt x="217" y="161"/>
                      <a:pt x="217" y="161"/>
                      <a:pt x="217" y="161"/>
                    </a:cubicBezTo>
                    <a:cubicBezTo>
                      <a:pt x="216" y="154"/>
                      <a:pt x="214" y="148"/>
                      <a:pt x="211" y="144"/>
                    </a:cubicBezTo>
                    <a:cubicBezTo>
                      <a:pt x="203" y="135"/>
                      <a:pt x="168" y="135"/>
                      <a:pt x="160" y="142"/>
                    </a:cubicBezTo>
                    <a:cubicBezTo>
                      <a:pt x="152" y="147"/>
                      <a:pt x="152" y="160"/>
                      <a:pt x="159" y="165"/>
                    </a:cubicBezTo>
                    <a:cubicBezTo>
                      <a:pt x="168" y="172"/>
                      <a:pt x="200" y="177"/>
                      <a:pt x="213" y="181"/>
                    </a:cubicBezTo>
                    <a:cubicBezTo>
                      <a:pt x="229" y="186"/>
                      <a:pt x="242" y="193"/>
                      <a:pt x="250" y="200"/>
                    </a:cubicBezTo>
                    <a:cubicBezTo>
                      <a:pt x="260" y="209"/>
                      <a:pt x="265" y="221"/>
                      <a:pt x="265" y="237"/>
                    </a:cubicBezTo>
                    <a:cubicBezTo>
                      <a:pt x="265" y="256"/>
                      <a:pt x="260" y="270"/>
                      <a:pt x="248" y="279"/>
                    </a:cubicBezTo>
                    <a:cubicBezTo>
                      <a:pt x="236" y="289"/>
                      <a:pt x="222" y="295"/>
                      <a:pt x="198" y="296"/>
                    </a:cubicBezTo>
                    <a:cubicBezTo>
                      <a:pt x="198" y="318"/>
                      <a:pt x="198" y="318"/>
                      <a:pt x="198" y="318"/>
                    </a:cubicBezTo>
                    <a:cubicBezTo>
                      <a:pt x="172" y="318"/>
                      <a:pt x="172" y="318"/>
                      <a:pt x="172" y="318"/>
                    </a:cubicBezTo>
                    <a:cubicBezTo>
                      <a:pt x="172" y="296"/>
                      <a:pt x="172" y="296"/>
                      <a:pt x="172" y="296"/>
                    </a:cubicBezTo>
                    <a:cubicBezTo>
                      <a:pt x="150" y="295"/>
                      <a:pt x="136" y="290"/>
                      <a:pt x="123" y="279"/>
                    </a:cubicBezTo>
                    <a:cubicBezTo>
                      <a:pt x="111" y="268"/>
                      <a:pt x="105" y="252"/>
                      <a:pt x="105" y="233"/>
                    </a:cubicBezTo>
                    <a:cubicBezTo>
                      <a:pt x="152" y="233"/>
                      <a:pt x="152" y="233"/>
                      <a:pt x="152" y="233"/>
                    </a:cubicBezTo>
                    <a:cubicBezTo>
                      <a:pt x="153" y="243"/>
                      <a:pt x="155" y="250"/>
                      <a:pt x="158" y="254"/>
                    </a:cubicBezTo>
                    <a:cubicBezTo>
                      <a:pt x="167" y="265"/>
                      <a:pt x="203" y="263"/>
                      <a:pt x="212" y="256"/>
                    </a:cubicBezTo>
                    <a:cubicBezTo>
                      <a:pt x="220" y="251"/>
                      <a:pt x="221" y="237"/>
                      <a:pt x="213" y="231"/>
                    </a:cubicBezTo>
                    <a:cubicBezTo>
                      <a:pt x="195" y="216"/>
                      <a:pt x="150" y="220"/>
                      <a:pt x="123" y="1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38"/>
              <p:cNvSpPr>
                <a:spLocks noEditPoints="1"/>
              </p:cNvSpPr>
              <p:nvPr/>
            </p:nvSpPr>
            <p:spPr bwMode="auto">
              <a:xfrm>
                <a:off x="7903081" y="1114915"/>
                <a:ext cx="406328" cy="405962"/>
              </a:xfrm>
              <a:custGeom>
                <a:avLst/>
                <a:gdLst>
                  <a:gd name="T0" fmla="*/ 235 w 470"/>
                  <a:gd name="T1" fmla="*/ 57 h 470"/>
                  <a:gd name="T2" fmla="*/ 109 w 470"/>
                  <a:gd name="T3" fmla="*/ 109 h 470"/>
                  <a:gd name="T4" fmla="*/ 57 w 470"/>
                  <a:gd name="T5" fmla="*/ 235 h 470"/>
                  <a:gd name="T6" fmla="*/ 109 w 470"/>
                  <a:gd name="T7" fmla="*/ 361 h 470"/>
                  <a:gd name="T8" fmla="*/ 235 w 470"/>
                  <a:gd name="T9" fmla="*/ 413 h 470"/>
                  <a:gd name="T10" fmla="*/ 361 w 470"/>
                  <a:gd name="T11" fmla="*/ 361 h 470"/>
                  <a:gd name="T12" fmla="*/ 413 w 470"/>
                  <a:gd name="T13" fmla="*/ 235 h 470"/>
                  <a:gd name="T14" fmla="*/ 361 w 470"/>
                  <a:gd name="T15" fmla="*/ 109 h 470"/>
                  <a:gd name="T16" fmla="*/ 235 w 470"/>
                  <a:gd name="T17" fmla="*/ 57 h 470"/>
                  <a:gd name="T18" fmla="*/ 170 w 470"/>
                  <a:gd name="T19" fmla="*/ 228 h 470"/>
                  <a:gd name="T20" fmla="*/ 154 w 470"/>
                  <a:gd name="T21" fmla="*/ 191 h 470"/>
                  <a:gd name="T22" fmla="*/ 173 w 470"/>
                  <a:gd name="T23" fmla="*/ 149 h 470"/>
                  <a:gd name="T24" fmla="*/ 222 w 470"/>
                  <a:gd name="T25" fmla="*/ 132 h 470"/>
                  <a:gd name="T26" fmla="*/ 222 w 470"/>
                  <a:gd name="T27" fmla="*/ 114 h 470"/>
                  <a:gd name="T28" fmla="*/ 251 w 470"/>
                  <a:gd name="T29" fmla="*/ 114 h 470"/>
                  <a:gd name="T30" fmla="*/ 251 w 470"/>
                  <a:gd name="T31" fmla="*/ 132 h 470"/>
                  <a:gd name="T32" fmla="*/ 296 w 470"/>
                  <a:gd name="T33" fmla="*/ 148 h 470"/>
                  <a:gd name="T34" fmla="*/ 314 w 470"/>
                  <a:gd name="T35" fmla="*/ 190 h 470"/>
                  <a:gd name="T36" fmla="*/ 267 w 470"/>
                  <a:gd name="T37" fmla="*/ 190 h 470"/>
                  <a:gd name="T38" fmla="*/ 262 w 470"/>
                  <a:gd name="T39" fmla="*/ 173 h 470"/>
                  <a:gd name="T40" fmla="*/ 208 w 470"/>
                  <a:gd name="T41" fmla="*/ 171 h 470"/>
                  <a:gd name="T42" fmla="*/ 208 w 470"/>
                  <a:gd name="T43" fmla="*/ 196 h 470"/>
                  <a:gd name="T44" fmla="*/ 264 w 470"/>
                  <a:gd name="T45" fmla="*/ 212 h 470"/>
                  <a:gd name="T46" fmla="*/ 302 w 470"/>
                  <a:gd name="T47" fmla="*/ 231 h 470"/>
                  <a:gd name="T48" fmla="*/ 318 w 470"/>
                  <a:gd name="T49" fmla="*/ 271 h 470"/>
                  <a:gd name="T50" fmla="*/ 300 w 470"/>
                  <a:gd name="T51" fmla="*/ 314 h 470"/>
                  <a:gd name="T52" fmla="*/ 248 w 470"/>
                  <a:gd name="T53" fmla="*/ 333 h 470"/>
                  <a:gd name="T54" fmla="*/ 248 w 470"/>
                  <a:gd name="T55" fmla="*/ 355 h 470"/>
                  <a:gd name="T56" fmla="*/ 219 w 470"/>
                  <a:gd name="T57" fmla="*/ 355 h 470"/>
                  <a:gd name="T58" fmla="*/ 219 w 470"/>
                  <a:gd name="T59" fmla="*/ 333 h 470"/>
                  <a:gd name="T60" fmla="*/ 171 w 470"/>
                  <a:gd name="T61" fmla="*/ 313 h 470"/>
                  <a:gd name="T62" fmla="*/ 151 w 470"/>
                  <a:gd name="T63" fmla="*/ 266 h 470"/>
                  <a:gd name="T64" fmla="*/ 201 w 470"/>
                  <a:gd name="T65" fmla="*/ 266 h 470"/>
                  <a:gd name="T66" fmla="*/ 207 w 470"/>
                  <a:gd name="T67" fmla="*/ 288 h 470"/>
                  <a:gd name="T68" fmla="*/ 263 w 470"/>
                  <a:gd name="T69" fmla="*/ 290 h 470"/>
                  <a:gd name="T70" fmla="*/ 264 w 470"/>
                  <a:gd name="T71" fmla="*/ 264 h 470"/>
                  <a:gd name="T72" fmla="*/ 170 w 470"/>
                  <a:gd name="T73" fmla="*/ 228 h 470"/>
                  <a:gd name="T74" fmla="*/ 69 w 470"/>
                  <a:gd name="T75" fmla="*/ 69 h 470"/>
                  <a:gd name="T76" fmla="*/ 235 w 470"/>
                  <a:gd name="T77" fmla="*/ 0 h 470"/>
                  <a:gd name="T78" fmla="*/ 401 w 470"/>
                  <a:gd name="T79" fmla="*/ 69 h 470"/>
                  <a:gd name="T80" fmla="*/ 470 w 470"/>
                  <a:gd name="T81" fmla="*/ 235 h 470"/>
                  <a:gd name="T82" fmla="*/ 401 w 470"/>
                  <a:gd name="T83" fmla="*/ 401 h 470"/>
                  <a:gd name="T84" fmla="*/ 235 w 470"/>
                  <a:gd name="T85" fmla="*/ 470 h 470"/>
                  <a:gd name="T86" fmla="*/ 69 w 470"/>
                  <a:gd name="T87" fmla="*/ 401 h 470"/>
                  <a:gd name="T88" fmla="*/ 0 w 470"/>
                  <a:gd name="T89" fmla="*/ 235 h 470"/>
                  <a:gd name="T90" fmla="*/ 69 w 470"/>
                  <a:gd name="T91" fmla="*/ 69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70" h="470">
                    <a:moveTo>
                      <a:pt x="235" y="57"/>
                    </a:moveTo>
                    <a:cubicBezTo>
                      <a:pt x="186" y="57"/>
                      <a:pt x="141" y="77"/>
                      <a:pt x="109" y="109"/>
                    </a:cubicBezTo>
                    <a:cubicBezTo>
                      <a:pt x="77" y="141"/>
                      <a:pt x="57" y="186"/>
                      <a:pt x="57" y="235"/>
                    </a:cubicBezTo>
                    <a:cubicBezTo>
                      <a:pt x="57" y="284"/>
                      <a:pt x="77" y="328"/>
                      <a:pt x="109" y="361"/>
                    </a:cubicBezTo>
                    <a:cubicBezTo>
                      <a:pt x="141" y="393"/>
                      <a:pt x="186" y="413"/>
                      <a:pt x="235" y="413"/>
                    </a:cubicBezTo>
                    <a:cubicBezTo>
                      <a:pt x="284" y="413"/>
                      <a:pt x="328" y="393"/>
                      <a:pt x="361" y="361"/>
                    </a:cubicBezTo>
                    <a:cubicBezTo>
                      <a:pt x="393" y="328"/>
                      <a:pt x="413" y="284"/>
                      <a:pt x="413" y="235"/>
                    </a:cubicBezTo>
                    <a:cubicBezTo>
                      <a:pt x="413" y="186"/>
                      <a:pt x="393" y="141"/>
                      <a:pt x="361" y="109"/>
                    </a:cubicBezTo>
                    <a:cubicBezTo>
                      <a:pt x="328" y="77"/>
                      <a:pt x="284" y="57"/>
                      <a:pt x="235" y="57"/>
                    </a:cubicBezTo>
                    <a:close/>
                    <a:moveTo>
                      <a:pt x="170" y="228"/>
                    </a:moveTo>
                    <a:cubicBezTo>
                      <a:pt x="159" y="219"/>
                      <a:pt x="154" y="207"/>
                      <a:pt x="154" y="191"/>
                    </a:cubicBezTo>
                    <a:cubicBezTo>
                      <a:pt x="154" y="174"/>
                      <a:pt x="160" y="160"/>
                      <a:pt x="173" y="149"/>
                    </a:cubicBezTo>
                    <a:cubicBezTo>
                      <a:pt x="186" y="139"/>
                      <a:pt x="200" y="133"/>
                      <a:pt x="222" y="132"/>
                    </a:cubicBezTo>
                    <a:cubicBezTo>
                      <a:pt x="222" y="114"/>
                      <a:pt x="222" y="114"/>
                      <a:pt x="222" y="114"/>
                    </a:cubicBezTo>
                    <a:cubicBezTo>
                      <a:pt x="251" y="114"/>
                      <a:pt x="251" y="114"/>
                      <a:pt x="251" y="114"/>
                    </a:cubicBezTo>
                    <a:cubicBezTo>
                      <a:pt x="251" y="132"/>
                      <a:pt x="251" y="132"/>
                      <a:pt x="251" y="132"/>
                    </a:cubicBezTo>
                    <a:cubicBezTo>
                      <a:pt x="272" y="133"/>
                      <a:pt x="284" y="138"/>
                      <a:pt x="296" y="148"/>
                    </a:cubicBezTo>
                    <a:cubicBezTo>
                      <a:pt x="308" y="158"/>
                      <a:pt x="313" y="172"/>
                      <a:pt x="314" y="190"/>
                    </a:cubicBezTo>
                    <a:cubicBezTo>
                      <a:pt x="267" y="190"/>
                      <a:pt x="267" y="190"/>
                      <a:pt x="267" y="190"/>
                    </a:cubicBezTo>
                    <a:cubicBezTo>
                      <a:pt x="266" y="182"/>
                      <a:pt x="265" y="177"/>
                      <a:pt x="262" y="173"/>
                    </a:cubicBezTo>
                    <a:cubicBezTo>
                      <a:pt x="254" y="164"/>
                      <a:pt x="218" y="164"/>
                      <a:pt x="208" y="171"/>
                    </a:cubicBezTo>
                    <a:cubicBezTo>
                      <a:pt x="201" y="177"/>
                      <a:pt x="200" y="190"/>
                      <a:pt x="208" y="196"/>
                    </a:cubicBezTo>
                    <a:cubicBezTo>
                      <a:pt x="217" y="203"/>
                      <a:pt x="250" y="208"/>
                      <a:pt x="264" y="212"/>
                    </a:cubicBezTo>
                    <a:cubicBezTo>
                      <a:pt x="281" y="218"/>
                      <a:pt x="294" y="224"/>
                      <a:pt x="302" y="231"/>
                    </a:cubicBezTo>
                    <a:cubicBezTo>
                      <a:pt x="313" y="241"/>
                      <a:pt x="318" y="254"/>
                      <a:pt x="318" y="271"/>
                    </a:cubicBezTo>
                    <a:cubicBezTo>
                      <a:pt x="319" y="290"/>
                      <a:pt x="312" y="304"/>
                      <a:pt x="300" y="314"/>
                    </a:cubicBezTo>
                    <a:cubicBezTo>
                      <a:pt x="288" y="325"/>
                      <a:pt x="272" y="332"/>
                      <a:pt x="248" y="333"/>
                    </a:cubicBezTo>
                    <a:cubicBezTo>
                      <a:pt x="248" y="355"/>
                      <a:pt x="248" y="355"/>
                      <a:pt x="248" y="355"/>
                    </a:cubicBezTo>
                    <a:cubicBezTo>
                      <a:pt x="219" y="355"/>
                      <a:pt x="219" y="355"/>
                      <a:pt x="219" y="355"/>
                    </a:cubicBezTo>
                    <a:cubicBezTo>
                      <a:pt x="219" y="333"/>
                      <a:pt x="219" y="333"/>
                      <a:pt x="219" y="333"/>
                    </a:cubicBezTo>
                    <a:cubicBezTo>
                      <a:pt x="196" y="333"/>
                      <a:pt x="183" y="325"/>
                      <a:pt x="171" y="313"/>
                    </a:cubicBezTo>
                    <a:cubicBezTo>
                      <a:pt x="158" y="302"/>
                      <a:pt x="151" y="286"/>
                      <a:pt x="151" y="266"/>
                    </a:cubicBezTo>
                    <a:cubicBezTo>
                      <a:pt x="201" y="266"/>
                      <a:pt x="201" y="266"/>
                      <a:pt x="201" y="266"/>
                    </a:cubicBezTo>
                    <a:cubicBezTo>
                      <a:pt x="202" y="276"/>
                      <a:pt x="204" y="283"/>
                      <a:pt x="207" y="288"/>
                    </a:cubicBezTo>
                    <a:cubicBezTo>
                      <a:pt x="216" y="299"/>
                      <a:pt x="254" y="297"/>
                      <a:pt x="263" y="290"/>
                    </a:cubicBezTo>
                    <a:cubicBezTo>
                      <a:pt x="272" y="284"/>
                      <a:pt x="272" y="271"/>
                      <a:pt x="264" y="264"/>
                    </a:cubicBezTo>
                    <a:cubicBezTo>
                      <a:pt x="245" y="249"/>
                      <a:pt x="198" y="252"/>
                      <a:pt x="170" y="228"/>
                    </a:cubicBezTo>
                    <a:close/>
                    <a:moveTo>
                      <a:pt x="69" y="69"/>
                    </a:moveTo>
                    <a:cubicBezTo>
                      <a:pt x="111" y="26"/>
                      <a:pt x="170" y="0"/>
                      <a:pt x="235" y="0"/>
                    </a:cubicBezTo>
                    <a:cubicBezTo>
                      <a:pt x="300" y="0"/>
                      <a:pt x="359" y="26"/>
                      <a:pt x="401" y="69"/>
                    </a:cubicBezTo>
                    <a:cubicBezTo>
                      <a:pt x="444" y="111"/>
                      <a:pt x="470" y="170"/>
                      <a:pt x="470" y="235"/>
                    </a:cubicBezTo>
                    <a:cubicBezTo>
                      <a:pt x="470" y="300"/>
                      <a:pt x="444" y="359"/>
                      <a:pt x="401" y="401"/>
                    </a:cubicBezTo>
                    <a:cubicBezTo>
                      <a:pt x="359" y="444"/>
                      <a:pt x="300" y="470"/>
                      <a:pt x="235" y="470"/>
                    </a:cubicBezTo>
                    <a:cubicBezTo>
                      <a:pt x="170" y="470"/>
                      <a:pt x="111" y="444"/>
                      <a:pt x="69" y="401"/>
                    </a:cubicBezTo>
                    <a:cubicBezTo>
                      <a:pt x="26" y="359"/>
                      <a:pt x="0" y="300"/>
                      <a:pt x="0" y="235"/>
                    </a:cubicBezTo>
                    <a:cubicBezTo>
                      <a:pt x="0" y="170"/>
                      <a:pt x="26" y="111"/>
                      <a:pt x="69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1065370" y="2972195"/>
            <a:ext cx="955179" cy="955214"/>
            <a:chOff x="1065370" y="2972195"/>
            <a:chExt cx="955179" cy="955214"/>
          </a:xfrm>
        </p:grpSpPr>
        <p:sp>
          <p:nvSpPr>
            <p:cNvPr id="24" name="椭圆 23"/>
            <p:cNvSpPr/>
            <p:nvPr/>
          </p:nvSpPr>
          <p:spPr>
            <a:xfrm>
              <a:off x="1065370" y="2972195"/>
              <a:ext cx="955179" cy="95521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1278902" y="3125360"/>
              <a:ext cx="528116" cy="702571"/>
              <a:chOff x="7976594" y="2279040"/>
              <a:chExt cx="528116" cy="702571"/>
            </a:xfrm>
          </p:grpSpPr>
          <p:sp>
            <p:nvSpPr>
              <p:cNvPr id="38" name="Freeform 23"/>
              <p:cNvSpPr>
                <a:spLocks noEditPoints="1"/>
              </p:cNvSpPr>
              <p:nvPr/>
            </p:nvSpPr>
            <p:spPr bwMode="auto">
              <a:xfrm>
                <a:off x="7976594" y="2279040"/>
                <a:ext cx="519705" cy="702571"/>
              </a:xfrm>
              <a:custGeom>
                <a:avLst/>
                <a:gdLst>
                  <a:gd name="T0" fmla="*/ 592 w 601"/>
                  <a:gd name="T1" fmla="*/ 600 h 813"/>
                  <a:gd name="T2" fmla="*/ 374 w 601"/>
                  <a:gd name="T3" fmla="*/ 589 h 813"/>
                  <a:gd name="T4" fmla="*/ 374 w 601"/>
                  <a:gd name="T5" fmla="*/ 423 h 813"/>
                  <a:gd name="T6" fmla="*/ 601 w 601"/>
                  <a:gd name="T7" fmla="*/ 435 h 813"/>
                  <a:gd name="T8" fmla="*/ 533 w 601"/>
                  <a:gd name="T9" fmla="*/ 514 h 813"/>
                  <a:gd name="T10" fmla="*/ 592 w 601"/>
                  <a:gd name="T11" fmla="*/ 600 h 813"/>
                  <a:gd name="T12" fmla="*/ 253 w 601"/>
                  <a:gd name="T13" fmla="*/ 44 h 813"/>
                  <a:gd name="T14" fmla="*/ 298 w 601"/>
                  <a:gd name="T15" fmla="*/ 0 h 813"/>
                  <a:gd name="T16" fmla="*/ 342 w 601"/>
                  <a:gd name="T17" fmla="*/ 44 h 813"/>
                  <a:gd name="T18" fmla="*/ 342 w 601"/>
                  <a:gd name="T19" fmla="*/ 103 h 813"/>
                  <a:gd name="T20" fmla="*/ 253 w 601"/>
                  <a:gd name="T21" fmla="*/ 108 h 813"/>
                  <a:gd name="T22" fmla="*/ 253 w 601"/>
                  <a:gd name="T23" fmla="*/ 44 h 813"/>
                  <a:gd name="T24" fmla="*/ 342 w 601"/>
                  <a:gd name="T25" fmla="*/ 332 h 813"/>
                  <a:gd name="T26" fmla="*/ 342 w 601"/>
                  <a:gd name="T27" fmla="*/ 737 h 813"/>
                  <a:gd name="T28" fmla="*/ 355 w 601"/>
                  <a:gd name="T29" fmla="*/ 750 h 813"/>
                  <a:gd name="T30" fmla="*/ 380 w 601"/>
                  <a:gd name="T31" fmla="*/ 750 h 813"/>
                  <a:gd name="T32" fmla="*/ 415 w 601"/>
                  <a:gd name="T33" fmla="*/ 786 h 813"/>
                  <a:gd name="T34" fmla="*/ 415 w 601"/>
                  <a:gd name="T35" fmla="*/ 813 h 813"/>
                  <a:gd name="T36" fmla="*/ 180 w 601"/>
                  <a:gd name="T37" fmla="*/ 813 h 813"/>
                  <a:gd name="T38" fmla="*/ 180 w 601"/>
                  <a:gd name="T39" fmla="*/ 786 h 813"/>
                  <a:gd name="T40" fmla="*/ 216 w 601"/>
                  <a:gd name="T41" fmla="*/ 750 h 813"/>
                  <a:gd name="T42" fmla="*/ 240 w 601"/>
                  <a:gd name="T43" fmla="*/ 750 h 813"/>
                  <a:gd name="T44" fmla="*/ 253 w 601"/>
                  <a:gd name="T45" fmla="*/ 737 h 813"/>
                  <a:gd name="T46" fmla="*/ 253 w 601"/>
                  <a:gd name="T47" fmla="*/ 337 h 813"/>
                  <a:gd name="T48" fmla="*/ 342 w 601"/>
                  <a:gd name="T49" fmla="*/ 332 h 813"/>
                  <a:gd name="T50" fmla="*/ 221 w 601"/>
                  <a:gd name="T51" fmla="*/ 581 h 813"/>
                  <a:gd name="T52" fmla="*/ 59 w 601"/>
                  <a:gd name="T53" fmla="*/ 572 h 813"/>
                  <a:gd name="T54" fmla="*/ 0 w 601"/>
                  <a:gd name="T55" fmla="*/ 486 h 813"/>
                  <a:gd name="T56" fmla="*/ 68 w 601"/>
                  <a:gd name="T57" fmla="*/ 407 h 813"/>
                  <a:gd name="T58" fmla="*/ 221 w 601"/>
                  <a:gd name="T59" fmla="*/ 415 h 813"/>
                  <a:gd name="T60" fmla="*/ 221 w 601"/>
                  <a:gd name="T61" fmla="*/ 581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01" h="813">
                    <a:moveTo>
                      <a:pt x="592" y="600"/>
                    </a:moveTo>
                    <a:cubicBezTo>
                      <a:pt x="374" y="589"/>
                      <a:pt x="374" y="589"/>
                      <a:pt x="374" y="589"/>
                    </a:cubicBezTo>
                    <a:cubicBezTo>
                      <a:pt x="374" y="423"/>
                      <a:pt x="374" y="423"/>
                      <a:pt x="374" y="423"/>
                    </a:cubicBezTo>
                    <a:cubicBezTo>
                      <a:pt x="601" y="435"/>
                      <a:pt x="601" y="435"/>
                      <a:pt x="601" y="435"/>
                    </a:cubicBezTo>
                    <a:cubicBezTo>
                      <a:pt x="533" y="514"/>
                      <a:pt x="533" y="514"/>
                      <a:pt x="533" y="514"/>
                    </a:cubicBezTo>
                    <a:cubicBezTo>
                      <a:pt x="592" y="600"/>
                      <a:pt x="592" y="600"/>
                      <a:pt x="592" y="600"/>
                    </a:cubicBezTo>
                    <a:close/>
                    <a:moveTo>
                      <a:pt x="253" y="44"/>
                    </a:moveTo>
                    <a:cubicBezTo>
                      <a:pt x="253" y="20"/>
                      <a:pt x="273" y="0"/>
                      <a:pt x="298" y="0"/>
                    </a:cubicBezTo>
                    <a:cubicBezTo>
                      <a:pt x="322" y="0"/>
                      <a:pt x="342" y="20"/>
                      <a:pt x="342" y="44"/>
                    </a:cubicBezTo>
                    <a:cubicBezTo>
                      <a:pt x="342" y="103"/>
                      <a:pt x="342" y="103"/>
                      <a:pt x="342" y="103"/>
                    </a:cubicBezTo>
                    <a:cubicBezTo>
                      <a:pt x="253" y="108"/>
                      <a:pt x="253" y="108"/>
                      <a:pt x="253" y="108"/>
                    </a:cubicBezTo>
                    <a:cubicBezTo>
                      <a:pt x="253" y="44"/>
                      <a:pt x="253" y="44"/>
                      <a:pt x="253" y="44"/>
                    </a:cubicBezTo>
                    <a:close/>
                    <a:moveTo>
                      <a:pt x="342" y="332"/>
                    </a:moveTo>
                    <a:cubicBezTo>
                      <a:pt x="342" y="737"/>
                      <a:pt x="342" y="737"/>
                      <a:pt x="342" y="737"/>
                    </a:cubicBezTo>
                    <a:cubicBezTo>
                      <a:pt x="342" y="744"/>
                      <a:pt x="348" y="750"/>
                      <a:pt x="355" y="750"/>
                    </a:cubicBezTo>
                    <a:cubicBezTo>
                      <a:pt x="380" y="750"/>
                      <a:pt x="380" y="750"/>
                      <a:pt x="380" y="750"/>
                    </a:cubicBezTo>
                    <a:cubicBezTo>
                      <a:pt x="399" y="750"/>
                      <a:pt x="415" y="766"/>
                      <a:pt x="415" y="786"/>
                    </a:cubicBezTo>
                    <a:cubicBezTo>
                      <a:pt x="415" y="813"/>
                      <a:pt x="415" y="813"/>
                      <a:pt x="415" y="813"/>
                    </a:cubicBezTo>
                    <a:cubicBezTo>
                      <a:pt x="180" y="813"/>
                      <a:pt x="180" y="813"/>
                      <a:pt x="180" y="813"/>
                    </a:cubicBezTo>
                    <a:cubicBezTo>
                      <a:pt x="180" y="786"/>
                      <a:pt x="180" y="786"/>
                      <a:pt x="180" y="786"/>
                    </a:cubicBezTo>
                    <a:cubicBezTo>
                      <a:pt x="180" y="766"/>
                      <a:pt x="196" y="750"/>
                      <a:pt x="216" y="750"/>
                    </a:cubicBezTo>
                    <a:cubicBezTo>
                      <a:pt x="240" y="750"/>
                      <a:pt x="240" y="750"/>
                      <a:pt x="240" y="750"/>
                    </a:cubicBezTo>
                    <a:cubicBezTo>
                      <a:pt x="247" y="750"/>
                      <a:pt x="253" y="744"/>
                      <a:pt x="253" y="737"/>
                    </a:cubicBezTo>
                    <a:cubicBezTo>
                      <a:pt x="253" y="337"/>
                      <a:pt x="253" y="337"/>
                      <a:pt x="253" y="337"/>
                    </a:cubicBezTo>
                    <a:cubicBezTo>
                      <a:pt x="342" y="332"/>
                      <a:pt x="342" y="332"/>
                      <a:pt x="342" y="332"/>
                    </a:cubicBezTo>
                    <a:close/>
                    <a:moveTo>
                      <a:pt x="221" y="581"/>
                    </a:moveTo>
                    <a:cubicBezTo>
                      <a:pt x="59" y="572"/>
                      <a:pt x="59" y="572"/>
                      <a:pt x="59" y="572"/>
                    </a:cubicBezTo>
                    <a:cubicBezTo>
                      <a:pt x="0" y="486"/>
                      <a:pt x="0" y="486"/>
                      <a:pt x="0" y="486"/>
                    </a:cubicBezTo>
                    <a:cubicBezTo>
                      <a:pt x="68" y="407"/>
                      <a:pt x="68" y="407"/>
                      <a:pt x="68" y="407"/>
                    </a:cubicBezTo>
                    <a:cubicBezTo>
                      <a:pt x="221" y="415"/>
                      <a:pt x="221" y="415"/>
                      <a:pt x="221" y="415"/>
                    </a:cubicBezTo>
                    <a:cubicBezTo>
                      <a:pt x="221" y="581"/>
                      <a:pt x="221" y="581"/>
                      <a:pt x="221" y="58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24"/>
              <p:cNvSpPr/>
              <p:nvPr/>
            </p:nvSpPr>
            <p:spPr bwMode="auto">
              <a:xfrm>
                <a:off x="7985371" y="2386200"/>
                <a:ext cx="519339" cy="166774"/>
              </a:xfrm>
              <a:custGeom>
                <a:avLst/>
                <a:gdLst>
                  <a:gd name="T0" fmla="*/ 0 w 1420"/>
                  <a:gd name="T1" fmla="*/ 66 h 456"/>
                  <a:gd name="T2" fmla="*/ 631 w 1420"/>
                  <a:gd name="T3" fmla="*/ 33 h 456"/>
                  <a:gd name="T4" fmla="*/ 1259 w 1420"/>
                  <a:gd name="T5" fmla="*/ 0 h 456"/>
                  <a:gd name="T6" fmla="*/ 1420 w 1420"/>
                  <a:gd name="T7" fmla="*/ 189 h 456"/>
                  <a:gd name="T8" fmla="*/ 1281 w 1420"/>
                  <a:gd name="T9" fmla="*/ 390 h 456"/>
                  <a:gd name="T10" fmla="*/ 650 w 1420"/>
                  <a:gd name="T11" fmla="*/ 423 h 456"/>
                  <a:gd name="T12" fmla="*/ 21 w 1420"/>
                  <a:gd name="T13" fmla="*/ 456 h 456"/>
                  <a:gd name="T14" fmla="*/ 160 w 1420"/>
                  <a:gd name="T15" fmla="*/ 253 h 456"/>
                  <a:gd name="T16" fmla="*/ 0 w 1420"/>
                  <a:gd name="T17" fmla="*/ 66 h 456"/>
                  <a:gd name="T18" fmla="*/ 0 w 1420"/>
                  <a:gd name="T19" fmla="*/ 66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20" h="456">
                    <a:moveTo>
                      <a:pt x="0" y="66"/>
                    </a:moveTo>
                    <a:lnTo>
                      <a:pt x="631" y="33"/>
                    </a:lnTo>
                    <a:lnTo>
                      <a:pt x="1259" y="0"/>
                    </a:lnTo>
                    <a:lnTo>
                      <a:pt x="1420" y="189"/>
                    </a:lnTo>
                    <a:lnTo>
                      <a:pt x="1281" y="390"/>
                    </a:lnTo>
                    <a:lnTo>
                      <a:pt x="650" y="423"/>
                    </a:lnTo>
                    <a:lnTo>
                      <a:pt x="21" y="456"/>
                    </a:lnTo>
                    <a:lnTo>
                      <a:pt x="160" y="253"/>
                    </a:lnTo>
                    <a:lnTo>
                      <a:pt x="0" y="6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1065370" y="4070853"/>
            <a:ext cx="955179" cy="955214"/>
            <a:chOff x="1065370" y="4070853"/>
            <a:chExt cx="955179" cy="955214"/>
          </a:xfrm>
        </p:grpSpPr>
        <p:sp>
          <p:nvSpPr>
            <p:cNvPr id="22" name="椭圆 21"/>
            <p:cNvSpPr/>
            <p:nvPr/>
          </p:nvSpPr>
          <p:spPr>
            <a:xfrm>
              <a:off x="1065370" y="4070853"/>
              <a:ext cx="955179" cy="95521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1184725" y="4148835"/>
              <a:ext cx="708057" cy="703302"/>
              <a:chOff x="6463926" y="2278309"/>
              <a:chExt cx="708057" cy="703302"/>
            </a:xfrm>
            <a:solidFill>
              <a:schemeClr val="bg1"/>
            </a:solidFill>
          </p:grpSpPr>
          <p:sp>
            <p:nvSpPr>
              <p:cNvPr id="42" name="Freeform 30"/>
              <p:cNvSpPr>
                <a:spLocks noEditPoints="1"/>
              </p:cNvSpPr>
              <p:nvPr/>
            </p:nvSpPr>
            <p:spPr bwMode="auto">
              <a:xfrm>
                <a:off x="6687023" y="2278309"/>
                <a:ext cx="261864" cy="305752"/>
              </a:xfrm>
              <a:custGeom>
                <a:avLst/>
                <a:gdLst>
                  <a:gd name="T0" fmla="*/ 150 w 303"/>
                  <a:gd name="T1" fmla="*/ 1 h 354"/>
                  <a:gd name="T2" fmla="*/ 81 w 303"/>
                  <a:gd name="T3" fmla="*/ 76 h 354"/>
                  <a:gd name="T4" fmla="*/ 153 w 303"/>
                  <a:gd name="T5" fmla="*/ 165 h 354"/>
                  <a:gd name="T6" fmla="*/ 222 w 303"/>
                  <a:gd name="T7" fmla="*/ 74 h 354"/>
                  <a:gd name="T8" fmla="*/ 150 w 303"/>
                  <a:gd name="T9" fmla="*/ 1 h 354"/>
                  <a:gd name="T10" fmla="*/ 151 w 303"/>
                  <a:gd name="T11" fmla="*/ 261 h 354"/>
                  <a:gd name="T12" fmla="*/ 198 w 303"/>
                  <a:gd name="T13" fmla="*/ 196 h 354"/>
                  <a:gd name="T14" fmla="*/ 210 w 303"/>
                  <a:gd name="T15" fmla="*/ 190 h 354"/>
                  <a:gd name="T16" fmla="*/ 260 w 303"/>
                  <a:gd name="T17" fmla="*/ 199 h 354"/>
                  <a:gd name="T18" fmla="*/ 290 w 303"/>
                  <a:gd name="T19" fmla="*/ 225 h 354"/>
                  <a:gd name="T20" fmla="*/ 303 w 303"/>
                  <a:gd name="T21" fmla="*/ 330 h 354"/>
                  <a:gd name="T22" fmla="*/ 297 w 303"/>
                  <a:gd name="T23" fmla="*/ 347 h 354"/>
                  <a:gd name="T24" fmla="*/ 280 w 303"/>
                  <a:gd name="T25" fmla="*/ 354 h 354"/>
                  <a:gd name="T26" fmla="*/ 23 w 303"/>
                  <a:gd name="T27" fmla="*/ 354 h 354"/>
                  <a:gd name="T28" fmla="*/ 6 w 303"/>
                  <a:gd name="T29" fmla="*/ 347 h 354"/>
                  <a:gd name="T30" fmla="*/ 0 w 303"/>
                  <a:gd name="T31" fmla="*/ 330 h 354"/>
                  <a:gd name="T32" fmla="*/ 13 w 303"/>
                  <a:gd name="T33" fmla="*/ 225 h 354"/>
                  <a:gd name="T34" fmla="*/ 43 w 303"/>
                  <a:gd name="T35" fmla="*/ 199 h 354"/>
                  <a:gd name="T36" fmla="*/ 93 w 303"/>
                  <a:gd name="T37" fmla="*/ 190 h 354"/>
                  <a:gd name="T38" fmla="*/ 105 w 303"/>
                  <a:gd name="T39" fmla="*/ 196 h 354"/>
                  <a:gd name="T40" fmla="*/ 151 w 303"/>
                  <a:gd name="T41" fmla="*/ 261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3" h="354">
                    <a:moveTo>
                      <a:pt x="150" y="1"/>
                    </a:moveTo>
                    <a:cubicBezTo>
                      <a:pt x="111" y="2"/>
                      <a:pt x="80" y="36"/>
                      <a:pt x="81" y="76"/>
                    </a:cubicBezTo>
                    <a:cubicBezTo>
                      <a:pt x="82" y="117"/>
                      <a:pt x="114" y="166"/>
                      <a:pt x="153" y="165"/>
                    </a:cubicBezTo>
                    <a:cubicBezTo>
                      <a:pt x="192" y="165"/>
                      <a:pt x="223" y="114"/>
                      <a:pt x="222" y="74"/>
                    </a:cubicBezTo>
                    <a:cubicBezTo>
                      <a:pt x="221" y="33"/>
                      <a:pt x="189" y="0"/>
                      <a:pt x="150" y="1"/>
                    </a:cubicBezTo>
                    <a:close/>
                    <a:moveTo>
                      <a:pt x="151" y="261"/>
                    </a:moveTo>
                    <a:cubicBezTo>
                      <a:pt x="198" y="196"/>
                      <a:pt x="198" y="196"/>
                      <a:pt x="198" y="196"/>
                    </a:cubicBezTo>
                    <a:cubicBezTo>
                      <a:pt x="201" y="192"/>
                      <a:pt x="206" y="190"/>
                      <a:pt x="210" y="190"/>
                    </a:cubicBezTo>
                    <a:cubicBezTo>
                      <a:pt x="260" y="199"/>
                      <a:pt x="260" y="199"/>
                      <a:pt x="260" y="199"/>
                    </a:cubicBezTo>
                    <a:cubicBezTo>
                      <a:pt x="278" y="202"/>
                      <a:pt x="288" y="217"/>
                      <a:pt x="290" y="225"/>
                    </a:cubicBezTo>
                    <a:cubicBezTo>
                      <a:pt x="297" y="274"/>
                      <a:pt x="301" y="304"/>
                      <a:pt x="303" y="330"/>
                    </a:cubicBezTo>
                    <a:cubicBezTo>
                      <a:pt x="303" y="336"/>
                      <a:pt x="301" y="342"/>
                      <a:pt x="297" y="347"/>
                    </a:cubicBezTo>
                    <a:cubicBezTo>
                      <a:pt x="292" y="351"/>
                      <a:pt x="287" y="354"/>
                      <a:pt x="280" y="354"/>
                    </a:cubicBezTo>
                    <a:cubicBezTo>
                      <a:pt x="23" y="354"/>
                      <a:pt x="23" y="354"/>
                      <a:pt x="23" y="354"/>
                    </a:cubicBezTo>
                    <a:cubicBezTo>
                      <a:pt x="16" y="354"/>
                      <a:pt x="11" y="351"/>
                      <a:pt x="6" y="347"/>
                    </a:cubicBezTo>
                    <a:cubicBezTo>
                      <a:pt x="2" y="342"/>
                      <a:pt x="0" y="336"/>
                      <a:pt x="0" y="330"/>
                    </a:cubicBezTo>
                    <a:cubicBezTo>
                      <a:pt x="2" y="304"/>
                      <a:pt x="6" y="274"/>
                      <a:pt x="13" y="225"/>
                    </a:cubicBezTo>
                    <a:cubicBezTo>
                      <a:pt x="15" y="217"/>
                      <a:pt x="25" y="202"/>
                      <a:pt x="43" y="199"/>
                    </a:cubicBezTo>
                    <a:cubicBezTo>
                      <a:pt x="93" y="190"/>
                      <a:pt x="93" y="190"/>
                      <a:pt x="93" y="190"/>
                    </a:cubicBezTo>
                    <a:cubicBezTo>
                      <a:pt x="97" y="190"/>
                      <a:pt x="102" y="192"/>
                      <a:pt x="105" y="196"/>
                    </a:cubicBezTo>
                    <a:cubicBezTo>
                      <a:pt x="151" y="261"/>
                      <a:pt x="151" y="261"/>
                      <a:pt x="151" y="2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31"/>
              <p:cNvSpPr>
                <a:spLocks noEditPoints="1"/>
              </p:cNvSpPr>
              <p:nvPr/>
            </p:nvSpPr>
            <p:spPr bwMode="auto">
              <a:xfrm>
                <a:off x="6463926" y="2632337"/>
                <a:ext cx="268082" cy="349274"/>
              </a:xfrm>
              <a:custGeom>
                <a:avLst/>
                <a:gdLst>
                  <a:gd name="T0" fmla="*/ 153 w 310"/>
                  <a:gd name="T1" fmla="*/ 1 h 404"/>
                  <a:gd name="T2" fmla="*/ 84 w 310"/>
                  <a:gd name="T3" fmla="*/ 76 h 404"/>
                  <a:gd name="T4" fmla="*/ 156 w 310"/>
                  <a:gd name="T5" fmla="*/ 165 h 404"/>
                  <a:gd name="T6" fmla="*/ 225 w 310"/>
                  <a:gd name="T7" fmla="*/ 73 h 404"/>
                  <a:gd name="T8" fmla="*/ 153 w 310"/>
                  <a:gd name="T9" fmla="*/ 1 h 404"/>
                  <a:gd name="T10" fmla="*/ 155 w 310"/>
                  <a:gd name="T11" fmla="*/ 261 h 404"/>
                  <a:gd name="T12" fmla="*/ 201 w 310"/>
                  <a:gd name="T13" fmla="*/ 195 h 404"/>
                  <a:gd name="T14" fmla="*/ 213 w 310"/>
                  <a:gd name="T15" fmla="*/ 190 h 404"/>
                  <a:gd name="T16" fmla="*/ 263 w 310"/>
                  <a:gd name="T17" fmla="*/ 199 h 404"/>
                  <a:gd name="T18" fmla="*/ 293 w 310"/>
                  <a:gd name="T19" fmla="*/ 225 h 404"/>
                  <a:gd name="T20" fmla="*/ 304 w 310"/>
                  <a:gd name="T21" fmla="*/ 385 h 404"/>
                  <a:gd name="T22" fmla="*/ 282 w 310"/>
                  <a:gd name="T23" fmla="*/ 404 h 404"/>
                  <a:gd name="T24" fmla="*/ 27 w 310"/>
                  <a:gd name="T25" fmla="*/ 404 h 404"/>
                  <a:gd name="T26" fmla="*/ 5 w 310"/>
                  <a:gd name="T27" fmla="*/ 385 h 404"/>
                  <a:gd name="T28" fmla="*/ 16 w 310"/>
                  <a:gd name="T29" fmla="*/ 225 h 404"/>
                  <a:gd name="T30" fmla="*/ 46 w 310"/>
                  <a:gd name="T31" fmla="*/ 199 h 404"/>
                  <a:gd name="T32" fmla="*/ 96 w 310"/>
                  <a:gd name="T33" fmla="*/ 190 h 404"/>
                  <a:gd name="T34" fmla="*/ 108 w 310"/>
                  <a:gd name="T35" fmla="*/ 195 h 404"/>
                  <a:gd name="T36" fmla="*/ 155 w 310"/>
                  <a:gd name="T37" fmla="*/ 261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0" h="404">
                    <a:moveTo>
                      <a:pt x="153" y="1"/>
                    </a:moveTo>
                    <a:cubicBezTo>
                      <a:pt x="114" y="1"/>
                      <a:pt x="83" y="35"/>
                      <a:pt x="84" y="76"/>
                    </a:cubicBezTo>
                    <a:cubicBezTo>
                      <a:pt x="85" y="117"/>
                      <a:pt x="117" y="166"/>
                      <a:pt x="156" y="165"/>
                    </a:cubicBezTo>
                    <a:cubicBezTo>
                      <a:pt x="195" y="164"/>
                      <a:pt x="226" y="114"/>
                      <a:pt x="225" y="73"/>
                    </a:cubicBezTo>
                    <a:cubicBezTo>
                      <a:pt x="224" y="32"/>
                      <a:pt x="192" y="0"/>
                      <a:pt x="153" y="1"/>
                    </a:cubicBezTo>
                    <a:close/>
                    <a:moveTo>
                      <a:pt x="155" y="261"/>
                    </a:moveTo>
                    <a:cubicBezTo>
                      <a:pt x="201" y="195"/>
                      <a:pt x="201" y="195"/>
                      <a:pt x="201" y="195"/>
                    </a:cubicBezTo>
                    <a:cubicBezTo>
                      <a:pt x="204" y="191"/>
                      <a:pt x="209" y="189"/>
                      <a:pt x="213" y="190"/>
                    </a:cubicBezTo>
                    <a:cubicBezTo>
                      <a:pt x="263" y="199"/>
                      <a:pt x="263" y="199"/>
                      <a:pt x="263" y="199"/>
                    </a:cubicBezTo>
                    <a:cubicBezTo>
                      <a:pt x="281" y="202"/>
                      <a:pt x="291" y="216"/>
                      <a:pt x="293" y="225"/>
                    </a:cubicBezTo>
                    <a:cubicBezTo>
                      <a:pt x="304" y="309"/>
                      <a:pt x="310" y="336"/>
                      <a:pt x="304" y="385"/>
                    </a:cubicBezTo>
                    <a:cubicBezTo>
                      <a:pt x="303" y="396"/>
                      <a:pt x="294" y="404"/>
                      <a:pt x="282" y="404"/>
                    </a:cubicBezTo>
                    <a:cubicBezTo>
                      <a:pt x="27" y="404"/>
                      <a:pt x="27" y="404"/>
                      <a:pt x="27" y="404"/>
                    </a:cubicBezTo>
                    <a:cubicBezTo>
                      <a:pt x="15" y="404"/>
                      <a:pt x="6" y="396"/>
                      <a:pt x="5" y="385"/>
                    </a:cubicBezTo>
                    <a:cubicBezTo>
                      <a:pt x="0" y="336"/>
                      <a:pt x="5" y="309"/>
                      <a:pt x="16" y="225"/>
                    </a:cubicBezTo>
                    <a:cubicBezTo>
                      <a:pt x="18" y="216"/>
                      <a:pt x="28" y="202"/>
                      <a:pt x="46" y="199"/>
                    </a:cubicBezTo>
                    <a:cubicBezTo>
                      <a:pt x="96" y="190"/>
                      <a:pt x="96" y="190"/>
                      <a:pt x="96" y="190"/>
                    </a:cubicBezTo>
                    <a:cubicBezTo>
                      <a:pt x="100" y="189"/>
                      <a:pt x="105" y="191"/>
                      <a:pt x="108" y="195"/>
                    </a:cubicBezTo>
                    <a:cubicBezTo>
                      <a:pt x="155" y="261"/>
                      <a:pt x="155" y="261"/>
                      <a:pt x="155" y="2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32"/>
              <p:cNvSpPr/>
              <p:nvPr/>
            </p:nvSpPr>
            <p:spPr bwMode="auto">
              <a:xfrm>
                <a:off x="6727619" y="2616977"/>
                <a:ext cx="180672" cy="154705"/>
              </a:xfrm>
              <a:custGeom>
                <a:avLst/>
                <a:gdLst>
                  <a:gd name="T0" fmla="*/ 85 w 209"/>
                  <a:gd name="T1" fmla="*/ 19 h 179"/>
                  <a:gd name="T2" fmla="*/ 104 w 209"/>
                  <a:gd name="T3" fmla="*/ 0 h 179"/>
                  <a:gd name="T4" fmla="*/ 124 w 209"/>
                  <a:gd name="T5" fmla="*/ 19 h 179"/>
                  <a:gd name="T6" fmla="*/ 124 w 209"/>
                  <a:gd name="T7" fmla="*/ 98 h 179"/>
                  <a:gd name="T8" fmla="*/ 197 w 209"/>
                  <a:gd name="T9" fmla="*/ 141 h 179"/>
                  <a:gd name="T10" fmla="*/ 204 w 209"/>
                  <a:gd name="T11" fmla="*/ 167 h 179"/>
                  <a:gd name="T12" fmla="*/ 178 w 209"/>
                  <a:gd name="T13" fmla="*/ 174 h 179"/>
                  <a:gd name="T14" fmla="*/ 104 w 209"/>
                  <a:gd name="T15" fmla="*/ 131 h 179"/>
                  <a:gd name="T16" fmla="*/ 31 w 209"/>
                  <a:gd name="T17" fmla="*/ 174 h 179"/>
                  <a:gd name="T18" fmla="*/ 5 w 209"/>
                  <a:gd name="T19" fmla="*/ 167 h 179"/>
                  <a:gd name="T20" fmla="*/ 12 w 209"/>
                  <a:gd name="T21" fmla="*/ 141 h 179"/>
                  <a:gd name="T22" fmla="*/ 85 w 209"/>
                  <a:gd name="T23" fmla="*/ 98 h 179"/>
                  <a:gd name="T24" fmla="*/ 85 w 209"/>
                  <a:gd name="T25" fmla="*/ 1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9" h="179">
                    <a:moveTo>
                      <a:pt x="85" y="19"/>
                    </a:moveTo>
                    <a:cubicBezTo>
                      <a:pt x="85" y="8"/>
                      <a:pt x="94" y="0"/>
                      <a:pt x="104" y="0"/>
                    </a:cubicBezTo>
                    <a:cubicBezTo>
                      <a:pt x="115" y="0"/>
                      <a:pt x="124" y="8"/>
                      <a:pt x="124" y="19"/>
                    </a:cubicBezTo>
                    <a:cubicBezTo>
                      <a:pt x="124" y="98"/>
                      <a:pt x="124" y="98"/>
                      <a:pt x="124" y="98"/>
                    </a:cubicBezTo>
                    <a:cubicBezTo>
                      <a:pt x="197" y="141"/>
                      <a:pt x="197" y="141"/>
                      <a:pt x="197" y="141"/>
                    </a:cubicBezTo>
                    <a:cubicBezTo>
                      <a:pt x="206" y="146"/>
                      <a:pt x="209" y="158"/>
                      <a:pt x="204" y="167"/>
                    </a:cubicBezTo>
                    <a:cubicBezTo>
                      <a:pt x="198" y="176"/>
                      <a:pt x="187" y="179"/>
                      <a:pt x="178" y="174"/>
                    </a:cubicBezTo>
                    <a:cubicBezTo>
                      <a:pt x="104" y="131"/>
                      <a:pt x="104" y="131"/>
                      <a:pt x="104" y="131"/>
                    </a:cubicBezTo>
                    <a:cubicBezTo>
                      <a:pt x="31" y="174"/>
                      <a:pt x="31" y="174"/>
                      <a:pt x="31" y="174"/>
                    </a:cubicBezTo>
                    <a:cubicBezTo>
                      <a:pt x="22" y="179"/>
                      <a:pt x="11" y="176"/>
                      <a:pt x="5" y="167"/>
                    </a:cubicBezTo>
                    <a:cubicBezTo>
                      <a:pt x="0" y="158"/>
                      <a:pt x="3" y="146"/>
                      <a:pt x="12" y="141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5" y="19"/>
                      <a:pt x="85" y="19"/>
                      <a:pt x="85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33"/>
              <p:cNvSpPr>
                <a:spLocks noEditPoints="1"/>
              </p:cNvSpPr>
              <p:nvPr/>
            </p:nvSpPr>
            <p:spPr bwMode="auto">
              <a:xfrm>
                <a:off x="6903901" y="2632337"/>
                <a:ext cx="268082" cy="349274"/>
              </a:xfrm>
              <a:custGeom>
                <a:avLst/>
                <a:gdLst>
                  <a:gd name="T0" fmla="*/ 154 w 310"/>
                  <a:gd name="T1" fmla="*/ 1 h 404"/>
                  <a:gd name="T2" fmla="*/ 85 w 310"/>
                  <a:gd name="T3" fmla="*/ 76 h 404"/>
                  <a:gd name="T4" fmla="*/ 157 w 310"/>
                  <a:gd name="T5" fmla="*/ 165 h 404"/>
                  <a:gd name="T6" fmla="*/ 226 w 310"/>
                  <a:gd name="T7" fmla="*/ 73 h 404"/>
                  <a:gd name="T8" fmla="*/ 154 w 310"/>
                  <a:gd name="T9" fmla="*/ 1 h 404"/>
                  <a:gd name="T10" fmla="*/ 155 w 310"/>
                  <a:gd name="T11" fmla="*/ 261 h 404"/>
                  <a:gd name="T12" fmla="*/ 202 w 310"/>
                  <a:gd name="T13" fmla="*/ 195 h 404"/>
                  <a:gd name="T14" fmla="*/ 214 w 310"/>
                  <a:gd name="T15" fmla="*/ 190 h 404"/>
                  <a:gd name="T16" fmla="*/ 264 w 310"/>
                  <a:gd name="T17" fmla="*/ 199 h 404"/>
                  <a:gd name="T18" fmla="*/ 294 w 310"/>
                  <a:gd name="T19" fmla="*/ 225 h 404"/>
                  <a:gd name="T20" fmla="*/ 305 w 310"/>
                  <a:gd name="T21" fmla="*/ 385 h 404"/>
                  <a:gd name="T22" fmla="*/ 283 w 310"/>
                  <a:gd name="T23" fmla="*/ 404 h 404"/>
                  <a:gd name="T24" fmla="*/ 28 w 310"/>
                  <a:gd name="T25" fmla="*/ 404 h 404"/>
                  <a:gd name="T26" fmla="*/ 6 w 310"/>
                  <a:gd name="T27" fmla="*/ 385 h 404"/>
                  <a:gd name="T28" fmla="*/ 17 w 310"/>
                  <a:gd name="T29" fmla="*/ 225 h 404"/>
                  <a:gd name="T30" fmla="*/ 47 w 310"/>
                  <a:gd name="T31" fmla="*/ 199 h 404"/>
                  <a:gd name="T32" fmla="*/ 97 w 310"/>
                  <a:gd name="T33" fmla="*/ 190 h 404"/>
                  <a:gd name="T34" fmla="*/ 109 w 310"/>
                  <a:gd name="T35" fmla="*/ 195 h 404"/>
                  <a:gd name="T36" fmla="*/ 155 w 310"/>
                  <a:gd name="T37" fmla="*/ 261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0" h="404">
                    <a:moveTo>
                      <a:pt x="154" y="1"/>
                    </a:moveTo>
                    <a:cubicBezTo>
                      <a:pt x="115" y="1"/>
                      <a:pt x="84" y="35"/>
                      <a:pt x="85" y="76"/>
                    </a:cubicBezTo>
                    <a:cubicBezTo>
                      <a:pt x="86" y="117"/>
                      <a:pt x="118" y="166"/>
                      <a:pt x="157" y="165"/>
                    </a:cubicBezTo>
                    <a:cubicBezTo>
                      <a:pt x="196" y="164"/>
                      <a:pt x="227" y="114"/>
                      <a:pt x="226" y="73"/>
                    </a:cubicBezTo>
                    <a:cubicBezTo>
                      <a:pt x="225" y="32"/>
                      <a:pt x="193" y="0"/>
                      <a:pt x="154" y="1"/>
                    </a:cubicBezTo>
                    <a:close/>
                    <a:moveTo>
                      <a:pt x="155" y="261"/>
                    </a:moveTo>
                    <a:cubicBezTo>
                      <a:pt x="202" y="195"/>
                      <a:pt x="202" y="195"/>
                      <a:pt x="202" y="195"/>
                    </a:cubicBezTo>
                    <a:cubicBezTo>
                      <a:pt x="205" y="191"/>
                      <a:pt x="209" y="189"/>
                      <a:pt x="214" y="190"/>
                    </a:cubicBezTo>
                    <a:cubicBezTo>
                      <a:pt x="264" y="199"/>
                      <a:pt x="264" y="199"/>
                      <a:pt x="264" y="199"/>
                    </a:cubicBezTo>
                    <a:cubicBezTo>
                      <a:pt x="282" y="202"/>
                      <a:pt x="292" y="216"/>
                      <a:pt x="294" y="225"/>
                    </a:cubicBezTo>
                    <a:cubicBezTo>
                      <a:pt x="305" y="309"/>
                      <a:pt x="310" y="336"/>
                      <a:pt x="305" y="385"/>
                    </a:cubicBezTo>
                    <a:cubicBezTo>
                      <a:pt x="304" y="396"/>
                      <a:pt x="295" y="404"/>
                      <a:pt x="283" y="404"/>
                    </a:cubicBezTo>
                    <a:cubicBezTo>
                      <a:pt x="28" y="404"/>
                      <a:pt x="28" y="404"/>
                      <a:pt x="28" y="404"/>
                    </a:cubicBezTo>
                    <a:cubicBezTo>
                      <a:pt x="16" y="404"/>
                      <a:pt x="7" y="396"/>
                      <a:pt x="6" y="385"/>
                    </a:cubicBezTo>
                    <a:cubicBezTo>
                      <a:pt x="0" y="336"/>
                      <a:pt x="6" y="309"/>
                      <a:pt x="17" y="225"/>
                    </a:cubicBezTo>
                    <a:cubicBezTo>
                      <a:pt x="19" y="216"/>
                      <a:pt x="29" y="202"/>
                      <a:pt x="47" y="199"/>
                    </a:cubicBezTo>
                    <a:cubicBezTo>
                      <a:pt x="97" y="190"/>
                      <a:pt x="97" y="190"/>
                      <a:pt x="97" y="190"/>
                    </a:cubicBezTo>
                    <a:cubicBezTo>
                      <a:pt x="101" y="189"/>
                      <a:pt x="106" y="191"/>
                      <a:pt x="109" y="195"/>
                    </a:cubicBezTo>
                    <a:cubicBezTo>
                      <a:pt x="155" y="261"/>
                      <a:pt x="155" y="261"/>
                      <a:pt x="155" y="2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1065370" y="5169512"/>
            <a:ext cx="955179" cy="955214"/>
            <a:chOff x="1065370" y="5169512"/>
            <a:chExt cx="955179" cy="955214"/>
          </a:xfrm>
        </p:grpSpPr>
        <p:sp>
          <p:nvSpPr>
            <p:cNvPr id="20" name="椭圆 19"/>
            <p:cNvSpPr/>
            <p:nvPr/>
          </p:nvSpPr>
          <p:spPr>
            <a:xfrm>
              <a:off x="1065370" y="5169512"/>
              <a:ext cx="955179" cy="95521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1222213" y="5311576"/>
              <a:ext cx="576394" cy="702571"/>
              <a:chOff x="3683997" y="856343"/>
              <a:chExt cx="576394" cy="702571"/>
            </a:xfrm>
            <a:solidFill>
              <a:schemeClr val="bg1"/>
            </a:solidFill>
          </p:grpSpPr>
          <p:sp>
            <p:nvSpPr>
              <p:cNvPr id="49" name="Freeform 34"/>
              <p:cNvSpPr>
                <a:spLocks noEditPoints="1"/>
              </p:cNvSpPr>
              <p:nvPr/>
            </p:nvSpPr>
            <p:spPr bwMode="auto">
              <a:xfrm>
                <a:off x="3683997" y="856343"/>
                <a:ext cx="576394" cy="702571"/>
              </a:xfrm>
              <a:custGeom>
                <a:avLst/>
                <a:gdLst>
                  <a:gd name="T0" fmla="*/ 16 w 667"/>
                  <a:gd name="T1" fmla="*/ 176 h 813"/>
                  <a:gd name="T2" fmla="*/ 175 w 667"/>
                  <a:gd name="T3" fmla="*/ 16 h 813"/>
                  <a:gd name="T4" fmla="*/ 214 w 667"/>
                  <a:gd name="T5" fmla="*/ 0 h 813"/>
                  <a:gd name="T6" fmla="*/ 613 w 667"/>
                  <a:gd name="T7" fmla="*/ 0 h 813"/>
                  <a:gd name="T8" fmla="*/ 667 w 667"/>
                  <a:gd name="T9" fmla="*/ 54 h 813"/>
                  <a:gd name="T10" fmla="*/ 667 w 667"/>
                  <a:gd name="T11" fmla="*/ 759 h 813"/>
                  <a:gd name="T12" fmla="*/ 613 w 667"/>
                  <a:gd name="T13" fmla="*/ 813 h 813"/>
                  <a:gd name="T14" fmla="*/ 54 w 667"/>
                  <a:gd name="T15" fmla="*/ 813 h 813"/>
                  <a:gd name="T16" fmla="*/ 0 w 667"/>
                  <a:gd name="T17" fmla="*/ 759 h 813"/>
                  <a:gd name="T18" fmla="*/ 0 w 667"/>
                  <a:gd name="T19" fmla="*/ 214 h 813"/>
                  <a:gd name="T20" fmla="*/ 16 w 667"/>
                  <a:gd name="T21" fmla="*/ 176 h 813"/>
                  <a:gd name="T22" fmla="*/ 194 w 667"/>
                  <a:gd name="T23" fmla="*/ 229 h 813"/>
                  <a:gd name="T24" fmla="*/ 57 w 667"/>
                  <a:gd name="T25" fmla="*/ 229 h 813"/>
                  <a:gd name="T26" fmla="*/ 57 w 667"/>
                  <a:gd name="T27" fmla="*/ 756 h 813"/>
                  <a:gd name="T28" fmla="*/ 610 w 667"/>
                  <a:gd name="T29" fmla="*/ 756 h 813"/>
                  <a:gd name="T30" fmla="*/ 610 w 667"/>
                  <a:gd name="T31" fmla="*/ 57 h 813"/>
                  <a:gd name="T32" fmla="*/ 238 w 667"/>
                  <a:gd name="T33" fmla="*/ 57 h 813"/>
                  <a:gd name="T34" fmla="*/ 238 w 667"/>
                  <a:gd name="T35" fmla="*/ 185 h 813"/>
                  <a:gd name="T36" fmla="*/ 194 w 667"/>
                  <a:gd name="T37" fmla="*/ 229 h 813"/>
                  <a:gd name="T38" fmla="*/ 82 w 667"/>
                  <a:gd name="T39" fmla="*/ 191 h 813"/>
                  <a:gd name="T40" fmla="*/ 194 w 667"/>
                  <a:gd name="T41" fmla="*/ 191 h 813"/>
                  <a:gd name="T42" fmla="*/ 200 w 667"/>
                  <a:gd name="T43" fmla="*/ 185 h 813"/>
                  <a:gd name="T44" fmla="*/ 200 w 667"/>
                  <a:gd name="T45" fmla="*/ 72 h 813"/>
                  <a:gd name="T46" fmla="*/ 82 w 667"/>
                  <a:gd name="T47" fmla="*/ 191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67" h="813">
                    <a:moveTo>
                      <a:pt x="16" y="176"/>
                    </a:moveTo>
                    <a:cubicBezTo>
                      <a:pt x="175" y="16"/>
                      <a:pt x="175" y="16"/>
                      <a:pt x="175" y="16"/>
                    </a:cubicBezTo>
                    <a:cubicBezTo>
                      <a:pt x="186" y="6"/>
                      <a:pt x="199" y="0"/>
                      <a:pt x="214" y="0"/>
                    </a:cubicBezTo>
                    <a:cubicBezTo>
                      <a:pt x="613" y="0"/>
                      <a:pt x="613" y="0"/>
                      <a:pt x="613" y="0"/>
                    </a:cubicBezTo>
                    <a:cubicBezTo>
                      <a:pt x="643" y="0"/>
                      <a:pt x="667" y="24"/>
                      <a:pt x="667" y="54"/>
                    </a:cubicBezTo>
                    <a:cubicBezTo>
                      <a:pt x="667" y="759"/>
                      <a:pt x="667" y="759"/>
                      <a:pt x="667" y="759"/>
                    </a:cubicBezTo>
                    <a:cubicBezTo>
                      <a:pt x="667" y="789"/>
                      <a:pt x="643" y="813"/>
                      <a:pt x="613" y="813"/>
                    </a:cubicBezTo>
                    <a:cubicBezTo>
                      <a:pt x="54" y="813"/>
                      <a:pt x="54" y="813"/>
                      <a:pt x="54" y="813"/>
                    </a:cubicBezTo>
                    <a:cubicBezTo>
                      <a:pt x="24" y="813"/>
                      <a:pt x="0" y="789"/>
                      <a:pt x="0" y="759"/>
                    </a:cubicBezTo>
                    <a:cubicBezTo>
                      <a:pt x="0" y="214"/>
                      <a:pt x="0" y="214"/>
                      <a:pt x="0" y="214"/>
                    </a:cubicBezTo>
                    <a:cubicBezTo>
                      <a:pt x="0" y="200"/>
                      <a:pt x="5" y="186"/>
                      <a:pt x="16" y="176"/>
                    </a:cubicBezTo>
                    <a:close/>
                    <a:moveTo>
                      <a:pt x="194" y="229"/>
                    </a:moveTo>
                    <a:cubicBezTo>
                      <a:pt x="57" y="229"/>
                      <a:pt x="57" y="229"/>
                      <a:pt x="57" y="229"/>
                    </a:cubicBezTo>
                    <a:cubicBezTo>
                      <a:pt x="57" y="756"/>
                      <a:pt x="57" y="756"/>
                      <a:pt x="57" y="756"/>
                    </a:cubicBezTo>
                    <a:cubicBezTo>
                      <a:pt x="610" y="756"/>
                      <a:pt x="610" y="756"/>
                      <a:pt x="610" y="756"/>
                    </a:cubicBezTo>
                    <a:cubicBezTo>
                      <a:pt x="610" y="57"/>
                      <a:pt x="610" y="57"/>
                      <a:pt x="610" y="57"/>
                    </a:cubicBezTo>
                    <a:cubicBezTo>
                      <a:pt x="238" y="57"/>
                      <a:pt x="238" y="57"/>
                      <a:pt x="238" y="57"/>
                    </a:cubicBezTo>
                    <a:cubicBezTo>
                      <a:pt x="238" y="185"/>
                      <a:pt x="238" y="185"/>
                      <a:pt x="238" y="185"/>
                    </a:cubicBezTo>
                    <a:cubicBezTo>
                      <a:pt x="238" y="210"/>
                      <a:pt x="218" y="229"/>
                      <a:pt x="194" y="229"/>
                    </a:cubicBezTo>
                    <a:close/>
                    <a:moveTo>
                      <a:pt x="82" y="191"/>
                    </a:moveTo>
                    <a:cubicBezTo>
                      <a:pt x="194" y="191"/>
                      <a:pt x="194" y="191"/>
                      <a:pt x="194" y="191"/>
                    </a:cubicBezTo>
                    <a:cubicBezTo>
                      <a:pt x="197" y="191"/>
                      <a:pt x="200" y="188"/>
                      <a:pt x="200" y="185"/>
                    </a:cubicBezTo>
                    <a:cubicBezTo>
                      <a:pt x="200" y="72"/>
                      <a:pt x="200" y="72"/>
                      <a:pt x="200" y="72"/>
                    </a:cubicBezTo>
                    <a:cubicBezTo>
                      <a:pt x="82" y="191"/>
                      <a:pt x="82" y="191"/>
                      <a:pt x="82" y="1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35"/>
              <p:cNvSpPr>
                <a:spLocks noEditPoints="1"/>
              </p:cNvSpPr>
              <p:nvPr/>
            </p:nvSpPr>
            <p:spPr bwMode="auto">
              <a:xfrm>
                <a:off x="3765921" y="1015436"/>
                <a:ext cx="412546" cy="433758"/>
              </a:xfrm>
              <a:custGeom>
                <a:avLst/>
                <a:gdLst>
                  <a:gd name="T0" fmla="*/ 170 w 477"/>
                  <a:gd name="T1" fmla="*/ 429 h 502"/>
                  <a:gd name="T2" fmla="*/ 86 w 477"/>
                  <a:gd name="T3" fmla="*/ 502 h 502"/>
                  <a:gd name="T4" fmla="*/ 0 w 477"/>
                  <a:gd name="T5" fmla="*/ 416 h 502"/>
                  <a:gd name="T6" fmla="*/ 72 w 477"/>
                  <a:gd name="T7" fmla="*/ 330 h 502"/>
                  <a:gd name="T8" fmla="*/ 63 w 477"/>
                  <a:gd name="T9" fmla="*/ 258 h 502"/>
                  <a:gd name="T10" fmla="*/ 144 w 477"/>
                  <a:gd name="T11" fmla="*/ 143 h 502"/>
                  <a:gd name="T12" fmla="*/ 254 w 477"/>
                  <a:gd name="T13" fmla="*/ 20 h 502"/>
                  <a:gd name="T14" fmla="*/ 458 w 477"/>
                  <a:gd name="T15" fmla="*/ 0 h 502"/>
                  <a:gd name="T16" fmla="*/ 477 w 477"/>
                  <a:gd name="T17" fmla="*/ 153 h 502"/>
                  <a:gd name="T18" fmla="*/ 398 w 477"/>
                  <a:gd name="T19" fmla="*/ 172 h 502"/>
                  <a:gd name="T20" fmla="*/ 438 w 477"/>
                  <a:gd name="T21" fmla="*/ 223 h 502"/>
                  <a:gd name="T22" fmla="*/ 404 w 477"/>
                  <a:gd name="T23" fmla="*/ 245 h 502"/>
                  <a:gd name="T24" fmla="*/ 452 w 477"/>
                  <a:gd name="T25" fmla="*/ 355 h 502"/>
                  <a:gd name="T26" fmla="*/ 452 w 477"/>
                  <a:gd name="T27" fmla="*/ 477 h 502"/>
                  <a:gd name="T28" fmla="*/ 330 w 477"/>
                  <a:gd name="T29" fmla="*/ 477 h 502"/>
                  <a:gd name="T30" fmla="*/ 256 w 477"/>
                  <a:gd name="T31" fmla="*/ 464 h 502"/>
                  <a:gd name="T32" fmla="*/ 235 w 477"/>
                  <a:gd name="T33" fmla="*/ 429 h 502"/>
                  <a:gd name="T34" fmla="*/ 162 w 477"/>
                  <a:gd name="T35" fmla="*/ 160 h 502"/>
                  <a:gd name="T36" fmla="*/ 135 w 477"/>
                  <a:gd name="T37" fmla="*/ 275 h 502"/>
                  <a:gd name="T38" fmla="*/ 101 w 477"/>
                  <a:gd name="T39" fmla="*/ 331 h 502"/>
                  <a:gd name="T40" fmla="*/ 171 w 477"/>
                  <a:gd name="T41" fmla="*/ 404 h 502"/>
                  <a:gd name="T42" fmla="*/ 235 w 477"/>
                  <a:gd name="T43" fmla="*/ 378 h 502"/>
                  <a:gd name="T44" fmla="*/ 306 w 477"/>
                  <a:gd name="T45" fmla="*/ 408 h 502"/>
                  <a:gd name="T46" fmla="*/ 378 w 477"/>
                  <a:gd name="T47" fmla="*/ 330 h 502"/>
                  <a:gd name="T48" fmla="*/ 353 w 477"/>
                  <a:gd name="T49" fmla="*/ 245 h 502"/>
                  <a:gd name="T50" fmla="*/ 382 w 477"/>
                  <a:gd name="T51" fmla="*/ 174 h 502"/>
                  <a:gd name="T52" fmla="*/ 273 w 477"/>
                  <a:gd name="T53" fmla="*/ 172 h 502"/>
                  <a:gd name="T54" fmla="*/ 254 w 477"/>
                  <a:gd name="T55" fmla="*/ 101 h 502"/>
                  <a:gd name="T56" fmla="*/ 292 w 477"/>
                  <a:gd name="T57" fmla="*/ 38 h 502"/>
                  <a:gd name="T58" fmla="*/ 439 w 477"/>
                  <a:gd name="T59" fmla="*/ 134 h 502"/>
                  <a:gd name="T60" fmla="*/ 425 w 477"/>
                  <a:gd name="T61" fmla="*/ 382 h 502"/>
                  <a:gd name="T62" fmla="*/ 357 w 477"/>
                  <a:gd name="T63" fmla="*/ 382 h 502"/>
                  <a:gd name="T64" fmla="*/ 357 w 477"/>
                  <a:gd name="T65" fmla="*/ 450 h 502"/>
                  <a:gd name="T66" fmla="*/ 425 w 477"/>
                  <a:gd name="T67" fmla="*/ 450 h 502"/>
                  <a:gd name="T68" fmla="*/ 425 w 477"/>
                  <a:gd name="T69" fmla="*/ 382 h 502"/>
                  <a:gd name="T70" fmla="*/ 86 w 477"/>
                  <a:gd name="T71" fmla="*/ 367 h 502"/>
                  <a:gd name="T72" fmla="*/ 38 w 477"/>
                  <a:gd name="T73" fmla="*/ 416 h 502"/>
                  <a:gd name="T74" fmla="*/ 86 w 477"/>
                  <a:gd name="T75" fmla="*/ 464 h 502"/>
                  <a:gd name="T76" fmla="*/ 134 w 477"/>
                  <a:gd name="T77" fmla="*/ 416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77" h="502">
                    <a:moveTo>
                      <a:pt x="235" y="429"/>
                    </a:moveTo>
                    <a:cubicBezTo>
                      <a:pt x="170" y="429"/>
                      <a:pt x="170" y="429"/>
                      <a:pt x="170" y="429"/>
                    </a:cubicBezTo>
                    <a:cubicBezTo>
                      <a:pt x="168" y="448"/>
                      <a:pt x="159" y="464"/>
                      <a:pt x="146" y="477"/>
                    </a:cubicBezTo>
                    <a:cubicBezTo>
                      <a:pt x="131" y="493"/>
                      <a:pt x="109" y="502"/>
                      <a:pt x="86" y="502"/>
                    </a:cubicBezTo>
                    <a:cubicBezTo>
                      <a:pt x="62" y="502"/>
                      <a:pt x="41" y="493"/>
                      <a:pt x="25" y="477"/>
                    </a:cubicBezTo>
                    <a:cubicBezTo>
                      <a:pt x="10" y="461"/>
                      <a:pt x="0" y="440"/>
                      <a:pt x="0" y="416"/>
                    </a:cubicBezTo>
                    <a:cubicBezTo>
                      <a:pt x="0" y="392"/>
                      <a:pt x="10" y="370"/>
                      <a:pt x="25" y="355"/>
                    </a:cubicBezTo>
                    <a:cubicBezTo>
                      <a:pt x="38" y="342"/>
                      <a:pt x="54" y="333"/>
                      <a:pt x="72" y="330"/>
                    </a:cubicBezTo>
                    <a:cubicBezTo>
                      <a:pt x="48" y="277"/>
                      <a:pt x="48" y="277"/>
                      <a:pt x="48" y="277"/>
                    </a:cubicBezTo>
                    <a:cubicBezTo>
                      <a:pt x="43" y="269"/>
                      <a:pt x="48" y="255"/>
                      <a:pt x="63" y="258"/>
                    </a:cubicBezTo>
                    <a:cubicBezTo>
                      <a:pt x="84" y="263"/>
                      <a:pt x="84" y="263"/>
                      <a:pt x="84" y="263"/>
                    </a:cubicBezTo>
                    <a:cubicBezTo>
                      <a:pt x="94" y="216"/>
                      <a:pt x="115" y="175"/>
                      <a:pt x="144" y="143"/>
                    </a:cubicBezTo>
                    <a:cubicBezTo>
                      <a:pt x="174" y="108"/>
                      <a:pt x="212" y="84"/>
                      <a:pt x="254" y="75"/>
                    </a:cubicBezTo>
                    <a:cubicBezTo>
                      <a:pt x="254" y="20"/>
                      <a:pt x="254" y="20"/>
                      <a:pt x="254" y="20"/>
                    </a:cubicBezTo>
                    <a:cubicBezTo>
                      <a:pt x="254" y="9"/>
                      <a:pt x="264" y="0"/>
                      <a:pt x="275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68" y="0"/>
                      <a:pt x="477" y="9"/>
                      <a:pt x="477" y="19"/>
                    </a:cubicBezTo>
                    <a:cubicBezTo>
                      <a:pt x="477" y="153"/>
                      <a:pt x="477" y="153"/>
                      <a:pt x="477" y="153"/>
                    </a:cubicBezTo>
                    <a:cubicBezTo>
                      <a:pt x="477" y="163"/>
                      <a:pt x="468" y="172"/>
                      <a:pt x="458" y="172"/>
                    </a:cubicBezTo>
                    <a:cubicBezTo>
                      <a:pt x="398" y="172"/>
                      <a:pt x="398" y="172"/>
                      <a:pt x="398" y="172"/>
                    </a:cubicBezTo>
                    <a:cubicBezTo>
                      <a:pt x="398" y="172"/>
                      <a:pt x="399" y="173"/>
                      <a:pt x="399" y="174"/>
                    </a:cubicBezTo>
                    <a:cubicBezTo>
                      <a:pt x="438" y="223"/>
                      <a:pt x="438" y="223"/>
                      <a:pt x="438" y="223"/>
                    </a:cubicBezTo>
                    <a:cubicBezTo>
                      <a:pt x="444" y="229"/>
                      <a:pt x="443" y="245"/>
                      <a:pt x="428" y="245"/>
                    </a:cubicBezTo>
                    <a:cubicBezTo>
                      <a:pt x="404" y="245"/>
                      <a:pt x="404" y="245"/>
                      <a:pt x="404" y="245"/>
                    </a:cubicBezTo>
                    <a:cubicBezTo>
                      <a:pt x="404" y="330"/>
                      <a:pt x="404" y="330"/>
                      <a:pt x="404" y="330"/>
                    </a:cubicBezTo>
                    <a:cubicBezTo>
                      <a:pt x="422" y="333"/>
                      <a:pt x="439" y="342"/>
                      <a:pt x="452" y="355"/>
                    </a:cubicBezTo>
                    <a:cubicBezTo>
                      <a:pt x="467" y="370"/>
                      <a:pt x="477" y="392"/>
                      <a:pt x="477" y="416"/>
                    </a:cubicBezTo>
                    <a:cubicBezTo>
                      <a:pt x="477" y="440"/>
                      <a:pt x="467" y="461"/>
                      <a:pt x="452" y="477"/>
                    </a:cubicBezTo>
                    <a:cubicBezTo>
                      <a:pt x="436" y="493"/>
                      <a:pt x="415" y="502"/>
                      <a:pt x="391" y="502"/>
                    </a:cubicBezTo>
                    <a:cubicBezTo>
                      <a:pt x="367" y="502"/>
                      <a:pt x="346" y="493"/>
                      <a:pt x="330" y="477"/>
                    </a:cubicBezTo>
                    <a:cubicBezTo>
                      <a:pt x="317" y="463"/>
                      <a:pt x="308" y="445"/>
                      <a:pt x="306" y="425"/>
                    </a:cubicBezTo>
                    <a:cubicBezTo>
                      <a:pt x="256" y="464"/>
                      <a:pt x="256" y="464"/>
                      <a:pt x="256" y="464"/>
                    </a:cubicBezTo>
                    <a:cubicBezTo>
                      <a:pt x="249" y="470"/>
                      <a:pt x="235" y="469"/>
                      <a:pt x="235" y="453"/>
                    </a:cubicBezTo>
                    <a:cubicBezTo>
                      <a:pt x="235" y="429"/>
                      <a:pt x="235" y="429"/>
                      <a:pt x="235" y="429"/>
                    </a:cubicBezTo>
                    <a:close/>
                    <a:moveTo>
                      <a:pt x="254" y="101"/>
                    </a:moveTo>
                    <a:cubicBezTo>
                      <a:pt x="219" y="110"/>
                      <a:pt x="188" y="131"/>
                      <a:pt x="162" y="160"/>
                    </a:cubicBezTo>
                    <a:cubicBezTo>
                      <a:pt x="137" y="189"/>
                      <a:pt x="118" y="226"/>
                      <a:pt x="109" y="269"/>
                    </a:cubicBezTo>
                    <a:cubicBezTo>
                      <a:pt x="135" y="275"/>
                      <a:pt x="135" y="275"/>
                      <a:pt x="135" y="275"/>
                    </a:cubicBezTo>
                    <a:cubicBezTo>
                      <a:pt x="148" y="278"/>
                      <a:pt x="147" y="292"/>
                      <a:pt x="140" y="298"/>
                    </a:cubicBezTo>
                    <a:cubicBezTo>
                      <a:pt x="101" y="331"/>
                      <a:pt x="101" y="331"/>
                      <a:pt x="101" y="331"/>
                    </a:cubicBezTo>
                    <a:cubicBezTo>
                      <a:pt x="118" y="334"/>
                      <a:pt x="134" y="342"/>
                      <a:pt x="146" y="355"/>
                    </a:cubicBezTo>
                    <a:cubicBezTo>
                      <a:pt x="159" y="368"/>
                      <a:pt x="168" y="385"/>
                      <a:pt x="171" y="404"/>
                    </a:cubicBezTo>
                    <a:cubicBezTo>
                      <a:pt x="235" y="404"/>
                      <a:pt x="235" y="404"/>
                      <a:pt x="235" y="404"/>
                    </a:cubicBezTo>
                    <a:cubicBezTo>
                      <a:pt x="235" y="378"/>
                      <a:pt x="235" y="378"/>
                      <a:pt x="235" y="378"/>
                    </a:cubicBezTo>
                    <a:cubicBezTo>
                      <a:pt x="235" y="365"/>
                      <a:pt x="248" y="363"/>
                      <a:pt x="256" y="369"/>
                    </a:cubicBezTo>
                    <a:cubicBezTo>
                      <a:pt x="306" y="408"/>
                      <a:pt x="306" y="408"/>
                      <a:pt x="306" y="408"/>
                    </a:cubicBezTo>
                    <a:cubicBezTo>
                      <a:pt x="308" y="387"/>
                      <a:pt x="317" y="368"/>
                      <a:pt x="330" y="355"/>
                    </a:cubicBezTo>
                    <a:cubicBezTo>
                      <a:pt x="343" y="342"/>
                      <a:pt x="360" y="333"/>
                      <a:pt x="378" y="330"/>
                    </a:cubicBezTo>
                    <a:cubicBezTo>
                      <a:pt x="378" y="245"/>
                      <a:pt x="378" y="245"/>
                      <a:pt x="378" y="245"/>
                    </a:cubicBezTo>
                    <a:cubicBezTo>
                      <a:pt x="353" y="245"/>
                      <a:pt x="353" y="245"/>
                      <a:pt x="353" y="245"/>
                    </a:cubicBezTo>
                    <a:cubicBezTo>
                      <a:pt x="340" y="245"/>
                      <a:pt x="338" y="230"/>
                      <a:pt x="344" y="223"/>
                    </a:cubicBezTo>
                    <a:cubicBezTo>
                      <a:pt x="382" y="174"/>
                      <a:pt x="382" y="174"/>
                      <a:pt x="382" y="174"/>
                    </a:cubicBezTo>
                    <a:cubicBezTo>
                      <a:pt x="383" y="173"/>
                      <a:pt x="383" y="172"/>
                      <a:pt x="384" y="172"/>
                    </a:cubicBezTo>
                    <a:cubicBezTo>
                      <a:pt x="273" y="172"/>
                      <a:pt x="273" y="172"/>
                      <a:pt x="273" y="172"/>
                    </a:cubicBezTo>
                    <a:cubicBezTo>
                      <a:pt x="263" y="172"/>
                      <a:pt x="254" y="164"/>
                      <a:pt x="254" y="153"/>
                    </a:cubicBezTo>
                    <a:cubicBezTo>
                      <a:pt x="254" y="101"/>
                      <a:pt x="254" y="101"/>
                      <a:pt x="254" y="101"/>
                    </a:cubicBezTo>
                    <a:close/>
                    <a:moveTo>
                      <a:pt x="439" y="38"/>
                    </a:moveTo>
                    <a:cubicBezTo>
                      <a:pt x="292" y="38"/>
                      <a:pt x="292" y="38"/>
                      <a:pt x="292" y="38"/>
                    </a:cubicBezTo>
                    <a:cubicBezTo>
                      <a:pt x="292" y="134"/>
                      <a:pt x="292" y="134"/>
                      <a:pt x="292" y="134"/>
                    </a:cubicBezTo>
                    <a:cubicBezTo>
                      <a:pt x="439" y="134"/>
                      <a:pt x="439" y="134"/>
                      <a:pt x="439" y="134"/>
                    </a:cubicBezTo>
                    <a:cubicBezTo>
                      <a:pt x="439" y="38"/>
                      <a:pt x="439" y="38"/>
                      <a:pt x="439" y="38"/>
                    </a:cubicBezTo>
                    <a:close/>
                    <a:moveTo>
                      <a:pt x="425" y="382"/>
                    </a:moveTo>
                    <a:cubicBezTo>
                      <a:pt x="416" y="373"/>
                      <a:pt x="404" y="367"/>
                      <a:pt x="391" y="367"/>
                    </a:cubicBezTo>
                    <a:cubicBezTo>
                      <a:pt x="378" y="367"/>
                      <a:pt x="366" y="373"/>
                      <a:pt x="357" y="382"/>
                    </a:cubicBezTo>
                    <a:cubicBezTo>
                      <a:pt x="349" y="390"/>
                      <a:pt x="343" y="402"/>
                      <a:pt x="343" y="416"/>
                    </a:cubicBezTo>
                    <a:cubicBezTo>
                      <a:pt x="343" y="429"/>
                      <a:pt x="349" y="441"/>
                      <a:pt x="357" y="450"/>
                    </a:cubicBezTo>
                    <a:cubicBezTo>
                      <a:pt x="366" y="459"/>
                      <a:pt x="378" y="464"/>
                      <a:pt x="391" y="464"/>
                    </a:cubicBezTo>
                    <a:cubicBezTo>
                      <a:pt x="404" y="464"/>
                      <a:pt x="416" y="459"/>
                      <a:pt x="425" y="450"/>
                    </a:cubicBezTo>
                    <a:cubicBezTo>
                      <a:pt x="434" y="441"/>
                      <a:pt x="439" y="429"/>
                      <a:pt x="439" y="416"/>
                    </a:cubicBezTo>
                    <a:cubicBezTo>
                      <a:pt x="439" y="402"/>
                      <a:pt x="434" y="390"/>
                      <a:pt x="425" y="382"/>
                    </a:cubicBezTo>
                    <a:close/>
                    <a:moveTo>
                      <a:pt x="120" y="382"/>
                    </a:moveTo>
                    <a:cubicBezTo>
                      <a:pt x="111" y="373"/>
                      <a:pt x="99" y="367"/>
                      <a:pt x="86" y="367"/>
                    </a:cubicBezTo>
                    <a:cubicBezTo>
                      <a:pt x="73" y="367"/>
                      <a:pt x="61" y="373"/>
                      <a:pt x="52" y="382"/>
                    </a:cubicBezTo>
                    <a:cubicBezTo>
                      <a:pt x="43" y="390"/>
                      <a:pt x="38" y="402"/>
                      <a:pt x="38" y="416"/>
                    </a:cubicBezTo>
                    <a:cubicBezTo>
                      <a:pt x="38" y="429"/>
                      <a:pt x="43" y="441"/>
                      <a:pt x="52" y="450"/>
                    </a:cubicBezTo>
                    <a:cubicBezTo>
                      <a:pt x="61" y="459"/>
                      <a:pt x="73" y="464"/>
                      <a:pt x="86" y="464"/>
                    </a:cubicBezTo>
                    <a:cubicBezTo>
                      <a:pt x="99" y="464"/>
                      <a:pt x="111" y="459"/>
                      <a:pt x="120" y="450"/>
                    </a:cubicBezTo>
                    <a:cubicBezTo>
                      <a:pt x="128" y="441"/>
                      <a:pt x="134" y="429"/>
                      <a:pt x="134" y="416"/>
                    </a:cubicBezTo>
                    <a:cubicBezTo>
                      <a:pt x="134" y="402"/>
                      <a:pt x="128" y="390"/>
                      <a:pt x="120" y="3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2" name="矩形 51"/>
          <p:cNvSpPr/>
          <p:nvPr/>
        </p:nvSpPr>
        <p:spPr>
          <a:xfrm>
            <a:off x="6059487" y="2073058"/>
            <a:ext cx="5400675" cy="3941090"/>
          </a:xfrm>
          <a:prstGeom prst="rect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2D050"/>
              </a:solidFill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229870" y="2312830"/>
            <a:ext cx="5134757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</a:rPr>
              <a:t>请输入主要内容，请输入主要内容。请输入主要内容，请输入主要内容。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6229870" y="3217242"/>
            <a:ext cx="5134757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</a:rPr>
              <a:t>请输入主要内容，请输入主要内容。请输入主要内容，请输入主要内容。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6229870" y="4121654"/>
            <a:ext cx="5134757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</a:rPr>
              <a:t>请输入主要内容，请输入主要内容。请输入主要内容，请输入主要内容。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6229870" y="5026067"/>
            <a:ext cx="5134757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</a:rPr>
              <a:t>请输入主要内容，请输入主要内容。请输入主要内容，请输入主要内容。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57" name="灯片编号占位符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EDC7-C26D-4C05-B5E2-58FE20F1ECBA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00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9" grpId="0" animBg="1"/>
      <p:bldP spid="21" grpId="0" animBg="1"/>
      <p:bldP spid="23" grpId="0" animBg="1"/>
      <p:bldP spid="25" grpId="0" animBg="1"/>
      <p:bldP spid="28" grpId="0"/>
      <p:bldP spid="29" grpId="0"/>
      <p:bldP spid="30" grpId="0"/>
      <p:bldP spid="31" grpId="0"/>
      <p:bldP spid="52" grpId="0" animBg="1"/>
      <p:bldP spid="53" grpId="0"/>
      <p:bldP spid="54" grpId="0"/>
      <p:bldP spid="55" grpId="0"/>
      <p:bldP spid="5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355.黑色星空商务总结扁平风格PPT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130000"/>
          </a:lnSpc>
          <a:defRPr dirty="0" smtClean="0">
            <a:solidFill>
              <a:srgbClr val="0070C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1397</Words>
  <Application>Microsoft Office PowerPoint</Application>
  <PresentationFormat>宽屏</PresentationFormat>
  <Paragraphs>174</Paragraphs>
  <Slides>19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Arial</vt:lpstr>
      <vt:lpstr>Calibri</vt:lpstr>
      <vt:lpstr>Segoe UI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1355.黑色星空商务总结扁平风格PPT模板</dc:title>
  <dc:creator/>
  <cp:lastModifiedBy>天 下</cp:lastModifiedBy>
  <cp:revision>51</cp:revision>
  <dcterms:created xsi:type="dcterms:W3CDTF">2016-09-29T01:40:00Z</dcterms:created>
  <dcterms:modified xsi:type="dcterms:W3CDTF">2021-01-05T01:44:27Z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