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5" r:id="rId2"/>
    <p:sldId id="276" r:id="rId3"/>
    <p:sldId id="277" r:id="rId4"/>
    <p:sldId id="261" r:id="rId5"/>
    <p:sldId id="258" r:id="rId6"/>
    <p:sldId id="259" r:id="rId7"/>
    <p:sldId id="278" r:id="rId8"/>
    <p:sldId id="262" r:id="rId9"/>
    <p:sldId id="265" r:id="rId10"/>
    <p:sldId id="264" r:id="rId11"/>
    <p:sldId id="279" r:id="rId12"/>
    <p:sldId id="269" r:id="rId13"/>
    <p:sldId id="267" r:id="rId14"/>
    <p:sldId id="268" r:id="rId15"/>
    <p:sldId id="280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1C"/>
    <a:srgbClr val="14A5AC"/>
    <a:srgbClr val="19C8D1"/>
    <a:srgbClr val="0D6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A0B7E-76A6-4922-881A-31F55C75BE6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96509-3CBA-42DC-82A3-07762EF813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96509-3CBA-42DC-82A3-07762EF8131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31114"/>
            <a:ext cx="2953871" cy="7509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05990-BC52-416E-9197-CC5295CD088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64D650-7DD2-4B22-AAA8-AD86E4A3299A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914"/>
            <a:ext cx="3894418" cy="3201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5131" y="827927"/>
            <a:ext cx="4717349" cy="445527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9172835">
            <a:off x="5104910" y="3139255"/>
            <a:ext cx="3312355" cy="187013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3020" y="4193919"/>
            <a:ext cx="567780" cy="1205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4976385">
            <a:off x="4795646" y="480193"/>
            <a:ext cx="5442619" cy="5834488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914"/>
            <a:ext cx="3894418" cy="3201126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4376420" y="1984375"/>
            <a:ext cx="6830695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latin typeface="章草" charset="0"/>
                <a:ea typeface="章草" charset="0"/>
              </a:rPr>
              <a:t>2016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9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12690" y="3632822"/>
            <a:ext cx="4722949" cy="143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5400" b="1" dirty="0">
                <a:solidFill>
                  <a:srgbClr val="14A5AC"/>
                </a:solidFill>
              </a:rPr>
              <a:t>POWERPOINT</a:t>
            </a:r>
          </a:p>
          <a:p>
            <a:pPr algn="ctr">
              <a:lnSpc>
                <a:spcPct val="80000"/>
              </a:lnSpc>
            </a:pPr>
            <a:r>
              <a:rPr kumimoji="1" lang="en-US" altLang="zh-CN" sz="5400" b="1" dirty="0">
                <a:solidFill>
                  <a:srgbClr val="14A5AC"/>
                </a:solidFill>
              </a:rPr>
              <a:t>TEMPLATE</a:t>
            </a:r>
            <a:endParaRPr kumimoji="1" lang="zh-CN" altLang="en-US" sz="5400" b="1" dirty="0">
              <a:solidFill>
                <a:srgbClr val="14A5AC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676040" y="4560949"/>
            <a:ext cx="567780" cy="1807219"/>
            <a:chOff x="8373020" y="4193919"/>
            <a:chExt cx="567780" cy="180721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3020" y="4193919"/>
              <a:ext cx="567780" cy="1205395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 rot="5400000">
              <a:off x="7896036" y="5038032"/>
              <a:ext cx="152743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</a:rPr>
                <a:t>logo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贰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009650" y="3292779"/>
            <a:ext cx="10430408" cy="37732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065423" y="2387577"/>
            <a:ext cx="913351" cy="862608"/>
            <a:chOff x="2276889" y="2732118"/>
            <a:chExt cx="913351" cy="86260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6889" y="2732118"/>
              <a:ext cx="913350" cy="862608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2306158" y="2955884"/>
              <a:ext cx="884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2013</a:t>
              </a:r>
              <a:endParaRPr lang="zh-CN" altLang="en-US" sz="2400" b="1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428853" y="2387577"/>
            <a:ext cx="913351" cy="862608"/>
            <a:chOff x="2276889" y="2732118"/>
            <a:chExt cx="913351" cy="86260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6889" y="2732118"/>
              <a:ext cx="913350" cy="862608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2306158" y="2955884"/>
              <a:ext cx="884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2014</a:t>
              </a:r>
              <a:endParaRPr lang="zh-CN" altLang="en-US" sz="2400" b="1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92282" y="2387577"/>
            <a:ext cx="913351" cy="862608"/>
            <a:chOff x="2276889" y="2732118"/>
            <a:chExt cx="913351" cy="862608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6889" y="2732118"/>
              <a:ext cx="913350" cy="862608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2306158" y="2955884"/>
              <a:ext cx="884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2015</a:t>
              </a:r>
              <a:endParaRPr lang="zh-CN" altLang="en-US" sz="2400" b="1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61977" y="2387577"/>
            <a:ext cx="913351" cy="862608"/>
            <a:chOff x="2276889" y="2732118"/>
            <a:chExt cx="913351" cy="862608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6889" y="2732118"/>
              <a:ext cx="913350" cy="862608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2306158" y="2955884"/>
              <a:ext cx="884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2016</a:t>
              </a:r>
              <a:endParaRPr lang="zh-CN" altLang="en-US" sz="2400" b="1" dirty="0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553936" y="1956515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867381" y="1956515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160498" y="1956515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600505" y="1956515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1502460" y="3712698"/>
            <a:ext cx="225492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8" name="矩形 37"/>
          <p:cNvSpPr/>
          <p:nvPr/>
        </p:nvSpPr>
        <p:spPr>
          <a:xfrm>
            <a:off x="3867381" y="3712698"/>
            <a:ext cx="225492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9" name="矩形 38"/>
          <p:cNvSpPr/>
          <p:nvPr/>
        </p:nvSpPr>
        <p:spPr>
          <a:xfrm>
            <a:off x="6232302" y="3712698"/>
            <a:ext cx="225492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0" name="矩形 39"/>
          <p:cNvSpPr/>
          <p:nvPr/>
        </p:nvSpPr>
        <p:spPr>
          <a:xfrm>
            <a:off x="8566567" y="3712698"/>
            <a:ext cx="225492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94093" y="2288228"/>
            <a:ext cx="800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0" dirty="0">
                <a:solidFill>
                  <a:schemeClr val="bg1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叁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373020" y="4193919"/>
            <a:ext cx="567780" cy="1807219"/>
            <a:chOff x="8373020" y="4193919"/>
            <a:chExt cx="567780" cy="180721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3020" y="4193919"/>
              <a:ext cx="567780" cy="120539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5400000">
              <a:off x="7896036" y="5038032"/>
              <a:ext cx="152743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</a:rPr>
                <a:t>logo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叁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652709" y="3730895"/>
            <a:ext cx="5080899" cy="2851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081" y="3411010"/>
            <a:ext cx="5080899" cy="28517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88920" y="2581429"/>
            <a:ext cx="40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b="1" dirty="0"/>
              <a:t>S</a:t>
            </a:r>
            <a:endParaRPr lang="zh-CN" altLang="en-US" sz="54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6314540" y="2197837"/>
            <a:ext cx="40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b="1" dirty="0"/>
              <a:t>w</a:t>
            </a:r>
            <a:endParaRPr lang="zh-CN" altLang="en-US" sz="5400" b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6727125" y="3497007"/>
            <a:ext cx="40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b="1" dirty="0"/>
              <a:t>T</a:t>
            </a:r>
            <a:endParaRPr lang="zh-CN" altLang="en-US" sz="5400" b="1" dirty="0"/>
          </a:p>
        </p:txBody>
      </p:sp>
      <p:sp>
        <p:nvSpPr>
          <p:cNvPr id="25" name="文本框 24"/>
          <p:cNvSpPr txBox="1"/>
          <p:nvPr/>
        </p:nvSpPr>
        <p:spPr>
          <a:xfrm>
            <a:off x="5489475" y="3799579"/>
            <a:ext cx="40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5400" b="1" dirty="0"/>
              <a:t>o</a:t>
            </a:r>
            <a:endParaRPr lang="zh-CN" altLang="en-US" sz="5400" b="1" dirty="0"/>
          </a:p>
        </p:txBody>
      </p:sp>
      <p:sp>
        <p:nvSpPr>
          <p:cNvPr id="26" name="矩形 25"/>
          <p:cNvSpPr/>
          <p:nvPr/>
        </p:nvSpPr>
        <p:spPr>
          <a:xfrm>
            <a:off x="7273581" y="1946484"/>
            <a:ext cx="38747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7" name="矩形 26"/>
          <p:cNvSpPr/>
          <p:nvPr/>
        </p:nvSpPr>
        <p:spPr>
          <a:xfrm>
            <a:off x="7273581" y="4552813"/>
            <a:ext cx="38747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1211580" y="4552813"/>
            <a:ext cx="38747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1211580" y="1843669"/>
            <a:ext cx="38747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叁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590176" y="1345266"/>
            <a:ext cx="5429007" cy="4343207"/>
            <a:chOff x="1709736" y="995364"/>
            <a:chExt cx="6119806" cy="4895853"/>
          </a:xfrm>
          <a:solidFill>
            <a:schemeClr val="tx1"/>
          </a:solidFill>
        </p:grpSpPr>
        <p:sp>
          <p:nvSpPr>
            <p:cNvPr id="21" name="Freeform 5"/>
            <p:cNvSpPr/>
            <p:nvPr/>
          </p:nvSpPr>
          <p:spPr bwMode="invGray">
            <a:xfrm>
              <a:off x="5276845" y="5608643"/>
              <a:ext cx="336551" cy="282574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64" y="16"/>
                </a:cxn>
                <a:cxn ang="0">
                  <a:pos x="80" y="8"/>
                </a:cxn>
                <a:cxn ang="0">
                  <a:pos x="96" y="1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68" y="0"/>
                </a:cxn>
                <a:cxn ang="0">
                  <a:pos x="176" y="32"/>
                </a:cxn>
                <a:cxn ang="0">
                  <a:pos x="152" y="48"/>
                </a:cxn>
                <a:cxn ang="0">
                  <a:pos x="144" y="104"/>
                </a:cxn>
                <a:cxn ang="0">
                  <a:pos x="128" y="120"/>
                </a:cxn>
                <a:cxn ang="0">
                  <a:pos x="128" y="144"/>
                </a:cxn>
                <a:cxn ang="0">
                  <a:pos x="104" y="136"/>
                </a:cxn>
                <a:cxn ang="0">
                  <a:pos x="96" y="144"/>
                </a:cxn>
                <a:cxn ang="0">
                  <a:pos x="96" y="16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8" y="136"/>
                </a:cxn>
                <a:cxn ang="0">
                  <a:pos x="0" y="88"/>
                </a:cxn>
                <a:cxn ang="0">
                  <a:pos x="0" y="64"/>
                </a:cxn>
                <a:cxn ang="0">
                  <a:pos x="40" y="32"/>
                </a:cxn>
                <a:cxn ang="0">
                  <a:pos x="48" y="16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254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7"/>
            <p:cNvSpPr/>
            <p:nvPr/>
          </p:nvSpPr>
          <p:spPr bwMode="invGray">
            <a:xfrm>
              <a:off x="6486517" y="995364"/>
              <a:ext cx="1343025" cy="1225552"/>
            </a:xfrm>
            <a:custGeom>
              <a:avLst/>
              <a:gdLst/>
              <a:ahLst/>
              <a:cxnLst>
                <a:cxn ang="0">
                  <a:pos x="16" y="64"/>
                </a:cxn>
                <a:cxn ang="0">
                  <a:pos x="32" y="104"/>
                </a:cxn>
                <a:cxn ang="0">
                  <a:pos x="72" y="104"/>
                </a:cxn>
                <a:cxn ang="0">
                  <a:pos x="104" y="176"/>
                </a:cxn>
                <a:cxn ang="0">
                  <a:pos x="160" y="160"/>
                </a:cxn>
                <a:cxn ang="0">
                  <a:pos x="232" y="168"/>
                </a:cxn>
                <a:cxn ang="0">
                  <a:pos x="216" y="312"/>
                </a:cxn>
                <a:cxn ang="0">
                  <a:pos x="192" y="392"/>
                </a:cxn>
                <a:cxn ang="0">
                  <a:pos x="104" y="464"/>
                </a:cxn>
                <a:cxn ang="0">
                  <a:pos x="152" y="488"/>
                </a:cxn>
                <a:cxn ang="0">
                  <a:pos x="136" y="520"/>
                </a:cxn>
                <a:cxn ang="0">
                  <a:pos x="176" y="544"/>
                </a:cxn>
                <a:cxn ang="0">
                  <a:pos x="192" y="576"/>
                </a:cxn>
                <a:cxn ang="0">
                  <a:pos x="288" y="584"/>
                </a:cxn>
                <a:cxn ang="0">
                  <a:pos x="320" y="592"/>
                </a:cxn>
                <a:cxn ang="0">
                  <a:pos x="384" y="640"/>
                </a:cxn>
                <a:cxn ang="0">
                  <a:pos x="424" y="664"/>
                </a:cxn>
                <a:cxn ang="0">
                  <a:pos x="432" y="624"/>
                </a:cxn>
                <a:cxn ang="0">
                  <a:pos x="480" y="696"/>
                </a:cxn>
                <a:cxn ang="0">
                  <a:pos x="496" y="680"/>
                </a:cxn>
                <a:cxn ang="0">
                  <a:pos x="552" y="680"/>
                </a:cxn>
                <a:cxn ang="0">
                  <a:pos x="592" y="632"/>
                </a:cxn>
                <a:cxn ang="0">
                  <a:pos x="600" y="528"/>
                </a:cxn>
                <a:cxn ang="0">
                  <a:pos x="664" y="536"/>
                </a:cxn>
                <a:cxn ang="0">
                  <a:pos x="680" y="344"/>
                </a:cxn>
                <a:cxn ang="0">
                  <a:pos x="696" y="296"/>
                </a:cxn>
                <a:cxn ang="0">
                  <a:pos x="704" y="256"/>
                </a:cxn>
                <a:cxn ang="0">
                  <a:pos x="608" y="320"/>
                </a:cxn>
                <a:cxn ang="0">
                  <a:pos x="560" y="360"/>
                </a:cxn>
                <a:cxn ang="0">
                  <a:pos x="488" y="304"/>
                </a:cxn>
                <a:cxn ang="0">
                  <a:pos x="440" y="280"/>
                </a:cxn>
                <a:cxn ang="0">
                  <a:pos x="376" y="256"/>
                </a:cxn>
                <a:cxn ang="0">
                  <a:pos x="360" y="240"/>
                </a:cxn>
                <a:cxn ang="0">
                  <a:pos x="336" y="248"/>
                </a:cxn>
                <a:cxn ang="0">
                  <a:pos x="264" y="128"/>
                </a:cxn>
                <a:cxn ang="0">
                  <a:pos x="248" y="88"/>
                </a:cxn>
                <a:cxn ang="0">
                  <a:pos x="144" y="24"/>
                </a:cxn>
                <a:cxn ang="0">
                  <a:pos x="16" y="16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8"/>
            <p:cNvSpPr/>
            <p:nvPr/>
          </p:nvSpPr>
          <p:spPr bwMode="invGray">
            <a:xfrm>
              <a:off x="6621458" y="1938339"/>
              <a:ext cx="1008062" cy="706438"/>
            </a:xfrm>
            <a:custGeom>
              <a:avLst/>
              <a:gdLst/>
              <a:ahLst/>
              <a:cxnLst>
                <a:cxn ang="0">
                  <a:pos x="528" y="144"/>
                </a:cxn>
                <a:cxn ang="0">
                  <a:pos x="480" y="144"/>
                </a:cxn>
                <a:cxn ang="0">
                  <a:pos x="456" y="120"/>
                </a:cxn>
                <a:cxn ang="0">
                  <a:pos x="424" y="152"/>
                </a:cxn>
                <a:cxn ang="0">
                  <a:pos x="416" y="136"/>
                </a:cxn>
                <a:cxn ang="0">
                  <a:pos x="408" y="160"/>
                </a:cxn>
                <a:cxn ang="0">
                  <a:pos x="360" y="128"/>
                </a:cxn>
                <a:cxn ang="0">
                  <a:pos x="360" y="88"/>
                </a:cxn>
                <a:cxn ang="0">
                  <a:pos x="344" y="96"/>
                </a:cxn>
                <a:cxn ang="0">
                  <a:pos x="352" y="128"/>
                </a:cxn>
                <a:cxn ang="0">
                  <a:pos x="328" y="128"/>
                </a:cxn>
                <a:cxn ang="0">
                  <a:pos x="312" y="104"/>
                </a:cxn>
                <a:cxn ang="0">
                  <a:pos x="296" y="104"/>
                </a:cxn>
                <a:cxn ang="0">
                  <a:pos x="248" y="56"/>
                </a:cxn>
                <a:cxn ang="0">
                  <a:pos x="216" y="72"/>
                </a:cxn>
                <a:cxn ang="0">
                  <a:pos x="216" y="56"/>
                </a:cxn>
                <a:cxn ang="0">
                  <a:pos x="160" y="64"/>
                </a:cxn>
                <a:cxn ang="0">
                  <a:pos x="120" y="40"/>
                </a:cxn>
                <a:cxn ang="0">
                  <a:pos x="120" y="0"/>
                </a:cxn>
                <a:cxn ang="0">
                  <a:pos x="104" y="8"/>
                </a:cxn>
                <a:cxn ang="0">
                  <a:pos x="64" y="8"/>
                </a:cxn>
                <a:cxn ang="0">
                  <a:pos x="72" y="56"/>
                </a:cxn>
                <a:cxn ang="0">
                  <a:pos x="48" y="56"/>
                </a:cxn>
                <a:cxn ang="0">
                  <a:pos x="8" y="32"/>
                </a:cxn>
                <a:cxn ang="0">
                  <a:pos x="0" y="56"/>
                </a:cxn>
                <a:cxn ang="0">
                  <a:pos x="32" y="88"/>
                </a:cxn>
                <a:cxn ang="0">
                  <a:pos x="24" y="120"/>
                </a:cxn>
                <a:cxn ang="0">
                  <a:pos x="48" y="160"/>
                </a:cxn>
                <a:cxn ang="0">
                  <a:pos x="88" y="136"/>
                </a:cxn>
                <a:cxn ang="0">
                  <a:pos x="112" y="184"/>
                </a:cxn>
                <a:cxn ang="0">
                  <a:pos x="112" y="224"/>
                </a:cxn>
                <a:cxn ang="0">
                  <a:pos x="152" y="224"/>
                </a:cxn>
                <a:cxn ang="0">
                  <a:pos x="168" y="264"/>
                </a:cxn>
                <a:cxn ang="0">
                  <a:pos x="176" y="232"/>
                </a:cxn>
                <a:cxn ang="0">
                  <a:pos x="208" y="280"/>
                </a:cxn>
                <a:cxn ang="0">
                  <a:pos x="232" y="320"/>
                </a:cxn>
                <a:cxn ang="0">
                  <a:pos x="232" y="344"/>
                </a:cxn>
                <a:cxn ang="0">
                  <a:pos x="264" y="400"/>
                </a:cxn>
                <a:cxn ang="0">
                  <a:pos x="288" y="376"/>
                </a:cxn>
                <a:cxn ang="0">
                  <a:pos x="304" y="328"/>
                </a:cxn>
                <a:cxn ang="0">
                  <a:pos x="320" y="320"/>
                </a:cxn>
                <a:cxn ang="0">
                  <a:pos x="336" y="328"/>
                </a:cxn>
                <a:cxn ang="0">
                  <a:pos x="328" y="344"/>
                </a:cxn>
                <a:cxn ang="0">
                  <a:pos x="376" y="344"/>
                </a:cxn>
                <a:cxn ang="0">
                  <a:pos x="392" y="328"/>
                </a:cxn>
                <a:cxn ang="0">
                  <a:pos x="392" y="312"/>
                </a:cxn>
                <a:cxn ang="0">
                  <a:pos x="384" y="296"/>
                </a:cxn>
                <a:cxn ang="0">
                  <a:pos x="432" y="272"/>
                </a:cxn>
                <a:cxn ang="0">
                  <a:pos x="440" y="264"/>
                </a:cxn>
                <a:cxn ang="0">
                  <a:pos x="440" y="248"/>
                </a:cxn>
                <a:cxn ang="0">
                  <a:pos x="456" y="240"/>
                </a:cxn>
                <a:cxn ang="0">
                  <a:pos x="456" y="192"/>
                </a:cxn>
                <a:cxn ang="0">
                  <a:pos x="472" y="192"/>
                </a:cxn>
                <a:cxn ang="0">
                  <a:pos x="480" y="216"/>
                </a:cxn>
                <a:cxn ang="0">
                  <a:pos x="504" y="232"/>
                </a:cxn>
                <a:cxn ang="0">
                  <a:pos x="512" y="224"/>
                </a:cxn>
                <a:cxn ang="0">
                  <a:pos x="504" y="208"/>
                </a:cxn>
                <a:cxn ang="0">
                  <a:pos x="504" y="192"/>
                </a:cxn>
                <a:cxn ang="0">
                  <a:pos x="528" y="184"/>
                </a:cxn>
                <a:cxn ang="0">
                  <a:pos x="528" y="144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9"/>
            <p:cNvSpPr/>
            <p:nvPr/>
          </p:nvSpPr>
          <p:spPr bwMode="gray">
            <a:xfrm>
              <a:off x="6408730" y="2330453"/>
              <a:ext cx="719136" cy="693739"/>
            </a:xfrm>
            <a:custGeom>
              <a:avLst/>
              <a:gdLst/>
              <a:ahLst/>
              <a:cxnLst>
                <a:cxn ang="0">
                  <a:pos x="376" y="176"/>
                </a:cxn>
                <a:cxn ang="0">
                  <a:pos x="336" y="120"/>
                </a:cxn>
                <a:cxn ang="0">
                  <a:pos x="344" y="96"/>
                </a:cxn>
                <a:cxn ang="0">
                  <a:pos x="312" y="40"/>
                </a:cxn>
                <a:cxn ang="0">
                  <a:pos x="288" y="8"/>
                </a:cxn>
                <a:cxn ang="0">
                  <a:pos x="280" y="40"/>
                </a:cxn>
                <a:cxn ang="0">
                  <a:pos x="264" y="0"/>
                </a:cxn>
                <a:cxn ang="0">
                  <a:pos x="232" y="0"/>
                </a:cxn>
                <a:cxn ang="0">
                  <a:pos x="240" y="24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48" y="144"/>
                </a:cxn>
                <a:cxn ang="0">
                  <a:pos x="24" y="112"/>
                </a:cxn>
                <a:cxn ang="0">
                  <a:pos x="8" y="112"/>
                </a:cxn>
                <a:cxn ang="0">
                  <a:pos x="16" y="136"/>
                </a:cxn>
                <a:cxn ang="0">
                  <a:pos x="16" y="160"/>
                </a:cxn>
                <a:cxn ang="0">
                  <a:pos x="24" y="184"/>
                </a:cxn>
                <a:cxn ang="0">
                  <a:pos x="8" y="184"/>
                </a:cxn>
                <a:cxn ang="0">
                  <a:pos x="8" y="216"/>
                </a:cxn>
                <a:cxn ang="0">
                  <a:pos x="0" y="232"/>
                </a:cxn>
                <a:cxn ang="0">
                  <a:pos x="32" y="240"/>
                </a:cxn>
                <a:cxn ang="0">
                  <a:pos x="64" y="296"/>
                </a:cxn>
                <a:cxn ang="0">
                  <a:pos x="104" y="240"/>
                </a:cxn>
                <a:cxn ang="0">
                  <a:pos x="120" y="208"/>
                </a:cxn>
                <a:cxn ang="0">
                  <a:pos x="160" y="200"/>
                </a:cxn>
                <a:cxn ang="0">
                  <a:pos x="184" y="216"/>
                </a:cxn>
                <a:cxn ang="0">
                  <a:pos x="184" y="224"/>
                </a:cxn>
                <a:cxn ang="0">
                  <a:pos x="192" y="224"/>
                </a:cxn>
                <a:cxn ang="0">
                  <a:pos x="168" y="280"/>
                </a:cxn>
                <a:cxn ang="0">
                  <a:pos x="152" y="280"/>
                </a:cxn>
                <a:cxn ang="0">
                  <a:pos x="160" y="312"/>
                </a:cxn>
                <a:cxn ang="0">
                  <a:pos x="152" y="320"/>
                </a:cxn>
                <a:cxn ang="0">
                  <a:pos x="168" y="320"/>
                </a:cxn>
                <a:cxn ang="0">
                  <a:pos x="136" y="376"/>
                </a:cxn>
                <a:cxn ang="0">
                  <a:pos x="144" y="392"/>
                </a:cxn>
                <a:cxn ang="0">
                  <a:pos x="160" y="376"/>
                </a:cxn>
                <a:cxn ang="0">
                  <a:pos x="168" y="352"/>
                </a:cxn>
                <a:cxn ang="0">
                  <a:pos x="184" y="352"/>
                </a:cxn>
                <a:cxn ang="0">
                  <a:pos x="200" y="336"/>
                </a:cxn>
                <a:cxn ang="0">
                  <a:pos x="200" y="312"/>
                </a:cxn>
                <a:cxn ang="0">
                  <a:pos x="256" y="280"/>
                </a:cxn>
                <a:cxn ang="0">
                  <a:pos x="304" y="264"/>
                </a:cxn>
                <a:cxn ang="0">
                  <a:pos x="312" y="224"/>
                </a:cxn>
                <a:cxn ang="0">
                  <a:pos x="344" y="200"/>
                </a:cxn>
                <a:cxn ang="0">
                  <a:pos x="368" y="192"/>
                </a:cxn>
                <a:cxn ang="0">
                  <a:pos x="376" y="176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10"/>
            <p:cNvSpPr/>
            <p:nvPr/>
          </p:nvSpPr>
          <p:spPr bwMode="gray">
            <a:xfrm>
              <a:off x="5861043" y="2487615"/>
              <a:ext cx="671511" cy="944563"/>
            </a:xfrm>
            <a:custGeom>
              <a:avLst/>
              <a:gdLst/>
              <a:ahLst/>
              <a:cxnLst>
                <a:cxn ang="0">
                  <a:pos x="320" y="160"/>
                </a:cxn>
                <a:cxn ang="0">
                  <a:pos x="296" y="96"/>
                </a:cxn>
                <a:cxn ang="0">
                  <a:pos x="248" y="88"/>
                </a:cxn>
                <a:cxn ang="0">
                  <a:pos x="224" y="0"/>
                </a:cxn>
                <a:cxn ang="0">
                  <a:pos x="176" y="64"/>
                </a:cxn>
                <a:cxn ang="0">
                  <a:pos x="136" y="80"/>
                </a:cxn>
                <a:cxn ang="0">
                  <a:pos x="80" y="104"/>
                </a:cxn>
                <a:cxn ang="0">
                  <a:pos x="32" y="72"/>
                </a:cxn>
                <a:cxn ang="0">
                  <a:pos x="8" y="120"/>
                </a:cxn>
                <a:cxn ang="0">
                  <a:pos x="56" y="200"/>
                </a:cxn>
                <a:cxn ang="0">
                  <a:pos x="24" y="232"/>
                </a:cxn>
                <a:cxn ang="0">
                  <a:pos x="64" y="272"/>
                </a:cxn>
                <a:cxn ang="0">
                  <a:pos x="32" y="288"/>
                </a:cxn>
                <a:cxn ang="0">
                  <a:pos x="16" y="328"/>
                </a:cxn>
                <a:cxn ang="0">
                  <a:pos x="32" y="400"/>
                </a:cxn>
                <a:cxn ang="0">
                  <a:pos x="24" y="512"/>
                </a:cxn>
                <a:cxn ang="0">
                  <a:pos x="88" y="528"/>
                </a:cxn>
                <a:cxn ang="0">
                  <a:pos x="112" y="512"/>
                </a:cxn>
                <a:cxn ang="0">
                  <a:pos x="152" y="424"/>
                </a:cxn>
                <a:cxn ang="0">
                  <a:pos x="232" y="376"/>
                </a:cxn>
                <a:cxn ang="0">
                  <a:pos x="240" y="344"/>
                </a:cxn>
                <a:cxn ang="0">
                  <a:pos x="192" y="320"/>
                </a:cxn>
                <a:cxn ang="0">
                  <a:pos x="184" y="288"/>
                </a:cxn>
                <a:cxn ang="0">
                  <a:pos x="160" y="264"/>
                </a:cxn>
                <a:cxn ang="0">
                  <a:pos x="104" y="256"/>
                </a:cxn>
                <a:cxn ang="0">
                  <a:pos x="136" y="168"/>
                </a:cxn>
                <a:cxn ang="0">
                  <a:pos x="160" y="136"/>
                </a:cxn>
                <a:cxn ang="0">
                  <a:pos x="192" y="152"/>
                </a:cxn>
                <a:cxn ang="0">
                  <a:pos x="208" y="184"/>
                </a:cxn>
                <a:cxn ang="0">
                  <a:pos x="224" y="200"/>
                </a:cxn>
                <a:cxn ang="0">
                  <a:pos x="256" y="256"/>
                </a:cxn>
                <a:cxn ang="0">
                  <a:pos x="272" y="288"/>
                </a:cxn>
                <a:cxn ang="0">
                  <a:pos x="328" y="216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11"/>
            <p:cNvSpPr/>
            <p:nvPr/>
          </p:nvSpPr>
          <p:spPr bwMode="gray">
            <a:xfrm>
              <a:off x="6056307" y="2727329"/>
              <a:ext cx="215901" cy="225427"/>
            </a:xfrm>
            <a:custGeom>
              <a:avLst/>
              <a:gdLst/>
              <a:ahLst/>
              <a:cxnLst>
                <a:cxn ang="0">
                  <a:pos x="112" y="64"/>
                </a:cxn>
                <a:cxn ang="0">
                  <a:pos x="96" y="40"/>
                </a:cxn>
                <a:cxn ang="0">
                  <a:pos x="112" y="16"/>
                </a:cxn>
                <a:cxn ang="0">
                  <a:pos x="80" y="16"/>
                </a:cxn>
                <a:cxn ang="0">
                  <a:pos x="72" y="0"/>
                </a:cxn>
                <a:cxn ang="0">
                  <a:pos x="56" y="0"/>
                </a:cxn>
                <a:cxn ang="0">
                  <a:pos x="48" y="32"/>
                </a:cxn>
                <a:cxn ang="0">
                  <a:pos x="32" y="32"/>
                </a:cxn>
                <a:cxn ang="0">
                  <a:pos x="0" y="88"/>
                </a:cxn>
                <a:cxn ang="0">
                  <a:pos x="0" y="120"/>
                </a:cxn>
                <a:cxn ang="0">
                  <a:pos x="32" y="120"/>
                </a:cxn>
                <a:cxn ang="0">
                  <a:pos x="48" y="128"/>
                </a:cxn>
                <a:cxn ang="0">
                  <a:pos x="80" y="112"/>
                </a:cxn>
                <a:cxn ang="0">
                  <a:pos x="80" y="96"/>
                </a:cxn>
                <a:cxn ang="0">
                  <a:pos x="72" y="80"/>
                </a:cxn>
                <a:cxn ang="0">
                  <a:pos x="96" y="80"/>
                </a:cxn>
                <a:cxn ang="0">
                  <a:pos x="112" y="64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2"/>
            <p:cNvSpPr/>
            <p:nvPr/>
          </p:nvSpPr>
          <p:spPr bwMode="gray">
            <a:xfrm>
              <a:off x="6194418" y="2838454"/>
              <a:ext cx="169864" cy="212724"/>
            </a:xfrm>
            <a:custGeom>
              <a:avLst/>
              <a:gdLst/>
              <a:ahLst/>
              <a:cxnLst>
                <a:cxn ang="0">
                  <a:pos x="88" y="80"/>
                </a:cxn>
                <a:cxn ang="0">
                  <a:pos x="80" y="56"/>
                </a:cxn>
                <a:cxn ang="0">
                  <a:pos x="56" y="40"/>
                </a:cxn>
                <a:cxn ang="0">
                  <a:pos x="48" y="8"/>
                </a:cxn>
                <a:cxn ang="0">
                  <a:pos x="32" y="0"/>
                </a:cxn>
                <a:cxn ang="0">
                  <a:pos x="24" y="8"/>
                </a:cxn>
                <a:cxn ang="0">
                  <a:pos x="32" y="48"/>
                </a:cxn>
                <a:cxn ang="0">
                  <a:pos x="8" y="48"/>
                </a:cxn>
                <a:cxn ang="0">
                  <a:pos x="0" y="112"/>
                </a:cxn>
                <a:cxn ang="0">
                  <a:pos x="16" y="12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88" y="80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13"/>
            <p:cNvSpPr/>
            <p:nvPr/>
          </p:nvSpPr>
          <p:spPr bwMode="gray">
            <a:xfrm>
              <a:off x="6194418" y="2852741"/>
              <a:ext cx="65088" cy="71438"/>
            </a:xfrm>
            <a:custGeom>
              <a:avLst/>
              <a:gdLst/>
              <a:ahLst/>
              <a:cxnLst>
                <a:cxn ang="0">
                  <a:pos x="32" y="40"/>
                </a:cxn>
                <a:cxn ang="0">
                  <a:pos x="8" y="40"/>
                </a:cxn>
                <a:cxn ang="0">
                  <a:pos x="8" y="24"/>
                </a:cxn>
                <a:cxn ang="0">
                  <a:pos x="0" y="0"/>
                </a:cxn>
                <a:cxn ang="0">
                  <a:pos x="24" y="8"/>
                </a:cxn>
                <a:cxn ang="0">
                  <a:pos x="32" y="40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14"/>
            <p:cNvSpPr/>
            <p:nvPr/>
          </p:nvSpPr>
          <p:spPr bwMode="gray">
            <a:xfrm>
              <a:off x="6042017" y="3106741"/>
              <a:ext cx="827088" cy="509589"/>
            </a:xfrm>
            <a:custGeom>
              <a:avLst/>
              <a:gdLst/>
              <a:ahLst/>
              <a:cxnLst>
                <a:cxn ang="0">
                  <a:pos x="152" y="8"/>
                </a:cxn>
                <a:cxn ang="0">
                  <a:pos x="136" y="24"/>
                </a:cxn>
                <a:cxn ang="0">
                  <a:pos x="96" y="32"/>
                </a:cxn>
                <a:cxn ang="0">
                  <a:pos x="56" y="72"/>
                </a:cxn>
                <a:cxn ang="0">
                  <a:pos x="16" y="128"/>
                </a:cxn>
                <a:cxn ang="0">
                  <a:pos x="16" y="160"/>
                </a:cxn>
                <a:cxn ang="0">
                  <a:pos x="32" y="184"/>
                </a:cxn>
                <a:cxn ang="0">
                  <a:pos x="48" y="176"/>
                </a:cxn>
                <a:cxn ang="0">
                  <a:pos x="64" y="176"/>
                </a:cxn>
                <a:cxn ang="0">
                  <a:pos x="8" y="224"/>
                </a:cxn>
                <a:cxn ang="0">
                  <a:pos x="0" y="248"/>
                </a:cxn>
                <a:cxn ang="0">
                  <a:pos x="16" y="256"/>
                </a:cxn>
                <a:cxn ang="0">
                  <a:pos x="48" y="288"/>
                </a:cxn>
                <a:cxn ang="0">
                  <a:pos x="80" y="288"/>
                </a:cxn>
                <a:cxn ang="0">
                  <a:pos x="96" y="272"/>
                </a:cxn>
                <a:cxn ang="0">
                  <a:pos x="96" y="256"/>
                </a:cxn>
                <a:cxn ang="0">
                  <a:pos x="112" y="264"/>
                </a:cxn>
                <a:cxn ang="0">
                  <a:pos x="120" y="272"/>
                </a:cxn>
                <a:cxn ang="0">
                  <a:pos x="152" y="288"/>
                </a:cxn>
                <a:cxn ang="0">
                  <a:pos x="168" y="272"/>
                </a:cxn>
                <a:cxn ang="0">
                  <a:pos x="192" y="272"/>
                </a:cxn>
                <a:cxn ang="0">
                  <a:pos x="192" y="288"/>
                </a:cxn>
                <a:cxn ang="0">
                  <a:pos x="208" y="280"/>
                </a:cxn>
                <a:cxn ang="0">
                  <a:pos x="240" y="232"/>
                </a:cxn>
                <a:cxn ang="0">
                  <a:pos x="256" y="232"/>
                </a:cxn>
                <a:cxn ang="0">
                  <a:pos x="296" y="168"/>
                </a:cxn>
                <a:cxn ang="0">
                  <a:pos x="296" y="144"/>
                </a:cxn>
                <a:cxn ang="0">
                  <a:pos x="304" y="136"/>
                </a:cxn>
                <a:cxn ang="0">
                  <a:pos x="312" y="152"/>
                </a:cxn>
                <a:cxn ang="0">
                  <a:pos x="344" y="96"/>
                </a:cxn>
                <a:cxn ang="0">
                  <a:pos x="376" y="80"/>
                </a:cxn>
                <a:cxn ang="0">
                  <a:pos x="376" y="88"/>
                </a:cxn>
                <a:cxn ang="0">
                  <a:pos x="400" y="64"/>
                </a:cxn>
                <a:cxn ang="0">
                  <a:pos x="416" y="72"/>
                </a:cxn>
                <a:cxn ang="0">
                  <a:pos x="432" y="24"/>
                </a:cxn>
                <a:cxn ang="0">
                  <a:pos x="424" y="16"/>
                </a:cxn>
                <a:cxn ang="0">
                  <a:pos x="400" y="16"/>
                </a:cxn>
                <a:cxn ang="0">
                  <a:pos x="384" y="24"/>
                </a:cxn>
                <a:cxn ang="0">
                  <a:pos x="344" y="24"/>
                </a:cxn>
                <a:cxn ang="0">
                  <a:pos x="328" y="0"/>
                </a:cxn>
                <a:cxn ang="0">
                  <a:pos x="272" y="40"/>
                </a:cxn>
                <a:cxn ang="0">
                  <a:pos x="264" y="64"/>
                </a:cxn>
                <a:cxn ang="0">
                  <a:pos x="248" y="64"/>
                </a:cxn>
                <a:cxn ang="0">
                  <a:pos x="200" y="64"/>
                </a:cxn>
                <a:cxn ang="0">
                  <a:pos x="200" y="48"/>
                </a:cxn>
                <a:cxn ang="0">
                  <a:pos x="216" y="32"/>
                </a:cxn>
                <a:cxn ang="0">
                  <a:pos x="200" y="0"/>
                </a:cxn>
                <a:cxn ang="0">
                  <a:pos x="176" y="0"/>
                </a:cxn>
                <a:cxn ang="0">
                  <a:pos x="168" y="0"/>
                </a:cxn>
                <a:cxn ang="0">
                  <a:pos x="160" y="16"/>
                </a:cxn>
                <a:cxn ang="0">
                  <a:pos x="152" y="8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5"/>
            <p:cNvSpPr/>
            <p:nvPr/>
          </p:nvSpPr>
          <p:spPr bwMode="gray">
            <a:xfrm>
              <a:off x="6211881" y="3514727"/>
              <a:ext cx="685801" cy="563563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52" y="0"/>
                </a:cxn>
                <a:cxn ang="0">
                  <a:pos x="120" y="48"/>
                </a:cxn>
                <a:cxn ang="0">
                  <a:pos x="96" y="56"/>
                </a:cxn>
                <a:cxn ang="0">
                  <a:pos x="96" y="40"/>
                </a:cxn>
                <a:cxn ang="0">
                  <a:pos x="80" y="40"/>
                </a:cxn>
                <a:cxn ang="0">
                  <a:pos x="64" y="56"/>
                </a:cxn>
                <a:cxn ang="0">
                  <a:pos x="32" y="40"/>
                </a:cxn>
                <a:cxn ang="0">
                  <a:pos x="24" y="32"/>
                </a:cxn>
                <a:cxn ang="0">
                  <a:pos x="8" y="24"/>
                </a:cxn>
                <a:cxn ang="0">
                  <a:pos x="8" y="40"/>
                </a:cxn>
                <a:cxn ang="0">
                  <a:pos x="0" y="48"/>
                </a:cxn>
                <a:cxn ang="0">
                  <a:pos x="32" y="56"/>
                </a:cxn>
                <a:cxn ang="0">
                  <a:pos x="40" y="80"/>
                </a:cxn>
                <a:cxn ang="0">
                  <a:pos x="56" y="80"/>
                </a:cxn>
                <a:cxn ang="0">
                  <a:pos x="80" y="112"/>
                </a:cxn>
                <a:cxn ang="0">
                  <a:pos x="104" y="104"/>
                </a:cxn>
                <a:cxn ang="0">
                  <a:pos x="104" y="144"/>
                </a:cxn>
                <a:cxn ang="0">
                  <a:pos x="136" y="184"/>
                </a:cxn>
                <a:cxn ang="0">
                  <a:pos x="152" y="184"/>
                </a:cxn>
                <a:cxn ang="0">
                  <a:pos x="160" y="168"/>
                </a:cxn>
                <a:cxn ang="0">
                  <a:pos x="184" y="192"/>
                </a:cxn>
                <a:cxn ang="0">
                  <a:pos x="168" y="208"/>
                </a:cxn>
                <a:cxn ang="0">
                  <a:pos x="160" y="200"/>
                </a:cxn>
                <a:cxn ang="0">
                  <a:pos x="144" y="192"/>
                </a:cxn>
                <a:cxn ang="0">
                  <a:pos x="144" y="224"/>
                </a:cxn>
                <a:cxn ang="0">
                  <a:pos x="136" y="240"/>
                </a:cxn>
                <a:cxn ang="0">
                  <a:pos x="160" y="272"/>
                </a:cxn>
                <a:cxn ang="0">
                  <a:pos x="160" y="296"/>
                </a:cxn>
                <a:cxn ang="0">
                  <a:pos x="200" y="296"/>
                </a:cxn>
                <a:cxn ang="0">
                  <a:pos x="216" y="312"/>
                </a:cxn>
                <a:cxn ang="0">
                  <a:pos x="240" y="304"/>
                </a:cxn>
                <a:cxn ang="0">
                  <a:pos x="272" y="320"/>
                </a:cxn>
                <a:cxn ang="0">
                  <a:pos x="296" y="296"/>
                </a:cxn>
                <a:cxn ang="0">
                  <a:pos x="320" y="256"/>
                </a:cxn>
                <a:cxn ang="0">
                  <a:pos x="288" y="240"/>
                </a:cxn>
                <a:cxn ang="0">
                  <a:pos x="320" y="232"/>
                </a:cxn>
                <a:cxn ang="0">
                  <a:pos x="328" y="240"/>
                </a:cxn>
                <a:cxn ang="0">
                  <a:pos x="360" y="232"/>
                </a:cxn>
                <a:cxn ang="0">
                  <a:pos x="360" y="224"/>
                </a:cxn>
                <a:cxn ang="0">
                  <a:pos x="320" y="200"/>
                </a:cxn>
                <a:cxn ang="0">
                  <a:pos x="320" y="184"/>
                </a:cxn>
                <a:cxn ang="0">
                  <a:pos x="304" y="176"/>
                </a:cxn>
                <a:cxn ang="0">
                  <a:pos x="288" y="168"/>
                </a:cxn>
                <a:cxn ang="0">
                  <a:pos x="272" y="128"/>
                </a:cxn>
                <a:cxn ang="0">
                  <a:pos x="232" y="64"/>
                </a:cxn>
                <a:cxn ang="0">
                  <a:pos x="232" y="40"/>
                </a:cxn>
                <a:cxn ang="0">
                  <a:pos x="192" y="32"/>
                </a:cxn>
                <a:cxn ang="0">
                  <a:pos x="176" y="24"/>
                </a:cxn>
                <a:cxn ang="0">
                  <a:pos x="168" y="0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6"/>
            <p:cNvSpPr/>
            <p:nvPr/>
          </p:nvSpPr>
          <p:spPr bwMode="invGray">
            <a:xfrm>
              <a:off x="6775443" y="3965580"/>
              <a:ext cx="122239" cy="9683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40"/>
                </a:cxn>
                <a:cxn ang="0">
                  <a:pos x="24" y="56"/>
                </a:cxn>
                <a:cxn ang="0">
                  <a:pos x="64" y="40"/>
                </a:cxn>
                <a:cxn ang="0">
                  <a:pos x="64" y="24"/>
                </a:cxn>
                <a:cxn ang="0">
                  <a:pos x="24" y="0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6470642" y="4033841"/>
              <a:ext cx="457198" cy="522287"/>
            </a:xfrm>
            <a:custGeom>
              <a:avLst/>
              <a:gdLst/>
              <a:ahLst/>
              <a:cxnLst>
                <a:cxn ang="0">
                  <a:pos x="184" y="16"/>
                </a:cxn>
                <a:cxn ang="0">
                  <a:pos x="160" y="0"/>
                </a:cxn>
                <a:cxn ang="0">
                  <a:pos x="136" y="24"/>
                </a:cxn>
                <a:cxn ang="0">
                  <a:pos x="104" y="8"/>
                </a:cxn>
                <a:cxn ang="0">
                  <a:pos x="80" y="16"/>
                </a:cxn>
                <a:cxn ang="0">
                  <a:pos x="72" y="32"/>
                </a:cxn>
                <a:cxn ang="0">
                  <a:pos x="64" y="48"/>
                </a:cxn>
                <a:cxn ang="0">
                  <a:pos x="72" y="72"/>
                </a:cxn>
                <a:cxn ang="0">
                  <a:pos x="56" y="72"/>
                </a:cxn>
                <a:cxn ang="0">
                  <a:pos x="48" y="64"/>
                </a:cxn>
                <a:cxn ang="0">
                  <a:pos x="40" y="64"/>
                </a:cxn>
                <a:cxn ang="0">
                  <a:pos x="40" y="80"/>
                </a:cxn>
                <a:cxn ang="0">
                  <a:pos x="40" y="96"/>
                </a:cxn>
                <a:cxn ang="0">
                  <a:pos x="40" y="96"/>
                </a:cxn>
                <a:cxn ang="0">
                  <a:pos x="40" y="112"/>
                </a:cxn>
                <a:cxn ang="0">
                  <a:pos x="8" y="136"/>
                </a:cxn>
                <a:cxn ang="0">
                  <a:pos x="0" y="144"/>
                </a:cxn>
                <a:cxn ang="0">
                  <a:pos x="0" y="176"/>
                </a:cxn>
                <a:cxn ang="0">
                  <a:pos x="24" y="192"/>
                </a:cxn>
                <a:cxn ang="0">
                  <a:pos x="24" y="232"/>
                </a:cxn>
                <a:cxn ang="0">
                  <a:pos x="48" y="232"/>
                </a:cxn>
                <a:cxn ang="0">
                  <a:pos x="48" y="248"/>
                </a:cxn>
                <a:cxn ang="0">
                  <a:pos x="56" y="264"/>
                </a:cxn>
                <a:cxn ang="0">
                  <a:pos x="64" y="288"/>
                </a:cxn>
                <a:cxn ang="0">
                  <a:pos x="88" y="288"/>
                </a:cxn>
                <a:cxn ang="0">
                  <a:pos x="104" y="264"/>
                </a:cxn>
                <a:cxn ang="0">
                  <a:pos x="112" y="264"/>
                </a:cxn>
                <a:cxn ang="0">
                  <a:pos x="112" y="280"/>
                </a:cxn>
                <a:cxn ang="0">
                  <a:pos x="120" y="288"/>
                </a:cxn>
                <a:cxn ang="0">
                  <a:pos x="136" y="288"/>
                </a:cxn>
                <a:cxn ang="0">
                  <a:pos x="136" y="280"/>
                </a:cxn>
                <a:cxn ang="0">
                  <a:pos x="152" y="280"/>
                </a:cxn>
                <a:cxn ang="0">
                  <a:pos x="152" y="288"/>
                </a:cxn>
                <a:cxn ang="0">
                  <a:pos x="160" y="296"/>
                </a:cxn>
                <a:cxn ang="0">
                  <a:pos x="176" y="288"/>
                </a:cxn>
                <a:cxn ang="0">
                  <a:pos x="184" y="256"/>
                </a:cxn>
                <a:cxn ang="0">
                  <a:pos x="184" y="224"/>
                </a:cxn>
                <a:cxn ang="0">
                  <a:pos x="200" y="224"/>
                </a:cxn>
                <a:cxn ang="0">
                  <a:pos x="200" y="216"/>
                </a:cxn>
                <a:cxn ang="0">
                  <a:pos x="200" y="200"/>
                </a:cxn>
                <a:cxn ang="0">
                  <a:pos x="216" y="216"/>
                </a:cxn>
                <a:cxn ang="0">
                  <a:pos x="232" y="192"/>
                </a:cxn>
                <a:cxn ang="0">
                  <a:pos x="216" y="176"/>
                </a:cxn>
                <a:cxn ang="0">
                  <a:pos x="216" y="168"/>
                </a:cxn>
                <a:cxn ang="0">
                  <a:pos x="232" y="160"/>
                </a:cxn>
                <a:cxn ang="0">
                  <a:pos x="224" y="136"/>
                </a:cxn>
                <a:cxn ang="0">
                  <a:pos x="216" y="128"/>
                </a:cxn>
                <a:cxn ang="0">
                  <a:pos x="240" y="136"/>
                </a:cxn>
                <a:cxn ang="0">
                  <a:pos x="240" y="104"/>
                </a:cxn>
                <a:cxn ang="0">
                  <a:pos x="216" y="120"/>
                </a:cxn>
                <a:cxn ang="0">
                  <a:pos x="240" y="80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160" y="72"/>
                </a:cxn>
                <a:cxn ang="0">
                  <a:pos x="152" y="48"/>
                </a:cxn>
                <a:cxn ang="0">
                  <a:pos x="160" y="40"/>
                </a:cxn>
                <a:cxn ang="0">
                  <a:pos x="184" y="16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8"/>
            <p:cNvSpPr/>
            <p:nvPr/>
          </p:nvSpPr>
          <p:spPr bwMode="gray">
            <a:xfrm>
              <a:off x="6240458" y="4443415"/>
              <a:ext cx="520698" cy="649287"/>
            </a:xfrm>
            <a:custGeom>
              <a:avLst/>
              <a:gdLst/>
              <a:ahLst/>
              <a:cxnLst>
                <a:cxn ang="0">
                  <a:pos x="272" y="56"/>
                </a:cxn>
                <a:cxn ang="0">
                  <a:pos x="272" y="48"/>
                </a:cxn>
                <a:cxn ang="0">
                  <a:pos x="256" y="48"/>
                </a:cxn>
                <a:cxn ang="0">
                  <a:pos x="256" y="56"/>
                </a:cxn>
                <a:cxn ang="0">
                  <a:pos x="240" y="56"/>
                </a:cxn>
                <a:cxn ang="0">
                  <a:pos x="232" y="56"/>
                </a:cxn>
                <a:cxn ang="0">
                  <a:pos x="232" y="32"/>
                </a:cxn>
                <a:cxn ang="0">
                  <a:pos x="224" y="32"/>
                </a:cxn>
                <a:cxn ang="0">
                  <a:pos x="208" y="56"/>
                </a:cxn>
                <a:cxn ang="0">
                  <a:pos x="184" y="56"/>
                </a:cxn>
                <a:cxn ang="0">
                  <a:pos x="176" y="32"/>
                </a:cxn>
                <a:cxn ang="0">
                  <a:pos x="168" y="16"/>
                </a:cxn>
                <a:cxn ang="0">
                  <a:pos x="160" y="0"/>
                </a:cxn>
                <a:cxn ang="0">
                  <a:pos x="144" y="0"/>
                </a:cxn>
                <a:cxn ang="0">
                  <a:pos x="144" y="8"/>
                </a:cxn>
                <a:cxn ang="0">
                  <a:pos x="112" y="16"/>
                </a:cxn>
                <a:cxn ang="0">
                  <a:pos x="112" y="32"/>
                </a:cxn>
                <a:cxn ang="0">
                  <a:pos x="80" y="32"/>
                </a:cxn>
                <a:cxn ang="0">
                  <a:pos x="64" y="48"/>
                </a:cxn>
                <a:cxn ang="0">
                  <a:pos x="64" y="72"/>
                </a:cxn>
                <a:cxn ang="0">
                  <a:pos x="72" y="88"/>
                </a:cxn>
                <a:cxn ang="0">
                  <a:pos x="48" y="112"/>
                </a:cxn>
                <a:cxn ang="0">
                  <a:pos x="40" y="112"/>
                </a:cxn>
                <a:cxn ang="0">
                  <a:pos x="32" y="144"/>
                </a:cxn>
                <a:cxn ang="0">
                  <a:pos x="32" y="160"/>
                </a:cxn>
                <a:cxn ang="0">
                  <a:pos x="32" y="176"/>
                </a:cxn>
                <a:cxn ang="0">
                  <a:pos x="16" y="200"/>
                </a:cxn>
                <a:cxn ang="0">
                  <a:pos x="8" y="216"/>
                </a:cxn>
                <a:cxn ang="0">
                  <a:pos x="0" y="256"/>
                </a:cxn>
                <a:cxn ang="0">
                  <a:pos x="8" y="272"/>
                </a:cxn>
                <a:cxn ang="0">
                  <a:pos x="56" y="272"/>
                </a:cxn>
                <a:cxn ang="0">
                  <a:pos x="80" y="328"/>
                </a:cxn>
                <a:cxn ang="0">
                  <a:pos x="88" y="368"/>
                </a:cxn>
                <a:cxn ang="0">
                  <a:pos x="112" y="328"/>
                </a:cxn>
                <a:cxn ang="0">
                  <a:pos x="120" y="336"/>
                </a:cxn>
                <a:cxn ang="0">
                  <a:pos x="152" y="304"/>
                </a:cxn>
                <a:cxn ang="0">
                  <a:pos x="152" y="280"/>
                </a:cxn>
                <a:cxn ang="0">
                  <a:pos x="184" y="272"/>
                </a:cxn>
                <a:cxn ang="0">
                  <a:pos x="200" y="232"/>
                </a:cxn>
                <a:cxn ang="0">
                  <a:pos x="216" y="224"/>
                </a:cxn>
                <a:cxn ang="0">
                  <a:pos x="216" y="200"/>
                </a:cxn>
                <a:cxn ang="0">
                  <a:pos x="240" y="200"/>
                </a:cxn>
                <a:cxn ang="0">
                  <a:pos x="248" y="160"/>
                </a:cxn>
                <a:cxn ang="0">
                  <a:pos x="240" y="128"/>
                </a:cxn>
                <a:cxn ang="0">
                  <a:pos x="248" y="120"/>
                </a:cxn>
                <a:cxn ang="0">
                  <a:pos x="232" y="104"/>
                </a:cxn>
                <a:cxn ang="0">
                  <a:pos x="248" y="96"/>
                </a:cxn>
                <a:cxn ang="0">
                  <a:pos x="256" y="104"/>
                </a:cxn>
                <a:cxn ang="0">
                  <a:pos x="272" y="80"/>
                </a:cxn>
                <a:cxn ang="0">
                  <a:pos x="272" y="56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9"/>
            <p:cNvSpPr/>
            <p:nvPr/>
          </p:nvSpPr>
          <p:spPr bwMode="gray">
            <a:xfrm>
              <a:off x="5446708" y="4851404"/>
              <a:ext cx="963610" cy="676276"/>
            </a:xfrm>
            <a:custGeom>
              <a:avLst/>
              <a:gdLst/>
              <a:ahLst/>
              <a:cxnLst>
                <a:cxn ang="0">
                  <a:pos x="496" y="96"/>
                </a:cxn>
                <a:cxn ang="0">
                  <a:pos x="424" y="40"/>
                </a:cxn>
                <a:cxn ang="0">
                  <a:pos x="408" y="56"/>
                </a:cxn>
                <a:cxn ang="0">
                  <a:pos x="376" y="40"/>
                </a:cxn>
                <a:cxn ang="0">
                  <a:pos x="312" y="56"/>
                </a:cxn>
                <a:cxn ang="0">
                  <a:pos x="312" y="0"/>
                </a:cxn>
                <a:cxn ang="0">
                  <a:pos x="280" y="0"/>
                </a:cxn>
                <a:cxn ang="0">
                  <a:pos x="216" y="8"/>
                </a:cxn>
                <a:cxn ang="0">
                  <a:pos x="208" y="40"/>
                </a:cxn>
                <a:cxn ang="0">
                  <a:pos x="168" y="24"/>
                </a:cxn>
                <a:cxn ang="0">
                  <a:pos x="144" y="48"/>
                </a:cxn>
                <a:cxn ang="0">
                  <a:pos x="152" y="88"/>
                </a:cxn>
                <a:cxn ang="0">
                  <a:pos x="144" y="112"/>
                </a:cxn>
                <a:cxn ang="0">
                  <a:pos x="112" y="168"/>
                </a:cxn>
                <a:cxn ang="0">
                  <a:pos x="72" y="224"/>
                </a:cxn>
                <a:cxn ang="0">
                  <a:pos x="32" y="272"/>
                </a:cxn>
                <a:cxn ang="0">
                  <a:pos x="0" y="296"/>
                </a:cxn>
                <a:cxn ang="0">
                  <a:pos x="8" y="312"/>
                </a:cxn>
                <a:cxn ang="0">
                  <a:pos x="16" y="360"/>
                </a:cxn>
                <a:cxn ang="0">
                  <a:pos x="56" y="384"/>
                </a:cxn>
                <a:cxn ang="0">
                  <a:pos x="40" y="344"/>
                </a:cxn>
                <a:cxn ang="0">
                  <a:pos x="80" y="304"/>
                </a:cxn>
                <a:cxn ang="0">
                  <a:pos x="152" y="280"/>
                </a:cxn>
                <a:cxn ang="0">
                  <a:pos x="192" y="296"/>
                </a:cxn>
                <a:cxn ang="0">
                  <a:pos x="240" y="248"/>
                </a:cxn>
                <a:cxn ang="0">
                  <a:pos x="264" y="240"/>
                </a:cxn>
                <a:cxn ang="0">
                  <a:pos x="264" y="216"/>
                </a:cxn>
                <a:cxn ang="0">
                  <a:pos x="280" y="208"/>
                </a:cxn>
                <a:cxn ang="0">
                  <a:pos x="336" y="232"/>
                </a:cxn>
                <a:cxn ang="0">
                  <a:pos x="336" y="200"/>
                </a:cxn>
                <a:cxn ang="0">
                  <a:pos x="376" y="192"/>
                </a:cxn>
                <a:cxn ang="0">
                  <a:pos x="392" y="200"/>
                </a:cxn>
                <a:cxn ang="0">
                  <a:pos x="400" y="184"/>
                </a:cxn>
                <a:cxn ang="0">
                  <a:pos x="448" y="176"/>
                </a:cxn>
                <a:cxn ang="0">
                  <a:pos x="480" y="136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20"/>
            <p:cNvSpPr/>
            <p:nvPr/>
          </p:nvSpPr>
          <p:spPr bwMode="gray">
            <a:xfrm>
              <a:off x="4805359" y="4724404"/>
              <a:ext cx="949323" cy="676276"/>
            </a:xfrm>
            <a:custGeom>
              <a:avLst/>
              <a:gdLst/>
              <a:ahLst/>
              <a:cxnLst>
                <a:cxn ang="0">
                  <a:pos x="344" y="344"/>
                </a:cxn>
                <a:cxn ang="0">
                  <a:pos x="416" y="296"/>
                </a:cxn>
                <a:cxn ang="0">
                  <a:pos x="448" y="240"/>
                </a:cxn>
                <a:cxn ang="0">
                  <a:pos x="480" y="184"/>
                </a:cxn>
                <a:cxn ang="0">
                  <a:pos x="496" y="160"/>
                </a:cxn>
                <a:cxn ang="0">
                  <a:pos x="480" y="128"/>
                </a:cxn>
                <a:cxn ang="0">
                  <a:pos x="456" y="96"/>
                </a:cxn>
                <a:cxn ang="0">
                  <a:pos x="440" y="112"/>
                </a:cxn>
                <a:cxn ang="0">
                  <a:pos x="424" y="104"/>
                </a:cxn>
                <a:cxn ang="0">
                  <a:pos x="440" y="56"/>
                </a:cxn>
                <a:cxn ang="0">
                  <a:pos x="440" y="16"/>
                </a:cxn>
                <a:cxn ang="0">
                  <a:pos x="408" y="8"/>
                </a:cxn>
                <a:cxn ang="0">
                  <a:pos x="376" y="24"/>
                </a:cxn>
                <a:cxn ang="0">
                  <a:pos x="360" y="24"/>
                </a:cxn>
                <a:cxn ang="0">
                  <a:pos x="320" y="32"/>
                </a:cxn>
                <a:cxn ang="0">
                  <a:pos x="288" y="64"/>
                </a:cxn>
                <a:cxn ang="0">
                  <a:pos x="264" y="72"/>
                </a:cxn>
                <a:cxn ang="0">
                  <a:pos x="224" y="96"/>
                </a:cxn>
                <a:cxn ang="0">
                  <a:pos x="184" y="88"/>
                </a:cxn>
                <a:cxn ang="0">
                  <a:pos x="160" y="72"/>
                </a:cxn>
                <a:cxn ang="0">
                  <a:pos x="144" y="88"/>
                </a:cxn>
                <a:cxn ang="0">
                  <a:pos x="96" y="128"/>
                </a:cxn>
                <a:cxn ang="0">
                  <a:pos x="32" y="112"/>
                </a:cxn>
                <a:cxn ang="0">
                  <a:pos x="0" y="128"/>
                </a:cxn>
                <a:cxn ang="0">
                  <a:pos x="32" y="144"/>
                </a:cxn>
                <a:cxn ang="0">
                  <a:pos x="88" y="168"/>
                </a:cxn>
                <a:cxn ang="0">
                  <a:pos x="104" y="208"/>
                </a:cxn>
                <a:cxn ang="0">
                  <a:pos x="56" y="224"/>
                </a:cxn>
                <a:cxn ang="0">
                  <a:pos x="88" y="248"/>
                </a:cxn>
                <a:cxn ang="0">
                  <a:pos x="136" y="280"/>
                </a:cxn>
                <a:cxn ang="0">
                  <a:pos x="136" y="304"/>
                </a:cxn>
                <a:cxn ang="0">
                  <a:pos x="208" y="360"/>
                </a:cxn>
                <a:cxn ang="0">
                  <a:pos x="248" y="360"/>
                </a:cxn>
                <a:cxn ang="0">
                  <a:pos x="256" y="344"/>
                </a:cxn>
                <a:cxn ang="0">
                  <a:pos x="296" y="376"/>
                </a:cxn>
                <a:cxn ang="0">
                  <a:pos x="336" y="368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21"/>
            <p:cNvSpPr/>
            <p:nvPr/>
          </p:nvSpPr>
          <p:spPr bwMode="invGray">
            <a:xfrm>
              <a:off x="4714870" y="4344992"/>
              <a:ext cx="704849" cy="622302"/>
            </a:xfrm>
            <a:custGeom>
              <a:avLst/>
              <a:gdLst/>
              <a:ahLst/>
              <a:cxnLst>
                <a:cxn ang="0">
                  <a:pos x="48" y="320"/>
                </a:cxn>
                <a:cxn ang="0">
                  <a:pos x="32" y="264"/>
                </a:cxn>
                <a:cxn ang="0">
                  <a:pos x="56" y="192"/>
                </a:cxn>
                <a:cxn ang="0">
                  <a:pos x="8" y="160"/>
                </a:cxn>
                <a:cxn ang="0">
                  <a:pos x="16" y="136"/>
                </a:cxn>
                <a:cxn ang="0">
                  <a:pos x="48" y="136"/>
                </a:cxn>
                <a:cxn ang="0">
                  <a:pos x="104" y="120"/>
                </a:cxn>
                <a:cxn ang="0">
                  <a:pos x="168" y="112"/>
                </a:cxn>
                <a:cxn ang="0">
                  <a:pos x="136" y="80"/>
                </a:cxn>
                <a:cxn ang="0">
                  <a:pos x="144" y="40"/>
                </a:cxn>
                <a:cxn ang="0">
                  <a:pos x="184" y="40"/>
                </a:cxn>
                <a:cxn ang="0">
                  <a:pos x="208" y="48"/>
                </a:cxn>
                <a:cxn ang="0">
                  <a:pos x="232" y="40"/>
                </a:cxn>
                <a:cxn ang="0">
                  <a:pos x="248" y="0"/>
                </a:cxn>
                <a:cxn ang="0">
                  <a:pos x="288" y="16"/>
                </a:cxn>
                <a:cxn ang="0">
                  <a:pos x="320" y="72"/>
                </a:cxn>
                <a:cxn ang="0">
                  <a:pos x="344" y="88"/>
                </a:cxn>
                <a:cxn ang="0">
                  <a:pos x="360" y="64"/>
                </a:cxn>
                <a:cxn ang="0">
                  <a:pos x="360" y="96"/>
                </a:cxn>
                <a:cxn ang="0">
                  <a:pos x="360" y="128"/>
                </a:cxn>
                <a:cxn ang="0">
                  <a:pos x="336" y="168"/>
                </a:cxn>
                <a:cxn ang="0">
                  <a:pos x="368" y="184"/>
                </a:cxn>
                <a:cxn ang="0">
                  <a:pos x="360" y="208"/>
                </a:cxn>
                <a:cxn ang="0">
                  <a:pos x="368" y="232"/>
                </a:cxn>
                <a:cxn ang="0">
                  <a:pos x="344" y="256"/>
                </a:cxn>
                <a:cxn ang="0">
                  <a:pos x="344" y="280"/>
                </a:cxn>
                <a:cxn ang="0">
                  <a:pos x="312" y="288"/>
                </a:cxn>
                <a:cxn ang="0">
                  <a:pos x="272" y="312"/>
                </a:cxn>
                <a:cxn ang="0">
                  <a:pos x="232" y="304"/>
                </a:cxn>
                <a:cxn ang="0">
                  <a:pos x="208" y="288"/>
                </a:cxn>
                <a:cxn ang="0">
                  <a:pos x="192" y="304"/>
                </a:cxn>
                <a:cxn ang="0">
                  <a:pos x="144" y="352"/>
                </a:cxn>
                <a:cxn ang="0">
                  <a:pos x="80" y="328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2"/>
            <p:cNvSpPr/>
            <p:nvPr/>
          </p:nvSpPr>
          <p:spPr bwMode="invGray">
            <a:xfrm>
              <a:off x="3919533" y="4302128"/>
              <a:ext cx="1085849" cy="1084265"/>
            </a:xfrm>
            <a:custGeom>
              <a:avLst/>
              <a:gdLst/>
              <a:ahLst/>
              <a:cxnLst>
                <a:cxn ang="0">
                  <a:pos x="528" y="448"/>
                </a:cxn>
                <a:cxn ang="0">
                  <a:pos x="560" y="416"/>
                </a:cxn>
                <a:cxn ang="0">
                  <a:pos x="528" y="408"/>
                </a:cxn>
                <a:cxn ang="0">
                  <a:pos x="496" y="384"/>
                </a:cxn>
                <a:cxn ang="0">
                  <a:pos x="464" y="360"/>
                </a:cxn>
                <a:cxn ang="0">
                  <a:pos x="480" y="320"/>
                </a:cxn>
                <a:cxn ang="0">
                  <a:pos x="472" y="248"/>
                </a:cxn>
                <a:cxn ang="0">
                  <a:pos x="424" y="224"/>
                </a:cxn>
                <a:cxn ang="0">
                  <a:pos x="416" y="176"/>
                </a:cxn>
                <a:cxn ang="0">
                  <a:pos x="448" y="168"/>
                </a:cxn>
                <a:cxn ang="0">
                  <a:pos x="512" y="160"/>
                </a:cxn>
                <a:cxn ang="0">
                  <a:pos x="512" y="112"/>
                </a:cxn>
                <a:cxn ang="0">
                  <a:pos x="464" y="112"/>
                </a:cxn>
                <a:cxn ang="0">
                  <a:pos x="432" y="64"/>
                </a:cxn>
                <a:cxn ang="0">
                  <a:pos x="408" y="96"/>
                </a:cxn>
                <a:cxn ang="0">
                  <a:pos x="384" y="144"/>
                </a:cxn>
                <a:cxn ang="0">
                  <a:pos x="368" y="240"/>
                </a:cxn>
                <a:cxn ang="0">
                  <a:pos x="336" y="224"/>
                </a:cxn>
                <a:cxn ang="0">
                  <a:pos x="288" y="240"/>
                </a:cxn>
                <a:cxn ang="0">
                  <a:pos x="272" y="224"/>
                </a:cxn>
                <a:cxn ang="0">
                  <a:pos x="232" y="104"/>
                </a:cxn>
                <a:cxn ang="0">
                  <a:pos x="216" y="112"/>
                </a:cxn>
                <a:cxn ang="0">
                  <a:pos x="208" y="72"/>
                </a:cxn>
                <a:cxn ang="0">
                  <a:pos x="160" y="40"/>
                </a:cxn>
                <a:cxn ang="0">
                  <a:pos x="136" y="80"/>
                </a:cxn>
                <a:cxn ang="0">
                  <a:pos x="136" y="0"/>
                </a:cxn>
                <a:cxn ang="0">
                  <a:pos x="112" y="0"/>
                </a:cxn>
                <a:cxn ang="0">
                  <a:pos x="96" y="32"/>
                </a:cxn>
                <a:cxn ang="0">
                  <a:pos x="88" y="64"/>
                </a:cxn>
                <a:cxn ang="0">
                  <a:pos x="80" y="96"/>
                </a:cxn>
                <a:cxn ang="0">
                  <a:pos x="104" y="112"/>
                </a:cxn>
                <a:cxn ang="0">
                  <a:pos x="88" y="240"/>
                </a:cxn>
                <a:cxn ang="0">
                  <a:pos x="24" y="280"/>
                </a:cxn>
                <a:cxn ang="0">
                  <a:pos x="8" y="312"/>
                </a:cxn>
                <a:cxn ang="0">
                  <a:pos x="0" y="376"/>
                </a:cxn>
                <a:cxn ang="0">
                  <a:pos x="48" y="368"/>
                </a:cxn>
                <a:cxn ang="0">
                  <a:pos x="80" y="392"/>
                </a:cxn>
                <a:cxn ang="0">
                  <a:pos x="88" y="408"/>
                </a:cxn>
                <a:cxn ang="0">
                  <a:pos x="96" y="448"/>
                </a:cxn>
                <a:cxn ang="0">
                  <a:pos x="120" y="464"/>
                </a:cxn>
                <a:cxn ang="0">
                  <a:pos x="112" y="504"/>
                </a:cxn>
                <a:cxn ang="0">
                  <a:pos x="104" y="528"/>
                </a:cxn>
                <a:cxn ang="0">
                  <a:pos x="144" y="560"/>
                </a:cxn>
                <a:cxn ang="0">
                  <a:pos x="200" y="576"/>
                </a:cxn>
                <a:cxn ang="0">
                  <a:pos x="224" y="568"/>
                </a:cxn>
                <a:cxn ang="0">
                  <a:pos x="232" y="600"/>
                </a:cxn>
                <a:cxn ang="0">
                  <a:pos x="264" y="592"/>
                </a:cxn>
                <a:cxn ang="0">
                  <a:pos x="272" y="512"/>
                </a:cxn>
                <a:cxn ang="0">
                  <a:pos x="328" y="504"/>
                </a:cxn>
                <a:cxn ang="0">
                  <a:pos x="352" y="512"/>
                </a:cxn>
                <a:cxn ang="0">
                  <a:pos x="384" y="512"/>
                </a:cxn>
                <a:cxn ang="0">
                  <a:pos x="416" y="520"/>
                </a:cxn>
                <a:cxn ang="0">
                  <a:pos x="440" y="504"/>
                </a:cxn>
                <a:cxn ang="0">
                  <a:pos x="488" y="472"/>
                </a:cxn>
                <a:cxn ang="0">
                  <a:pos x="520" y="464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3"/>
            <p:cNvSpPr/>
            <p:nvPr/>
          </p:nvSpPr>
          <p:spPr bwMode="invGray">
            <a:xfrm>
              <a:off x="1892298" y="3048002"/>
              <a:ext cx="2308223" cy="1381126"/>
            </a:xfrm>
            <a:custGeom>
              <a:avLst/>
              <a:gdLst/>
              <a:ahLst/>
              <a:cxnLst>
                <a:cxn ang="0">
                  <a:pos x="1184" y="728"/>
                </a:cxn>
                <a:cxn ang="0">
                  <a:pos x="1160" y="728"/>
                </a:cxn>
                <a:cxn ang="0">
                  <a:pos x="1160" y="784"/>
                </a:cxn>
                <a:cxn ang="0">
                  <a:pos x="1112" y="760"/>
                </a:cxn>
                <a:cxn ang="0">
                  <a:pos x="1088" y="752"/>
                </a:cxn>
                <a:cxn ang="0">
                  <a:pos x="1024" y="720"/>
                </a:cxn>
                <a:cxn ang="0">
                  <a:pos x="1040" y="696"/>
                </a:cxn>
                <a:cxn ang="0">
                  <a:pos x="1032" y="680"/>
                </a:cxn>
                <a:cxn ang="0">
                  <a:pos x="1000" y="664"/>
                </a:cxn>
                <a:cxn ang="0">
                  <a:pos x="976" y="680"/>
                </a:cxn>
                <a:cxn ang="0">
                  <a:pos x="928" y="648"/>
                </a:cxn>
                <a:cxn ang="0">
                  <a:pos x="832" y="696"/>
                </a:cxn>
                <a:cxn ang="0">
                  <a:pos x="808" y="720"/>
                </a:cxn>
                <a:cxn ang="0">
                  <a:pos x="728" y="736"/>
                </a:cxn>
                <a:cxn ang="0">
                  <a:pos x="656" y="712"/>
                </a:cxn>
                <a:cxn ang="0">
                  <a:pos x="632" y="680"/>
                </a:cxn>
                <a:cxn ang="0">
                  <a:pos x="584" y="704"/>
                </a:cxn>
                <a:cxn ang="0">
                  <a:pos x="536" y="728"/>
                </a:cxn>
                <a:cxn ang="0">
                  <a:pos x="456" y="672"/>
                </a:cxn>
                <a:cxn ang="0">
                  <a:pos x="408" y="640"/>
                </a:cxn>
                <a:cxn ang="0">
                  <a:pos x="360" y="624"/>
                </a:cxn>
                <a:cxn ang="0">
                  <a:pos x="320" y="592"/>
                </a:cxn>
                <a:cxn ang="0">
                  <a:pos x="272" y="520"/>
                </a:cxn>
                <a:cxn ang="0">
                  <a:pos x="248" y="512"/>
                </a:cxn>
                <a:cxn ang="0">
                  <a:pos x="208" y="456"/>
                </a:cxn>
                <a:cxn ang="0">
                  <a:pos x="160" y="384"/>
                </a:cxn>
                <a:cxn ang="0">
                  <a:pos x="120" y="408"/>
                </a:cxn>
                <a:cxn ang="0">
                  <a:pos x="64" y="328"/>
                </a:cxn>
                <a:cxn ang="0">
                  <a:pos x="32" y="272"/>
                </a:cxn>
                <a:cxn ang="0">
                  <a:pos x="0" y="256"/>
                </a:cxn>
                <a:cxn ang="0">
                  <a:pos x="16" y="176"/>
                </a:cxn>
                <a:cxn ang="0">
                  <a:pos x="48" y="192"/>
                </a:cxn>
                <a:cxn ang="0">
                  <a:pos x="80" y="184"/>
                </a:cxn>
                <a:cxn ang="0">
                  <a:pos x="80" y="128"/>
                </a:cxn>
                <a:cxn ang="0">
                  <a:pos x="56" y="96"/>
                </a:cxn>
                <a:cxn ang="0">
                  <a:pos x="80" y="48"/>
                </a:cxn>
                <a:cxn ang="0">
                  <a:pos x="152" y="40"/>
                </a:cxn>
                <a:cxn ang="0">
                  <a:pos x="208" y="8"/>
                </a:cxn>
                <a:cxn ang="0">
                  <a:pos x="288" y="16"/>
                </a:cxn>
                <a:cxn ang="0">
                  <a:pos x="344" y="56"/>
                </a:cxn>
                <a:cxn ang="0">
                  <a:pos x="432" y="56"/>
                </a:cxn>
                <a:cxn ang="0">
                  <a:pos x="528" y="40"/>
                </a:cxn>
                <a:cxn ang="0">
                  <a:pos x="664" y="56"/>
                </a:cxn>
                <a:cxn ang="0">
                  <a:pos x="712" y="72"/>
                </a:cxn>
                <a:cxn ang="0">
                  <a:pos x="704" y="96"/>
                </a:cxn>
                <a:cxn ang="0">
                  <a:pos x="728" y="136"/>
                </a:cxn>
                <a:cxn ang="0">
                  <a:pos x="712" y="184"/>
                </a:cxn>
                <a:cxn ang="0">
                  <a:pos x="696" y="248"/>
                </a:cxn>
                <a:cxn ang="0">
                  <a:pos x="736" y="320"/>
                </a:cxn>
                <a:cxn ang="0">
                  <a:pos x="832" y="368"/>
                </a:cxn>
                <a:cxn ang="0">
                  <a:pos x="936" y="416"/>
                </a:cxn>
                <a:cxn ang="0">
                  <a:pos x="992" y="424"/>
                </a:cxn>
                <a:cxn ang="0">
                  <a:pos x="1008" y="480"/>
                </a:cxn>
                <a:cxn ang="0">
                  <a:pos x="1040" y="496"/>
                </a:cxn>
                <a:cxn ang="0">
                  <a:pos x="1056" y="472"/>
                </a:cxn>
                <a:cxn ang="0">
                  <a:pos x="1080" y="480"/>
                </a:cxn>
                <a:cxn ang="0">
                  <a:pos x="1096" y="464"/>
                </a:cxn>
                <a:cxn ang="0">
                  <a:pos x="1136" y="440"/>
                </a:cxn>
                <a:cxn ang="0">
                  <a:pos x="1176" y="456"/>
                </a:cxn>
                <a:cxn ang="0">
                  <a:pos x="1208" y="536"/>
                </a:cxn>
                <a:cxn ang="0">
                  <a:pos x="1208" y="576"/>
                </a:cxn>
                <a:cxn ang="0">
                  <a:pos x="1200" y="712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24"/>
            <p:cNvSpPr/>
            <p:nvPr/>
          </p:nvSpPr>
          <p:spPr bwMode="gray">
            <a:xfrm>
              <a:off x="4060819" y="3613153"/>
              <a:ext cx="1449385" cy="1112839"/>
            </a:xfrm>
            <a:custGeom>
              <a:avLst/>
              <a:gdLst/>
              <a:ahLst/>
              <a:cxnLst>
                <a:cxn ang="0">
                  <a:pos x="696" y="488"/>
                </a:cxn>
                <a:cxn ang="0">
                  <a:pos x="672" y="504"/>
                </a:cxn>
                <a:cxn ang="0">
                  <a:pos x="656" y="488"/>
                </a:cxn>
                <a:cxn ang="0">
                  <a:pos x="608" y="432"/>
                </a:cxn>
                <a:cxn ang="0">
                  <a:pos x="584" y="424"/>
                </a:cxn>
                <a:cxn ang="0">
                  <a:pos x="552" y="440"/>
                </a:cxn>
                <a:cxn ang="0">
                  <a:pos x="536" y="472"/>
                </a:cxn>
                <a:cxn ang="0">
                  <a:pos x="512" y="464"/>
                </a:cxn>
                <a:cxn ang="0">
                  <a:pos x="472" y="472"/>
                </a:cxn>
                <a:cxn ang="0">
                  <a:pos x="504" y="496"/>
                </a:cxn>
                <a:cxn ang="0">
                  <a:pos x="456" y="528"/>
                </a:cxn>
                <a:cxn ang="0">
                  <a:pos x="416" y="520"/>
                </a:cxn>
                <a:cxn ang="0">
                  <a:pos x="392" y="456"/>
                </a:cxn>
                <a:cxn ang="0">
                  <a:pos x="360" y="488"/>
                </a:cxn>
                <a:cxn ang="0">
                  <a:pos x="336" y="504"/>
                </a:cxn>
                <a:cxn ang="0">
                  <a:pos x="296" y="536"/>
                </a:cxn>
                <a:cxn ang="0">
                  <a:pos x="272" y="632"/>
                </a:cxn>
                <a:cxn ang="0">
                  <a:pos x="248" y="632"/>
                </a:cxn>
                <a:cxn ang="0">
                  <a:pos x="216" y="624"/>
                </a:cxn>
                <a:cxn ang="0">
                  <a:pos x="200" y="576"/>
                </a:cxn>
                <a:cxn ang="0">
                  <a:pos x="144" y="496"/>
                </a:cxn>
                <a:cxn ang="0">
                  <a:pos x="128" y="480"/>
                </a:cxn>
                <a:cxn ang="0">
                  <a:pos x="104" y="424"/>
                </a:cxn>
                <a:cxn ang="0">
                  <a:pos x="80" y="464"/>
                </a:cxn>
                <a:cxn ang="0">
                  <a:pos x="72" y="248"/>
                </a:cxn>
                <a:cxn ang="0">
                  <a:pos x="72" y="216"/>
                </a:cxn>
                <a:cxn ang="0">
                  <a:pos x="40" y="136"/>
                </a:cxn>
                <a:cxn ang="0">
                  <a:pos x="0" y="104"/>
                </a:cxn>
                <a:cxn ang="0">
                  <a:pos x="8" y="64"/>
                </a:cxn>
                <a:cxn ang="0">
                  <a:pos x="16" y="32"/>
                </a:cxn>
                <a:cxn ang="0">
                  <a:pos x="32" y="0"/>
                </a:cxn>
                <a:cxn ang="0">
                  <a:pos x="64" y="16"/>
                </a:cxn>
                <a:cxn ang="0">
                  <a:pos x="88" y="80"/>
                </a:cxn>
                <a:cxn ang="0">
                  <a:pos x="128" y="120"/>
                </a:cxn>
                <a:cxn ang="0">
                  <a:pos x="152" y="104"/>
                </a:cxn>
                <a:cxn ang="0">
                  <a:pos x="176" y="128"/>
                </a:cxn>
                <a:cxn ang="0">
                  <a:pos x="224" y="96"/>
                </a:cxn>
                <a:cxn ang="0">
                  <a:pos x="288" y="96"/>
                </a:cxn>
                <a:cxn ang="0">
                  <a:pos x="296" y="40"/>
                </a:cxn>
                <a:cxn ang="0">
                  <a:pos x="320" y="32"/>
                </a:cxn>
                <a:cxn ang="0">
                  <a:pos x="344" y="48"/>
                </a:cxn>
                <a:cxn ang="0">
                  <a:pos x="400" y="72"/>
                </a:cxn>
                <a:cxn ang="0">
                  <a:pos x="416" y="136"/>
                </a:cxn>
                <a:cxn ang="0">
                  <a:pos x="472" y="160"/>
                </a:cxn>
                <a:cxn ang="0">
                  <a:pos x="512" y="136"/>
                </a:cxn>
                <a:cxn ang="0">
                  <a:pos x="552" y="144"/>
                </a:cxn>
                <a:cxn ang="0">
                  <a:pos x="624" y="184"/>
                </a:cxn>
                <a:cxn ang="0">
                  <a:pos x="704" y="224"/>
                </a:cxn>
                <a:cxn ang="0">
                  <a:pos x="760" y="256"/>
                </a:cxn>
                <a:cxn ang="0">
                  <a:pos x="744" y="296"/>
                </a:cxn>
                <a:cxn ang="0">
                  <a:pos x="664" y="312"/>
                </a:cxn>
                <a:cxn ang="0">
                  <a:pos x="648" y="336"/>
                </a:cxn>
                <a:cxn ang="0">
                  <a:pos x="656" y="360"/>
                </a:cxn>
                <a:cxn ang="0">
                  <a:pos x="656" y="376"/>
                </a:cxn>
                <a:cxn ang="0">
                  <a:pos x="704" y="456"/>
                </a:cxn>
              </a:cxnLst>
              <a:rect l="0" t="0" r="r" b="b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25"/>
            <p:cNvSpPr/>
            <p:nvPr/>
          </p:nvSpPr>
          <p:spPr bwMode="invGray">
            <a:xfrm>
              <a:off x="3221033" y="2838454"/>
              <a:ext cx="1497010" cy="1085850"/>
            </a:xfrm>
            <a:custGeom>
              <a:avLst/>
              <a:gdLst/>
              <a:ahLst/>
              <a:cxnLst>
                <a:cxn ang="0">
                  <a:pos x="672" y="536"/>
                </a:cxn>
                <a:cxn ang="0">
                  <a:pos x="616" y="568"/>
                </a:cxn>
                <a:cxn ang="0">
                  <a:pos x="592" y="544"/>
                </a:cxn>
                <a:cxn ang="0">
                  <a:pos x="568" y="560"/>
                </a:cxn>
                <a:cxn ang="0">
                  <a:pos x="528" y="520"/>
                </a:cxn>
                <a:cxn ang="0">
                  <a:pos x="504" y="456"/>
                </a:cxn>
                <a:cxn ang="0">
                  <a:pos x="472" y="440"/>
                </a:cxn>
                <a:cxn ang="0">
                  <a:pos x="456" y="456"/>
                </a:cxn>
                <a:cxn ang="0">
                  <a:pos x="464" y="480"/>
                </a:cxn>
                <a:cxn ang="0">
                  <a:pos x="440" y="536"/>
                </a:cxn>
                <a:cxn ang="0">
                  <a:pos x="456" y="552"/>
                </a:cxn>
                <a:cxn ang="0">
                  <a:pos x="424" y="584"/>
                </a:cxn>
                <a:cxn ang="0">
                  <a:pos x="400" y="600"/>
                </a:cxn>
                <a:cxn ang="0">
                  <a:pos x="376" y="592"/>
                </a:cxn>
                <a:cxn ang="0">
                  <a:pos x="368" y="608"/>
                </a:cxn>
                <a:cxn ang="0">
                  <a:pos x="336" y="600"/>
                </a:cxn>
                <a:cxn ang="0">
                  <a:pos x="320" y="568"/>
                </a:cxn>
                <a:cxn ang="0">
                  <a:pos x="232" y="536"/>
                </a:cxn>
                <a:cxn ang="0">
                  <a:pos x="136" y="496"/>
                </a:cxn>
                <a:cxn ang="0">
                  <a:pos x="40" y="440"/>
                </a:cxn>
                <a:cxn ang="0">
                  <a:pos x="0" y="368"/>
                </a:cxn>
                <a:cxn ang="0">
                  <a:pos x="16" y="304"/>
                </a:cxn>
                <a:cxn ang="0">
                  <a:pos x="32" y="248"/>
                </a:cxn>
                <a:cxn ang="0">
                  <a:pos x="8" y="216"/>
                </a:cxn>
                <a:cxn ang="0">
                  <a:pos x="48" y="208"/>
                </a:cxn>
                <a:cxn ang="0">
                  <a:pos x="104" y="224"/>
                </a:cxn>
                <a:cxn ang="0">
                  <a:pos x="96" y="184"/>
                </a:cxn>
                <a:cxn ang="0">
                  <a:pos x="128" y="136"/>
                </a:cxn>
                <a:cxn ang="0">
                  <a:pos x="88" y="72"/>
                </a:cxn>
                <a:cxn ang="0">
                  <a:pos x="152" y="16"/>
                </a:cxn>
                <a:cxn ang="0">
                  <a:pos x="288" y="0"/>
                </a:cxn>
                <a:cxn ang="0">
                  <a:pos x="384" y="40"/>
                </a:cxn>
                <a:cxn ang="0">
                  <a:pos x="456" y="104"/>
                </a:cxn>
                <a:cxn ang="0">
                  <a:pos x="472" y="48"/>
                </a:cxn>
                <a:cxn ang="0">
                  <a:pos x="528" y="72"/>
                </a:cxn>
                <a:cxn ang="0">
                  <a:pos x="592" y="96"/>
                </a:cxn>
                <a:cxn ang="0">
                  <a:pos x="656" y="120"/>
                </a:cxn>
                <a:cxn ang="0">
                  <a:pos x="728" y="176"/>
                </a:cxn>
                <a:cxn ang="0">
                  <a:pos x="768" y="232"/>
                </a:cxn>
                <a:cxn ang="0">
                  <a:pos x="784" y="336"/>
                </a:cxn>
                <a:cxn ang="0">
                  <a:pos x="752" y="360"/>
                </a:cxn>
                <a:cxn ang="0">
                  <a:pos x="712" y="408"/>
                </a:cxn>
                <a:cxn ang="0">
                  <a:pos x="736" y="432"/>
                </a:cxn>
                <a:cxn ang="0">
                  <a:pos x="704" y="456"/>
                </a:cxn>
                <a:cxn ang="0">
                  <a:pos x="656" y="448"/>
                </a:cxn>
                <a:cxn ang="0">
                  <a:pos x="664" y="488"/>
                </a:cxn>
                <a:cxn ang="0">
                  <a:pos x="712" y="504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6"/>
            <p:cNvSpPr/>
            <p:nvPr/>
          </p:nvSpPr>
          <p:spPr bwMode="gray">
            <a:xfrm>
              <a:off x="5935657" y="4216403"/>
              <a:ext cx="582610" cy="750890"/>
            </a:xfrm>
            <a:custGeom>
              <a:avLst/>
              <a:gdLst/>
              <a:ahLst/>
              <a:cxnLst>
                <a:cxn ang="0">
                  <a:pos x="272" y="40"/>
                </a:cxn>
                <a:cxn ang="0">
                  <a:pos x="280" y="72"/>
                </a:cxn>
                <a:cxn ang="0">
                  <a:pos x="304" y="88"/>
                </a:cxn>
                <a:cxn ang="0">
                  <a:pos x="304" y="136"/>
                </a:cxn>
                <a:cxn ang="0">
                  <a:pos x="272" y="152"/>
                </a:cxn>
                <a:cxn ang="0">
                  <a:pos x="272" y="160"/>
                </a:cxn>
                <a:cxn ang="0">
                  <a:pos x="240" y="160"/>
                </a:cxn>
                <a:cxn ang="0">
                  <a:pos x="224" y="176"/>
                </a:cxn>
                <a:cxn ang="0">
                  <a:pos x="224" y="200"/>
                </a:cxn>
                <a:cxn ang="0">
                  <a:pos x="232" y="208"/>
                </a:cxn>
                <a:cxn ang="0">
                  <a:pos x="208" y="240"/>
                </a:cxn>
                <a:cxn ang="0">
                  <a:pos x="192" y="240"/>
                </a:cxn>
                <a:cxn ang="0">
                  <a:pos x="192" y="272"/>
                </a:cxn>
                <a:cxn ang="0">
                  <a:pos x="192" y="280"/>
                </a:cxn>
                <a:cxn ang="0">
                  <a:pos x="192" y="304"/>
                </a:cxn>
                <a:cxn ang="0">
                  <a:pos x="176" y="320"/>
                </a:cxn>
                <a:cxn ang="0">
                  <a:pos x="168" y="360"/>
                </a:cxn>
                <a:cxn ang="0">
                  <a:pos x="160" y="384"/>
                </a:cxn>
                <a:cxn ang="0">
                  <a:pos x="160" y="392"/>
                </a:cxn>
                <a:cxn ang="0">
                  <a:pos x="152" y="416"/>
                </a:cxn>
                <a:cxn ang="0">
                  <a:pos x="136" y="416"/>
                </a:cxn>
                <a:cxn ang="0">
                  <a:pos x="128" y="408"/>
                </a:cxn>
                <a:cxn ang="0">
                  <a:pos x="64" y="424"/>
                </a:cxn>
                <a:cxn ang="0">
                  <a:pos x="56" y="416"/>
                </a:cxn>
                <a:cxn ang="0">
                  <a:pos x="80" y="368"/>
                </a:cxn>
                <a:cxn ang="0">
                  <a:pos x="56" y="360"/>
                </a:cxn>
                <a:cxn ang="0">
                  <a:pos x="40" y="368"/>
                </a:cxn>
                <a:cxn ang="0">
                  <a:pos x="24" y="360"/>
                </a:cxn>
                <a:cxn ang="0">
                  <a:pos x="24" y="320"/>
                </a:cxn>
                <a:cxn ang="0">
                  <a:pos x="40" y="312"/>
                </a:cxn>
                <a:cxn ang="0">
                  <a:pos x="48" y="312"/>
                </a:cxn>
                <a:cxn ang="0">
                  <a:pos x="48" y="288"/>
                </a:cxn>
                <a:cxn ang="0">
                  <a:pos x="32" y="288"/>
                </a:cxn>
                <a:cxn ang="0">
                  <a:pos x="32" y="272"/>
                </a:cxn>
                <a:cxn ang="0">
                  <a:pos x="16" y="264"/>
                </a:cxn>
                <a:cxn ang="0">
                  <a:pos x="16" y="216"/>
                </a:cxn>
                <a:cxn ang="0">
                  <a:pos x="0" y="200"/>
                </a:cxn>
                <a:cxn ang="0">
                  <a:pos x="8" y="176"/>
                </a:cxn>
                <a:cxn ang="0">
                  <a:pos x="32" y="152"/>
                </a:cxn>
                <a:cxn ang="0">
                  <a:pos x="32" y="128"/>
                </a:cxn>
                <a:cxn ang="0">
                  <a:pos x="24" y="120"/>
                </a:cxn>
                <a:cxn ang="0">
                  <a:pos x="32" y="104"/>
                </a:cxn>
                <a:cxn ang="0">
                  <a:pos x="16" y="80"/>
                </a:cxn>
                <a:cxn ang="0">
                  <a:pos x="32" y="64"/>
                </a:cxn>
                <a:cxn ang="0">
                  <a:pos x="56" y="56"/>
                </a:cxn>
                <a:cxn ang="0">
                  <a:pos x="112" y="24"/>
                </a:cxn>
                <a:cxn ang="0">
                  <a:pos x="144" y="8"/>
                </a:cxn>
                <a:cxn ang="0">
                  <a:pos x="168" y="8"/>
                </a:cxn>
                <a:cxn ang="0">
                  <a:pos x="184" y="0"/>
                </a:cxn>
                <a:cxn ang="0">
                  <a:pos x="192" y="8"/>
                </a:cxn>
                <a:cxn ang="0">
                  <a:pos x="184" y="16"/>
                </a:cxn>
                <a:cxn ang="0">
                  <a:pos x="184" y="32"/>
                </a:cxn>
                <a:cxn ang="0">
                  <a:pos x="208" y="32"/>
                </a:cxn>
                <a:cxn ang="0">
                  <a:pos x="208" y="16"/>
                </a:cxn>
                <a:cxn ang="0">
                  <a:pos x="216" y="0"/>
                </a:cxn>
                <a:cxn ang="0">
                  <a:pos x="232" y="16"/>
                </a:cxn>
                <a:cxn ang="0">
                  <a:pos x="240" y="32"/>
                </a:cxn>
                <a:cxn ang="0">
                  <a:pos x="272" y="32"/>
                </a:cxn>
                <a:cxn ang="0">
                  <a:pos x="272" y="40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27"/>
            <p:cNvSpPr/>
            <p:nvPr/>
          </p:nvSpPr>
          <p:spPr bwMode="gray">
            <a:xfrm>
              <a:off x="5354631" y="4216403"/>
              <a:ext cx="673099" cy="736600"/>
            </a:xfrm>
            <a:custGeom>
              <a:avLst/>
              <a:gdLst/>
              <a:ahLst/>
              <a:cxnLst>
                <a:cxn ang="0">
                  <a:pos x="336" y="104"/>
                </a:cxn>
                <a:cxn ang="0">
                  <a:pos x="344" y="128"/>
                </a:cxn>
                <a:cxn ang="0">
                  <a:pos x="312" y="176"/>
                </a:cxn>
                <a:cxn ang="0">
                  <a:pos x="320" y="216"/>
                </a:cxn>
                <a:cxn ang="0">
                  <a:pos x="320" y="264"/>
                </a:cxn>
                <a:cxn ang="0">
                  <a:pos x="328" y="288"/>
                </a:cxn>
                <a:cxn ang="0">
                  <a:pos x="352" y="312"/>
                </a:cxn>
                <a:cxn ang="0">
                  <a:pos x="328" y="320"/>
                </a:cxn>
                <a:cxn ang="0">
                  <a:pos x="320" y="368"/>
                </a:cxn>
                <a:cxn ang="0">
                  <a:pos x="272" y="400"/>
                </a:cxn>
                <a:cxn ang="0">
                  <a:pos x="224" y="376"/>
                </a:cxn>
                <a:cxn ang="0">
                  <a:pos x="216" y="408"/>
                </a:cxn>
                <a:cxn ang="0">
                  <a:pos x="192" y="416"/>
                </a:cxn>
                <a:cxn ang="0">
                  <a:pos x="168" y="384"/>
                </a:cxn>
                <a:cxn ang="0">
                  <a:pos x="152" y="400"/>
                </a:cxn>
                <a:cxn ang="0">
                  <a:pos x="144" y="352"/>
                </a:cxn>
                <a:cxn ang="0">
                  <a:pos x="152" y="312"/>
                </a:cxn>
                <a:cxn ang="0">
                  <a:pos x="144" y="288"/>
                </a:cxn>
                <a:cxn ang="0">
                  <a:pos x="96" y="312"/>
                </a:cxn>
                <a:cxn ang="0">
                  <a:pos x="64" y="304"/>
                </a:cxn>
                <a:cxn ang="0">
                  <a:pos x="32" y="312"/>
                </a:cxn>
                <a:cxn ang="0">
                  <a:pos x="24" y="304"/>
                </a:cxn>
                <a:cxn ang="0">
                  <a:pos x="16" y="264"/>
                </a:cxn>
                <a:cxn ang="0">
                  <a:pos x="24" y="240"/>
                </a:cxn>
                <a:cxn ang="0">
                  <a:pos x="0" y="224"/>
                </a:cxn>
                <a:cxn ang="0">
                  <a:pos x="24" y="168"/>
                </a:cxn>
                <a:cxn ang="0">
                  <a:pos x="24" y="136"/>
                </a:cxn>
                <a:cxn ang="0">
                  <a:pos x="24" y="120"/>
                </a:cxn>
                <a:cxn ang="0">
                  <a:pos x="48" y="32"/>
                </a:cxn>
                <a:cxn ang="0">
                  <a:pos x="104" y="40"/>
                </a:cxn>
                <a:cxn ang="0">
                  <a:pos x="112" y="0"/>
                </a:cxn>
                <a:cxn ang="0">
                  <a:pos x="184" y="16"/>
                </a:cxn>
                <a:cxn ang="0">
                  <a:pos x="248" y="40"/>
                </a:cxn>
                <a:cxn ang="0">
                  <a:pos x="288" y="32"/>
                </a:cxn>
                <a:cxn ang="0">
                  <a:pos x="304" y="80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28"/>
            <p:cNvSpPr/>
            <p:nvPr/>
          </p:nvSpPr>
          <p:spPr bwMode="gray">
            <a:xfrm>
              <a:off x="5295896" y="3797304"/>
              <a:ext cx="931863" cy="561975"/>
            </a:xfrm>
            <a:custGeom>
              <a:avLst/>
              <a:gdLst/>
              <a:ahLst/>
              <a:cxnLst>
                <a:cxn ang="0">
                  <a:pos x="488" y="248"/>
                </a:cxn>
                <a:cxn ang="0">
                  <a:pos x="448" y="264"/>
                </a:cxn>
                <a:cxn ang="0">
                  <a:pos x="392" y="296"/>
                </a:cxn>
                <a:cxn ang="0">
                  <a:pos x="368" y="304"/>
                </a:cxn>
                <a:cxn ang="0">
                  <a:pos x="352" y="320"/>
                </a:cxn>
                <a:cxn ang="0">
                  <a:pos x="328" y="320"/>
                </a:cxn>
                <a:cxn ang="0">
                  <a:pos x="336" y="272"/>
                </a:cxn>
                <a:cxn ang="0">
                  <a:pos x="320" y="272"/>
                </a:cxn>
                <a:cxn ang="0">
                  <a:pos x="288" y="288"/>
                </a:cxn>
                <a:cxn ang="0">
                  <a:pos x="280" y="280"/>
                </a:cxn>
                <a:cxn ang="0">
                  <a:pos x="240" y="280"/>
                </a:cxn>
                <a:cxn ang="0">
                  <a:pos x="224" y="256"/>
                </a:cxn>
                <a:cxn ang="0">
                  <a:pos x="184" y="256"/>
                </a:cxn>
                <a:cxn ang="0">
                  <a:pos x="144" y="240"/>
                </a:cxn>
                <a:cxn ang="0">
                  <a:pos x="128" y="248"/>
                </a:cxn>
                <a:cxn ang="0">
                  <a:pos x="136" y="280"/>
                </a:cxn>
                <a:cxn ang="0">
                  <a:pos x="112" y="272"/>
                </a:cxn>
                <a:cxn ang="0">
                  <a:pos x="80" y="272"/>
                </a:cxn>
                <a:cxn ang="0">
                  <a:pos x="48" y="320"/>
                </a:cxn>
                <a:cxn ang="0">
                  <a:pos x="8" y="272"/>
                </a:cxn>
                <a:cxn ang="0">
                  <a:pos x="0" y="272"/>
                </a:cxn>
                <a:cxn ang="0">
                  <a:pos x="8" y="256"/>
                </a:cxn>
                <a:cxn ang="0">
                  <a:pos x="16" y="248"/>
                </a:cxn>
                <a:cxn ang="0">
                  <a:pos x="0" y="232"/>
                </a:cxn>
                <a:cxn ang="0">
                  <a:pos x="0" y="224"/>
                </a:cxn>
                <a:cxn ang="0">
                  <a:pos x="16" y="208"/>
                </a:cxn>
                <a:cxn ang="0">
                  <a:pos x="72" y="208"/>
                </a:cxn>
                <a:cxn ang="0">
                  <a:pos x="96" y="192"/>
                </a:cxn>
                <a:cxn ang="0">
                  <a:pos x="112" y="184"/>
                </a:cxn>
                <a:cxn ang="0">
                  <a:pos x="112" y="160"/>
                </a:cxn>
                <a:cxn ang="0">
                  <a:pos x="80" y="120"/>
                </a:cxn>
                <a:cxn ang="0">
                  <a:pos x="72" y="80"/>
                </a:cxn>
                <a:cxn ang="0">
                  <a:pos x="88" y="56"/>
                </a:cxn>
                <a:cxn ang="0">
                  <a:pos x="88" y="40"/>
                </a:cxn>
                <a:cxn ang="0">
                  <a:pos x="72" y="8"/>
                </a:cxn>
                <a:cxn ang="0">
                  <a:pos x="128" y="8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208" y="72"/>
                </a:cxn>
                <a:cxn ang="0">
                  <a:pos x="280" y="72"/>
                </a:cxn>
                <a:cxn ang="0">
                  <a:pos x="296" y="80"/>
                </a:cxn>
                <a:cxn ang="0">
                  <a:pos x="312" y="72"/>
                </a:cxn>
                <a:cxn ang="0">
                  <a:pos x="336" y="88"/>
                </a:cxn>
                <a:cxn ang="0">
                  <a:pos x="336" y="112"/>
                </a:cxn>
                <a:cxn ang="0">
                  <a:pos x="352" y="128"/>
                </a:cxn>
                <a:cxn ang="0">
                  <a:pos x="360" y="112"/>
                </a:cxn>
                <a:cxn ang="0">
                  <a:pos x="376" y="128"/>
                </a:cxn>
                <a:cxn ang="0">
                  <a:pos x="408" y="128"/>
                </a:cxn>
                <a:cxn ang="0">
                  <a:pos x="416" y="120"/>
                </a:cxn>
                <a:cxn ang="0">
                  <a:pos x="464" y="152"/>
                </a:cxn>
                <a:cxn ang="0">
                  <a:pos x="472" y="192"/>
                </a:cxn>
                <a:cxn ang="0">
                  <a:pos x="472" y="216"/>
                </a:cxn>
                <a:cxn ang="0">
                  <a:pos x="488" y="248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29"/>
            <p:cNvSpPr/>
            <p:nvPr/>
          </p:nvSpPr>
          <p:spPr bwMode="gray">
            <a:xfrm>
              <a:off x="6042017" y="3598866"/>
              <a:ext cx="581025" cy="677861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8" y="32"/>
                </a:cxn>
                <a:cxn ang="0">
                  <a:pos x="176" y="64"/>
                </a:cxn>
                <a:cxn ang="0">
                  <a:pos x="200" y="96"/>
                </a:cxn>
                <a:cxn ang="0">
                  <a:pos x="240" y="136"/>
                </a:cxn>
                <a:cxn ang="0">
                  <a:pos x="272" y="144"/>
                </a:cxn>
                <a:cxn ang="0">
                  <a:pos x="248" y="144"/>
                </a:cxn>
                <a:cxn ang="0">
                  <a:pos x="232" y="176"/>
                </a:cxn>
                <a:cxn ang="0">
                  <a:pos x="248" y="224"/>
                </a:cxn>
                <a:cxn ang="0">
                  <a:pos x="288" y="248"/>
                </a:cxn>
                <a:cxn ang="0">
                  <a:pos x="288" y="296"/>
                </a:cxn>
                <a:cxn ang="0">
                  <a:pos x="280" y="320"/>
                </a:cxn>
                <a:cxn ang="0">
                  <a:pos x="264" y="312"/>
                </a:cxn>
                <a:cxn ang="0">
                  <a:pos x="272" y="344"/>
                </a:cxn>
                <a:cxn ang="0">
                  <a:pos x="264" y="360"/>
                </a:cxn>
                <a:cxn ang="0">
                  <a:pos x="224" y="384"/>
                </a:cxn>
                <a:cxn ang="0">
                  <a:pos x="184" y="384"/>
                </a:cxn>
                <a:cxn ang="0">
                  <a:pos x="152" y="368"/>
                </a:cxn>
                <a:cxn ang="0">
                  <a:pos x="128" y="384"/>
                </a:cxn>
                <a:cxn ang="0">
                  <a:pos x="136" y="360"/>
                </a:cxn>
                <a:cxn ang="0">
                  <a:pos x="120" y="368"/>
                </a:cxn>
                <a:cxn ang="0">
                  <a:pos x="80" y="312"/>
                </a:cxn>
                <a:cxn ang="0">
                  <a:pos x="72" y="264"/>
                </a:cxn>
                <a:cxn ang="0">
                  <a:pos x="72" y="216"/>
                </a:cxn>
                <a:cxn ang="0">
                  <a:pos x="72" y="160"/>
                </a:cxn>
                <a:cxn ang="0">
                  <a:pos x="24" y="152"/>
                </a:cxn>
                <a:cxn ang="0">
                  <a:pos x="0" y="136"/>
                </a:cxn>
                <a:cxn ang="0">
                  <a:pos x="32" y="120"/>
                </a:cxn>
                <a:cxn ang="0">
                  <a:pos x="40" y="40"/>
                </a:cxn>
                <a:cxn ang="0">
                  <a:pos x="72" y="56"/>
                </a:cxn>
                <a:cxn ang="0">
                  <a:pos x="104" y="48"/>
                </a:cxn>
                <a:cxn ang="0">
                  <a:pos x="80" y="16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0"/>
            <p:cNvSpPr/>
            <p:nvPr/>
          </p:nvSpPr>
          <p:spPr bwMode="gray">
            <a:xfrm>
              <a:off x="5524495" y="3387726"/>
              <a:ext cx="719136" cy="633412"/>
            </a:xfrm>
            <a:custGeom>
              <a:avLst/>
              <a:gdLst/>
              <a:ahLst/>
              <a:cxnLst>
                <a:cxn ang="0">
                  <a:pos x="200" y="8"/>
                </a:cxn>
                <a:cxn ang="0">
                  <a:pos x="248" y="0"/>
                </a:cxn>
                <a:cxn ang="0">
                  <a:pos x="264" y="16"/>
                </a:cxn>
                <a:cxn ang="0">
                  <a:pos x="304" y="24"/>
                </a:cxn>
                <a:cxn ang="0">
                  <a:pos x="320" y="16"/>
                </a:cxn>
                <a:cxn ang="0">
                  <a:pos x="336" y="16"/>
                </a:cxn>
                <a:cxn ang="0">
                  <a:pos x="280" y="64"/>
                </a:cxn>
                <a:cxn ang="0">
                  <a:pos x="272" y="88"/>
                </a:cxn>
                <a:cxn ang="0">
                  <a:pos x="280" y="96"/>
                </a:cxn>
                <a:cxn ang="0">
                  <a:pos x="288" y="96"/>
                </a:cxn>
                <a:cxn ang="0">
                  <a:pos x="320" y="128"/>
                </a:cxn>
                <a:cxn ang="0">
                  <a:pos x="352" y="128"/>
                </a:cxn>
                <a:cxn ang="0">
                  <a:pos x="352" y="144"/>
                </a:cxn>
                <a:cxn ang="0">
                  <a:pos x="376" y="152"/>
                </a:cxn>
                <a:cxn ang="0">
                  <a:pos x="376" y="168"/>
                </a:cxn>
                <a:cxn ang="0">
                  <a:pos x="352" y="192"/>
                </a:cxn>
                <a:cxn ang="0">
                  <a:pos x="352" y="176"/>
                </a:cxn>
                <a:cxn ang="0">
                  <a:pos x="328" y="160"/>
                </a:cxn>
                <a:cxn ang="0">
                  <a:pos x="312" y="160"/>
                </a:cxn>
                <a:cxn ang="0">
                  <a:pos x="312" y="208"/>
                </a:cxn>
                <a:cxn ang="0">
                  <a:pos x="304" y="240"/>
                </a:cxn>
                <a:cxn ang="0">
                  <a:pos x="280" y="240"/>
                </a:cxn>
                <a:cxn ang="0">
                  <a:pos x="272" y="248"/>
                </a:cxn>
                <a:cxn ang="0">
                  <a:pos x="288" y="256"/>
                </a:cxn>
                <a:cxn ang="0">
                  <a:pos x="296" y="272"/>
                </a:cxn>
                <a:cxn ang="0">
                  <a:pos x="320" y="288"/>
                </a:cxn>
                <a:cxn ang="0">
                  <a:pos x="344" y="280"/>
                </a:cxn>
                <a:cxn ang="0">
                  <a:pos x="352" y="336"/>
                </a:cxn>
                <a:cxn ang="0">
                  <a:pos x="304" y="360"/>
                </a:cxn>
                <a:cxn ang="0">
                  <a:pos x="296" y="352"/>
                </a:cxn>
                <a:cxn ang="0">
                  <a:pos x="288" y="360"/>
                </a:cxn>
                <a:cxn ang="0">
                  <a:pos x="256" y="360"/>
                </a:cxn>
                <a:cxn ang="0">
                  <a:pos x="240" y="344"/>
                </a:cxn>
                <a:cxn ang="0">
                  <a:pos x="232" y="360"/>
                </a:cxn>
                <a:cxn ang="0">
                  <a:pos x="216" y="344"/>
                </a:cxn>
                <a:cxn ang="0">
                  <a:pos x="216" y="320"/>
                </a:cxn>
                <a:cxn ang="0">
                  <a:pos x="192" y="304"/>
                </a:cxn>
                <a:cxn ang="0">
                  <a:pos x="176" y="312"/>
                </a:cxn>
                <a:cxn ang="0">
                  <a:pos x="160" y="304"/>
                </a:cxn>
                <a:cxn ang="0">
                  <a:pos x="88" y="296"/>
                </a:cxn>
                <a:cxn ang="0">
                  <a:pos x="48" y="232"/>
                </a:cxn>
                <a:cxn ang="0">
                  <a:pos x="16" y="184"/>
                </a:cxn>
                <a:cxn ang="0">
                  <a:pos x="0" y="128"/>
                </a:cxn>
                <a:cxn ang="0">
                  <a:pos x="32" y="128"/>
                </a:cxn>
                <a:cxn ang="0">
                  <a:pos x="112" y="80"/>
                </a:cxn>
                <a:cxn ang="0">
                  <a:pos x="136" y="80"/>
                </a:cxn>
                <a:cxn ang="0">
                  <a:pos x="168" y="80"/>
                </a:cxn>
                <a:cxn ang="0">
                  <a:pos x="192" y="48"/>
                </a:cxn>
                <a:cxn ang="0">
                  <a:pos x="200" y="8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31"/>
            <p:cNvSpPr/>
            <p:nvPr/>
          </p:nvSpPr>
          <p:spPr bwMode="invGray">
            <a:xfrm>
              <a:off x="5510208" y="2811465"/>
              <a:ext cx="474662" cy="804861"/>
            </a:xfrm>
            <a:custGeom>
              <a:avLst/>
              <a:gdLst/>
              <a:ahLst/>
              <a:cxnLst>
                <a:cxn ang="0">
                  <a:pos x="208" y="336"/>
                </a:cxn>
                <a:cxn ang="0">
                  <a:pos x="200" y="376"/>
                </a:cxn>
                <a:cxn ang="0">
                  <a:pos x="176" y="408"/>
                </a:cxn>
                <a:cxn ang="0">
                  <a:pos x="136" y="400"/>
                </a:cxn>
                <a:cxn ang="0">
                  <a:pos x="80" y="432"/>
                </a:cxn>
                <a:cxn ang="0">
                  <a:pos x="40" y="456"/>
                </a:cxn>
                <a:cxn ang="0">
                  <a:pos x="8" y="456"/>
                </a:cxn>
                <a:cxn ang="0">
                  <a:pos x="0" y="448"/>
                </a:cxn>
                <a:cxn ang="0">
                  <a:pos x="16" y="384"/>
                </a:cxn>
                <a:cxn ang="0">
                  <a:pos x="24" y="368"/>
                </a:cxn>
                <a:cxn ang="0">
                  <a:pos x="8" y="328"/>
                </a:cxn>
                <a:cxn ang="0">
                  <a:pos x="16" y="264"/>
                </a:cxn>
                <a:cxn ang="0">
                  <a:pos x="24" y="224"/>
                </a:cxn>
                <a:cxn ang="0">
                  <a:pos x="32" y="208"/>
                </a:cxn>
                <a:cxn ang="0">
                  <a:pos x="16" y="192"/>
                </a:cxn>
                <a:cxn ang="0">
                  <a:pos x="32" y="16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72" y="80"/>
                </a:cxn>
                <a:cxn ang="0">
                  <a:pos x="120" y="24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216" y="0"/>
                </a:cxn>
                <a:cxn ang="0">
                  <a:pos x="240" y="24"/>
                </a:cxn>
                <a:cxn ang="0">
                  <a:pos x="216" y="32"/>
                </a:cxn>
                <a:cxn ang="0">
                  <a:pos x="208" y="48"/>
                </a:cxn>
                <a:cxn ang="0">
                  <a:pos x="240" y="48"/>
                </a:cxn>
                <a:cxn ang="0">
                  <a:pos x="248" y="88"/>
                </a:cxn>
                <a:cxn ang="0">
                  <a:pos x="232" y="120"/>
                </a:cxn>
                <a:cxn ang="0">
                  <a:pos x="216" y="104"/>
                </a:cxn>
                <a:cxn ang="0">
                  <a:pos x="192" y="120"/>
                </a:cxn>
                <a:cxn ang="0">
                  <a:pos x="200" y="136"/>
                </a:cxn>
                <a:cxn ang="0">
                  <a:pos x="184" y="160"/>
                </a:cxn>
                <a:cxn ang="0">
                  <a:pos x="224" y="216"/>
                </a:cxn>
                <a:cxn ang="0">
                  <a:pos x="192" y="304"/>
                </a:cxn>
                <a:cxn ang="0">
                  <a:pos x="208" y="336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32"/>
            <p:cNvSpPr/>
            <p:nvPr/>
          </p:nvSpPr>
          <p:spPr bwMode="gray">
            <a:xfrm>
              <a:off x="5005381" y="2951167"/>
              <a:ext cx="612775" cy="1069975"/>
            </a:xfrm>
            <a:custGeom>
              <a:avLst/>
              <a:gdLst/>
              <a:ahLst/>
              <a:cxnLst>
                <a:cxn ang="0">
                  <a:pos x="320" y="480"/>
                </a:cxn>
                <a:cxn ang="0">
                  <a:pos x="296" y="496"/>
                </a:cxn>
                <a:cxn ang="0">
                  <a:pos x="280" y="488"/>
                </a:cxn>
                <a:cxn ang="0">
                  <a:pos x="224" y="488"/>
                </a:cxn>
                <a:cxn ang="0">
                  <a:pos x="240" y="520"/>
                </a:cxn>
                <a:cxn ang="0">
                  <a:pos x="224" y="560"/>
                </a:cxn>
                <a:cxn ang="0">
                  <a:pos x="232" y="608"/>
                </a:cxn>
                <a:cxn ang="0">
                  <a:pos x="200" y="600"/>
                </a:cxn>
                <a:cxn ang="0">
                  <a:pos x="152" y="568"/>
                </a:cxn>
                <a:cxn ang="0">
                  <a:pos x="96" y="552"/>
                </a:cxn>
                <a:cxn ang="0">
                  <a:pos x="56" y="520"/>
                </a:cxn>
                <a:cxn ang="0">
                  <a:pos x="16" y="520"/>
                </a:cxn>
                <a:cxn ang="0">
                  <a:pos x="16" y="512"/>
                </a:cxn>
                <a:cxn ang="0">
                  <a:pos x="0" y="504"/>
                </a:cxn>
                <a:cxn ang="0">
                  <a:pos x="8" y="496"/>
                </a:cxn>
                <a:cxn ang="0">
                  <a:pos x="8" y="472"/>
                </a:cxn>
                <a:cxn ang="0">
                  <a:pos x="0" y="464"/>
                </a:cxn>
                <a:cxn ang="0">
                  <a:pos x="16" y="456"/>
                </a:cxn>
                <a:cxn ang="0">
                  <a:pos x="48" y="456"/>
                </a:cxn>
                <a:cxn ang="0">
                  <a:pos x="48" y="344"/>
                </a:cxn>
                <a:cxn ang="0">
                  <a:pos x="88" y="344"/>
                </a:cxn>
                <a:cxn ang="0">
                  <a:pos x="88" y="360"/>
                </a:cxn>
                <a:cxn ang="0">
                  <a:pos x="112" y="360"/>
                </a:cxn>
                <a:cxn ang="0">
                  <a:pos x="112" y="328"/>
                </a:cxn>
                <a:cxn ang="0">
                  <a:pos x="160" y="328"/>
                </a:cxn>
                <a:cxn ang="0">
                  <a:pos x="168" y="280"/>
                </a:cxn>
                <a:cxn ang="0">
                  <a:pos x="168" y="248"/>
                </a:cxn>
                <a:cxn ang="0">
                  <a:pos x="144" y="232"/>
                </a:cxn>
                <a:cxn ang="0">
                  <a:pos x="112" y="208"/>
                </a:cxn>
                <a:cxn ang="0">
                  <a:pos x="96" y="184"/>
                </a:cxn>
                <a:cxn ang="0">
                  <a:pos x="104" y="144"/>
                </a:cxn>
                <a:cxn ang="0">
                  <a:pos x="120" y="128"/>
                </a:cxn>
                <a:cxn ang="0">
                  <a:pos x="144" y="144"/>
                </a:cxn>
                <a:cxn ang="0">
                  <a:pos x="176" y="144"/>
                </a:cxn>
                <a:cxn ang="0">
                  <a:pos x="184" y="120"/>
                </a:cxn>
                <a:cxn ang="0">
                  <a:pos x="200" y="120"/>
                </a:cxn>
                <a:cxn ang="0">
                  <a:pos x="192" y="88"/>
                </a:cxn>
                <a:cxn ang="0">
                  <a:pos x="248" y="32"/>
                </a:cxn>
                <a:cxn ang="0">
                  <a:pos x="248" y="16"/>
                </a:cxn>
                <a:cxn ang="0">
                  <a:pos x="280" y="16"/>
                </a:cxn>
                <a:cxn ang="0">
                  <a:pos x="288" y="24"/>
                </a:cxn>
                <a:cxn ang="0">
                  <a:pos x="296" y="8"/>
                </a:cxn>
                <a:cxn ang="0">
                  <a:pos x="304" y="0"/>
                </a:cxn>
                <a:cxn ang="0">
                  <a:pos x="320" y="24"/>
                </a:cxn>
                <a:cxn ang="0">
                  <a:pos x="320" y="32"/>
                </a:cxn>
                <a:cxn ang="0">
                  <a:pos x="280" y="112"/>
                </a:cxn>
                <a:cxn ang="0">
                  <a:pos x="296" y="128"/>
                </a:cxn>
                <a:cxn ang="0">
                  <a:pos x="280" y="184"/>
                </a:cxn>
                <a:cxn ang="0">
                  <a:pos x="272" y="248"/>
                </a:cxn>
                <a:cxn ang="0">
                  <a:pos x="288" y="288"/>
                </a:cxn>
                <a:cxn ang="0">
                  <a:pos x="264" y="360"/>
                </a:cxn>
                <a:cxn ang="0">
                  <a:pos x="272" y="376"/>
                </a:cxn>
                <a:cxn ang="0">
                  <a:pos x="288" y="432"/>
                </a:cxn>
                <a:cxn ang="0">
                  <a:pos x="320" y="480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33"/>
            <p:cNvSpPr/>
            <p:nvPr/>
          </p:nvSpPr>
          <p:spPr bwMode="invGray">
            <a:xfrm>
              <a:off x="4891084" y="2965454"/>
              <a:ext cx="334963" cy="550864"/>
            </a:xfrm>
            <a:custGeom>
              <a:avLst/>
              <a:gdLst/>
              <a:ahLst/>
              <a:cxnLst>
                <a:cxn ang="0">
                  <a:pos x="176" y="120"/>
                </a:cxn>
                <a:cxn ang="0">
                  <a:pos x="160" y="104"/>
                </a:cxn>
                <a:cxn ang="0">
                  <a:pos x="120" y="88"/>
                </a:cxn>
                <a:cxn ang="0">
                  <a:pos x="136" y="32"/>
                </a:cxn>
                <a:cxn ang="0">
                  <a:pos x="128" y="0"/>
                </a:cxn>
                <a:cxn ang="0">
                  <a:pos x="72" y="56"/>
                </a:cxn>
                <a:cxn ang="0">
                  <a:pos x="64" y="112"/>
                </a:cxn>
                <a:cxn ang="0">
                  <a:pos x="40" y="120"/>
                </a:cxn>
                <a:cxn ang="0">
                  <a:pos x="8" y="144"/>
                </a:cxn>
                <a:cxn ang="0">
                  <a:pos x="0" y="168"/>
                </a:cxn>
                <a:cxn ang="0">
                  <a:pos x="40" y="192"/>
                </a:cxn>
                <a:cxn ang="0">
                  <a:pos x="40" y="224"/>
                </a:cxn>
                <a:cxn ang="0">
                  <a:pos x="48" y="240"/>
                </a:cxn>
                <a:cxn ang="0">
                  <a:pos x="40" y="264"/>
                </a:cxn>
                <a:cxn ang="0">
                  <a:pos x="48" y="280"/>
                </a:cxn>
                <a:cxn ang="0">
                  <a:pos x="96" y="312"/>
                </a:cxn>
                <a:cxn ang="0">
                  <a:pos x="112" y="312"/>
                </a:cxn>
                <a:cxn ang="0">
                  <a:pos x="112" y="296"/>
                </a:cxn>
                <a:cxn ang="0">
                  <a:pos x="128" y="272"/>
                </a:cxn>
                <a:cxn ang="0">
                  <a:pos x="120" y="240"/>
                </a:cxn>
                <a:cxn ang="0">
                  <a:pos x="112" y="240"/>
                </a:cxn>
                <a:cxn ang="0">
                  <a:pos x="104" y="208"/>
                </a:cxn>
                <a:cxn ang="0">
                  <a:pos x="120" y="208"/>
                </a:cxn>
                <a:cxn ang="0">
                  <a:pos x="120" y="176"/>
                </a:cxn>
                <a:cxn ang="0">
                  <a:pos x="136" y="176"/>
                </a:cxn>
                <a:cxn ang="0">
                  <a:pos x="152" y="184"/>
                </a:cxn>
                <a:cxn ang="0">
                  <a:pos x="160" y="136"/>
                </a:cxn>
                <a:cxn ang="0">
                  <a:pos x="176" y="120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34"/>
            <p:cNvSpPr/>
            <p:nvPr/>
          </p:nvSpPr>
          <p:spPr bwMode="invGray">
            <a:xfrm>
              <a:off x="3692522" y="2417766"/>
              <a:ext cx="1635124" cy="1477964"/>
            </a:xfrm>
            <a:custGeom>
              <a:avLst/>
              <a:gdLst/>
              <a:ahLst/>
              <a:cxnLst>
                <a:cxn ang="0">
                  <a:pos x="632" y="480"/>
                </a:cxn>
                <a:cxn ang="0">
                  <a:pos x="672" y="536"/>
                </a:cxn>
                <a:cxn ang="0">
                  <a:pos x="672" y="568"/>
                </a:cxn>
                <a:cxn ang="0">
                  <a:pos x="736" y="624"/>
                </a:cxn>
                <a:cxn ang="0">
                  <a:pos x="744" y="600"/>
                </a:cxn>
                <a:cxn ang="0">
                  <a:pos x="752" y="552"/>
                </a:cxn>
                <a:cxn ang="0">
                  <a:pos x="736" y="520"/>
                </a:cxn>
                <a:cxn ang="0">
                  <a:pos x="752" y="488"/>
                </a:cxn>
                <a:cxn ang="0">
                  <a:pos x="800" y="512"/>
                </a:cxn>
                <a:cxn ang="0">
                  <a:pos x="856" y="552"/>
                </a:cxn>
                <a:cxn ang="0">
                  <a:pos x="800" y="632"/>
                </a:cxn>
                <a:cxn ang="0">
                  <a:pos x="776" y="664"/>
                </a:cxn>
                <a:cxn ang="0">
                  <a:pos x="736" y="648"/>
                </a:cxn>
                <a:cxn ang="0">
                  <a:pos x="704" y="752"/>
                </a:cxn>
                <a:cxn ang="0">
                  <a:pos x="696" y="776"/>
                </a:cxn>
                <a:cxn ang="0">
                  <a:pos x="688" y="808"/>
                </a:cxn>
                <a:cxn ang="0">
                  <a:pos x="632" y="840"/>
                </a:cxn>
                <a:cxn ang="0">
                  <a:pos x="592" y="760"/>
                </a:cxn>
                <a:cxn ang="0">
                  <a:pos x="576" y="752"/>
                </a:cxn>
                <a:cxn ang="0">
                  <a:pos x="528" y="696"/>
                </a:cxn>
                <a:cxn ang="0">
                  <a:pos x="496" y="712"/>
                </a:cxn>
                <a:cxn ang="0">
                  <a:pos x="488" y="728"/>
                </a:cxn>
                <a:cxn ang="0">
                  <a:pos x="480" y="776"/>
                </a:cxn>
                <a:cxn ang="0">
                  <a:pos x="464" y="744"/>
                </a:cxn>
                <a:cxn ang="0">
                  <a:pos x="416" y="728"/>
                </a:cxn>
                <a:cxn ang="0">
                  <a:pos x="408" y="688"/>
                </a:cxn>
                <a:cxn ang="0">
                  <a:pos x="456" y="696"/>
                </a:cxn>
                <a:cxn ang="0">
                  <a:pos x="488" y="672"/>
                </a:cxn>
                <a:cxn ang="0">
                  <a:pos x="464" y="640"/>
                </a:cxn>
                <a:cxn ang="0">
                  <a:pos x="504" y="600"/>
                </a:cxn>
                <a:cxn ang="0">
                  <a:pos x="536" y="568"/>
                </a:cxn>
                <a:cxn ang="0">
                  <a:pos x="480" y="408"/>
                </a:cxn>
                <a:cxn ang="0">
                  <a:pos x="408" y="360"/>
                </a:cxn>
                <a:cxn ang="0">
                  <a:pos x="344" y="336"/>
                </a:cxn>
                <a:cxn ang="0">
                  <a:pos x="280" y="312"/>
                </a:cxn>
                <a:cxn ang="0">
                  <a:pos x="208" y="336"/>
                </a:cxn>
                <a:cxn ang="0">
                  <a:pos x="48" y="240"/>
                </a:cxn>
                <a:cxn ang="0">
                  <a:pos x="8" y="160"/>
                </a:cxn>
                <a:cxn ang="0">
                  <a:pos x="48" y="152"/>
                </a:cxn>
                <a:cxn ang="0">
                  <a:pos x="112" y="96"/>
                </a:cxn>
                <a:cxn ang="0">
                  <a:pos x="136" y="64"/>
                </a:cxn>
                <a:cxn ang="0">
                  <a:pos x="216" y="32"/>
                </a:cxn>
                <a:cxn ang="0">
                  <a:pos x="232" y="0"/>
                </a:cxn>
                <a:cxn ang="0">
                  <a:pos x="288" y="72"/>
                </a:cxn>
                <a:cxn ang="0">
                  <a:pos x="296" y="128"/>
                </a:cxn>
                <a:cxn ang="0">
                  <a:pos x="312" y="176"/>
                </a:cxn>
                <a:cxn ang="0">
                  <a:pos x="336" y="192"/>
                </a:cxn>
                <a:cxn ang="0">
                  <a:pos x="408" y="176"/>
                </a:cxn>
                <a:cxn ang="0">
                  <a:pos x="408" y="216"/>
                </a:cxn>
                <a:cxn ang="0">
                  <a:pos x="384" y="256"/>
                </a:cxn>
                <a:cxn ang="0">
                  <a:pos x="432" y="328"/>
                </a:cxn>
                <a:cxn ang="0">
                  <a:pos x="496" y="344"/>
                </a:cxn>
                <a:cxn ang="0">
                  <a:pos x="528" y="320"/>
                </a:cxn>
                <a:cxn ang="0">
                  <a:pos x="584" y="320"/>
                </a:cxn>
                <a:cxn ang="0">
                  <a:pos x="624" y="336"/>
                </a:cxn>
                <a:cxn ang="0">
                  <a:pos x="576" y="392"/>
                </a:cxn>
                <a:cxn ang="0">
                  <a:pos x="600" y="456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35"/>
            <p:cNvSpPr/>
            <p:nvPr/>
          </p:nvSpPr>
          <p:spPr bwMode="invGray">
            <a:xfrm>
              <a:off x="4211632" y="1052515"/>
              <a:ext cx="2716208" cy="2182814"/>
            </a:xfrm>
            <a:custGeom>
              <a:avLst/>
              <a:gdLst/>
              <a:ahLst/>
              <a:cxnLst>
                <a:cxn ang="0">
                  <a:pos x="16" y="896"/>
                </a:cxn>
                <a:cxn ang="0">
                  <a:pos x="64" y="968"/>
                </a:cxn>
                <a:cxn ang="0">
                  <a:pos x="136" y="976"/>
                </a:cxn>
                <a:cxn ang="0">
                  <a:pos x="112" y="1032"/>
                </a:cxn>
                <a:cxn ang="0">
                  <a:pos x="216" y="1128"/>
                </a:cxn>
                <a:cxn ang="0">
                  <a:pos x="256" y="1096"/>
                </a:cxn>
                <a:cxn ang="0">
                  <a:pos x="352" y="1104"/>
                </a:cxn>
                <a:cxn ang="0">
                  <a:pos x="328" y="1240"/>
                </a:cxn>
                <a:cxn ang="0">
                  <a:pos x="424" y="1200"/>
                </a:cxn>
                <a:cxn ang="0">
                  <a:pos x="496" y="1112"/>
                </a:cxn>
                <a:cxn ang="0">
                  <a:pos x="560" y="1224"/>
                </a:cxn>
                <a:cxn ang="0">
                  <a:pos x="600" y="1200"/>
                </a:cxn>
                <a:cxn ang="0">
                  <a:pos x="664" y="1112"/>
                </a:cxn>
                <a:cxn ang="0">
                  <a:pos x="704" y="1096"/>
                </a:cxn>
                <a:cxn ang="0">
                  <a:pos x="736" y="1096"/>
                </a:cxn>
                <a:cxn ang="0">
                  <a:pos x="800" y="1024"/>
                </a:cxn>
                <a:cxn ang="0">
                  <a:pos x="864" y="1008"/>
                </a:cxn>
                <a:cxn ang="0">
                  <a:pos x="896" y="920"/>
                </a:cxn>
                <a:cxn ang="0">
                  <a:pos x="944" y="912"/>
                </a:cxn>
                <a:cxn ang="0">
                  <a:pos x="1008" y="872"/>
                </a:cxn>
                <a:cxn ang="0">
                  <a:pos x="1088" y="824"/>
                </a:cxn>
                <a:cxn ang="0">
                  <a:pos x="1128" y="920"/>
                </a:cxn>
                <a:cxn ang="0">
                  <a:pos x="1176" y="888"/>
                </a:cxn>
                <a:cxn ang="0">
                  <a:pos x="1176" y="840"/>
                </a:cxn>
                <a:cxn ang="0">
                  <a:pos x="1352" y="784"/>
                </a:cxn>
                <a:cxn ang="0">
                  <a:pos x="1376" y="728"/>
                </a:cxn>
                <a:cxn ang="0">
                  <a:pos x="1312" y="672"/>
                </a:cxn>
                <a:cxn ang="0">
                  <a:pos x="1264" y="560"/>
                </a:cxn>
                <a:cxn ang="0">
                  <a:pos x="1336" y="560"/>
                </a:cxn>
                <a:cxn ang="0">
                  <a:pos x="1352" y="472"/>
                </a:cxn>
                <a:cxn ang="0">
                  <a:pos x="1296" y="432"/>
                </a:cxn>
                <a:cxn ang="0">
                  <a:pos x="1392" y="296"/>
                </a:cxn>
                <a:cxn ang="0">
                  <a:pos x="1424" y="128"/>
                </a:cxn>
                <a:cxn ang="0">
                  <a:pos x="1344" y="128"/>
                </a:cxn>
                <a:cxn ang="0">
                  <a:pos x="1264" y="72"/>
                </a:cxn>
                <a:cxn ang="0">
                  <a:pos x="1192" y="64"/>
                </a:cxn>
                <a:cxn ang="0">
                  <a:pos x="1168" y="0"/>
                </a:cxn>
                <a:cxn ang="0">
                  <a:pos x="1160" y="64"/>
                </a:cxn>
                <a:cxn ang="0">
                  <a:pos x="1128" y="168"/>
                </a:cxn>
                <a:cxn ang="0">
                  <a:pos x="1120" y="240"/>
                </a:cxn>
                <a:cxn ang="0">
                  <a:pos x="992" y="280"/>
                </a:cxn>
                <a:cxn ang="0">
                  <a:pos x="992" y="432"/>
                </a:cxn>
                <a:cxn ang="0">
                  <a:pos x="1056" y="416"/>
                </a:cxn>
                <a:cxn ang="0">
                  <a:pos x="1136" y="448"/>
                </a:cxn>
                <a:cxn ang="0">
                  <a:pos x="1136" y="504"/>
                </a:cxn>
                <a:cxn ang="0">
                  <a:pos x="1040" y="536"/>
                </a:cxn>
                <a:cxn ang="0">
                  <a:pos x="992" y="592"/>
                </a:cxn>
                <a:cxn ang="0">
                  <a:pos x="864" y="664"/>
                </a:cxn>
                <a:cxn ang="0">
                  <a:pos x="760" y="648"/>
                </a:cxn>
                <a:cxn ang="0">
                  <a:pos x="768" y="752"/>
                </a:cxn>
                <a:cxn ang="0">
                  <a:pos x="640" y="848"/>
                </a:cxn>
                <a:cxn ang="0">
                  <a:pos x="456" y="880"/>
                </a:cxn>
                <a:cxn ang="0">
                  <a:pos x="352" y="888"/>
                </a:cxn>
                <a:cxn ang="0">
                  <a:pos x="248" y="864"/>
                </a:cxn>
                <a:cxn ang="0">
                  <a:pos x="96" y="816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36"/>
            <p:cNvSpPr/>
            <p:nvPr/>
          </p:nvSpPr>
          <p:spPr bwMode="invGray">
            <a:xfrm>
              <a:off x="1709736" y="1419225"/>
              <a:ext cx="2427286" cy="1816101"/>
            </a:xfrm>
            <a:custGeom>
              <a:avLst/>
              <a:gdLst/>
              <a:ahLst/>
              <a:cxnLst>
                <a:cxn ang="0">
                  <a:pos x="1256" y="576"/>
                </a:cxn>
                <a:cxn ang="0">
                  <a:pos x="1240" y="632"/>
                </a:cxn>
                <a:cxn ang="0">
                  <a:pos x="1176" y="632"/>
                </a:cxn>
                <a:cxn ang="0">
                  <a:pos x="1152" y="664"/>
                </a:cxn>
                <a:cxn ang="0">
                  <a:pos x="1080" y="720"/>
                </a:cxn>
                <a:cxn ang="0">
                  <a:pos x="1048" y="728"/>
                </a:cxn>
                <a:cxn ang="0">
                  <a:pos x="936" y="824"/>
                </a:cxn>
                <a:cxn ang="0">
                  <a:pos x="880" y="880"/>
                </a:cxn>
                <a:cxn ang="0">
                  <a:pos x="920" y="944"/>
                </a:cxn>
                <a:cxn ang="0">
                  <a:pos x="888" y="992"/>
                </a:cxn>
                <a:cxn ang="0">
                  <a:pos x="896" y="1032"/>
                </a:cxn>
                <a:cxn ang="0">
                  <a:pos x="840" y="1016"/>
                </a:cxn>
                <a:cxn ang="0">
                  <a:pos x="808" y="1000"/>
                </a:cxn>
                <a:cxn ang="0">
                  <a:pos x="736" y="960"/>
                </a:cxn>
                <a:cxn ang="0">
                  <a:pos x="600" y="984"/>
                </a:cxn>
                <a:cxn ang="0">
                  <a:pos x="512" y="992"/>
                </a:cxn>
                <a:cxn ang="0">
                  <a:pos x="432" y="952"/>
                </a:cxn>
                <a:cxn ang="0">
                  <a:pos x="368" y="960"/>
                </a:cxn>
                <a:cxn ang="0">
                  <a:pos x="272" y="928"/>
                </a:cxn>
                <a:cxn ang="0">
                  <a:pos x="216" y="984"/>
                </a:cxn>
                <a:cxn ang="0">
                  <a:pos x="152" y="944"/>
                </a:cxn>
                <a:cxn ang="0">
                  <a:pos x="104" y="864"/>
                </a:cxn>
                <a:cxn ang="0">
                  <a:pos x="56" y="800"/>
                </a:cxn>
                <a:cxn ang="0">
                  <a:pos x="64" y="776"/>
                </a:cxn>
                <a:cxn ang="0">
                  <a:pos x="40" y="712"/>
                </a:cxn>
                <a:cxn ang="0">
                  <a:pos x="0" y="688"/>
                </a:cxn>
                <a:cxn ang="0">
                  <a:pos x="32" y="688"/>
                </a:cxn>
                <a:cxn ang="0">
                  <a:pos x="32" y="616"/>
                </a:cxn>
                <a:cxn ang="0">
                  <a:pos x="24" y="568"/>
                </a:cxn>
                <a:cxn ang="0">
                  <a:pos x="0" y="520"/>
                </a:cxn>
                <a:cxn ang="0">
                  <a:pos x="88" y="464"/>
                </a:cxn>
                <a:cxn ang="0">
                  <a:pos x="136" y="456"/>
                </a:cxn>
                <a:cxn ang="0">
                  <a:pos x="152" y="480"/>
                </a:cxn>
                <a:cxn ang="0">
                  <a:pos x="200" y="480"/>
                </a:cxn>
                <a:cxn ang="0">
                  <a:pos x="304" y="456"/>
                </a:cxn>
                <a:cxn ang="0">
                  <a:pos x="416" y="424"/>
                </a:cxn>
                <a:cxn ang="0">
                  <a:pos x="424" y="376"/>
                </a:cxn>
                <a:cxn ang="0">
                  <a:pos x="472" y="232"/>
                </a:cxn>
                <a:cxn ang="0">
                  <a:pos x="456" y="200"/>
                </a:cxn>
                <a:cxn ang="0">
                  <a:pos x="592" y="224"/>
                </a:cxn>
                <a:cxn ang="0">
                  <a:pos x="664" y="96"/>
                </a:cxn>
                <a:cxn ang="0">
                  <a:pos x="784" y="128"/>
                </a:cxn>
                <a:cxn ang="0">
                  <a:pos x="784" y="80"/>
                </a:cxn>
                <a:cxn ang="0">
                  <a:pos x="840" y="40"/>
                </a:cxn>
                <a:cxn ang="0">
                  <a:pos x="880" y="0"/>
                </a:cxn>
                <a:cxn ang="0">
                  <a:pos x="928" y="16"/>
                </a:cxn>
                <a:cxn ang="0">
                  <a:pos x="928" y="48"/>
                </a:cxn>
                <a:cxn ang="0">
                  <a:pos x="960" y="112"/>
                </a:cxn>
                <a:cxn ang="0">
                  <a:pos x="1024" y="144"/>
                </a:cxn>
                <a:cxn ang="0">
                  <a:pos x="1040" y="248"/>
                </a:cxn>
                <a:cxn ang="0">
                  <a:pos x="1016" y="336"/>
                </a:cxn>
                <a:cxn ang="0">
                  <a:pos x="1112" y="368"/>
                </a:cxn>
                <a:cxn ang="0">
                  <a:pos x="1208" y="440"/>
                </a:cxn>
                <a:cxn ang="0">
                  <a:pos x="1232" y="480"/>
                </a:cxn>
                <a:cxn ang="0">
                  <a:pos x="1272" y="568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37"/>
            <p:cNvSpPr/>
            <p:nvPr/>
          </p:nvSpPr>
          <p:spPr bwMode="invGray">
            <a:xfrm>
              <a:off x="6761163" y="4752974"/>
              <a:ext cx="242886" cy="454026"/>
            </a:xfrm>
            <a:custGeom>
              <a:avLst/>
              <a:gdLst/>
              <a:ahLst/>
              <a:cxnLst>
                <a:cxn ang="0">
                  <a:pos x="24" y="232"/>
                </a:cxn>
                <a:cxn ang="0">
                  <a:pos x="32" y="248"/>
                </a:cxn>
                <a:cxn ang="0">
                  <a:pos x="56" y="256"/>
                </a:cxn>
                <a:cxn ang="0">
                  <a:pos x="64" y="224"/>
                </a:cxn>
                <a:cxn ang="0">
                  <a:pos x="104" y="184"/>
                </a:cxn>
                <a:cxn ang="0">
                  <a:pos x="104" y="128"/>
                </a:cxn>
                <a:cxn ang="0">
                  <a:pos x="120" y="96"/>
                </a:cxn>
                <a:cxn ang="0">
                  <a:pos x="128" y="72"/>
                </a:cxn>
                <a:cxn ang="0">
                  <a:pos x="112" y="56"/>
                </a:cxn>
                <a:cxn ang="0">
                  <a:pos x="104" y="0"/>
                </a:cxn>
                <a:cxn ang="0">
                  <a:pos x="64" y="24"/>
                </a:cxn>
                <a:cxn ang="0">
                  <a:pos x="48" y="24"/>
                </a:cxn>
                <a:cxn ang="0">
                  <a:pos x="56" y="40"/>
                </a:cxn>
                <a:cxn ang="0">
                  <a:pos x="24" y="72"/>
                </a:cxn>
                <a:cxn ang="0">
                  <a:pos x="24" y="112"/>
                </a:cxn>
                <a:cxn ang="0">
                  <a:pos x="0" y="136"/>
                </a:cxn>
                <a:cxn ang="0">
                  <a:pos x="8" y="168"/>
                </a:cxn>
                <a:cxn ang="0">
                  <a:pos x="16" y="224"/>
                </a:cxn>
                <a:cxn ang="0">
                  <a:pos x="24" y="232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254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882" y="3691824"/>
            <a:ext cx="719255" cy="679297"/>
          </a:xfrm>
          <a:prstGeom prst="rect">
            <a:avLst/>
          </a:prstGeom>
        </p:spPr>
      </p:pic>
      <p:cxnSp>
        <p:nvCxnSpPr>
          <p:cNvPr id="56" name="直接连接符 55"/>
          <p:cNvCxnSpPr/>
          <p:nvPr/>
        </p:nvCxnSpPr>
        <p:spPr>
          <a:xfrm flipV="1">
            <a:off x="8317849" y="3355238"/>
            <a:ext cx="610061" cy="60416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9019183" y="2675278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8" name="矩形 57"/>
          <p:cNvSpPr/>
          <p:nvPr/>
        </p:nvSpPr>
        <p:spPr>
          <a:xfrm>
            <a:off x="9026803" y="3036034"/>
            <a:ext cx="2822626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42160">
            <a:off x="3298000" y="2526830"/>
            <a:ext cx="1199836" cy="1133179"/>
          </a:xfrm>
          <a:prstGeom prst="rect">
            <a:avLst/>
          </a:prstGeom>
        </p:spPr>
      </p:pic>
      <p:cxnSp>
        <p:nvCxnSpPr>
          <p:cNvPr id="60" name="直接连接符 59"/>
          <p:cNvCxnSpPr/>
          <p:nvPr/>
        </p:nvCxnSpPr>
        <p:spPr>
          <a:xfrm flipV="1">
            <a:off x="3104315" y="3138612"/>
            <a:ext cx="610061" cy="60416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1211580" y="3879920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2" name="矩形 61"/>
          <p:cNvSpPr/>
          <p:nvPr/>
        </p:nvSpPr>
        <p:spPr>
          <a:xfrm>
            <a:off x="1219200" y="4240676"/>
            <a:ext cx="2822626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叁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845" y="5021743"/>
            <a:ext cx="2737485" cy="1291993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337141" y="4560078"/>
            <a:ext cx="287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135408" y="2919744"/>
            <a:ext cx="3315969" cy="18611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350" y="3723046"/>
            <a:ext cx="3623370" cy="2320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80" y="1878917"/>
            <a:ext cx="3623370" cy="232062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652218" y="2046599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1652218" y="2430384"/>
            <a:ext cx="386523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243268" y="2163251"/>
            <a:ext cx="206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6243268" y="2547036"/>
            <a:ext cx="386523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4435" y="3782047"/>
            <a:ext cx="4722949" cy="143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5400" b="1" dirty="0">
                <a:solidFill>
                  <a:srgbClr val="14A5AC"/>
                </a:solidFill>
              </a:rPr>
              <a:t>THANK</a:t>
            </a:r>
          </a:p>
          <a:p>
            <a:pPr algn="ctr">
              <a:lnSpc>
                <a:spcPct val="80000"/>
              </a:lnSpc>
            </a:pPr>
            <a:r>
              <a:rPr kumimoji="1" lang="en-US" altLang="zh-CN" sz="5400" b="1" dirty="0">
                <a:solidFill>
                  <a:srgbClr val="14A5AC"/>
                </a:solidFill>
              </a:rPr>
              <a:t>YOU</a:t>
            </a:r>
            <a:endParaRPr kumimoji="1" lang="zh-CN" altLang="en-US" sz="5400" b="1" dirty="0">
              <a:solidFill>
                <a:srgbClr val="14A5AC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120540" y="4589524"/>
            <a:ext cx="567780" cy="1807219"/>
            <a:chOff x="8373020" y="4193919"/>
            <a:chExt cx="567780" cy="180721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3020" y="4193919"/>
              <a:ext cx="567780" cy="1205395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 rot="5400000">
              <a:off x="7896036" y="5038032"/>
              <a:ext cx="152743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</a:rPr>
                <a:t>logo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15125" y="804460"/>
            <a:ext cx="1302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7988" y="1367083"/>
            <a:ext cx="293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199" y="2413523"/>
            <a:ext cx="1608750" cy="382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69164" y="1951858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24949" y="2095605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199" y="3488521"/>
            <a:ext cx="1608750" cy="382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69164" y="3026856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24949" y="31706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199" y="4642684"/>
            <a:ext cx="1608750" cy="3825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69164" y="4181019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24949" y="4324766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124949" y="2446218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24949" y="3564129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24949" y="4742242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94093" y="2288228"/>
            <a:ext cx="800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0" dirty="0">
                <a:solidFill>
                  <a:schemeClr val="bg1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373020" y="4193919"/>
            <a:ext cx="567780" cy="1807219"/>
            <a:chOff x="8373020" y="4193919"/>
            <a:chExt cx="567780" cy="180721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3020" y="4193919"/>
              <a:ext cx="567780" cy="120539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 rot="5400000">
              <a:off x="7896036" y="5038032"/>
              <a:ext cx="152743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</a:rPr>
                <a:t>logo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woman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79" y="1784991"/>
            <a:ext cx="1704218" cy="1704218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942079" y="3608444"/>
            <a:ext cx="1747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黑体" panose="02010609060101010101" charset="-122"/>
              </a:rPr>
              <a:t>OfficePLUS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42079" y="3896458"/>
            <a:ext cx="22549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26" name="直线连接符 13"/>
          <p:cNvCxnSpPr/>
          <p:nvPr/>
        </p:nvCxnSpPr>
        <p:spPr>
          <a:xfrm>
            <a:off x="1011123" y="3896458"/>
            <a:ext cx="1635174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图片 27" descr="man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23" y="1784991"/>
            <a:ext cx="1704219" cy="1704218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671450" y="3608444"/>
            <a:ext cx="1747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黑体" panose="02010609060101010101" charset="-122"/>
              </a:rPr>
              <a:t>OfficePLUS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71449" y="3896458"/>
            <a:ext cx="216902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32" name="直线连接符 22"/>
          <p:cNvCxnSpPr/>
          <p:nvPr/>
        </p:nvCxnSpPr>
        <p:spPr>
          <a:xfrm>
            <a:off x="3740494" y="3896458"/>
            <a:ext cx="1635175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图片 33" descr="man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95" y="1784991"/>
            <a:ext cx="1704218" cy="1704218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399595" y="3608444"/>
            <a:ext cx="1747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黑体" panose="02010609060101010101" charset="-122"/>
              </a:rPr>
              <a:t>OfficePLUS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399594" y="3896458"/>
            <a:ext cx="222054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38" name="直线连接符 28"/>
          <p:cNvCxnSpPr/>
          <p:nvPr/>
        </p:nvCxnSpPr>
        <p:spPr>
          <a:xfrm>
            <a:off x="6468639" y="3896458"/>
            <a:ext cx="1635174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图片 39" descr="man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352" y="1784991"/>
            <a:ext cx="1723868" cy="1723868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9100839" y="3608444"/>
            <a:ext cx="1747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  <a:ea typeface="黑体" panose="02010609060101010101" charset="-122"/>
              </a:rPr>
              <a:t>OfficePLUS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  <a:ea typeface="黑体" panose="02010609060101010101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100838" y="3896458"/>
            <a:ext cx="213614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44" name="直线连接符 38"/>
          <p:cNvCxnSpPr/>
          <p:nvPr/>
        </p:nvCxnSpPr>
        <p:spPr>
          <a:xfrm>
            <a:off x="9169883" y="3896458"/>
            <a:ext cx="1635174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壹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079" y="1762604"/>
            <a:ext cx="1719956" cy="177686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9100" y="1762604"/>
            <a:ext cx="1719956" cy="17768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7244" y="1762604"/>
            <a:ext cx="1719956" cy="1776866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0839" y="1762604"/>
            <a:ext cx="1719956" cy="1776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364" y="1742181"/>
            <a:ext cx="3864152" cy="364947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壹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1971279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542779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103061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654605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191965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734437" y="1742181"/>
            <a:ext cx="0" cy="4049486"/>
          </a:xfrm>
          <a:prstGeom prst="line">
            <a:avLst/>
          </a:prstGeom>
          <a:ln>
            <a:solidFill>
              <a:srgbClr val="19C8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936229" y="1742181"/>
            <a:ext cx="4616648" cy="40372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  <a:p>
            <a:pPr>
              <a:lnSpc>
                <a:spcPct val="200000"/>
              </a:lnSpc>
            </a:pPr>
            <a:endParaRPr lang="zh-CN" altLang="en-US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60114" y="4260094"/>
            <a:ext cx="2931886" cy="2409946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6922872" y="2657451"/>
            <a:ext cx="268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922872" y="2888283"/>
            <a:ext cx="2685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922872" y="3085148"/>
            <a:ext cx="279553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壹</a:t>
            </a:r>
          </a:p>
        </p:txBody>
      </p:sp>
      <p:sp>
        <p:nvSpPr>
          <p:cNvPr id="20" name="矩形 19"/>
          <p:cNvSpPr/>
          <p:nvPr/>
        </p:nvSpPr>
        <p:spPr>
          <a:xfrm>
            <a:off x="840519" y="1695879"/>
            <a:ext cx="10343322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pic>
        <p:nvPicPr>
          <p:cNvPr id="1036" name="Picture 12" descr="http://pic2.nipic.com/20090409/2151668_012629428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2" b="6796"/>
          <a:stretch>
            <a:fillRect/>
          </a:stretch>
        </p:blipFill>
        <p:spPr bwMode="auto">
          <a:xfrm>
            <a:off x="0" y="3286067"/>
            <a:ext cx="12192000" cy="25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94093" y="2288228"/>
            <a:ext cx="800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0" dirty="0">
                <a:solidFill>
                  <a:schemeClr val="bg1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贰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373020" y="4193919"/>
            <a:ext cx="567780" cy="1807219"/>
            <a:chOff x="8373020" y="4193919"/>
            <a:chExt cx="567780" cy="180721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73020" y="4193919"/>
              <a:ext cx="567780" cy="120539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5400000">
              <a:off x="7896036" y="5038032"/>
              <a:ext cx="152743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</a:rPr>
                <a:t>logo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贰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671" y="1791867"/>
            <a:ext cx="987259" cy="932411"/>
          </a:xfrm>
          <a:prstGeom prst="rect">
            <a:avLst/>
          </a:prstGeom>
        </p:spPr>
      </p:pic>
      <p:sp>
        <p:nvSpPr>
          <p:cNvPr id="21" name="空心弧 20"/>
          <p:cNvSpPr/>
          <p:nvPr/>
        </p:nvSpPr>
        <p:spPr>
          <a:xfrm rot="10965428">
            <a:off x="2616724" y="16502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195938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093839" y="3628708"/>
            <a:ext cx="22549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5" name="Freeform 148"/>
          <p:cNvSpPr>
            <a:spLocks noEditPoints="1"/>
          </p:cNvSpPr>
          <p:nvPr/>
        </p:nvSpPr>
        <p:spPr bwMode="auto">
          <a:xfrm>
            <a:off x="2940312" y="2078529"/>
            <a:ext cx="485775" cy="511175"/>
          </a:xfrm>
          <a:custGeom>
            <a:avLst/>
            <a:gdLst/>
            <a:ahLst/>
            <a:cxnLst>
              <a:cxn ang="0">
                <a:pos x="238" y="8"/>
              </a:cxn>
              <a:cxn ang="0">
                <a:pos x="234" y="2"/>
              </a:cxn>
              <a:cxn ang="0">
                <a:pos x="78" y="0"/>
              </a:cxn>
              <a:cxn ang="0">
                <a:pos x="72" y="2"/>
              </a:cxn>
              <a:cxn ang="0">
                <a:pos x="68" y="48"/>
              </a:cxn>
              <a:cxn ang="0">
                <a:pos x="16" y="50"/>
              </a:cxn>
              <a:cxn ang="0">
                <a:pos x="0" y="74"/>
              </a:cxn>
              <a:cxn ang="0">
                <a:pos x="2" y="88"/>
              </a:cxn>
              <a:cxn ang="0">
                <a:pos x="44" y="162"/>
              </a:cxn>
              <a:cxn ang="0">
                <a:pos x="44" y="162"/>
              </a:cxn>
              <a:cxn ang="0">
                <a:pos x="62" y="178"/>
              </a:cxn>
              <a:cxn ang="0">
                <a:pos x="72" y="194"/>
              </a:cxn>
              <a:cxn ang="0">
                <a:pos x="96" y="228"/>
              </a:cxn>
              <a:cxn ang="0">
                <a:pos x="132" y="248"/>
              </a:cxn>
              <a:cxn ang="0">
                <a:pos x="126" y="272"/>
              </a:cxn>
              <a:cxn ang="0">
                <a:pos x="106" y="280"/>
              </a:cxn>
              <a:cxn ang="0">
                <a:pos x="98" y="308"/>
              </a:cxn>
              <a:cxn ang="0">
                <a:pos x="72" y="310"/>
              </a:cxn>
              <a:cxn ang="0">
                <a:pos x="72" y="320"/>
              </a:cxn>
              <a:cxn ang="0">
                <a:pos x="114" y="322"/>
              </a:cxn>
              <a:cxn ang="0">
                <a:pos x="228" y="322"/>
              </a:cxn>
              <a:cxn ang="0">
                <a:pos x="236" y="314"/>
              </a:cxn>
              <a:cxn ang="0">
                <a:pos x="228" y="308"/>
              </a:cxn>
              <a:cxn ang="0">
                <a:pos x="208" y="300"/>
              </a:cxn>
              <a:cxn ang="0">
                <a:pos x="190" y="274"/>
              </a:cxn>
              <a:cxn ang="0">
                <a:pos x="160" y="250"/>
              </a:cxn>
              <a:cxn ang="0">
                <a:pos x="188" y="244"/>
              </a:cxn>
              <a:cxn ang="0">
                <a:pos x="220" y="218"/>
              </a:cxn>
              <a:cxn ang="0">
                <a:pos x="236" y="180"/>
              </a:cxn>
              <a:cxn ang="0">
                <a:pos x="252" y="174"/>
              </a:cxn>
              <a:cxn ang="0">
                <a:pos x="262" y="162"/>
              </a:cxn>
              <a:cxn ang="0">
                <a:pos x="302" y="88"/>
              </a:cxn>
              <a:cxn ang="0">
                <a:pos x="306" y="82"/>
              </a:cxn>
              <a:cxn ang="0">
                <a:pos x="304" y="64"/>
              </a:cxn>
              <a:cxn ang="0">
                <a:pos x="280" y="48"/>
              </a:cxn>
              <a:cxn ang="0">
                <a:pos x="68" y="164"/>
              </a:cxn>
              <a:cxn ang="0">
                <a:pos x="56" y="154"/>
              </a:cxn>
              <a:cxn ang="0">
                <a:pos x="16" y="82"/>
              </a:cxn>
              <a:cxn ang="0">
                <a:pos x="14" y="74"/>
              </a:cxn>
              <a:cxn ang="0">
                <a:pos x="18" y="66"/>
              </a:cxn>
              <a:cxn ang="0">
                <a:pos x="68" y="64"/>
              </a:cxn>
              <a:cxn ang="0">
                <a:pos x="180" y="286"/>
              </a:cxn>
              <a:cxn ang="0">
                <a:pos x="192" y="296"/>
              </a:cxn>
              <a:cxn ang="0">
                <a:pos x="112" y="308"/>
              </a:cxn>
              <a:cxn ang="0">
                <a:pos x="114" y="296"/>
              </a:cxn>
              <a:cxn ang="0">
                <a:pos x="126" y="286"/>
              </a:cxn>
              <a:cxn ang="0">
                <a:pos x="222" y="56"/>
              </a:cxn>
              <a:cxn ang="0">
                <a:pos x="222" y="172"/>
              </a:cxn>
              <a:cxn ang="0">
                <a:pos x="222" y="174"/>
              </a:cxn>
              <a:cxn ang="0">
                <a:pos x="208" y="208"/>
              </a:cxn>
              <a:cxn ang="0">
                <a:pos x="178" y="232"/>
              </a:cxn>
              <a:cxn ang="0">
                <a:pos x="152" y="236"/>
              </a:cxn>
              <a:cxn ang="0">
                <a:pos x="116" y="226"/>
              </a:cxn>
              <a:cxn ang="0">
                <a:pos x="90" y="198"/>
              </a:cxn>
              <a:cxn ang="0">
                <a:pos x="84" y="172"/>
              </a:cxn>
              <a:cxn ang="0">
                <a:pos x="82" y="56"/>
              </a:cxn>
              <a:cxn ang="0">
                <a:pos x="222" y="56"/>
              </a:cxn>
              <a:cxn ang="0">
                <a:pos x="290" y="82"/>
              </a:cxn>
              <a:cxn ang="0">
                <a:pos x="250" y="154"/>
              </a:cxn>
              <a:cxn ang="0">
                <a:pos x="238" y="164"/>
              </a:cxn>
              <a:cxn ang="0">
                <a:pos x="280" y="64"/>
              </a:cxn>
              <a:cxn ang="0">
                <a:pos x="290" y="70"/>
              </a:cxn>
              <a:cxn ang="0">
                <a:pos x="290" y="80"/>
              </a:cxn>
            </a:cxnLst>
            <a:rect l="0" t="0" r="r" b="b"/>
            <a:pathLst>
              <a:path w="306" h="322">
                <a:moveTo>
                  <a:pt x="280" y="48"/>
                </a:moveTo>
                <a:lnTo>
                  <a:pt x="238" y="48"/>
                </a:lnTo>
                <a:lnTo>
                  <a:pt x="238" y="8"/>
                </a:lnTo>
                <a:lnTo>
                  <a:pt x="238" y="8"/>
                </a:lnTo>
                <a:lnTo>
                  <a:pt x="236" y="4"/>
                </a:lnTo>
                <a:lnTo>
                  <a:pt x="234" y="2"/>
                </a:lnTo>
                <a:lnTo>
                  <a:pt x="232" y="0"/>
                </a:lnTo>
                <a:lnTo>
                  <a:pt x="228" y="0"/>
                </a:lnTo>
                <a:lnTo>
                  <a:pt x="78" y="0"/>
                </a:lnTo>
                <a:lnTo>
                  <a:pt x="78" y="0"/>
                </a:lnTo>
                <a:lnTo>
                  <a:pt x="74" y="0"/>
                </a:lnTo>
                <a:lnTo>
                  <a:pt x="72" y="2"/>
                </a:lnTo>
                <a:lnTo>
                  <a:pt x="70" y="4"/>
                </a:lnTo>
                <a:lnTo>
                  <a:pt x="68" y="8"/>
                </a:lnTo>
                <a:lnTo>
                  <a:pt x="68" y="48"/>
                </a:lnTo>
                <a:lnTo>
                  <a:pt x="26" y="48"/>
                </a:lnTo>
                <a:lnTo>
                  <a:pt x="26" y="48"/>
                </a:lnTo>
                <a:lnTo>
                  <a:pt x="16" y="50"/>
                </a:lnTo>
                <a:lnTo>
                  <a:pt x="8" y="56"/>
                </a:lnTo>
                <a:lnTo>
                  <a:pt x="2" y="64"/>
                </a:lnTo>
                <a:lnTo>
                  <a:pt x="0" y="74"/>
                </a:lnTo>
                <a:lnTo>
                  <a:pt x="0" y="74"/>
                </a:lnTo>
                <a:lnTo>
                  <a:pt x="0" y="82"/>
                </a:lnTo>
                <a:lnTo>
                  <a:pt x="2" y="88"/>
                </a:lnTo>
                <a:lnTo>
                  <a:pt x="2" y="88"/>
                </a:lnTo>
                <a:lnTo>
                  <a:pt x="4" y="88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8" y="168"/>
                </a:lnTo>
                <a:lnTo>
                  <a:pt x="54" y="174"/>
                </a:lnTo>
                <a:lnTo>
                  <a:pt x="62" y="178"/>
                </a:lnTo>
                <a:lnTo>
                  <a:pt x="70" y="180"/>
                </a:lnTo>
                <a:lnTo>
                  <a:pt x="70" y="180"/>
                </a:lnTo>
                <a:lnTo>
                  <a:pt x="72" y="194"/>
                </a:lnTo>
                <a:lnTo>
                  <a:pt x="78" y="208"/>
                </a:lnTo>
                <a:lnTo>
                  <a:pt x="86" y="218"/>
                </a:lnTo>
                <a:lnTo>
                  <a:pt x="96" y="228"/>
                </a:lnTo>
                <a:lnTo>
                  <a:pt x="106" y="236"/>
                </a:lnTo>
                <a:lnTo>
                  <a:pt x="118" y="244"/>
                </a:lnTo>
                <a:lnTo>
                  <a:pt x="132" y="248"/>
                </a:lnTo>
                <a:lnTo>
                  <a:pt x="146" y="250"/>
                </a:lnTo>
                <a:lnTo>
                  <a:pt x="146" y="272"/>
                </a:lnTo>
                <a:lnTo>
                  <a:pt x="126" y="272"/>
                </a:lnTo>
                <a:lnTo>
                  <a:pt x="126" y="272"/>
                </a:lnTo>
                <a:lnTo>
                  <a:pt x="114" y="274"/>
                </a:lnTo>
                <a:lnTo>
                  <a:pt x="106" y="280"/>
                </a:lnTo>
                <a:lnTo>
                  <a:pt x="100" y="290"/>
                </a:lnTo>
                <a:lnTo>
                  <a:pt x="98" y="300"/>
                </a:lnTo>
                <a:lnTo>
                  <a:pt x="98" y="308"/>
                </a:lnTo>
                <a:lnTo>
                  <a:pt x="78" y="308"/>
                </a:lnTo>
                <a:lnTo>
                  <a:pt x="78" y="308"/>
                </a:lnTo>
                <a:lnTo>
                  <a:pt x="72" y="310"/>
                </a:lnTo>
                <a:lnTo>
                  <a:pt x="70" y="314"/>
                </a:lnTo>
                <a:lnTo>
                  <a:pt x="70" y="314"/>
                </a:lnTo>
                <a:lnTo>
                  <a:pt x="72" y="320"/>
                </a:lnTo>
                <a:lnTo>
                  <a:pt x="78" y="322"/>
                </a:lnTo>
                <a:lnTo>
                  <a:pt x="98" y="322"/>
                </a:lnTo>
                <a:lnTo>
                  <a:pt x="114" y="322"/>
                </a:lnTo>
                <a:lnTo>
                  <a:pt x="192" y="322"/>
                </a:lnTo>
                <a:lnTo>
                  <a:pt x="208" y="322"/>
                </a:lnTo>
                <a:lnTo>
                  <a:pt x="228" y="322"/>
                </a:lnTo>
                <a:lnTo>
                  <a:pt x="228" y="322"/>
                </a:lnTo>
                <a:lnTo>
                  <a:pt x="234" y="320"/>
                </a:lnTo>
                <a:lnTo>
                  <a:pt x="236" y="314"/>
                </a:lnTo>
                <a:lnTo>
                  <a:pt x="236" y="314"/>
                </a:lnTo>
                <a:lnTo>
                  <a:pt x="234" y="310"/>
                </a:lnTo>
                <a:lnTo>
                  <a:pt x="228" y="308"/>
                </a:lnTo>
                <a:lnTo>
                  <a:pt x="208" y="308"/>
                </a:lnTo>
                <a:lnTo>
                  <a:pt x="208" y="300"/>
                </a:lnTo>
                <a:lnTo>
                  <a:pt x="208" y="300"/>
                </a:lnTo>
                <a:lnTo>
                  <a:pt x="206" y="290"/>
                </a:lnTo>
                <a:lnTo>
                  <a:pt x="200" y="280"/>
                </a:lnTo>
                <a:lnTo>
                  <a:pt x="190" y="274"/>
                </a:lnTo>
                <a:lnTo>
                  <a:pt x="180" y="272"/>
                </a:lnTo>
                <a:lnTo>
                  <a:pt x="160" y="272"/>
                </a:lnTo>
                <a:lnTo>
                  <a:pt x="160" y="250"/>
                </a:lnTo>
                <a:lnTo>
                  <a:pt x="160" y="250"/>
                </a:lnTo>
                <a:lnTo>
                  <a:pt x="174" y="248"/>
                </a:lnTo>
                <a:lnTo>
                  <a:pt x="188" y="244"/>
                </a:lnTo>
                <a:lnTo>
                  <a:pt x="200" y="236"/>
                </a:lnTo>
                <a:lnTo>
                  <a:pt x="210" y="228"/>
                </a:lnTo>
                <a:lnTo>
                  <a:pt x="220" y="218"/>
                </a:lnTo>
                <a:lnTo>
                  <a:pt x="228" y="208"/>
                </a:lnTo>
                <a:lnTo>
                  <a:pt x="232" y="194"/>
                </a:lnTo>
                <a:lnTo>
                  <a:pt x="236" y="180"/>
                </a:lnTo>
                <a:lnTo>
                  <a:pt x="236" y="180"/>
                </a:lnTo>
                <a:lnTo>
                  <a:pt x="244" y="178"/>
                </a:lnTo>
                <a:lnTo>
                  <a:pt x="252" y="174"/>
                </a:lnTo>
                <a:lnTo>
                  <a:pt x="258" y="168"/>
                </a:lnTo>
                <a:lnTo>
                  <a:pt x="262" y="162"/>
                </a:lnTo>
                <a:lnTo>
                  <a:pt x="262" y="162"/>
                </a:lnTo>
                <a:lnTo>
                  <a:pt x="262" y="162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6" y="82"/>
                </a:lnTo>
                <a:lnTo>
                  <a:pt x="306" y="74"/>
                </a:lnTo>
                <a:lnTo>
                  <a:pt x="306" y="74"/>
                </a:lnTo>
                <a:lnTo>
                  <a:pt x="304" y="64"/>
                </a:lnTo>
                <a:lnTo>
                  <a:pt x="298" y="56"/>
                </a:lnTo>
                <a:lnTo>
                  <a:pt x="290" y="50"/>
                </a:lnTo>
                <a:lnTo>
                  <a:pt x="280" y="48"/>
                </a:lnTo>
                <a:lnTo>
                  <a:pt x="280" y="48"/>
                </a:lnTo>
                <a:close/>
                <a:moveTo>
                  <a:pt x="68" y="164"/>
                </a:moveTo>
                <a:lnTo>
                  <a:pt x="68" y="164"/>
                </a:lnTo>
                <a:lnTo>
                  <a:pt x="62" y="160"/>
                </a:lnTo>
                <a:lnTo>
                  <a:pt x="56" y="154"/>
                </a:lnTo>
                <a:lnTo>
                  <a:pt x="56" y="154"/>
                </a:lnTo>
                <a:lnTo>
                  <a:pt x="56" y="154"/>
                </a:lnTo>
                <a:lnTo>
                  <a:pt x="16" y="82"/>
                </a:lnTo>
                <a:lnTo>
                  <a:pt x="16" y="82"/>
                </a:lnTo>
                <a:lnTo>
                  <a:pt x="16" y="80"/>
                </a:lnTo>
                <a:lnTo>
                  <a:pt x="16" y="80"/>
                </a:lnTo>
                <a:lnTo>
                  <a:pt x="14" y="74"/>
                </a:lnTo>
                <a:lnTo>
                  <a:pt x="14" y="74"/>
                </a:lnTo>
                <a:lnTo>
                  <a:pt x="16" y="70"/>
                </a:lnTo>
                <a:lnTo>
                  <a:pt x="18" y="66"/>
                </a:lnTo>
                <a:lnTo>
                  <a:pt x="22" y="64"/>
                </a:lnTo>
                <a:lnTo>
                  <a:pt x="26" y="64"/>
                </a:lnTo>
                <a:lnTo>
                  <a:pt x="68" y="64"/>
                </a:lnTo>
                <a:lnTo>
                  <a:pt x="68" y="164"/>
                </a:lnTo>
                <a:close/>
                <a:moveTo>
                  <a:pt x="180" y="286"/>
                </a:moveTo>
                <a:lnTo>
                  <a:pt x="180" y="286"/>
                </a:lnTo>
                <a:lnTo>
                  <a:pt x="186" y="288"/>
                </a:lnTo>
                <a:lnTo>
                  <a:pt x="190" y="290"/>
                </a:lnTo>
                <a:lnTo>
                  <a:pt x="192" y="296"/>
                </a:lnTo>
                <a:lnTo>
                  <a:pt x="194" y="300"/>
                </a:lnTo>
                <a:lnTo>
                  <a:pt x="194" y="308"/>
                </a:lnTo>
                <a:lnTo>
                  <a:pt x="112" y="308"/>
                </a:lnTo>
                <a:lnTo>
                  <a:pt x="112" y="300"/>
                </a:lnTo>
                <a:lnTo>
                  <a:pt x="112" y="300"/>
                </a:lnTo>
                <a:lnTo>
                  <a:pt x="114" y="296"/>
                </a:lnTo>
                <a:lnTo>
                  <a:pt x="116" y="290"/>
                </a:lnTo>
                <a:lnTo>
                  <a:pt x="120" y="288"/>
                </a:lnTo>
                <a:lnTo>
                  <a:pt x="126" y="286"/>
                </a:lnTo>
                <a:lnTo>
                  <a:pt x="152" y="286"/>
                </a:lnTo>
                <a:lnTo>
                  <a:pt x="180" y="286"/>
                </a:lnTo>
                <a:close/>
                <a:moveTo>
                  <a:pt x="222" y="56"/>
                </a:moveTo>
                <a:lnTo>
                  <a:pt x="222" y="170"/>
                </a:lnTo>
                <a:lnTo>
                  <a:pt x="222" y="170"/>
                </a:lnTo>
                <a:lnTo>
                  <a:pt x="222" y="172"/>
                </a:lnTo>
                <a:lnTo>
                  <a:pt x="222" y="172"/>
                </a:lnTo>
                <a:lnTo>
                  <a:pt x="222" y="174"/>
                </a:lnTo>
                <a:lnTo>
                  <a:pt x="222" y="174"/>
                </a:lnTo>
                <a:lnTo>
                  <a:pt x="220" y="186"/>
                </a:lnTo>
                <a:lnTo>
                  <a:pt x="216" y="198"/>
                </a:lnTo>
                <a:lnTo>
                  <a:pt x="208" y="208"/>
                </a:lnTo>
                <a:lnTo>
                  <a:pt x="200" y="218"/>
                </a:lnTo>
                <a:lnTo>
                  <a:pt x="190" y="226"/>
                </a:lnTo>
                <a:lnTo>
                  <a:pt x="178" y="232"/>
                </a:lnTo>
                <a:lnTo>
                  <a:pt x="166" y="234"/>
                </a:lnTo>
                <a:lnTo>
                  <a:pt x="152" y="236"/>
                </a:lnTo>
                <a:lnTo>
                  <a:pt x="152" y="236"/>
                </a:lnTo>
                <a:lnTo>
                  <a:pt x="140" y="234"/>
                </a:lnTo>
                <a:lnTo>
                  <a:pt x="128" y="232"/>
                </a:lnTo>
                <a:lnTo>
                  <a:pt x="116" y="226"/>
                </a:lnTo>
                <a:lnTo>
                  <a:pt x="106" y="218"/>
                </a:lnTo>
                <a:lnTo>
                  <a:pt x="98" y="208"/>
                </a:lnTo>
                <a:lnTo>
                  <a:pt x="90" y="198"/>
                </a:lnTo>
                <a:lnTo>
                  <a:pt x="86" y="186"/>
                </a:lnTo>
                <a:lnTo>
                  <a:pt x="84" y="174"/>
                </a:lnTo>
                <a:lnTo>
                  <a:pt x="84" y="172"/>
                </a:lnTo>
                <a:lnTo>
                  <a:pt x="84" y="172"/>
                </a:lnTo>
                <a:lnTo>
                  <a:pt x="82" y="170"/>
                </a:lnTo>
                <a:lnTo>
                  <a:pt x="82" y="56"/>
                </a:lnTo>
                <a:lnTo>
                  <a:pt x="82" y="14"/>
                </a:lnTo>
                <a:lnTo>
                  <a:pt x="222" y="14"/>
                </a:lnTo>
                <a:lnTo>
                  <a:pt x="222" y="56"/>
                </a:lnTo>
                <a:close/>
                <a:moveTo>
                  <a:pt x="290" y="80"/>
                </a:moveTo>
                <a:lnTo>
                  <a:pt x="290" y="80"/>
                </a:lnTo>
                <a:lnTo>
                  <a:pt x="290" y="82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44" y="160"/>
                </a:lnTo>
                <a:lnTo>
                  <a:pt x="238" y="164"/>
                </a:lnTo>
                <a:lnTo>
                  <a:pt x="238" y="64"/>
                </a:lnTo>
                <a:lnTo>
                  <a:pt x="280" y="64"/>
                </a:lnTo>
                <a:lnTo>
                  <a:pt x="280" y="64"/>
                </a:lnTo>
                <a:lnTo>
                  <a:pt x="284" y="64"/>
                </a:lnTo>
                <a:lnTo>
                  <a:pt x="288" y="66"/>
                </a:lnTo>
                <a:lnTo>
                  <a:pt x="290" y="70"/>
                </a:lnTo>
                <a:lnTo>
                  <a:pt x="292" y="74"/>
                </a:lnTo>
                <a:lnTo>
                  <a:pt x="292" y="74"/>
                </a:lnTo>
                <a:lnTo>
                  <a:pt x="290" y="80"/>
                </a:lnTo>
                <a:lnTo>
                  <a:pt x="290" y="8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799" y="1791867"/>
            <a:ext cx="987259" cy="932411"/>
          </a:xfrm>
          <a:prstGeom prst="rect">
            <a:avLst/>
          </a:prstGeom>
        </p:spPr>
      </p:pic>
      <p:sp>
        <p:nvSpPr>
          <p:cNvPr id="27" name="空心弧 26"/>
          <p:cNvSpPr/>
          <p:nvPr/>
        </p:nvSpPr>
        <p:spPr>
          <a:xfrm rot="10965428">
            <a:off x="5528852" y="16502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108066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5005967" y="3628708"/>
            <a:ext cx="22549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31" name="组 19"/>
          <p:cNvGrpSpPr/>
          <p:nvPr/>
        </p:nvGrpSpPr>
        <p:grpSpPr>
          <a:xfrm>
            <a:off x="5933441" y="2087700"/>
            <a:ext cx="349250" cy="466725"/>
            <a:chOff x="3910013" y="1676400"/>
            <a:chExt cx="349250" cy="466725"/>
          </a:xfrm>
          <a:solidFill>
            <a:schemeClr val="bg1"/>
          </a:solidFill>
        </p:grpSpPr>
        <p:sp>
          <p:nvSpPr>
            <p:cNvPr id="32" name="Freeform 139"/>
            <p:cNvSpPr>
              <a:spLocks noEditPoints="1"/>
            </p:cNvSpPr>
            <p:nvPr/>
          </p:nvSpPr>
          <p:spPr bwMode="auto">
            <a:xfrm>
              <a:off x="3910013" y="1676400"/>
              <a:ext cx="349250" cy="466725"/>
            </a:xfrm>
            <a:custGeom>
              <a:avLst/>
              <a:gdLst/>
              <a:ahLst/>
              <a:cxnLst>
                <a:cxn ang="0">
                  <a:pos x="110" y="294"/>
                </a:cxn>
                <a:cxn ang="0">
                  <a:pos x="96" y="288"/>
                </a:cxn>
                <a:cxn ang="0">
                  <a:pos x="76" y="266"/>
                </a:cxn>
                <a:cxn ang="0">
                  <a:pos x="44" y="226"/>
                </a:cxn>
                <a:cxn ang="0">
                  <a:pos x="14" y="172"/>
                </a:cxn>
                <a:cxn ang="0">
                  <a:pos x="4" y="142"/>
                </a:cxn>
                <a:cxn ang="0">
                  <a:pos x="0" y="114"/>
                </a:cxn>
                <a:cxn ang="0">
                  <a:pos x="0" y="100"/>
                </a:cxn>
                <a:cxn ang="0">
                  <a:pos x="6" y="74"/>
                </a:cxn>
                <a:cxn ang="0">
                  <a:pos x="14" y="52"/>
                </a:cxn>
                <a:cxn ang="0">
                  <a:pos x="28" y="32"/>
                </a:cxn>
                <a:cxn ang="0">
                  <a:pos x="36" y="24"/>
                </a:cxn>
                <a:cxn ang="0">
                  <a:pos x="70" y="6"/>
                </a:cxn>
                <a:cxn ang="0">
                  <a:pos x="110" y="0"/>
                </a:cxn>
                <a:cxn ang="0">
                  <a:pos x="132" y="0"/>
                </a:cxn>
                <a:cxn ang="0">
                  <a:pos x="168" y="14"/>
                </a:cxn>
                <a:cxn ang="0">
                  <a:pos x="184" y="24"/>
                </a:cxn>
                <a:cxn ang="0">
                  <a:pos x="200" y="42"/>
                </a:cxn>
                <a:cxn ang="0">
                  <a:pos x="212" y="62"/>
                </a:cxn>
                <a:cxn ang="0">
                  <a:pos x="218" y="86"/>
                </a:cxn>
                <a:cxn ang="0">
                  <a:pos x="220" y="114"/>
                </a:cxn>
                <a:cxn ang="0">
                  <a:pos x="220" y="128"/>
                </a:cxn>
                <a:cxn ang="0">
                  <a:pos x="212" y="158"/>
                </a:cxn>
                <a:cxn ang="0">
                  <a:pos x="192" y="200"/>
                </a:cxn>
                <a:cxn ang="0">
                  <a:pos x="160" y="248"/>
                </a:cxn>
                <a:cxn ang="0">
                  <a:pos x="126" y="288"/>
                </a:cxn>
                <a:cxn ang="0">
                  <a:pos x="118" y="292"/>
                </a:cxn>
                <a:cxn ang="0">
                  <a:pos x="110" y="294"/>
                </a:cxn>
                <a:cxn ang="0">
                  <a:pos x="110" y="16"/>
                </a:cxn>
                <a:cxn ang="0">
                  <a:pos x="86" y="18"/>
                </a:cxn>
                <a:cxn ang="0">
                  <a:pos x="66" y="24"/>
                </a:cxn>
                <a:cxn ang="0">
                  <a:pos x="38" y="48"/>
                </a:cxn>
                <a:cxn ang="0">
                  <a:pos x="22" y="80"/>
                </a:cxn>
                <a:cxn ang="0">
                  <a:pos x="16" y="114"/>
                </a:cxn>
                <a:cxn ang="0">
                  <a:pos x="18" y="126"/>
                </a:cxn>
                <a:cxn ang="0">
                  <a:pos x="24" y="154"/>
                </a:cxn>
                <a:cxn ang="0">
                  <a:pos x="42" y="194"/>
                </a:cxn>
                <a:cxn ang="0">
                  <a:pos x="74" y="238"/>
                </a:cxn>
                <a:cxn ang="0">
                  <a:pos x="106" y="276"/>
                </a:cxn>
                <a:cxn ang="0">
                  <a:pos x="110" y="278"/>
                </a:cxn>
                <a:cxn ang="0">
                  <a:pos x="114" y="276"/>
                </a:cxn>
                <a:cxn ang="0">
                  <a:pos x="146" y="238"/>
                </a:cxn>
                <a:cxn ang="0">
                  <a:pos x="178" y="194"/>
                </a:cxn>
                <a:cxn ang="0">
                  <a:pos x="196" y="154"/>
                </a:cxn>
                <a:cxn ang="0">
                  <a:pos x="204" y="126"/>
                </a:cxn>
                <a:cxn ang="0">
                  <a:pos x="204" y="114"/>
                </a:cxn>
                <a:cxn ang="0">
                  <a:pos x="200" y="80"/>
                </a:cxn>
                <a:cxn ang="0">
                  <a:pos x="184" y="48"/>
                </a:cxn>
                <a:cxn ang="0">
                  <a:pos x="154" y="24"/>
                </a:cxn>
                <a:cxn ang="0">
                  <a:pos x="134" y="18"/>
                </a:cxn>
                <a:cxn ang="0">
                  <a:pos x="110" y="16"/>
                </a:cxn>
              </a:cxnLst>
              <a:rect l="0" t="0" r="r" b="b"/>
              <a:pathLst>
                <a:path w="220" h="294">
                  <a:moveTo>
                    <a:pt x="110" y="294"/>
                  </a:moveTo>
                  <a:lnTo>
                    <a:pt x="110" y="294"/>
                  </a:lnTo>
                  <a:lnTo>
                    <a:pt x="102" y="292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76" y="266"/>
                  </a:lnTo>
                  <a:lnTo>
                    <a:pt x="60" y="248"/>
                  </a:lnTo>
                  <a:lnTo>
                    <a:pt x="44" y="226"/>
                  </a:lnTo>
                  <a:lnTo>
                    <a:pt x="28" y="200"/>
                  </a:lnTo>
                  <a:lnTo>
                    <a:pt x="14" y="172"/>
                  </a:lnTo>
                  <a:lnTo>
                    <a:pt x="8" y="158"/>
                  </a:lnTo>
                  <a:lnTo>
                    <a:pt x="4" y="142"/>
                  </a:lnTo>
                  <a:lnTo>
                    <a:pt x="2" y="12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2" y="86"/>
                  </a:lnTo>
                  <a:lnTo>
                    <a:pt x="6" y="74"/>
                  </a:lnTo>
                  <a:lnTo>
                    <a:pt x="10" y="62"/>
                  </a:lnTo>
                  <a:lnTo>
                    <a:pt x="14" y="52"/>
                  </a:lnTo>
                  <a:lnTo>
                    <a:pt x="20" y="42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52" y="14"/>
                  </a:lnTo>
                  <a:lnTo>
                    <a:pt x="70" y="6"/>
                  </a:lnTo>
                  <a:lnTo>
                    <a:pt x="9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0"/>
                  </a:lnTo>
                  <a:lnTo>
                    <a:pt x="150" y="6"/>
                  </a:lnTo>
                  <a:lnTo>
                    <a:pt x="168" y="1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92" y="32"/>
                  </a:lnTo>
                  <a:lnTo>
                    <a:pt x="200" y="42"/>
                  </a:lnTo>
                  <a:lnTo>
                    <a:pt x="206" y="52"/>
                  </a:lnTo>
                  <a:lnTo>
                    <a:pt x="212" y="62"/>
                  </a:lnTo>
                  <a:lnTo>
                    <a:pt x="216" y="74"/>
                  </a:lnTo>
                  <a:lnTo>
                    <a:pt x="218" y="86"/>
                  </a:lnTo>
                  <a:lnTo>
                    <a:pt x="220" y="100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20" y="128"/>
                  </a:lnTo>
                  <a:lnTo>
                    <a:pt x="216" y="142"/>
                  </a:lnTo>
                  <a:lnTo>
                    <a:pt x="212" y="158"/>
                  </a:lnTo>
                  <a:lnTo>
                    <a:pt x="206" y="172"/>
                  </a:lnTo>
                  <a:lnTo>
                    <a:pt x="192" y="200"/>
                  </a:lnTo>
                  <a:lnTo>
                    <a:pt x="176" y="226"/>
                  </a:lnTo>
                  <a:lnTo>
                    <a:pt x="160" y="248"/>
                  </a:lnTo>
                  <a:lnTo>
                    <a:pt x="144" y="266"/>
                  </a:lnTo>
                  <a:lnTo>
                    <a:pt x="126" y="288"/>
                  </a:lnTo>
                  <a:lnTo>
                    <a:pt x="126" y="288"/>
                  </a:lnTo>
                  <a:lnTo>
                    <a:pt x="118" y="292"/>
                  </a:lnTo>
                  <a:lnTo>
                    <a:pt x="110" y="294"/>
                  </a:lnTo>
                  <a:lnTo>
                    <a:pt x="110" y="294"/>
                  </a:lnTo>
                  <a:close/>
                  <a:moveTo>
                    <a:pt x="110" y="16"/>
                  </a:moveTo>
                  <a:lnTo>
                    <a:pt x="110" y="16"/>
                  </a:lnTo>
                  <a:lnTo>
                    <a:pt x="98" y="16"/>
                  </a:lnTo>
                  <a:lnTo>
                    <a:pt x="86" y="18"/>
                  </a:lnTo>
                  <a:lnTo>
                    <a:pt x="76" y="20"/>
                  </a:lnTo>
                  <a:lnTo>
                    <a:pt x="66" y="24"/>
                  </a:lnTo>
                  <a:lnTo>
                    <a:pt x="50" y="34"/>
                  </a:lnTo>
                  <a:lnTo>
                    <a:pt x="38" y="48"/>
                  </a:lnTo>
                  <a:lnTo>
                    <a:pt x="28" y="62"/>
                  </a:lnTo>
                  <a:lnTo>
                    <a:pt x="22" y="80"/>
                  </a:lnTo>
                  <a:lnTo>
                    <a:pt x="18" y="96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8" y="126"/>
                  </a:lnTo>
                  <a:lnTo>
                    <a:pt x="20" y="140"/>
                  </a:lnTo>
                  <a:lnTo>
                    <a:pt x="24" y="154"/>
                  </a:lnTo>
                  <a:lnTo>
                    <a:pt x="30" y="168"/>
                  </a:lnTo>
                  <a:lnTo>
                    <a:pt x="42" y="194"/>
                  </a:lnTo>
                  <a:lnTo>
                    <a:pt x="58" y="218"/>
                  </a:lnTo>
                  <a:lnTo>
                    <a:pt x="74" y="238"/>
                  </a:lnTo>
                  <a:lnTo>
                    <a:pt x="88" y="256"/>
                  </a:lnTo>
                  <a:lnTo>
                    <a:pt x="106" y="276"/>
                  </a:lnTo>
                  <a:lnTo>
                    <a:pt x="106" y="276"/>
                  </a:lnTo>
                  <a:lnTo>
                    <a:pt x="110" y="278"/>
                  </a:lnTo>
                  <a:lnTo>
                    <a:pt x="114" y="276"/>
                  </a:lnTo>
                  <a:lnTo>
                    <a:pt x="114" y="276"/>
                  </a:lnTo>
                  <a:lnTo>
                    <a:pt x="132" y="256"/>
                  </a:lnTo>
                  <a:lnTo>
                    <a:pt x="146" y="238"/>
                  </a:lnTo>
                  <a:lnTo>
                    <a:pt x="162" y="218"/>
                  </a:lnTo>
                  <a:lnTo>
                    <a:pt x="178" y="194"/>
                  </a:lnTo>
                  <a:lnTo>
                    <a:pt x="192" y="168"/>
                  </a:lnTo>
                  <a:lnTo>
                    <a:pt x="196" y="154"/>
                  </a:lnTo>
                  <a:lnTo>
                    <a:pt x="200" y="140"/>
                  </a:lnTo>
                  <a:lnTo>
                    <a:pt x="204" y="126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4" y="96"/>
                  </a:lnTo>
                  <a:lnTo>
                    <a:pt x="200" y="80"/>
                  </a:lnTo>
                  <a:lnTo>
                    <a:pt x="192" y="62"/>
                  </a:lnTo>
                  <a:lnTo>
                    <a:pt x="184" y="48"/>
                  </a:lnTo>
                  <a:lnTo>
                    <a:pt x="170" y="34"/>
                  </a:lnTo>
                  <a:lnTo>
                    <a:pt x="154" y="24"/>
                  </a:lnTo>
                  <a:lnTo>
                    <a:pt x="144" y="20"/>
                  </a:lnTo>
                  <a:lnTo>
                    <a:pt x="134" y="18"/>
                  </a:lnTo>
                  <a:lnTo>
                    <a:pt x="122" y="16"/>
                  </a:lnTo>
                  <a:lnTo>
                    <a:pt x="110" y="16"/>
                  </a:lnTo>
                  <a:lnTo>
                    <a:pt x="11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40"/>
            <p:cNvSpPr>
              <a:spLocks noEditPoints="1"/>
            </p:cNvSpPr>
            <p:nvPr/>
          </p:nvSpPr>
          <p:spPr bwMode="auto">
            <a:xfrm>
              <a:off x="3992563" y="1739900"/>
              <a:ext cx="184150" cy="180975"/>
            </a:xfrm>
            <a:custGeom>
              <a:avLst/>
              <a:gdLst/>
              <a:ahLst/>
              <a:cxnLst>
                <a:cxn ang="0">
                  <a:pos x="58" y="114"/>
                </a:cxn>
                <a:cxn ang="0">
                  <a:pos x="36" y="110"/>
                </a:cxn>
                <a:cxn ang="0">
                  <a:pos x="18" y="98"/>
                </a:cxn>
                <a:cxn ang="0">
                  <a:pos x="6" y="80"/>
                </a:cxn>
                <a:cxn ang="0">
                  <a:pos x="0" y="58"/>
                </a:cxn>
                <a:cxn ang="0">
                  <a:pos x="2" y="46"/>
                </a:cxn>
                <a:cxn ang="0">
                  <a:pos x="10" y="24"/>
                </a:cxn>
                <a:cxn ang="0">
                  <a:pos x="26" y="10"/>
                </a:cxn>
                <a:cxn ang="0">
                  <a:pos x="46" y="0"/>
                </a:cxn>
                <a:cxn ang="0">
                  <a:pos x="58" y="0"/>
                </a:cxn>
                <a:cxn ang="0">
                  <a:pos x="80" y="4"/>
                </a:cxn>
                <a:cxn ang="0">
                  <a:pos x="100" y="16"/>
                </a:cxn>
                <a:cxn ang="0">
                  <a:pos x="112" y="34"/>
                </a:cxn>
                <a:cxn ang="0">
                  <a:pos x="116" y="58"/>
                </a:cxn>
                <a:cxn ang="0">
                  <a:pos x="114" y="68"/>
                </a:cxn>
                <a:cxn ang="0">
                  <a:pos x="106" y="90"/>
                </a:cxn>
                <a:cxn ang="0">
                  <a:pos x="90" y="104"/>
                </a:cxn>
                <a:cxn ang="0">
                  <a:pos x="70" y="114"/>
                </a:cxn>
                <a:cxn ang="0">
                  <a:pos x="58" y="114"/>
                </a:cxn>
                <a:cxn ang="0">
                  <a:pos x="58" y="16"/>
                </a:cxn>
                <a:cxn ang="0">
                  <a:pos x="42" y="18"/>
                </a:cxn>
                <a:cxn ang="0">
                  <a:pos x="30" y="28"/>
                </a:cxn>
                <a:cxn ang="0">
                  <a:pos x="20" y="42"/>
                </a:cxn>
                <a:cxn ang="0">
                  <a:pos x="16" y="58"/>
                </a:cxn>
                <a:cxn ang="0">
                  <a:pos x="18" y="66"/>
                </a:cxn>
                <a:cxn ang="0">
                  <a:pos x="24" y="80"/>
                </a:cxn>
                <a:cxn ang="0">
                  <a:pos x="36" y="92"/>
                </a:cxn>
                <a:cxn ang="0">
                  <a:pos x="50" y="98"/>
                </a:cxn>
                <a:cxn ang="0">
                  <a:pos x="58" y="98"/>
                </a:cxn>
                <a:cxn ang="0">
                  <a:pos x="74" y="96"/>
                </a:cxn>
                <a:cxn ang="0">
                  <a:pos x="88" y="86"/>
                </a:cxn>
                <a:cxn ang="0">
                  <a:pos x="96" y="74"/>
                </a:cxn>
                <a:cxn ang="0">
                  <a:pos x="100" y="58"/>
                </a:cxn>
                <a:cxn ang="0">
                  <a:pos x="98" y="48"/>
                </a:cxn>
                <a:cxn ang="0">
                  <a:pos x="92" y="34"/>
                </a:cxn>
                <a:cxn ang="0">
                  <a:pos x="82" y="22"/>
                </a:cxn>
                <a:cxn ang="0">
                  <a:pos x="66" y="16"/>
                </a:cxn>
                <a:cxn ang="0">
                  <a:pos x="58" y="16"/>
                </a:cxn>
              </a:cxnLst>
              <a:rect l="0" t="0" r="r" b="b"/>
              <a:pathLst>
                <a:path w="116" h="114">
                  <a:moveTo>
                    <a:pt x="58" y="114"/>
                  </a:moveTo>
                  <a:lnTo>
                    <a:pt x="58" y="114"/>
                  </a:lnTo>
                  <a:lnTo>
                    <a:pt x="46" y="114"/>
                  </a:lnTo>
                  <a:lnTo>
                    <a:pt x="36" y="110"/>
                  </a:lnTo>
                  <a:lnTo>
                    <a:pt x="26" y="104"/>
                  </a:lnTo>
                  <a:lnTo>
                    <a:pt x="18" y="98"/>
                  </a:lnTo>
                  <a:lnTo>
                    <a:pt x="10" y="90"/>
                  </a:lnTo>
                  <a:lnTo>
                    <a:pt x="6" y="80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100" y="16"/>
                  </a:lnTo>
                  <a:lnTo>
                    <a:pt x="106" y="24"/>
                  </a:lnTo>
                  <a:lnTo>
                    <a:pt x="112" y="34"/>
                  </a:lnTo>
                  <a:lnTo>
                    <a:pt x="114" y="46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4" y="68"/>
                  </a:lnTo>
                  <a:lnTo>
                    <a:pt x="112" y="80"/>
                  </a:lnTo>
                  <a:lnTo>
                    <a:pt x="106" y="90"/>
                  </a:lnTo>
                  <a:lnTo>
                    <a:pt x="100" y="98"/>
                  </a:lnTo>
                  <a:lnTo>
                    <a:pt x="90" y="104"/>
                  </a:lnTo>
                  <a:lnTo>
                    <a:pt x="80" y="110"/>
                  </a:lnTo>
                  <a:lnTo>
                    <a:pt x="70" y="114"/>
                  </a:lnTo>
                  <a:lnTo>
                    <a:pt x="58" y="114"/>
                  </a:lnTo>
                  <a:lnTo>
                    <a:pt x="58" y="1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6" y="22"/>
                  </a:lnTo>
                  <a:lnTo>
                    <a:pt x="30" y="28"/>
                  </a:lnTo>
                  <a:lnTo>
                    <a:pt x="24" y="34"/>
                  </a:lnTo>
                  <a:lnTo>
                    <a:pt x="20" y="42"/>
                  </a:lnTo>
                  <a:lnTo>
                    <a:pt x="18" y="4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8" y="66"/>
                  </a:lnTo>
                  <a:lnTo>
                    <a:pt x="20" y="74"/>
                  </a:lnTo>
                  <a:lnTo>
                    <a:pt x="24" y="80"/>
                  </a:lnTo>
                  <a:lnTo>
                    <a:pt x="30" y="86"/>
                  </a:lnTo>
                  <a:lnTo>
                    <a:pt x="36" y="92"/>
                  </a:lnTo>
                  <a:lnTo>
                    <a:pt x="42" y="96"/>
                  </a:lnTo>
                  <a:lnTo>
                    <a:pt x="50" y="98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66" y="98"/>
                  </a:lnTo>
                  <a:lnTo>
                    <a:pt x="74" y="96"/>
                  </a:lnTo>
                  <a:lnTo>
                    <a:pt x="82" y="92"/>
                  </a:lnTo>
                  <a:lnTo>
                    <a:pt x="88" y="86"/>
                  </a:lnTo>
                  <a:lnTo>
                    <a:pt x="92" y="80"/>
                  </a:lnTo>
                  <a:lnTo>
                    <a:pt x="96" y="74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48"/>
                  </a:lnTo>
                  <a:lnTo>
                    <a:pt x="96" y="40"/>
                  </a:lnTo>
                  <a:lnTo>
                    <a:pt x="92" y="34"/>
                  </a:lnTo>
                  <a:lnTo>
                    <a:pt x="88" y="28"/>
                  </a:lnTo>
                  <a:lnTo>
                    <a:pt x="82" y="22"/>
                  </a:lnTo>
                  <a:lnTo>
                    <a:pt x="74" y="18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656" y="1791867"/>
            <a:ext cx="987259" cy="932411"/>
          </a:xfrm>
          <a:prstGeom prst="rect">
            <a:avLst/>
          </a:prstGeom>
        </p:spPr>
      </p:pic>
      <p:sp>
        <p:nvSpPr>
          <p:cNvPr id="35" name="空心弧 34"/>
          <p:cNvSpPr/>
          <p:nvPr/>
        </p:nvSpPr>
        <p:spPr>
          <a:xfrm rot="10965428">
            <a:off x="8439709" y="16502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9018923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7916824" y="3628708"/>
            <a:ext cx="22549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点击此处添加基本信息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1" name="Freeform 156"/>
          <p:cNvSpPr>
            <a:spLocks noEditPoints="1"/>
          </p:cNvSpPr>
          <p:nvPr/>
        </p:nvSpPr>
        <p:spPr bwMode="auto">
          <a:xfrm>
            <a:off x="8750223" y="2060954"/>
            <a:ext cx="504825" cy="479425"/>
          </a:xfrm>
          <a:custGeom>
            <a:avLst/>
            <a:gdLst/>
            <a:ahLst/>
            <a:cxnLst>
              <a:cxn ang="0">
                <a:pos x="30" y="302"/>
              </a:cxn>
              <a:cxn ang="0">
                <a:pos x="24" y="300"/>
              </a:cxn>
              <a:cxn ang="0">
                <a:pos x="8" y="292"/>
              </a:cxn>
              <a:cxn ang="0">
                <a:pos x="0" y="278"/>
              </a:cxn>
              <a:cxn ang="0">
                <a:pos x="0" y="238"/>
              </a:cxn>
              <a:cxn ang="0">
                <a:pos x="2" y="230"/>
              </a:cxn>
              <a:cxn ang="0">
                <a:pos x="12" y="214"/>
              </a:cxn>
              <a:cxn ang="0">
                <a:pos x="100" y="186"/>
              </a:cxn>
              <a:cxn ang="0">
                <a:pos x="90" y="166"/>
              </a:cxn>
              <a:cxn ang="0">
                <a:pos x="76" y="120"/>
              </a:cxn>
              <a:cxn ang="0">
                <a:pos x="74" y="94"/>
              </a:cxn>
              <a:cxn ang="0">
                <a:pos x="80" y="56"/>
              </a:cxn>
              <a:cxn ang="0">
                <a:pos x="98" y="26"/>
              </a:cxn>
              <a:cxn ang="0">
                <a:pos x="124" y="6"/>
              </a:cxn>
              <a:cxn ang="0">
                <a:pos x="158" y="0"/>
              </a:cxn>
              <a:cxn ang="0">
                <a:pos x="176" y="2"/>
              </a:cxn>
              <a:cxn ang="0">
                <a:pos x="208" y="16"/>
              </a:cxn>
              <a:cxn ang="0">
                <a:pos x="230" y="40"/>
              </a:cxn>
              <a:cxn ang="0">
                <a:pos x="242" y="74"/>
              </a:cxn>
              <a:cxn ang="0">
                <a:pos x="244" y="94"/>
              </a:cxn>
              <a:cxn ang="0">
                <a:pos x="236" y="144"/>
              </a:cxn>
              <a:cxn ang="0">
                <a:pos x="216" y="186"/>
              </a:cxn>
              <a:cxn ang="0">
                <a:pos x="296" y="210"/>
              </a:cxn>
              <a:cxn ang="0">
                <a:pos x="312" y="222"/>
              </a:cxn>
              <a:cxn ang="0">
                <a:pos x="318" y="238"/>
              </a:cxn>
              <a:cxn ang="0">
                <a:pos x="318" y="272"/>
              </a:cxn>
              <a:cxn ang="0">
                <a:pos x="316" y="284"/>
              </a:cxn>
              <a:cxn ang="0">
                <a:pos x="300" y="300"/>
              </a:cxn>
              <a:cxn ang="0">
                <a:pos x="288" y="302"/>
              </a:cxn>
              <a:cxn ang="0">
                <a:pos x="158" y="16"/>
              </a:cxn>
              <a:cxn ang="0">
                <a:pos x="144" y="18"/>
              </a:cxn>
              <a:cxn ang="0">
                <a:pos x="118" y="28"/>
              </a:cxn>
              <a:cxn ang="0">
                <a:pos x="102" y="48"/>
              </a:cxn>
              <a:cxn ang="0">
                <a:pos x="92" y="78"/>
              </a:cxn>
              <a:cxn ang="0">
                <a:pos x="90" y="94"/>
              </a:cxn>
              <a:cxn ang="0">
                <a:pos x="98" y="144"/>
              </a:cxn>
              <a:cxn ang="0">
                <a:pos x="120" y="184"/>
              </a:cxn>
              <a:cxn ang="0">
                <a:pos x="26" y="226"/>
              </a:cxn>
              <a:cxn ang="0">
                <a:pos x="22" y="228"/>
              </a:cxn>
              <a:cxn ang="0">
                <a:pos x="16" y="234"/>
              </a:cxn>
              <a:cxn ang="0">
                <a:pos x="16" y="272"/>
              </a:cxn>
              <a:cxn ang="0">
                <a:pos x="18" y="276"/>
              </a:cxn>
              <a:cxn ang="0">
                <a:pos x="24" y="284"/>
              </a:cxn>
              <a:cxn ang="0">
                <a:pos x="288" y="286"/>
              </a:cxn>
              <a:cxn ang="0">
                <a:pos x="292" y="284"/>
              </a:cxn>
              <a:cxn ang="0">
                <a:pos x="300" y="278"/>
              </a:cxn>
              <a:cxn ang="0">
                <a:pos x="302" y="272"/>
              </a:cxn>
              <a:cxn ang="0">
                <a:pos x="302" y="238"/>
              </a:cxn>
              <a:cxn ang="0">
                <a:pos x="298" y="230"/>
              </a:cxn>
              <a:cxn ang="0">
                <a:pos x="292" y="226"/>
              </a:cxn>
              <a:cxn ang="0">
                <a:pos x="198" y="184"/>
              </a:cxn>
              <a:cxn ang="0">
                <a:pos x="210" y="166"/>
              </a:cxn>
              <a:cxn ang="0">
                <a:pos x="224" y="120"/>
              </a:cxn>
              <a:cxn ang="0">
                <a:pos x="226" y="94"/>
              </a:cxn>
              <a:cxn ang="0">
                <a:pos x="222" y="62"/>
              </a:cxn>
              <a:cxn ang="0">
                <a:pos x="208" y="38"/>
              </a:cxn>
              <a:cxn ang="0">
                <a:pos x="188" y="22"/>
              </a:cxn>
              <a:cxn ang="0">
                <a:pos x="158" y="16"/>
              </a:cxn>
            </a:cxnLst>
            <a:rect l="0" t="0" r="r" b="b"/>
            <a:pathLst>
              <a:path w="318" h="302">
                <a:moveTo>
                  <a:pt x="288" y="302"/>
                </a:moveTo>
                <a:lnTo>
                  <a:pt x="30" y="302"/>
                </a:lnTo>
                <a:lnTo>
                  <a:pt x="30" y="302"/>
                </a:lnTo>
                <a:lnTo>
                  <a:pt x="24" y="300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8"/>
                </a:lnTo>
                <a:lnTo>
                  <a:pt x="0" y="272"/>
                </a:lnTo>
                <a:lnTo>
                  <a:pt x="0" y="238"/>
                </a:lnTo>
                <a:lnTo>
                  <a:pt x="0" y="238"/>
                </a:lnTo>
                <a:lnTo>
                  <a:pt x="2" y="230"/>
                </a:lnTo>
                <a:lnTo>
                  <a:pt x="6" y="222"/>
                </a:lnTo>
                <a:lnTo>
                  <a:pt x="12" y="214"/>
                </a:lnTo>
                <a:lnTo>
                  <a:pt x="20" y="210"/>
                </a:lnTo>
                <a:lnTo>
                  <a:pt x="100" y="186"/>
                </a:lnTo>
                <a:lnTo>
                  <a:pt x="100" y="186"/>
                </a:lnTo>
                <a:lnTo>
                  <a:pt x="90" y="166"/>
                </a:lnTo>
                <a:lnTo>
                  <a:pt x="82" y="144"/>
                </a:lnTo>
                <a:lnTo>
                  <a:pt x="76" y="120"/>
                </a:lnTo>
                <a:lnTo>
                  <a:pt x="74" y="94"/>
                </a:lnTo>
                <a:lnTo>
                  <a:pt x="74" y="94"/>
                </a:lnTo>
                <a:lnTo>
                  <a:pt x="76" y="74"/>
                </a:lnTo>
                <a:lnTo>
                  <a:pt x="80" y="56"/>
                </a:lnTo>
                <a:lnTo>
                  <a:pt x="88" y="40"/>
                </a:lnTo>
                <a:lnTo>
                  <a:pt x="98" y="26"/>
                </a:lnTo>
                <a:lnTo>
                  <a:pt x="110" y="16"/>
                </a:lnTo>
                <a:lnTo>
                  <a:pt x="124" y="6"/>
                </a:lnTo>
                <a:lnTo>
                  <a:pt x="140" y="2"/>
                </a:lnTo>
                <a:lnTo>
                  <a:pt x="158" y="0"/>
                </a:lnTo>
                <a:lnTo>
                  <a:pt x="158" y="0"/>
                </a:lnTo>
                <a:lnTo>
                  <a:pt x="176" y="2"/>
                </a:lnTo>
                <a:lnTo>
                  <a:pt x="194" y="6"/>
                </a:lnTo>
                <a:lnTo>
                  <a:pt x="208" y="16"/>
                </a:lnTo>
                <a:lnTo>
                  <a:pt x="220" y="26"/>
                </a:lnTo>
                <a:lnTo>
                  <a:pt x="230" y="40"/>
                </a:lnTo>
                <a:lnTo>
                  <a:pt x="238" y="56"/>
                </a:lnTo>
                <a:lnTo>
                  <a:pt x="242" y="74"/>
                </a:lnTo>
                <a:lnTo>
                  <a:pt x="244" y="94"/>
                </a:lnTo>
                <a:lnTo>
                  <a:pt x="244" y="94"/>
                </a:lnTo>
                <a:lnTo>
                  <a:pt x="242" y="120"/>
                </a:lnTo>
                <a:lnTo>
                  <a:pt x="236" y="144"/>
                </a:lnTo>
                <a:lnTo>
                  <a:pt x="228" y="166"/>
                </a:lnTo>
                <a:lnTo>
                  <a:pt x="216" y="186"/>
                </a:lnTo>
                <a:lnTo>
                  <a:pt x="296" y="210"/>
                </a:lnTo>
                <a:lnTo>
                  <a:pt x="296" y="210"/>
                </a:lnTo>
                <a:lnTo>
                  <a:pt x="306" y="214"/>
                </a:lnTo>
                <a:lnTo>
                  <a:pt x="312" y="222"/>
                </a:lnTo>
                <a:lnTo>
                  <a:pt x="316" y="230"/>
                </a:lnTo>
                <a:lnTo>
                  <a:pt x="318" y="238"/>
                </a:lnTo>
                <a:lnTo>
                  <a:pt x="318" y="272"/>
                </a:lnTo>
                <a:lnTo>
                  <a:pt x="318" y="272"/>
                </a:lnTo>
                <a:lnTo>
                  <a:pt x="316" y="278"/>
                </a:lnTo>
                <a:lnTo>
                  <a:pt x="316" y="284"/>
                </a:lnTo>
                <a:lnTo>
                  <a:pt x="308" y="292"/>
                </a:lnTo>
                <a:lnTo>
                  <a:pt x="300" y="300"/>
                </a:lnTo>
                <a:lnTo>
                  <a:pt x="294" y="300"/>
                </a:lnTo>
                <a:lnTo>
                  <a:pt x="288" y="302"/>
                </a:lnTo>
                <a:lnTo>
                  <a:pt x="288" y="302"/>
                </a:lnTo>
                <a:close/>
                <a:moveTo>
                  <a:pt x="158" y="16"/>
                </a:moveTo>
                <a:lnTo>
                  <a:pt x="158" y="16"/>
                </a:lnTo>
                <a:lnTo>
                  <a:pt x="144" y="18"/>
                </a:lnTo>
                <a:lnTo>
                  <a:pt x="130" y="22"/>
                </a:lnTo>
                <a:lnTo>
                  <a:pt x="118" y="28"/>
                </a:lnTo>
                <a:lnTo>
                  <a:pt x="108" y="38"/>
                </a:lnTo>
                <a:lnTo>
                  <a:pt x="102" y="48"/>
                </a:lnTo>
                <a:lnTo>
                  <a:pt x="96" y="62"/>
                </a:lnTo>
                <a:lnTo>
                  <a:pt x="92" y="78"/>
                </a:lnTo>
                <a:lnTo>
                  <a:pt x="90" y="94"/>
                </a:lnTo>
                <a:lnTo>
                  <a:pt x="90" y="94"/>
                </a:lnTo>
                <a:lnTo>
                  <a:pt x="92" y="120"/>
                </a:lnTo>
                <a:lnTo>
                  <a:pt x="98" y="144"/>
                </a:lnTo>
                <a:lnTo>
                  <a:pt x="108" y="166"/>
                </a:lnTo>
                <a:lnTo>
                  <a:pt x="120" y="184"/>
                </a:lnTo>
                <a:lnTo>
                  <a:pt x="128" y="194"/>
                </a:lnTo>
                <a:lnTo>
                  <a:pt x="26" y="226"/>
                </a:lnTo>
                <a:lnTo>
                  <a:pt x="26" y="226"/>
                </a:lnTo>
                <a:lnTo>
                  <a:pt x="22" y="228"/>
                </a:lnTo>
                <a:lnTo>
                  <a:pt x="18" y="230"/>
                </a:lnTo>
                <a:lnTo>
                  <a:pt x="16" y="234"/>
                </a:lnTo>
                <a:lnTo>
                  <a:pt x="16" y="238"/>
                </a:lnTo>
                <a:lnTo>
                  <a:pt x="16" y="272"/>
                </a:lnTo>
                <a:lnTo>
                  <a:pt x="16" y="272"/>
                </a:lnTo>
                <a:lnTo>
                  <a:pt x="18" y="276"/>
                </a:lnTo>
                <a:lnTo>
                  <a:pt x="20" y="282"/>
                </a:lnTo>
                <a:lnTo>
                  <a:pt x="24" y="284"/>
                </a:lnTo>
                <a:lnTo>
                  <a:pt x="30" y="286"/>
                </a:lnTo>
                <a:lnTo>
                  <a:pt x="288" y="286"/>
                </a:lnTo>
                <a:lnTo>
                  <a:pt x="288" y="286"/>
                </a:lnTo>
                <a:lnTo>
                  <a:pt x="292" y="284"/>
                </a:lnTo>
                <a:lnTo>
                  <a:pt x="296" y="282"/>
                </a:lnTo>
                <a:lnTo>
                  <a:pt x="300" y="278"/>
                </a:lnTo>
                <a:lnTo>
                  <a:pt x="302" y="272"/>
                </a:lnTo>
                <a:lnTo>
                  <a:pt x="302" y="272"/>
                </a:lnTo>
                <a:lnTo>
                  <a:pt x="302" y="238"/>
                </a:lnTo>
                <a:lnTo>
                  <a:pt x="302" y="238"/>
                </a:lnTo>
                <a:lnTo>
                  <a:pt x="300" y="234"/>
                </a:lnTo>
                <a:lnTo>
                  <a:pt x="298" y="230"/>
                </a:lnTo>
                <a:lnTo>
                  <a:pt x="296" y="228"/>
                </a:lnTo>
                <a:lnTo>
                  <a:pt x="292" y="226"/>
                </a:lnTo>
                <a:lnTo>
                  <a:pt x="190" y="194"/>
                </a:lnTo>
                <a:lnTo>
                  <a:pt x="198" y="184"/>
                </a:lnTo>
                <a:lnTo>
                  <a:pt x="198" y="184"/>
                </a:lnTo>
                <a:lnTo>
                  <a:pt x="210" y="166"/>
                </a:lnTo>
                <a:lnTo>
                  <a:pt x="218" y="144"/>
                </a:lnTo>
                <a:lnTo>
                  <a:pt x="224" y="120"/>
                </a:lnTo>
                <a:lnTo>
                  <a:pt x="226" y="94"/>
                </a:lnTo>
                <a:lnTo>
                  <a:pt x="226" y="94"/>
                </a:lnTo>
                <a:lnTo>
                  <a:pt x="226" y="78"/>
                </a:lnTo>
                <a:lnTo>
                  <a:pt x="222" y="62"/>
                </a:lnTo>
                <a:lnTo>
                  <a:pt x="216" y="48"/>
                </a:lnTo>
                <a:lnTo>
                  <a:pt x="208" y="38"/>
                </a:lnTo>
                <a:lnTo>
                  <a:pt x="198" y="28"/>
                </a:lnTo>
                <a:lnTo>
                  <a:pt x="188" y="22"/>
                </a:lnTo>
                <a:lnTo>
                  <a:pt x="174" y="18"/>
                </a:lnTo>
                <a:lnTo>
                  <a:pt x="158" y="16"/>
                </a:lnTo>
                <a:lnTo>
                  <a:pt x="15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255048" y="-77771"/>
            <a:ext cx="2931886" cy="2409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110" y="643128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4278" y="409703"/>
            <a:ext cx="26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4278" y="760316"/>
            <a:ext cx="268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9550" y="409703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D686D"/>
                </a:solidFill>
                <a:latin typeface="韩绍杰邯郸体" panose="02010601030101010101" pitchFamily="2" charset="-122"/>
                <a:ea typeface="韩绍杰邯郸体" panose="02010601030101010101" pitchFamily="2" charset="-122"/>
              </a:rPr>
              <a:t>贰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4817" y="3786508"/>
            <a:ext cx="2116852" cy="66912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501418" y="3561538"/>
            <a:ext cx="2566795" cy="669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505072" y="3322051"/>
            <a:ext cx="3045770" cy="66912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152201" y="4207980"/>
            <a:ext cx="1508366" cy="66912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406173" y="517949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2013</a:t>
            </a:r>
            <a:endParaRPr lang="zh-CN" altLang="en-US" sz="2400" b="1" dirty="0"/>
          </a:p>
        </p:txBody>
      </p:sp>
      <p:sp>
        <p:nvSpPr>
          <p:cNvPr id="26" name="文本框 25"/>
          <p:cNvSpPr txBox="1"/>
          <p:nvPr/>
        </p:nvSpPr>
        <p:spPr>
          <a:xfrm>
            <a:off x="3547487" y="517949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2014</a:t>
            </a:r>
            <a:endParaRPr lang="zh-CN" altLang="en-US" sz="2400" b="1" dirty="0"/>
          </a:p>
        </p:txBody>
      </p:sp>
      <p:sp>
        <p:nvSpPr>
          <p:cNvPr id="27" name="文本框 26"/>
          <p:cNvSpPr txBox="1"/>
          <p:nvPr/>
        </p:nvSpPr>
        <p:spPr>
          <a:xfrm>
            <a:off x="4668726" y="517949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2015</a:t>
            </a:r>
            <a:endParaRPr lang="zh-CN" altLang="en-US" sz="2400" b="1" dirty="0"/>
          </a:p>
        </p:txBody>
      </p:sp>
      <p:sp>
        <p:nvSpPr>
          <p:cNvPr id="29" name="文本框 28"/>
          <p:cNvSpPr txBox="1"/>
          <p:nvPr/>
        </p:nvSpPr>
        <p:spPr>
          <a:xfrm>
            <a:off x="1285560" y="517949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2012</a:t>
            </a:r>
            <a:endParaRPr lang="zh-CN" altLang="en-US" sz="24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1354882" y="2599951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65%</a:t>
            </a:r>
            <a:endParaRPr lang="zh-CN" altLang="en-US" sz="2400" b="1" dirty="0"/>
          </a:p>
        </p:txBody>
      </p:sp>
      <p:sp>
        <p:nvSpPr>
          <p:cNvPr id="31" name="文本框 30"/>
          <p:cNvSpPr txBox="1"/>
          <p:nvPr/>
        </p:nvSpPr>
        <p:spPr>
          <a:xfrm>
            <a:off x="2440605" y="2135475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79%</a:t>
            </a:r>
            <a:endParaRPr lang="zh-CN" altLang="en-US" sz="2400" b="1" dirty="0"/>
          </a:p>
        </p:txBody>
      </p:sp>
      <p:sp>
        <p:nvSpPr>
          <p:cNvPr id="32" name="文本框 31"/>
          <p:cNvSpPr txBox="1"/>
          <p:nvPr/>
        </p:nvSpPr>
        <p:spPr>
          <a:xfrm>
            <a:off x="3619024" y="3253563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34%</a:t>
            </a:r>
            <a:endParaRPr lang="zh-CN" altLang="en-US" sz="2400" b="1" dirty="0"/>
          </a:p>
        </p:txBody>
      </p:sp>
      <p:sp>
        <p:nvSpPr>
          <p:cNvPr id="33" name="文本框 32"/>
          <p:cNvSpPr txBox="1"/>
          <p:nvPr/>
        </p:nvSpPr>
        <p:spPr>
          <a:xfrm>
            <a:off x="4672505" y="1642168"/>
            <a:ext cx="8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88%</a:t>
            </a:r>
            <a:endParaRPr lang="zh-CN" altLang="en-US" sz="2400" b="1" dirty="0"/>
          </a:p>
        </p:txBody>
      </p:sp>
      <p:cxnSp>
        <p:nvCxnSpPr>
          <p:cNvPr id="35" name="直接连接符 34"/>
          <p:cNvCxnSpPr/>
          <p:nvPr/>
        </p:nvCxnSpPr>
        <p:spPr>
          <a:xfrm>
            <a:off x="6375262" y="2297456"/>
            <a:ext cx="0" cy="956107"/>
          </a:xfrm>
          <a:prstGeom prst="line">
            <a:avLst/>
          </a:prstGeom>
          <a:ln w="793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6694267" y="2282394"/>
            <a:ext cx="4665055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6694267" y="3999036"/>
            <a:ext cx="4665055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6375262" y="3999036"/>
            <a:ext cx="0" cy="956107"/>
          </a:xfrm>
          <a:prstGeom prst="line">
            <a:avLst/>
          </a:prstGeom>
          <a:ln w="793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588.简洁中国风格商务专用PPT模板"/>
</p:tagLst>
</file>

<file path=ppt/theme/theme1.xml><?xml version="1.0" encoding="utf-8"?>
<a:theme xmlns:a="http://schemas.openxmlformats.org/drawingml/2006/main" name="Office 主题">
  <a:themeElements>
    <a:clrScheme name="自定义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CFE2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2051</Words>
  <Application>Microsoft Office PowerPoint</Application>
  <PresentationFormat>宽屏</PresentationFormat>
  <Paragraphs>113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韩绍杰邯郸体</vt:lpstr>
      <vt:lpstr>微软雅黑</vt:lpstr>
      <vt:lpstr>章草</vt:lpstr>
      <vt:lpstr>Arial</vt:lpstr>
      <vt:lpstr>Calibri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1588.简洁中国风格商务专用PPT模板</dc:title>
  <dc:creator/>
  <cp:lastModifiedBy>天 下</cp:lastModifiedBy>
  <cp:revision>34</cp:revision>
  <dcterms:created xsi:type="dcterms:W3CDTF">2015-08-19T09:36:00Z</dcterms:created>
  <dcterms:modified xsi:type="dcterms:W3CDTF">2021-01-05T00:04:45Z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