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15.xml" ContentType="application/vnd.openxmlformats-officedocument.presentationml.tags+xml"/>
  <Override PartName="/ppt/notesSlides/notesSlide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7340" autoAdjust="0"/>
  </p:normalViewPr>
  <p:slideViewPr>
    <p:cSldViewPr snapToGrid="0">
      <p:cViewPr varScale="1">
        <p:scale>
          <a:sx n="110" d="100"/>
          <a:sy n="110" d="100"/>
        </p:scale>
        <p:origin x="390" y="96"/>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6E69-422C-BF00-2B0A26DF6866}"/>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6E69-422C-BF00-2B0A26DF6866}"/>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6E69-422C-BF00-2B0A26DF6866}"/>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6E69-422C-BF00-2B0A26DF6866}"/>
            </c:ext>
          </c:extLst>
        </c:ser>
        <c:dLbls>
          <c:showLegendKey val="0"/>
          <c:showVal val="0"/>
          <c:showCatName val="0"/>
          <c:showSerName val="0"/>
          <c:showPercent val="0"/>
          <c:showBubbleSize val="0"/>
        </c:dLbls>
        <c:gapWidth val="219"/>
        <c:overlap val="-27"/>
        <c:axId val="161692672"/>
        <c:axId val="161702656"/>
      </c:barChart>
      <c:catAx>
        <c:axId val="16169267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702656"/>
        <c:crosses val="autoZero"/>
        <c:auto val="1"/>
        <c:lblAlgn val="ctr"/>
        <c:lblOffset val="100"/>
        <c:noMultiLvlLbl val="0"/>
      </c:catAx>
      <c:valAx>
        <c:axId val="161702656"/>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69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65CF-4E67-84C2-653FB9ADEC25}"/>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65CF-4E67-84C2-653FB9ADEC25}"/>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65CF-4E67-84C2-653FB9ADEC25}"/>
            </c:ext>
          </c:extLst>
        </c:ser>
        <c:dLbls>
          <c:showLegendKey val="0"/>
          <c:showVal val="0"/>
          <c:showCatName val="0"/>
          <c:showSerName val="0"/>
          <c:showPercent val="0"/>
          <c:showBubbleSize val="0"/>
        </c:dLbls>
        <c:gapWidth val="219"/>
        <c:overlap val="-27"/>
        <c:axId val="161639424"/>
        <c:axId val="161645312"/>
      </c:barChart>
      <c:catAx>
        <c:axId val="16163942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645312"/>
        <c:crosses val="autoZero"/>
        <c:auto val="1"/>
        <c:lblAlgn val="ctr"/>
        <c:lblOffset val="100"/>
        <c:noMultiLvlLbl val="0"/>
      </c:catAx>
      <c:valAx>
        <c:axId val="161645312"/>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639424"/>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9F6A-4D79-B106-8250A2465E0C}"/>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9F6A-4D79-B106-8250A2465E0C}"/>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9F6A-4D79-B106-8250A2465E0C}"/>
            </c:ext>
          </c:extLst>
        </c:ser>
        <c:dLbls>
          <c:showLegendKey val="0"/>
          <c:showVal val="0"/>
          <c:showCatName val="0"/>
          <c:showSerName val="0"/>
          <c:showPercent val="0"/>
          <c:showBubbleSize val="0"/>
        </c:dLbls>
        <c:gapWidth val="219"/>
        <c:overlap val="-27"/>
        <c:axId val="161672192"/>
        <c:axId val="161899264"/>
      </c:barChart>
      <c:catAx>
        <c:axId val="16167219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899264"/>
        <c:crosses val="autoZero"/>
        <c:auto val="1"/>
        <c:lblAlgn val="ctr"/>
        <c:lblOffset val="100"/>
        <c:noMultiLvlLbl val="0"/>
      </c:catAx>
      <c:valAx>
        <c:axId val="161899264"/>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1672192"/>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EDE4-4E4F-9ECE-4E52FD59BB70}"/>
            </c:ext>
          </c:extLst>
        </c:ser>
        <c:dLbls>
          <c:showLegendKey val="0"/>
          <c:showVal val="0"/>
          <c:showCatName val="0"/>
          <c:showSerName val="0"/>
          <c:showPercent val="0"/>
          <c:showBubbleSize val="0"/>
        </c:dLbls>
        <c:gapWidth val="150"/>
        <c:overlap val="100"/>
        <c:axId val="162336768"/>
        <c:axId val="162338304"/>
      </c:barChart>
      <c:catAx>
        <c:axId val="16233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2338304"/>
        <c:crosses val="autoZero"/>
        <c:auto val="1"/>
        <c:lblAlgn val="ctr"/>
        <c:lblOffset val="100"/>
        <c:noMultiLvlLbl val="0"/>
      </c:catAx>
      <c:valAx>
        <c:axId val="162338304"/>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62336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t>2021/1/5</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 Target="slide1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5.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8" name="文本框 1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
        <p:nvSpPr>
          <p:cNvPr id="19" name="文本框 18"/>
          <p:cNvSpPr txBox="1"/>
          <p:nvPr/>
        </p:nvSpPr>
        <p:spPr>
          <a:xfrm>
            <a:off x="4006112" y="4867797"/>
            <a:ext cx="4223488" cy="369332"/>
          </a:xfrm>
          <a:prstGeom prst="rect">
            <a:avLst/>
          </a:prstGeom>
          <a:noFill/>
        </p:spPr>
        <p:txBody>
          <a:bodyPr wrap="square" rtlCol="0">
            <a:spAutoFit/>
          </a:bodyPr>
          <a:lstStyle/>
          <a:p>
            <a:r>
              <a:rPr lang="en-US" altLang="zh-CN">
                <a:solidFill>
                  <a:schemeClr val="bg1"/>
                </a:solidFill>
                <a:latin typeface="微软雅黑" panose="020B0503020204020204" pitchFamily="34" charset="-122"/>
                <a:ea typeface="微软雅黑" panose="020B0503020204020204" pitchFamily="34" charset="-122"/>
              </a:rPr>
              <a:t>20XX.08.04</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 述简单的文字这里输入简单的文字概述简单的文字</a:t>
            </a:r>
            <a:endParaRPr lang="en-US" altLang="zh-CN" sz="1400" dirty="0">
              <a:solidFill>
                <a:srgbClr val="282728"/>
              </a:solidFill>
              <a:latin typeface="微软雅黑" panose="020B0503020204020204" pitchFamily="34" charset="-122"/>
              <a:ea typeface="微软雅黑" panose="020B0503020204020204" pitchFamily="34" charset="-122"/>
            </a:endParaRPr>
          </a:p>
          <a:p>
            <a:endParaRPr lang="zh-CN" altLang="en-US" sz="1400" dirty="0">
              <a:solidFill>
                <a:srgbClr val="282728"/>
              </a:solidFill>
            </a:endParaRPr>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2" name="矩形 21"/>
          <p:cNvSpPr/>
          <p:nvPr/>
        </p:nvSpPr>
        <p:spPr>
          <a:xfrm>
            <a:off x="1949442" y="4358462"/>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3" name="矩形 22"/>
          <p:cNvSpPr/>
          <p:nvPr/>
        </p:nvSpPr>
        <p:spPr>
          <a:xfrm>
            <a:off x="5304181"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4" name="矩形 23"/>
          <p:cNvSpPr/>
          <p:nvPr/>
        </p:nvSpPr>
        <p:spPr>
          <a:xfrm>
            <a:off x="5344842" y="4358461"/>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5" name="矩形 24"/>
          <p:cNvSpPr/>
          <p:nvPr/>
        </p:nvSpPr>
        <p:spPr>
          <a:xfrm>
            <a:off x="8658919"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6" name="矩形 25"/>
          <p:cNvSpPr/>
          <p:nvPr/>
        </p:nvSpPr>
        <p:spPr>
          <a:xfrm>
            <a:off x="8740241" y="4358460"/>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E5B7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p:nvPr/>
          </p:nvGrpSpPr>
          <p:grpSpPr bwMode="auto">
            <a:xfrm rot="10800000">
              <a:off x="4530725" y="3381376"/>
              <a:ext cx="571500" cy="244475"/>
              <a:chOff x="3651" y="3051"/>
              <a:chExt cx="360" cy="154"/>
            </a:xfrm>
          </p:grpSpPr>
          <p:grpSp>
            <p:nvGrpSpPr>
              <p:cNvPr id="2065" name="Group 138"/>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p:nvPr/>
          </p:nvGrpSpPr>
          <p:grpSpPr bwMode="auto">
            <a:xfrm>
              <a:off x="7129463" y="3381376"/>
              <a:ext cx="571500" cy="244475"/>
              <a:chOff x="3651" y="3051"/>
              <a:chExt cx="360" cy="154"/>
            </a:xfrm>
          </p:grpSpPr>
          <p:grpSp>
            <p:nvGrpSpPr>
              <p:cNvPr id="2061" name="Group 138"/>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sp>
        <p:nvSpPr>
          <p:cNvPr id="2056" name="Freeform 111"/>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5"/>
          <p:cNvSpPr txBox="1"/>
          <p:nvPr/>
        </p:nvSpPr>
        <p:spPr>
          <a:xfrm>
            <a:off x="2131237" y="472303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7" name="TextBox 15"/>
          <p:cNvSpPr txBox="1"/>
          <p:nvPr/>
        </p:nvSpPr>
        <p:spPr>
          <a:xfrm>
            <a:off x="2131237" y="1390639"/>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38664"/>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latin typeface="Impact" panose="020B0806030902050204" pitchFamily="34" charset="0"/>
                </a:rPr>
                <a:t>03</a:t>
              </a:r>
              <a:endParaRPr lang="zh-CN" altLang="en-US" sz="32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7" name="TextBox 15"/>
          <p:cNvSpPr txBox="1"/>
          <p:nvPr/>
        </p:nvSpPr>
        <p:spPr>
          <a:xfrm>
            <a:off x="4451905" y="16397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8" name="TextBox 15"/>
          <p:cNvSpPr txBox="1"/>
          <p:nvPr/>
        </p:nvSpPr>
        <p:spPr>
          <a:xfrm>
            <a:off x="4451905" y="2761612"/>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9" name="TextBox 15"/>
          <p:cNvSpPr txBox="1"/>
          <p:nvPr/>
        </p:nvSpPr>
        <p:spPr>
          <a:xfrm>
            <a:off x="4451905" y="3883445"/>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30" name="TextBox 15"/>
          <p:cNvSpPr txBox="1"/>
          <p:nvPr/>
        </p:nvSpPr>
        <p:spPr>
          <a:xfrm>
            <a:off x="4517591" y="50052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三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3045581"/>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请点击此处</a:t>
            </a:r>
            <a:endParaRPr lang="en-US" altLang="zh-CN" sz="1800" b="1" dirty="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点击添加标题</a:t>
            </a:r>
            <a:endParaRPr lang="en-US" altLang="zh-CN" sz="1800" b="1" dirty="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a:t>
            </a:r>
            <a:endParaRPr lang="en-US" altLang="zh-CN"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入简单的文字概述这里输入</a:t>
            </a: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E5B704"/>
                </a:solidFill>
                <a:latin typeface="微软雅黑" panose="020B0503020204020204" pitchFamily="34" charset="-122"/>
                <a:ea typeface="微软雅黑" panose="020B0503020204020204" pitchFamily="34" charset="-122"/>
              </a:rPr>
              <a:t>。</a:t>
            </a:r>
          </a:p>
        </p:txBody>
      </p:sp>
      <p:sp>
        <p:nvSpPr>
          <p:cNvPr id="65" name="TextBox 15"/>
          <p:cNvSpPr txBox="1"/>
          <p:nvPr/>
        </p:nvSpPr>
        <p:spPr>
          <a:xfrm>
            <a:off x="2537439" y="1572151"/>
            <a:ext cx="3552226" cy="369332"/>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5115705" y="4547779"/>
            <a:ext cx="2162189" cy="1371698"/>
          </a:xfrm>
          <a:prstGeom prst="rect">
            <a:avLst/>
          </a:prstGeom>
          <a:ln>
            <a:solidFill>
              <a:srgbClr val="E5B704"/>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a:solidFill>
                    <a:srgbClr val="E5B704"/>
                  </a:solidFill>
                  <a:latin typeface="微软雅黑" panose="020B0503020204020204" pitchFamily="34" charset="-122"/>
                  <a:ea typeface="微软雅黑" panose="020B0503020204020204" pitchFamily="34" charset="-122"/>
                </a:rPr>
                <a:t> 点击此处添加标题</a:t>
              </a:r>
            </a:p>
          </p:txBody>
        </p:sp>
      </p:grpSp>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
        <p:nvSpPr>
          <p:cNvPr id="17" name="矩形 16"/>
          <p:cNvSpPr/>
          <p:nvPr/>
        </p:nvSpPr>
        <p:spPr>
          <a:xfrm>
            <a:off x="2416601" y="3544531"/>
            <a:ext cx="2764632" cy="2031325"/>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endParaRPr lang="en-US" altLang="zh-CN" sz="1400" dirty="0">
              <a:solidFill>
                <a:srgbClr val="E5B704"/>
              </a:solidFill>
              <a:latin typeface="微软雅黑" panose="020B0503020204020204" pitchFamily="34" charset="-122"/>
              <a:ea typeface="微软雅黑" panose="020B0503020204020204" pitchFamily="34" charset="-122"/>
            </a:endParaRPr>
          </a:p>
          <a:p>
            <a:pPr>
              <a:lnSpc>
                <a:spcPct val="150000"/>
              </a:lnSpc>
            </a:pPr>
            <a:endParaRPr lang="zh-CN" altLang="en-US" sz="14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目</a:t>
              </a:r>
              <a:endParaRPr lang="en-US" altLang="zh-CN" sz="2800" b="1" spc="-300" dirty="0">
                <a:solidFill>
                  <a:schemeClr val="bg1"/>
                </a:solidFill>
                <a:latin typeface="华文细黑" panose="02010600040101010101" pitchFamily="2" charset="-122"/>
                <a:ea typeface="华文细黑" panose="02010600040101010101" pitchFamily="2" charset="-122"/>
              </a:endParaRPr>
            </a:p>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录</a:t>
              </a: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5"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5"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6"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6"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5"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5"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6"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6"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四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8" name="矩形 7"/>
          <p:cNvSpPr/>
          <p:nvPr/>
        </p:nvSpPr>
        <p:spPr>
          <a:xfrm>
            <a:off x="3800711"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a:t>
            </a:r>
            <a:endParaRPr lang="en-US" altLang="zh-CN"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述这里输入简单的文字概述这里输入简单的文字概述这里输入</a:t>
            </a: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282728"/>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E5B70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手机用户</a:t>
            </a:r>
          </a:p>
        </p:txBody>
      </p:sp>
      <p:sp>
        <p:nvSpPr>
          <p:cNvPr id="13" name="KSO_Shape"/>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6" name="TextBox 4"/>
          <p:cNvSpPr txBox="1">
            <a:spLocks noChangeArrowheads="1"/>
          </p:cNvSpPr>
          <p:nvPr/>
        </p:nvSpPr>
        <p:spPr bwMode="auto">
          <a:xfrm>
            <a:off x="7350036" y="138014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3256607" y="407417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4"/>
          <p:cNvSpPr txBox="1">
            <a:spLocks noChangeArrowheads="1"/>
          </p:cNvSpPr>
          <p:nvPr/>
        </p:nvSpPr>
        <p:spPr bwMode="auto">
          <a:xfrm>
            <a:off x="3347004" y="357493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7" name="文本框 16"/>
          <p:cNvSpPr txBox="1"/>
          <p:nvPr/>
        </p:nvSpPr>
        <p:spPr>
          <a:xfrm>
            <a:off x="4006113" y="4867797"/>
            <a:ext cx="3503118" cy="368300"/>
          </a:xfrm>
          <a:prstGeom prst="rect">
            <a:avLst/>
          </a:prstGeom>
          <a:noFill/>
        </p:spPr>
        <p:txBody>
          <a:bodyPr wrap="square" rtlCol="0">
            <a:spAutoFit/>
          </a:bodyPr>
          <a:lstStyle/>
          <a:p>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 20XX.08.04</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一 章</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a:t>
            </a:r>
            <a:endParaRPr lang="en-US" altLang="zh-CN" sz="1400" dirty="0">
              <a:solidFill>
                <a:srgbClr val="E5B704"/>
              </a:solidFill>
              <a:latin typeface="微软雅黑" panose="020B0503020204020204" pitchFamily="34" charset="-122"/>
              <a:ea typeface="微软雅黑" panose="020B0503020204020204" pitchFamily="34" charset="-122"/>
            </a:endParaRPr>
          </a:p>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里输入简单的文字概述这里输入简单的文字概述这里输入这里输入简单的文字概述这里输入简单字概述</a:t>
            </a: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9" y="1137634"/>
            <a:ext cx="4698722" cy="584775"/>
          </a:xfrm>
          <a:prstGeom prst="rect">
            <a:avLst/>
          </a:prstGeom>
          <a:solidFill>
            <a:schemeClr val="bg1">
              <a:lumMod val="50000"/>
            </a:schemeClr>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35" name="矩形 34"/>
          <p:cNvSpPr/>
          <p:nvPr/>
        </p:nvSpPr>
        <p:spPr>
          <a:xfrm>
            <a:off x="2727460" y="3985363"/>
            <a:ext cx="3570208" cy="461665"/>
          </a:xfrm>
          <a:prstGeom prst="rect">
            <a:avLst/>
          </a:prstGeom>
          <a:solidFill>
            <a:schemeClr val="bg1">
              <a:lumMod val="50000"/>
            </a:schemeClr>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2400" b="1" dirty="0">
              <a:solidFill>
                <a:schemeClr val="bg1"/>
              </a:solidFill>
            </a:endParaRPr>
          </a:p>
        </p:txBody>
      </p:sp>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extLst>
              <a:ext uri="{28A0092B-C50C-407E-A947-70E740481C1C}">
                <a14:useLocalDpi xmlns:a14="http://schemas.microsoft.com/office/drawing/2010/main" val="0"/>
              </a:ext>
            </a:extLst>
          </a:blip>
          <a:srcRect r="577" b="4575"/>
          <a:stretch>
            <a:fillRect/>
          </a:stretch>
        </p:blipFill>
        <p:spPr>
          <a:xfrm>
            <a:off x="7049582" y="3623093"/>
            <a:ext cx="3574577" cy="22411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sp>
        <p:nvSpPr>
          <p:cNvPr id="65" name="TextBox 15"/>
          <p:cNvSpPr txBox="1"/>
          <p:nvPr/>
        </p:nvSpPr>
        <p:spPr>
          <a:xfrm>
            <a:off x="2017714" y="5179327"/>
            <a:ext cx="8043578" cy="1200329"/>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pitchFamily="49"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4" name="TextBox 15"/>
          <p:cNvSpPr txBox="1"/>
          <p:nvPr/>
        </p:nvSpPr>
        <p:spPr>
          <a:xfrm>
            <a:off x="5424868" y="2234666"/>
            <a:ext cx="5492245" cy="2354491"/>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a:t>
            </a:r>
            <a:endParaRPr lang="en-US" altLang="zh-CN" sz="1400" dirty="0">
              <a:solidFill>
                <a:srgbClr val="E5B704"/>
              </a:solidFill>
              <a:latin typeface="微软雅黑" panose="020B0503020204020204" pitchFamily="34" charset="-122"/>
              <a:ea typeface="微软雅黑" panose="020B0503020204020204" pitchFamily="34" charset="-122"/>
            </a:endParaRPr>
          </a:p>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输入简单字概述这里输入这里输入简单的文字概述这里输入简单字概述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二 章</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2264</Words>
  <Application>Microsoft Office PowerPoint</Application>
  <PresentationFormat>宽屏</PresentationFormat>
  <Paragraphs>281</Paragraphs>
  <Slides>27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FontAwesome</vt:lpstr>
      <vt:lpstr>Malgun Gothic</vt:lpstr>
      <vt:lpstr>华文细黑</vt:lpstr>
      <vt:lpstr>宋体</vt:lpstr>
      <vt:lpstr>微软雅黑</vt:lpstr>
      <vt:lpstr>Arial</vt:lpstr>
      <vt:lpstr>Calibri</vt:lpstr>
      <vt:lpstr>Calibri Light</vt:lpstr>
      <vt:lpstr>Franklin Gothic Book</vt:lpstr>
      <vt:lpstr>Impact</vt:lpstr>
      <vt:lpstr>Mistral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957.暗色与亮色和谐相间配简洁商务汇报PPT模板</dc:title>
  <dc:creator/>
  <cp:lastModifiedBy>天 下</cp:lastModifiedBy>
  <cp:revision>1549</cp:revision>
  <dcterms:created xsi:type="dcterms:W3CDTF">2014-11-18T07:27:00Z</dcterms:created>
  <dcterms:modified xsi:type="dcterms:W3CDTF">2021-01-05T01:45:11Z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