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2" r:id="rId5"/>
    <p:sldId id="263" r:id="rId6"/>
    <p:sldId id="264" r:id="rId7"/>
    <p:sldId id="265" r:id="rId8"/>
    <p:sldId id="259" r:id="rId9"/>
    <p:sldId id="266" r:id="rId10"/>
    <p:sldId id="267" r:id="rId11"/>
    <p:sldId id="268" r:id="rId12"/>
    <p:sldId id="269" r:id="rId13"/>
    <p:sldId id="260" r:id="rId14"/>
    <p:sldId id="270" r:id="rId15"/>
    <p:sldId id="271" r:id="rId16"/>
    <p:sldId id="272" r:id="rId17"/>
    <p:sldId id="273" r:id="rId18"/>
    <p:sldId id="261" r:id="rId19"/>
    <p:sldId id="274" r:id="rId20"/>
    <p:sldId id="275" r:id="rId21"/>
    <p:sldId id="276" r:id="rId22"/>
    <p:sldId id="277" r:id="rId23"/>
    <p:sldId id="279"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p15:clr>
            <a:srgbClr val="A4A3A4"/>
          </p15:clr>
        </p15:guide>
        <p15:guide id="2" pos="3864">
          <p15:clr>
            <a:srgbClr val="A4A3A4"/>
          </p15:clr>
        </p15:guide>
      </p15:sld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C0"/>
    <a:srgbClr val="FDFDFD"/>
    <a:srgbClr val="595859"/>
    <a:srgbClr val="595959"/>
    <a:srgbClr val="F6A500"/>
    <a:srgbClr val="FD710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564" y="90"/>
      </p:cViewPr>
      <p:guideLst>
        <p:guide orient="horz" pos="2196"/>
        <p:guide pos="3864"/>
      </p:guideLst>
    </p:cSldViewPr>
  </p:slideViewPr>
  <p:notesTextViewPr>
    <p:cViewPr>
      <p:scale>
        <a:sx n="1" d="1"/>
        <a:sy n="1" d="1"/>
      </p:scale>
      <p:origin x="0" y="0"/>
    </p:cViewPr>
  </p:notesTextViewPr>
  <p:sorterViewPr>
    <p:cViewPr>
      <p:scale>
        <a:sx n="100" d="100"/>
        <a:sy n="100" d="100"/>
      </p:scale>
      <p:origin x="0" y="385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6F0D81-2E85-45D7-94AC-49D32410D99E}"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F24FA-5702-4324-A3AD-5152590C3E2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BF24FA-5702-4324-A3AD-5152590C3E2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4BF24FA-5702-4324-A3AD-5152590C3E2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CE6E560-ADEC-41E6-854E-DAC06D5AFEC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t>‹#›</a:t>
            </a:fld>
            <a:endParaRPr lang="zh-CN" altLang="en-US"/>
          </a:p>
        </p:txBody>
      </p:sp>
    </p:spTree>
  </p:cSld>
  <p:clrMapOvr>
    <a:masterClrMapping/>
  </p:clrMapOvr>
  <p:transition advTm="2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20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GI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18.GIF"/><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19366" y="4451509"/>
            <a:ext cx="8148384" cy="830997"/>
          </a:xfrm>
          <a:prstGeom prst="rect">
            <a:avLst/>
          </a:prstGeom>
          <a:noFill/>
        </p:spPr>
        <p:txBody>
          <a:bodyPr wrap="none" rtlCol="0">
            <a:spAutoFit/>
          </a:bodyPr>
          <a:lstStyle/>
          <a:p>
            <a:r>
              <a:rPr lang="zh-CN" altLang="en-US" sz="4800" b="1" dirty="0">
                <a:solidFill>
                  <a:schemeClr val="bg1"/>
                </a:solidFill>
                <a:latin typeface="+mj-ea"/>
                <a:ea typeface="+mj-ea"/>
              </a:rPr>
              <a:t>欧美扁平化大气商务通用</a:t>
            </a:r>
            <a:r>
              <a:rPr lang="en-US" altLang="zh-CN" sz="4800" b="1" dirty="0">
                <a:solidFill>
                  <a:schemeClr val="bg1"/>
                </a:solidFill>
                <a:latin typeface="+mj-ea"/>
                <a:ea typeface="+mj-ea"/>
              </a:rPr>
              <a:t>PPT</a:t>
            </a:r>
            <a:endParaRPr lang="zh-CN" sz="4800" b="1" dirty="0">
              <a:solidFill>
                <a:schemeClr val="bg1"/>
              </a:solidFill>
              <a:latin typeface="+mj-ea"/>
              <a:ea typeface="+mj-ea"/>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2574602" y="823891"/>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2917725" y="1155175"/>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4615935" y="614117"/>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935521" y="922676"/>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7494318" y="809767"/>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7839485" y="1143023"/>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sz="11500" kern="0" dirty="0">
                <a:solidFill>
                  <a:srgbClr val="FFFFFF"/>
                </a:solidFill>
              </a:rPr>
              <a:t>X</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6004912" y="1958737"/>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9"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6286436" y="2230547"/>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sz="11500" kern="0" dirty="0">
                <a:solidFill>
                  <a:srgbClr val="FFFFFF"/>
                </a:solidFill>
              </a:rPr>
              <a:t>X</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pic>
        <p:nvPicPr>
          <p:cNvPr id="2" name="【Audiojungle】because-we-are-young.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5842544" y="-797167"/>
            <a:ext cx="668454" cy="66845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advTm="6023">
        <p:blinds dir="vert"/>
      </p:transition>
    </mc:Choice>
    <mc:Fallback xmlns="">
      <p:transition spd="slow" advTm="6023">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par>
                                <p:cTn id="7" presetID="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additive="base">
                                        <p:cTn id="17" dur="1000" fill="hold"/>
                                        <p:tgtEl>
                                          <p:spTgt spid="29"/>
                                        </p:tgtEl>
                                        <p:attrNameLst>
                                          <p:attrName>ppt_x</p:attrName>
                                        </p:attrNameLst>
                                      </p:cBhvr>
                                      <p:tavLst>
                                        <p:tav tm="0">
                                          <p:val>
                                            <p:strVal val="0-#ppt_w/2"/>
                                          </p:val>
                                        </p:tav>
                                        <p:tav tm="100000">
                                          <p:val>
                                            <p:strVal val="#ppt_x"/>
                                          </p:val>
                                        </p:tav>
                                      </p:tavLst>
                                    </p:anim>
                                    <p:anim calcmode="lin" valueType="num">
                                      <p:cBhvr additive="base">
                                        <p:cTn id="18" dur="1000" fill="hold"/>
                                        <p:tgtEl>
                                          <p:spTgt spid="2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000" fill="hold"/>
                                        <p:tgtEl>
                                          <p:spTgt spid="30"/>
                                        </p:tgtEl>
                                        <p:attrNameLst>
                                          <p:attrName>ppt_x</p:attrName>
                                        </p:attrNameLst>
                                      </p:cBhvr>
                                      <p:tavLst>
                                        <p:tav tm="0">
                                          <p:val>
                                            <p:strVal val="0-#ppt_w/2"/>
                                          </p:val>
                                        </p:tav>
                                        <p:tav tm="100000">
                                          <p:val>
                                            <p:strVal val="#ppt_x"/>
                                          </p:val>
                                        </p:tav>
                                      </p:tavLst>
                                    </p:anim>
                                    <p:anim calcmode="lin" valueType="num">
                                      <p:cBhvr additive="base">
                                        <p:cTn id="22" dur="100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 calcmode="lin" valueType="num">
                                      <p:cBhvr additive="base">
                                        <p:cTn id="25" dur="500" fill="hold"/>
                                        <p:tgtEl>
                                          <p:spTgt spid="47"/>
                                        </p:tgtEl>
                                        <p:attrNameLst>
                                          <p:attrName>ppt_x</p:attrName>
                                        </p:attrNameLst>
                                      </p:cBhvr>
                                      <p:tavLst>
                                        <p:tav tm="0">
                                          <p:val>
                                            <p:strVal val="0-#ppt_w/2"/>
                                          </p:val>
                                        </p:tav>
                                        <p:tav tm="100000">
                                          <p:val>
                                            <p:strVal val="#ppt_x"/>
                                          </p:val>
                                        </p:tav>
                                      </p:tavLst>
                                    </p:anim>
                                    <p:anim calcmode="lin" valueType="num">
                                      <p:cBhvr additive="base">
                                        <p:cTn id="26" dur="500" fill="hold"/>
                                        <p:tgtEl>
                                          <p:spTgt spid="4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0-#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0-#ppt_w/2"/>
                                          </p:val>
                                        </p:tav>
                                        <p:tav tm="100000">
                                          <p:val>
                                            <p:strVal val="#ppt_x"/>
                                          </p:val>
                                        </p:tav>
                                      </p:tavLst>
                                    </p:anim>
                                    <p:anim calcmode="lin" valueType="num">
                                      <p:cBhvr additive="base">
                                        <p:cTn id="38" dur="500" fill="hold"/>
                                        <p:tgtEl>
                                          <p:spTgt spid="39"/>
                                        </p:tgtEl>
                                        <p:attrNameLst>
                                          <p:attrName>ppt_y</p:attrName>
                                        </p:attrNameLst>
                                      </p:cBhvr>
                                      <p:tavLst>
                                        <p:tav tm="0">
                                          <p:val>
                                            <p:strVal val="#ppt_y"/>
                                          </p:val>
                                        </p:tav>
                                        <p:tav tm="100000">
                                          <p:val>
                                            <p:strVal val="#ppt_y"/>
                                          </p:val>
                                        </p:tav>
                                      </p:tavLst>
                                    </p:anim>
                                  </p:childTnLst>
                                </p:cTn>
                              </p:par>
                            </p:childTnLst>
                          </p:cTn>
                        </p:par>
                        <p:par>
                          <p:cTn id="39" fill="hold">
                            <p:stCondLst>
                              <p:cond delay="0"/>
                            </p:stCondLst>
                            <p:childTnLst>
                              <p:par>
                                <p:cTn id="40" presetID="3" presetClass="entr" presetSubtype="1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1000"/>
                                        <p:tgtEl>
                                          <p:spTgt spid="17"/>
                                        </p:tgtEl>
                                      </p:cBhvr>
                                    </p:animEffect>
                                  </p:childTnLst>
                                </p:cTn>
                              </p:par>
                            </p:childTnLst>
                          </p:cTn>
                        </p:par>
                        <p:par>
                          <p:cTn id="43" fill="hold">
                            <p:stCondLst>
                              <p:cond delay="1000"/>
                            </p:stCondLst>
                            <p:childTnLst>
                              <p:par>
                                <p:cTn id="44" presetID="4"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ox(in)">
                                      <p:cBhvr>
                                        <p:cTn id="46" dur="1000"/>
                                        <p:tgtEl>
                                          <p:spTgt spid="19"/>
                                        </p:tgtEl>
                                      </p:cBhvr>
                                    </p:animEffect>
                                  </p:childTnLst>
                                </p:cTn>
                              </p:par>
                            </p:childTnLst>
                          </p:cTn>
                        </p:par>
                        <p:par>
                          <p:cTn id="47" fill="hold">
                            <p:stCondLst>
                              <p:cond delay="2000"/>
                            </p:stCondLst>
                            <p:childTnLst>
                              <p:par>
                                <p:cTn id="48" presetID="4" presetClass="entr" presetSubtype="16"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ox(in)">
                                      <p:cBhvr>
                                        <p:cTn id="50" dur="1000"/>
                                        <p:tgtEl>
                                          <p:spTgt spid="20"/>
                                        </p:tgtEl>
                                      </p:cBhvr>
                                    </p:animEffect>
                                  </p:childTnLst>
                                </p:cTn>
                              </p:par>
                            </p:childTnLst>
                          </p:cTn>
                        </p:par>
                        <p:par>
                          <p:cTn id="51" fill="hold">
                            <p:stCondLst>
                              <p:cond delay="3000"/>
                            </p:stCondLst>
                            <p:childTnLst>
                              <p:par>
                                <p:cTn id="52" presetID="4" presetClass="entr" presetSubtype="16"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box(in)">
                                      <p:cBhvr>
                                        <p:cTn id="54" dur="1000"/>
                                        <p:tgtEl>
                                          <p:spTgt spid="21"/>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500"/>
                                        <p:tgtEl>
                                          <p:spTgt spid="2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ox(in)">
                                      <p:cBhvr>
                                        <p:cTn id="60"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p:cTn id="61"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19" grpId="0" animBg="1"/>
      <p:bldP spid="20" grpId="0" animBg="1"/>
      <p:bldP spid="21" grpId="0" animBg="1"/>
      <p:bldP spid="22" grpId="0" animBg="1"/>
      <p:bldP spid="23" grpId="0" animBg="1"/>
      <p:bldP spid="9" grpId="0" animBg="1"/>
      <p:bldP spid="30" grpId="0" animBg="1"/>
      <p:bldP spid="39" grpId="0" animBg="1"/>
      <p:bldP spid="4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50"/>
          <p:cNvSpPr/>
          <p:nvPr/>
        </p:nvSpPr>
        <p:spPr>
          <a:xfrm>
            <a:off x="1" y="5662197"/>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3" name="Group 4"/>
          <p:cNvGrpSpPr/>
          <p:nvPr/>
        </p:nvGrpSpPr>
        <p:grpSpPr>
          <a:xfrm>
            <a:off x="736989" y="2908170"/>
            <a:ext cx="10718021" cy="2354538"/>
            <a:chOff x="736989" y="2298598"/>
            <a:chExt cx="10718021" cy="2354538"/>
          </a:xfrm>
        </p:grpSpPr>
        <p:sp>
          <p:nvSpPr>
            <p:cNvPr id="44"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5"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6"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7"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8"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49" name="Group 5"/>
          <p:cNvGrpSpPr/>
          <p:nvPr/>
        </p:nvGrpSpPr>
        <p:grpSpPr>
          <a:xfrm>
            <a:off x="1654212" y="3907913"/>
            <a:ext cx="541175" cy="534846"/>
            <a:chOff x="1654212" y="3298341"/>
            <a:chExt cx="541175" cy="534846"/>
          </a:xfrm>
        </p:grpSpPr>
        <p:sp>
          <p:nvSpPr>
            <p:cNvPr id="50"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xtBox 39"/>
            <p:cNvSpPr txBox="1"/>
            <p:nvPr/>
          </p:nvSpPr>
          <p:spPr>
            <a:xfrm>
              <a:off x="1654854"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2" name="Group 6"/>
          <p:cNvGrpSpPr/>
          <p:nvPr/>
        </p:nvGrpSpPr>
        <p:grpSpPr>
          <a:xfrm>
            <a:off x="3792960" y="2936031"/>
            <a:ext cx="540533" cy="534846"/>
            <a:chOff x="3792960" y="2326459"/>
            <a:chExt cx="540533" cy="534846"/>
          </a:xfrm>
        </p:grpSpPr>
        <p:sp>
          <p:nvSpPr>
            <p:cNvPr id="53"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40"/>
            <p:cNvSpPr txBox="1"/>
            <p:nvPr/>
          </p:nvSpPr>
          <p:spPr>
            <a:xfrm>
              <a:off x="3792960"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5" name="Group 7"/>
          <p:cNvGrpSpPr/>
          <p:nvPr/>
        </p:nvGrpSpPr>
        <p:grpSpPr>
          <a:xfrm>
            <a:off x="5825733" y="3907915"/>
            <a:ext cx="540533" cy="534846"/>
            <a:chOff x="5825733" y="3298343"/>
            <a:chExt cx="540533" cy="534846"/>
          </a:xfrm>
        </p:grpSpPr>
        <p:sp>
          <p:nvSpPr>
            <p:cNvPr id="56"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TextBox 41"/>
            <p:cNvSpPr txBox="1"/>
            <p:nvPr/>
          </p:nvSpPr>
          <p:spPr>
            <a:xfrm>
              <a:off x="5825733" y="3396487"/>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8" name="Group 8"/>
          <p:cNvGrpSpPr/>
          <p:nvPr/>
        </p:nvGrpSpPr>
        <p:grpSpPr>
          <a:xfrm>
            <a:off x="7911172" y="2936030"/>
            <a:ext cx="541175" cy="534846"/>
            <a:chOff x="7911172" y="2326458"/>
            <a:chExt cx="541175" cy="534846"/>
          </a:xfrm>
        </p:grpSpPr>
        <p:sp>
          <p:nvSpPr>
            <p:cNvPr id="62"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42"/>
            <p:cNvSpPr txBox="1"/>
            <p:nvPr/>
          </p:nvSpPr>
          <p:spPr>
            <a:xfrm>
              <a:off x="7911172" y="2424604"/>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64" name="Group 9"/>
          <p:cNvGrpSpPr/>
          <p:nvPr/>
        </p:nvGrpSpPr>
        <p:grpSpPr>
          <a:xfrm>
            <a:off x="9996610" y="3907914"/>
            <a:ext cx="540533" cy="534846"/>
            <a:chOff x="9996610" y="3298342"/>
            <a:chExt cx="540533" cy="534846"/>
          </a:xfrm>
        </p:grpSpPr>
        <p:sp>
          <p:nvSpPr>
            <p:cNvPr id="65"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TextBox 43"/>
            <p:cNvSpPr txBox="1"/>
            <p:nvPr/>
          </p:nvSpPr>
          <p:spPr>
            <a:xfrm>
              <a:off x="9996610" y="3392699"/>
              <a:ext cx="540533"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67" name="TextBox 49"/>
          <p:cNvSpPr txBox="1"/>
          <p:nvPr/>
        </p:nvSpPr>
        <p:spPr>
          <a:xfrm>
            <a:off x="2098897" y="5692282"/>
            <a:ext cx="8436369" cy="830997"/>
          </a:xfrm>
          <a:prstGeom prst="rect">
            <a:avLst/>
          </a:prstGeom>
          <a:noFill/>
        </p:spPr>
        <p:txBody>
          <a:bodyPr wrap="square" rtlCol="0">
            <a:spAutoFit/>
          </a:bodyPr>
          <a:lstStyle/>
          <a:p>
            <a:pPr algn="ctr"/>
            <a:r>
              <a:rPr lang="en-US" sz="1600" b="1">
                <a:solidFill>
                  <a:schemeClr val="tx1">
                    <a:lumMod val="50000"/>
                    <a:lumOff val="50000"/>
                  </a:schemeClr>
                </a:solidFill>
                <a:cs typeface="Arial" panose="020B0604020202020204" pitchFamily="34" charset="0"/>
              </a:rPr>
              <a:t>Lorem ipsum dolor sit amet, consectetur adipiscing elit. Fusce id urna blandit, eleifend nulla ac, fringilla purus Nulla iaculis tempor felis ut cursus. Fusce fringilla risus non odio sollicitudin </a:t>
            </a:r>
            <a:endParaRPr lang="vi-VN" sz="1600" b="1">
              <a:solidFill>
                <a:schemeClr val="tx1">
                  <a:lumMod val="50000"/>
                  <a:lumOff val="50000"/>
                </a:schemeClr>
              </a:solidFill>
              <a:cs typeface="Arial" panose="020B0604020202020204" pitchFamily="34" charset="0"/>
            </a:endParaRPr>
          </a:p>
          <a:p>
            <a:pPr algn="ctr"/>
            <a:r>
              <a:rPr lang="en-US" sz="1600" b="1">
                <a:solidFill>
                  <a:schemeClr val="tx1">
                    <a:lumMod val="50000"/>
                    <a:lumOff val="50000"/>
                  </a:schemeClr>
                </a:solidFill>
                <a:cs typeface="Arial" panose="020B0604020202020204" pitchFamily="34" charset="0"/>
              </a:rPr>
              <a:t>at gravida nibh volutpat. Nullam ut venenatis lectus</a:t>
            </a:r>
            <a:endParaRPr lang="en-US" sz="1600" b="1" dirty="0"/>
          </a:p>
        </p:txBody>
      </p:sp>
      <p:sp>
        <p:nvSpPr>
          <p:cNvPr id="68" name="TextBox 57"/>
          <p:cNvSpPr txBox="1"/>
          <p:nvPr/>
        </p:nvSpPr>
        <p:spPr>
          <a:xfrm>
            <a:off x="5770653" y="4524108"/>
            <a:ext cx="706668"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Step 2</a:t>
            </a:r>
            <a:endParaRPr lang="vi-VN" sz="1600">
              <a:solidFill>
                <a:schemeClr val="tx1">
                  <a:lumMod val="50000"/>
                  <a:lumOff val="50000"/>
                </a:schemeClr>
              </a:solidFill>
              <a:cs typeface="Arial" panose="020B0604020202020204" pitchFamily="34" charset="0"/>
            </a:endParaRPr>
          </a:p>
        </p:txBody>
      </p:sp>
      <p:sp>
        <p:nvSpPr>
          <p:cNvPr id="69" name="TextBox 61"/>
          <p:cNvSpPr txBox="1"/>
          <p:nvPr/>
        </p:nvSpPr>
        <p:spPr>
          <a:xfrm>
            <a:off x="3712711" y="3581382"/>
            <a:ext cx="706668"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Step 1</a:t>
            </a:r>
            <a:endParaRPr lang="vi-VN" sz="1600">
              <a:solidFill>
                <a:schemeClr val="tx1">
                  <a:lumMod val="50000"/>
                  <a:lumOff val="50000"/>
                </a:schemeClr>
              </a:solidFill>
              <a:cs typeface="Arial" panose="020B0604020202020204" pitchFamily="34" charset="0"/>
            </a:endParaRPr>
          </a:p>
        </p:txBody>
      </p:sp>
      <p:sp>
        <p:nvSpPr>
          <p:cNvPr id="70" name="TextBox 62"/>
          <p:cNvSpPr txBox="1"/>
          <p:nvPr/>
        </p:nvSpPr>
        <p:spPr>
          <a:xfrm>
            <a:off x="7860838" y="3581382"/>
            <a:ext cx="706668" cy="338554"/>
          </a:xfrm>
          <a:prstGeom prst="rect">
            <a:avLst/>
          </a:prstGeom>
          <a:noFill/>
        </p:spPr>
        <p:txBody>
          <a:bodyPr wrap="none" rtlCol="0">
            <a:spAutoFit/>
          </a:bodyPr>
          <a:lstStyle/>
          <a:p>
            <a:r>
              <a:rPr lang="en-US" sz="1600">
                <a:solidFill>
                  <a:schemeClr val="tx1">
                    <a:lumMod val="50000"/>
                    <a:lumOff val="50000"/>
                  </a:schemeClr>
                </a:solidFill>
                <a:cs typeface="Arial" panose="020B0604020202020204" pitchFamily="34" charset="0"/>
              </a:rPr>
              <a:t>Step 3</a:t>
            </a:r>
            <a:endParaRPr lang="vi-VN" sz="1600">
              <a:solidFill>
                <a:schemeClr val="tx1">
                  <a:lumMod val="50000"/>
                  <a:lumOff val="50000"/>
                </a:schemeClr>
              </a:solidFill>
              <a:cs typeface="Arial" panose="020B0604020202020204" pitchFamily="34" charset="0"/>
            </a:endParaRPr>
          </a:p>
        </p:txBody>
      </p:sp>
      <p:sp>
        <p:nvSpPr>
          <p:cNvPr id="71" name="Rectangle 63"/>
          <p:cNvSpPr/>
          <p:nvPr/>
        </p:nvSpPr>
        <p:spPr>
          <a:xfrm>
            <a:off x="2006957" y="1680072"/>
            <a:ext cx="8178085" cy="523220"/>
          </a:xfrm>
          <a:prstGeom prst="rect">
            <a:avLst/>
          </a:prstGeom>
        </p:spPr>
        <p:txBody>
          <a:bodyPr wrap="square">
            <a:spAutoFit/>
          </a:bodyPr>
          <a:lstStyle/>
          <a:p>
            <a:pPr algn="ctr"/>
            <a:r>
              <a:rPr lang="en-US" sz="1400">
                <a:solidFill>
                  <a:schemeClr val="tx1">
                    <a:lumMod val="50000"/>
                    <a:lumOff val="50000"/>
                  </a:schemeClr>
                </a:solidFill>
              </a:rPr>
              <a:t>Lorem ipsum dolor sit amet, consectetur adipiscing elit. Etiam luctus lectus vel pretium mollis. Donec vulputate at augue eget adipiscing. Sed vel leo bibendum</a:t>
            </a:r>
            <a:endParaRPr lang="en-US" sz="1400"/>
          </a:p>
        </p:txBody>
      </p:sp>
    </p:spTree>
  </p:cSld>
  <p:clrMapOvr>
    <a:masterClrMapping/>
  </p:clrMapOvr>
  <p:transition advTm="56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7" dur="500"/>
                                        <p:tgtEl>
                                          <p:spTgt spid="7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500"/>
                                        <p:tgtEl>
                                          <p:spTgt spid="4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randombar(horizontal)">
                                      <p:cBhvr>
                                        <p:cTn id="41" dur="500"/>
                                        <p:tgtEl>
                                          <p:spTgt spid="6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500"/>
                                        <p:tgtEl>
                                          <p:spTgt spid="67"/>
                                        </p:tgtEl>
                                      </p:cBhvr>
                                    </p:animEffect>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outVertical)">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16"/>
          <p:cNvSpPr/>
          <p:nvPr/>
        </p:nvSpPr>
        <p:spPr>
          <a:xfrm>
            <a:off x="0" y="1971700"/>
            <a:ext cx="12192000" cy="324036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7062558" y="2470085"/>
            <a:ext cx="5010106" cy="2669967"/>
            <a:chOff x="3937441" y="1178069"/>
            <a:chExt cx="8247063" cy="4394994"/>
          </a:xfrm>
        </p:grpSpPr>
        <p:sp>
          <p:nvSpPr>
            <p:cNvPr id="6"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9"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10"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1"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sp>
        <p:nvSpPr>
          <p:cNvPr id="12" name="Rectangle 13"/>
          <p:cNvSpPr/>
          <p:nvPr/>
        </p:nvSpPr>
        <p:spPr>
          <a:xfrm>
            <a:off x="407987" y="5572100"/>
            <a:ext cx="11376025" cy="738664"/>
          </a:xfrm>
          <a:prstGeom prst="rect">
            <a:avLst/>
          </a:prstGeom>
        </p:spPr>
        <p:txBody>
          <a:bodyPr wrap="square">
            <a:spAutoFit/>
          </a:bodyPr>
          <a:lstStyle/>
          <a:p>
            <a:pPr algn="ctr"/>
            <a:r>
              <a:rPr lang="en-US" sz="1400">
                <a:solidFill>
                  <a:schemeClr val="tx1">
                    <a:lumMod val="65000"/>
                    <a:lumOff val="35000"/>
                  </a:schemeClr>
                </a:solidFill>
              </a:rPr>
              <a:t>Dignissim ut, luctus ac urna. Aliquam aliquet non massa quis tincidunt. Mauris ullamcorper justo tristique dui posuere tincidunt. In nec lacus laoreet orci varius imperdiet sit amet  in augue. Dignissim ut, luctus ac urna. Aliquam aliquet non massa quis tincidunt. Mauris ullamcorper justo tristique dui posuere tincidunt. </a:t>
            </a:r>
            <a:endParaRPr lang="en-US" sz="1400" dirty="0">
              <a:solidFill>
                <a:schemeClr val="tx1">
                  <a:lumMod val="65000"/>
                  <a:lumOff val="35000"/>
                </a:schemeClr>
              </a:solidFill>
            </a:endParaRPr>
          </a:p>
        </p:txBody>
      </p:sp>
      <p:sp>
        <p:nvSpPr>
          <p:cNvPr id="13" name="Rectangle 17"/>
          <p:cNvSpPr/>
          <p:nvPr/>
        </p:nvSpPr>
        <p:spPr>
          <a:xfrm>
            <a:off x="7780078" y="2584368"/>
            <a:ext cx="3583745" cy="228372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advTm="18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7"/>
          <p:cNvSpPr/>
          <p:nvPr/>
        </p:nvSpPr>
        <p:spPr>
          <a:xfrm>
            <a:off x="6312022" y="2214788"/>
            <a:ext cx="3852393" cy="2306151"/>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427786" y="2214789"/>
            <a:ext cx="3908781" cy="2306151"/>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6"/>
          <p:cNvSpPr/>
          <p:nvPr/>
        </p:nvSpPr>
        <p:spPr>
          <a:xfrm>
            <a:off x="4593432" y="22147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11"/>
          <p:cNvSpPr/>
          <p:nvPr/>
        </p:nvSpPr>
        <p:spPr>
          <a:xfrm>
            <a:off x="412168" y="46583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13"/>
          <p:cNvSpPr/>
          <p:nvPr/>
        </p:nvSpPr>
        <p:spPr>
          <a:xfrm>
            <a:off x="4619801" y="23522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9" name="Rectangle 15"/>
          <p:cNvSpPr/>
          <p:nvPr/>
        </p:nvSpPr>
        <p:spPr>
          <a:xfrm>
            <a:off x="10421280" y="2214792"/>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6"/>
          <p:cNvSpPr/>
          <p:nvPr/>
        </p:nvSpPr>
        <p:spPr>
          <a:xfrm>
            <a:off x="10447649" y="2352204"/>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11" name="Rectangle 17"/>
          <p:cNvSpPr/>
          <p:nvPr/>
        </p:nvSpPr>
        <p:spPr>
          <a:xfrm>
            <a:off x="6312024" y="46583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33"/>
          <p:cNvGrpSpPr/>
          <p:nvPr/>
        </p:nvGrpSpPr>
        <p:grpSpPr>
          <a:xfrm>
            <a:off x="1055440" y="5142729"/>
            <a:ext cx="576064" cy="576064"/>
            <a:chOff x="1199456" y="5085184"/>
            <a:chExt cx="576064" cy="576064"/>
          </a:xfrm>
        </p:grpSpPr>
        <p:sp>
          <p:nvSpPr>
            <p:cNvPr id="13"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5" name="Group 32"/>
          <p:cNvGrpSpPr/>
          <p:nvPr/>
        </p:nvGrpSpPr>
        <p:grpSpPr>
          <a:xfrm>
            <a:off x="8688288" y="5142728"/>
            <a:ext cx="576064" cy="576064"/>
            <a:chOff x="2855640" y="5085184"/>
            <a:chExt cx="576064" cy="576064"/>
          </a:xfrm>
        </p:grpSpPr>
        <p:sp>
          <p:nvSpPr>
            <p:cNvPr id="16"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8" name="Group 31"/>
          <p:cNvGrpSpPr/>
          <p:nvPr/>
        </p:nvGrpSpPr>
        <p:grpSpPr>
          <a:xfrm>
            <a:off x="4727848" y="5142729"/>
            <a:ext cx="576064" cy="576064"/>
            <a:chOff x="4627170" y="5013176"/>
            <a:chExt cx="576064" cy="576064"/>
          </a:xfrm>
        </p:grpSpPr>
        <p:sp>
          <p:nvSpPr>
            <p:cNvPr id="19"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21" name="Rectangle 35"/>
          <p:cNvSpPr/>
          <p:nvPr/>
        </p:nvSpPr>
        <p:spPr>
          <a:xfrm>
            <a:off x="1703512" y="5214736"/>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2" name="Rectangle 36"/>
          <p:cNvSpPr/>
          <p:nvPr/>
        </p:nvSpPr>
        <p:spPr>
          <a:xfrm>
            <a:off x="5428320" y="5226804"/>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3" name="Rectangle 37"/>
          <p:cNvSpPr/>
          <p:nvPr/>
        </p:nvSpPr>
        <p:spPr>
          <a:xfrm>
            <a:off x="9336360" y="5211597"/>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Tree>
  </p:cSld>
  <p:clrMapOvr>
    <a:masterClrMapping/>
  </p:clrMapOvr>
  <p:transition advTm="324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3"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a:t>3</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a:solidFill>
                  <a:srgbClr val="595859"/>
                </a:solidFill>
                <a:latin typeface="+mj-lt"/>
              </a:rPr>
              <a:t>MOMODA </a:t>
            </a:r>
          </a:p>
          <a:p>
            <a:r>
              <a:rPr lang="en-US" sz="4400" b="1" dirty="0">
                <a:solidFill>
                  <a:srgbClr val="595859"/>
                </a:solidFill>
                <a:latin typeface="+mj-lt"/>
              </a:rPr>
              <a:t>POWERPOINT</a:t>
            </a: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2197">
        <p:blinds dir="vert"/>
      </p:transition>
    </mc:Choice>
    <mc:Fallback xmlns="">
      <p:transition spd="slow" advTm="219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Rectangle 43"/>
          <p:cNvSpPr/>
          <p:nvPr/>
        </p:nvSpPr>
        <p:spPr>
          <a:xfrm>
            <a:off x="1560458" y="4672481"/>
            <a:ext cx="3125648" cy="1647648"/>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11"/>
          <p:cNvSpPr/>
          <p:nvPr/>
        </p:nvSpPr>
        <p:spPr>
          <a:xfrm>
            <a:off x="1560458" y="1996837"/>
            <a:ext cx="3125648" cy="1754897"/>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6" name="Group 10"/>
          <p:cNvGrpSpPr/>
          <p:nvPr/>
        </p:nvGrpSpPr>
        <p:grpSpPr>
          <a:xfrm>
            <a:off x="1560458" y="4363417"/>
            <a:ext cx="891746" cy="316767"/>
            <a:chOff x="1572805" y="4085530"/>
            <a:chExt cx="891746" cy="316767"/>
          </a:xfrm>
        </p:grpSpPr>
        <p:sp>
          <p:nvSpPr>
            <p:cNvPr id="27"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 name="Group 5"/>
            <p:cNvGrpSpPr/>
            <p:nvPr/>
          </p:nvGrpSpPr>
          <p:grpSpPr>
            <a:xfrm>
              <a:off x="1572805" y="4085530"/>
              <a:ext cx="805687" cy="316766"/>
              <a:chOff x="1624260" y="1478227"/>
              <a:chExt cx="855044" cy="357755"/>
            </a:xfrm>
          </p:grpSpPr>
          <p:sp>
            <p:nvSpPr>
              <p:cNvPr id="29"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spc="-150" dirty="0">
                    <a:solidFill>
                      <a:schemeClr val="bg1"/>
                    </a:solidFill>
                    <a:ea typeface="Franchise" pitchFamily="49" charset="0"/>
                  </a:rPr>
                  <a:t>Male.</a:t>
                </a:r>
                <a:endParaRPr lang="en-US" sz="1200" b="1" spc="-150" dirty="0">
                  <a:solidFill>
                    <a:schemeClr val="bg1"/>
                  </a:solidFill>
                  <a:latin typeface="Signika Negative" pitchFamily="2" charset="0"/>
                  <a:ea typeface="Franchise" pitchFamily="49" charset="0"/>
                </a:endParaRPr>
              </a:p>
            </p:txBody>
          </p:sp>
        </p:grpSp>
      </p:grpSp>
      <p:sp>
        <p:nvSpPr>
          <p:cNvPr id="31" name="TextBox 12"/>
          <p:cNvSpPr txBox="1"/>
          <p:nvPr/>
        </p:nvSpPr>
        <p:spPr>
          <a:xfrm>
            <a:off x="5879977" y="2045522"/>
            <a:ext cx="1734670" cy="400110"/>
          </a:xfrm>
          <a:prstGeom prst="rect">
            <a:avLst/>
          </a:prstGeom>
          <a:noFill/>
        </p:spPr>
        <p:txBody>
          <a:bodyPr wrap="square" rtlCol="0">
            <a:spAutoFit/>
          </a:bodyPr>
          <a:lstStyle/>
          <a:p>
            <a:r>
              <a:rPr lang="en-US" sz="2000" i="1">
                <a:solidFill>
                  <a:schemeClr val="tx1">
                    <a:lumMod val="65000"/>
                    <a:lumOff val="35000"/>
                  </a:schemeClr>
                </a:solidFill>
                <a:latin typeface="+mj-lt"/>
              </a:rPr>
              <a:t>Skills </a:t>
            </a:r>
          </a:p>
        </p:txBody>
      </p:sp>
      <p:sp>
        <p:nvSpPr>
          <p:cNvPr id="32" name="TextBox 13"/>
          <p:cNvSpPr txBox="1"/>
          <p:nvPr/>
        </p:nvSpPr>
        <p:spPr>
          <a:xfrm>
            <a:off x="5879977" y="2445632"/>
            <a:ext cx="1418665" cy="338554"/>
          </a:xfrm>
          <a:prstGeom prst="rect">
            <a:avLst/>
          </a:prstGeom>
          <a:noFill/>
        </p:spPr>
        <p:txBody>
          <a:bodyPr wrap="square" rtlCol="0">
            <a:spAutoFit/>
          </a:bodyPr>
          <a:lstStyle/>
          <a:p>
            <a:r>
              <a:rPr lang="en-US" sz="1600">
                <a:solidFill>
                  <a:schemeClr val="tx1">
                    <a:lumMod val="65000"/>
                    <a:lumOff val="35000"/>
                  </a:schemeClr>
                </a:solidFill>
              </a:rPr>
              <a:t>Photoshop </a:t>
            </a:r>
          </a:p>
        </p:txBody>
      </p:sp>
      <p:sp>
        <p:nvSpPr>
          <p:cNvPr id="35" name="TextBox 14"/>
          <p:cNvSpPr txBox="1"/>
          <p:nvPr/>
        </p:nvSpPr>
        <p:spPr>
          <a:xfrm>
            <a:off x="5879977" y="2784186"/>
            <a:ext cx="1418665" cy="338554"/>
          </a:xfrm>
          <a:prstGeom prst="rect">
            <a:avLst/>
          </a:prstGeom>
          <a:noFill/>
        </p:spPr>
        <p:txBody>
          <a:bodyPr wrap="square" rtlCol="0">
            <a:spAutoFit/>
          </a:bodyPr>
          <a:lstStyle/>
          <a:p>
            <a:r>
              <a:rPr lang="en-US" sz="1600">
                <a:solidFill>
                  <a:schemeClr val="tx1">
                    <a:lumMod val="65000"/>
                    <a:lumOff val="35000"/>
                  </a:schemeClr>
                </a:solidFill>
              </a:rPr>
              <a:t>Adobe muse</a:t>
            </a:r>
          </a:p>
        </p:txBody>
      </p:sp>
      <p:sp>
        <p:nvSpPr>
          <p:cNvPr id="36" name="TextBox 15"/>
          <p:cNvSpPr txBox="1"/>
          <p:nvPr/>
        </p:nvSpPr>
        <p:spPr>
          <a:xfrm>
            <a:off x="5879976" y="3122740"/>
            <a:ext cx="1418665" cy="338554"/>
          </a:xfrm>
          <a:prstGeom prst="rect">
            <a:avLst/>
          </a:prstGeom>
          <a:noFill/>
        </p:spPr>
        <p:txBody>
          <a:bodyPr wrap="square" rtlCol="0">
            <a:spAutoFit/>
          </a:bodyPr>
          <a:lstStyle/>
          <a:p>
            <a:r>
              <a:rPr lang="en-US" sz="1600">
                <a:solidFill>
                  <a:schemeClr val="tx1">
                    <a:lumMod val="65000"/>
                    <a:lumOff val="35000"/>
                  </a:schemeClr>
                </a:solidFill>
              </a:rPr>
              <a:t>Coding</a:t>
            </a:r>
          </a:p>
        </p:txBody>
      </p:sp>
      <p:sp>
        <p:nvSpPr>
          <p:cNvPr id="37" name="TextBox 16"/>
          <p:cNvSpPr txBox="1"/>
          <p:nvPr/>
        </p:nvSpPr>
        <p:spPr>
          <a:xfrm>
            <a:off x="5879976" y="3461294"/>
            <a:ext cx="1418665" cy="338554"/>
          </a:xfrm>
          <a:prstGeom prst="rect">
            <a:avLst/>
          </a:prstGeom>
          <a:noFill/>
        </p:spPr>
        <p:txBody>
          <a:bodyPr wrap="square" rtlCol="0">
            <a:spAutoFit/>
          </a:bodyPr>
          <a:lstStyle/>
          <a:p>
            <a:r>
              <a:rPr lang="en-US" sz="1600">
                <a:solidFill>
                  <a:schemeClr val="tx1">
                    <a:lumMod val="65000"/>
                    <a:lumOff val="35000"/>
                  </a:schemeClr>
                </a:solidFill>
              </a:rPr>
              <a:t>Indesign </a:t>
            </a:r>
          </a:p>
        </p:txBody>
      </p:sp>
      <p:sp>
        <p:nvSpPr>
          <p:cNvPr id="38" name="Rounded Rectangle 17"/>
          <p:cNvSpPr/>
          <p:nvPr/>
        </p:nvSpPr>
        <p:spPr>
          <a:xfrm>
            <a:off x="7238128" y="25300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18"/>
          <p:cNvSpPr/>
          <p:nvPr/>
        </p:nvSpPr>
        <p:spPr>
          <a:xfrm>
            <a:off x="7238129" y="253002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19"/>
          <p:cNvSpPr/>
          <p:nvPr/>
        </p:nvSpPr>
        <p:spPr>
          <a:xfrm>
            <a:off x="7238128" y="325790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20"/>
          <p:cNvSpPr/>
          <p:nvPr/>
        </p:nvSpPr>
        <p:spPr>
          <a:xfrm>
            <a:off x="7238128" y="325790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21"/>
          <p:cNvSpPr/>
          <p:nvPr/>
        </p:nvSpPr>
        <p:spPr>
          <a:xfrm>
            <a:off x="7238129" y="358819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22"/>
          <p:cNvSpPr/>
          <p:nvPr/>
        </p:nvSpPr>
        <p:spPr>
          <a:xfrm>
            <a:off x="7238127" y="358819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23"/>
          <p:cNvSpPr/>
          <p:nvPr/>
        </p:nvSpPr>
        <p:spPr>
          <a:xfrm>
            <a:off x="7238129" y="29102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24"/>
          <p:cNvSpPr/>
          <p:nvPr/>
        </p:nvSpPr>
        <p:spPr>
          <a:xfrm>
            <a:off x="7238128" y="291024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6"/>
          <p:cNvSpPr txBox="1"/>
          <p:nvPr/>
        </p:nvSpPr>
        <p:spPr>
          <a:xfrm>
            <a:off x="5879977" y="4565802"/>
            <a:ext cx="1734670" cy="400110"/>
          </a:xfrm>
          <a:prstGeom prst="rect">
            <a:avLst/>
          </a:prstGeom>
          <a:noFill/>
        </p:spPr>
        <p:txBody>
          <a:bodyPr wrap="square" rtlCol="0">
            <a:spAutoFit/>
          </a:bodyPr>
          <a:lstStyle/>
          <a:p>
            <a:r>
              <a:rPr lang="en-US" sz="2000" i="1">
                <a:solidFill>
                  <a:schemeClr val="tx1">
                    <a:lumMod val="65000"/>
                    <a:lumOff val="35000"/>
                  </a:schemeClr>
                </a:solidFill>
                <a:latin typeface="+mj-lt"/>
              </a:rPr>
              <a:t>Skills </a:t>
            </a:r>
          </a:p>
        </p:txBody>
      </p:sp>
      <p:sp>
        <p:nvSpPr>
          <p:cNvPr id="47" name="TextBox 27"/>
          <p:cNvSpPr txBox="1"/>
          <p:nvPr/>
        </p:nvSpPr>
        <p:spPr>
          <a:xfrm>
            <a:off x="5879977" y="4965912"/>
            <a:ext cx="1418665" cy="338554"/>
          </a:xfrm>
          <a:prstGeom prst="rect">
            <a:avLst/>
          </a:prstGeom>
          <a:noFill/>
        </p:spPr>
        <p:txBody>
          <a:bodyPr wrap="square" rtlCol="0">
            <a:spAutoFit/>
          </a:bodyPr>
          <a:lstStyle/>
          <a:p>
            <a:r>
              <a:rPr lang="en-US" sz="1600">
                <a:solidFill>
                  <a:schemeClr val="tx1">
                    <a:lumMod val="65000"/>
                    <a:lumOff val="35000"/>
                  </a:schemeClr>
                </a:solidFill>
              </a:rPr>
              <a:t>Photoshop </a:t>
            </a:r>
          </a:p>
        </p:txBody>
      </p:sp>
      <p:sp>
        <p:nvSpPr>
          <p:cNvPr id="48" name="TextBox 28"/>
          <p:cNvSpPr txBox="1"/>
          <p:nvPr/>
        </p:nvSpPr>
        <p:spPr>
          <a:xfrm>
            <a:off x="5879977" y="5304466"/>
            <a:ext cx="1418665" cy="338554"/>
          </a:xfrm>
          <a:prstGeom prst="rect">
            <a:avLst/>
          </a:prstGeom>
          <a:noFill/>
        </p:spPr>
        <p:txBody>
          <a:bodyPr wrap="square" rtlCol="0">
            <a:spAutoFit/>
          </a:bodyPr>
          <a:lstStyle/>
          <a:p>
            <a:r>
              <a:rPr lang="en-US" sz="1600">
                <a:solidFill>
                  <a:schemeClr val="tx1">
                    <a:lumMod val="65000"/>
                    <a:lumOff val="35000"/>
                  </a:schemeClr>
                </a:solidFill>
              </a:rPr>
              <a:t>Adobe muse</a:t>
            </a:r>
          </a:p>
        </p:txBody>
      </p:sp>
      <p:sp>
        <p:nvSpPr>
          <p:cNvPr id="49" name="TextBox 29"/>
          <p:cNvSpPr txBox="1"/>
          <p:nvPr/>
        </p:nvSpPr>
        <p:spPr>
          <a:xfrm>
            <a:off x="5879976" y="5643020"/>
            <a:ext cx="1418665" cy="338554"/>
          </a:xfrm>
          <a:prstGeom prst="rect">
            <a:avLst/>
          </a:prstGeom>
          <a:noFill/>
        </p:spPr>
        <p:txBody>
          <a:bodyPr wrap="square" rtlCol="0">
            <a:spAutoFit/>
          </a:bodyPr>
          <a:lstStyle/>
          <a:p>
            <a:r>
              <a:rPr lang="en-US" sz="1600">
                <a:solidFill>
                  <a:schemeClr val="tx1">
                    <a:lumMod val="65000"/>
                    <a:lumOff val="35000"/>
                  </a:schemeClr>
                </a:solidFill>
              </a:rPr>
              <a:t>Coding</a:t>
            </a:r>
          </a:p>
        </p:txBody>
      </p:sp>
      <p:sp>
        <p:nvSpPr>
          <p:cNvPr id="50" name="TextBox 30"/>
          <p:cNvSpPr txBox="1"/>
          <p:nvPr/>
        </p:nvSpPr>
        <p:spPr>
          <a:xfrm>
            <a:off x="5879976" y="5981574"/>
            <a:ext cx="1418665" cy="338554"/>
          </a:xfrm>
          <a:prstGeom prst="rect">
            <a:avLst/>
          </a:prstGeom>
          <a:noFill/>
        </p:spPr>
        <p:txBody>
          <a:bodyPr wrap="square" rtlCol="0">
            <a:spAutoFit/>
          </a:bodyPr>
          <a:lstStyle/>
          <a:p>
            <a:r>
              <a:rPr lang="en-US" sz="1600">
                <a:solidFill>
                  <a:schemeClr val="tx1">
                    <a:lumMod val="65000"/>
                    <a:lumOff val="35000"/>
                  </a:schemeClr>
                </a:solidFill>
              </a:rPr>
              <a:t>Indesign </a:t>
            </a:r>
          </a:p>
        </p:txBody>
      </p:sp>
      <p:sp>
        <p:nvSpPr>
          <p:cNvPr id="51" name="Rounded Rectangle 31"/>
          <p:cNvSpPr/>
          <p:nvPr/>
        </p:nvSpPr>
        <p:spPr>
          <a:xfrm>
            <a:off x="7238128" y="505030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32"/>
          <p:cNvSpPr/>
          <p:nvPr/>
        </p:nvSpPr>
        <p:spPr>
          <a:xfrm>
            <a:off x="7238129" y="505030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33"/>
          <p:cNvSpPr/>
          <p:nvPr/>
        </p:nvSpPr>
        <p:spPr>
          <a:xfrm>
            <a:off x="7238128" y="577818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34"/>
          <p:cNvSpPr/>
          <p:nvPr/>
        </p:nvSpPr>
        <p:spPr>
          <a:xfrm>
            <a:off x="7238128" y="577818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35"/>
          <p:cNvSpPr/>
          <p:nvPr/>
        </p:nvSpPr>
        <p:spPr>
          <a:xfrm>
            <a:off x="7238129" y="610847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36"/>
          <p:cNvSpPr/>
          <p:nvPr/>
        </p:nvSpPr>
        <p:spPr>
          <a:xfrm>
            <a:off x="7238127" y="610847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37"/>
          <p:cNvSpPr/>
          <p:nvPr/>
        </p:nvSpPr>
        <p:spPr>
          <a:xfrm>
            <a:off x="7238129" y="54305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38"/>
          <p:cNvSpPr/>
          <p:nvPr/>
        </p:nvSpPr>
        <p:spPr>
          <a:xfrm>
            <a:off x="7238128" y="543052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9"/>
          <p:cNvGrpSpPr/>
          <p:nvPr/>
        </p:nvGrpSpPr>
        <p:grpSpPr>
          <a:xfrm>
            <a:off x="1564145" y="1680072"/>
            <a:ext cx="891746" cy="316767"/>
            <a:chOff x="1564145" y="1409888"/>
            <a:chExt cx="891746" cy="316767"/>
          </a:xfrm>
        </p:grpSpPr>
        <p:sp>
          <p:nvSpPr>
            <p:cNvPr id="60"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1" name="Group 51"/>
            <p:cNvGrpSpPr/>
            <p:nvPr/>
          </p:nvGrpSpPr>
          <p:grpSpPr>
            <a:xfrm>
              <a:off x="1564145" y="1409888"/>
              <a:ext cx="805687" cy="316766"/>
              <a:chOff x="1624260" y="1478227"/>
              <a:chExt cx="855044" cy="357755"/>
            </a:xfrm>
          </p:grpSpPr>
          <p:sp>
            <p:nvSpPr>
              <p:cNvPr id="62"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spc="-150">
                    <a:solidFill>
                      <a:schemeClr val="bg1"/>
                    </a:solidFill>
                    <a:ea typeface="Franchise" pitchFamily="49" charset="0"/>
                  </a:rPr>
                  <a:t>Female</a:t>
                </a:r>
                <a:r>
                  <a:rPr lang="en-US" sz="1600" b="1" spc="-150" dirty="0">
                    <a:solidFill>
                      <a:schemeClr val="bg1"/>
                    </a:solidFill>
                    <a:ea typeface="Franchise" pitchFamily="49" charset="0"/>
                  </a:rPr>
                  <a:t>.</a:t>
                </a:r>
                <a:endParaRPr lang="en-US" sz="1200" b="1" spc="-150" dirty="0">
                  <a:solidFill>
                    <a:schemeClr val="bg1"/>
                  </a:solidFill>
                  <a:latin typeface="Signika Negative" pitchFamily="2" charset="0"/>
                  <a:ea typeface="Franchise" pitchFamily="49" charset="0"/>
                </a:endParaRPr>
              </a:p>
            </p:txBody>
          </p:sp>
        </p:grpSp>
      </p:grpSp>
    </p:spTree>
  </p:cSld>
  <p:clrMapOvr>
    <a:masterClrMapping/>
  </p:clrMapOvr>
  <p:transition advTm="103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anim calcmode="lin" valueType="num">
                                      <p:cBhvr>
                                        <p:cTn id="8" dur="750" fill="hold"/>
                                        <p:tgtEl>
                                          <p:spTgt spid="59"/>
                                        </p:tgtEl>
                                        <p:attrNameLst>
                                          <p:attrName>ppt_x</p:attrName>
                                        </p:attrNameLst>
                                      </p:cBhvr>
                                      <p:tavLst>
                                        <p:tav tm="0">
                                          <p:val>
                                            <p:strVal val="#ppt_x"/>
                                          </p:val>
                                        </p:tav>
                                        <p:tav tm="100000">
                                          <p:val>
                                            <p:strVal val="#ppt_x"/>
                                          </p:val>
                                        </p:tav>
                                      </p:tavLst>
                                    </p:anim>
                                    <p:anim calcmode="lin" valueType="num">
                                      <p:cBhvr>
                                        <p:cTn id="9" dur="75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750"/>
                                        <p:tgtEl>
                                          <p:spTgt spid="3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750"/>
                                        <p:tgtEl>
                                          <p:spTgt spid="45"/>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750"/>
                                        <p:tgtEl>
                                          <p:spTgt spid="41"/>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750"/>
                                        <p:tgtEl>
                                          <p:spTgt spid="43"/>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750"/>
                                        <p:tgtEl>
                                          <p:spTgt spid="52"/>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750"/>
                                        <p:tgtEl>
                                          <p:spTgt spid="58"/>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750"/>
                                        <p:tgtEl>
                                          <p:spTgt spid="54"/>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P spid="45" grpId="0" animBg="1"/>
      <p:bldP spid="52" grpId="0" animBg="1"/>
      <p:bldP spid="54" grpId="0" animBg="1"/>
      <p:bldP spid="56"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Plus 20"/>
          <p:cNvSpPr/>
          <p:nvPr/>
        </p:nvSpPr>
        <p:spPr>
          <a:xfrm>
            <a:off x="2539103" y="2933065"/>
            <a:ext cx="745006" cy="74500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5" name="Group 21"/>
          <p:cNvGrpSpPr/>
          <p:nvPr/>
        </p:nvGrpSpPr>
        <p:grpSpPr>
          <a:xfrm>
            <a:off x="6696953" y="2320340"/>
            <a:ext cx="1795908" cy="1799540"/>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椭圆 80"/>
            <p:cNvSpPr/>
            <p:nvPr/>
          </p:nvSpPr>
          <p:spPr bwMode="auto">
            <a:xfrm>
              <a:off x="4079531" y="2130365"/>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0" name="Equal 27"/>
          <p:cNvSpPr/>
          <p:nvPr/>
        </p:nvSpPr>
        <p:spPr>
          <a:xfrm>
            <a:off x="8875900" y="2946426"/>
            <a:ext cx="814163" cy="814163"/>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71" name="Group 28"/>
          <p:cNvGrpSpPr/>
          <p:nvPr/>
        </p:nvGrpSpPr>
        <p:grpSpPr>
          <a:xfrm>
            <a:off x="9916667" y="2276872"/>
            <a:ext cx="1795908" cy="1799540"/>
            <a:chOff x="3692576" y="1742634"/>
            <a:chExt cx="2790379" cy="2796023"/>
          </a:xfrm>
        </p:grpSpPr>
        <p:grpSp>
          <p:nvGrpSpPr>
            <p:cNvPr id="72" name="组合 79"/>
            <p:cNvGrpSpPr/>
            <p:nvPr/>
          </p:nvGrpSpPr>
          <p:grpSpPr bwMode="auto">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3" name="椭圆 80"/>
            <p:cNvSpPr/>
            <p:nvPr/>
          </p:nvSpPr>
          <p:spPr bwMode="auto">
            <a:xfrm>
              <a:off x="4079531" y="2130365"/>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76"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3109" y="2729843"/>
            <a:ext cx="663023" cy="663023"/>
          </a:xfrm>
          <a:prstGeom prst="rect">
            <a:avLst/>
          </a:prstGeom>
        </p:spPr>
      </p:pic>
      <p:pic>
        <p:nvPicPr>
          <p:cNvPr id="77"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3395" y="2789801"/>
            <a:ext cx="663023" cy="663023"/>
          </a:xfrm>
          <a:prstGeom prst="rect">
            <a:avLst/>
          </a:prstGeom>
        </p:spPr>
      </p:pic>
      <p:grpSp>
        <p:nvGrpSpPr>
          <p:cNvPr id="78" name="Group 14"/>
          <p:cNvGrpSpPr/>
          <p:nvPr/>
        </p:nvGrpSpPr>
        <p:grpSpPr>
          <a:xfrm>
            <a:off x="525327" y="2314196"/>
            <a:ext cx="1795908" cy="1799540"/>
            <a:chOff x="3692576" y="1742634"/>
            <a:chExt cx="2790379" cy="2796023"/>
          </a:xfrm>
        </p:grpSpPr>
        <p:grpSp>
          <p:nvGrpSpPr>
            <p:cNvPr id="79" name="组合 79"/>
            <p:cNvGrpSpPr/>
            <p:nvPr/>
          </p:nvGrpSpPr>
          <p:grpSpPr bwMode="auto">
            <a:xfrm>
              <a:off x="3692576" y="1742634"/>
              <a:ext cx="2790379" cy="2796023"/>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0"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83"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1769" y="2729843"/>
            <a:ext cx="663023" cy="663023"/>
          </a:xfrm>
          <a:prstGeom prst="rect">
            <a:avLst/>
          </a:prstGeom>
        </p:spPr>
      </p:pic>
      <p:sp>
        <p:nvSpPr>
          <p:cNvPr id="84" name="TextBox 13"/>
          <p:cNvSpPr txBox="1"/>
          <p:nvPr/>
        </p:nvSpPr>
        <p:spPr>
          <a:xfrm>
            <a:off x="1000418" y="3337129"/>
            <a:ext cx="1187027" cy="307777"/>
          </a:xfrm>
          <a:prstGeom prst="rect">
            <a:avLst/>
          </a:prstGeom>
          <a:noFill/>
        </p:spPr>
        <p:txBody>
          <a:bodyPr wrap="square" rtlCol="0">
            <a:spAutoFit/>
          </a:bodyPr>
          <a:lstStyle/>
          <a:p>
            <a:r>
              <a:rPr lang="en-US" sz="1400">
                <a:solidFill>
                  <a:schemeClr val="bg1"/>
                </a:solidFill>
                <a:cs typeface="Arial" panose="020B0604020202020204" pitchFamily="34" charset="0"/>
              </a:rPr>
              <a:t>Facebook</a:t>
            </a:r>
            <a:endParaRPr lang="vi-VN" sz="1400">
              <a:solidFill>
                <a:schemeClr val="bg1"/>
              </a:solidFill>
              <a:cs typeface="Arial" panose="020B0604020202020204" pitchFamily="34" charset="0"/>
            </a:endParaRPr>
          </a:p>
        </p:txBody>
      </p:sp>
      <p:grpSp>
        <p:nvGrpSpPr>
          <p:cNvPr id="85" name="Group 4"/>
          <p:cNvGrpSpPr/>
          <p:nvPr/>
        </p:nvGrpSpPr>
        <p:grpSpPr>
          <a:xfrm>
            <a:off x="3583638" y="2300773"/>
            <a:ext cx="1795908" cy="1799540"/>
            <a:chOff x="3692576" y="1742634"/>
            <a:chExt cx="2790379" cy="2796023"/>
          </a:xfrm>
        </p:grpSpPr>
        <p:grpSp>
          <p:nvGrpSpPr>
            <p:cNvPr id="86" name="组合 79"/>
            <p:cNvGrpSpPr/>
            <p:nvPr/>
          </p:nvGrpSpPr>
          <p:grpSpPr bwMode="auto">
            <a:xfrm>
              <a:off x="3692576" y="1742634"/>
              <a:ext cx="2790379" cy="2796023"/>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7" name="椭圆 80"/>
            <p:cNvSpPr/>
            <p:nvPr/>
          </p:nvSpPr>
          <p:spPr bwMode="auto">
            <a:xfrm>
              <a:off x="4092501" y="2130365"/>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62249" y="2729843"/>
            <a:ext cx="663023" cy="663023"/>
          </a:xfrm>
          <a:prstGeom prst="rect">
            <a:avLst/>
          </a:prstGeom>
        </p:spPr>
      </p:pic>
      <p:sp>
        <p:nvSpPr>
          <p:cNvPr id="91" name="TextBox 33"/>
          <p:cNvSpPr txBox="1"/>
          <p:nvPr/>
        </p:nvSpPr>
        <p:spPr>
          <a:xfrm>
            <a:off x="4134911" y="3337129"/>
            <a:ext cx="829750" cy="307777"/>
          </a:xfrm>
          <a:prstGeom prst="rect">
            <a:avLst/>
          </a:prstGeom>
          <a:noFill/>
        </p:spPr>
        <p:txBody>
          <a:bodyPr wrap="square" rtlCol="0">
            <a:spAutoFit/>
          </a:bodyPr>
          <a:lstStyle/>
          <a:p>
            <a:r>
              <a:rPr lang="en-US" sz="1400">
                <a:solidFill>
                  <a:schemeClr val="bg1"/>
                </a:solidFill>
                <a:cs typeface="Arial" panose="020B0604020202020204" pitchFamily="34" charset="0"/>
              </a:rPr>
              <a:t>Skype</a:t>
            </a:r>
            <a:endParaRPr lang="vi-VN" sz="1400">
              <a:solidFill>
                <a:schemeClr val="bg1"/>
              </a:solidFill>
              <a:cs typeface="Arial" panose="020B0604020202020204" pitchFamily="34" charset="0"/>
            </a:endParaRPr>
          </a:p>
        </p:txBody>
      </p:sp>
      <p:sp>
        <p:nvSpPr>
          <p:cNvPr id="92" name="TextBox 34"/>
          <p:cNvSpPr txBox="1"/>
          <p:nvPr/>
        </p:nvSpPr>
        <p:spPr>
          <a:xfrm>
            <a:off x="7178637" y="3337128"/>
            <a:ext cx="1135144" cy="307777"/>
          </a:xfrm>
          <a:prstGeom prst="rect">
            <a:avLst/>
          </a:prstGeom>
          <a:noFill/>
        </p:spPr>
        <p:txBody>
          <a:bodyPr wrap="square" rtlCol="0">
            <a:spAutoFit/>
          </a:bodyPr>
          <a:lstStyle/>
          <a:p>
            <a:r>
              <a:rPr lang="en-US" sz="1400">
                <a:solidFill>
                  <a:schemeClr val="bg1"/>
                </a:solidFill>
                <a:cs typeface="Arial" panose="020B0604020202020204" pitchFamily="34" charset="0"/>
              </a:rPr>
              <a:t>Pinterest</a:t>
            </a:r>
            <a:endParaRPr lang="vi-VN" sz="1400">
              <a:solidFill>
                <a:schemeClr val="bg1"/>
              </a:solidFill>
              <a:cs typeface="Arial" panose="020B0604020202020204" pitchFamily="34" charset="0"/>
            </a:endParaRPr>
          </a:p>
        </p:txBody>
      </p:sp>
      <p:sp>
        <p:nvSpPr>
          <p:cNvPr id="93" name="TextBox 35"/>
          <p:cNvSpPr txBox="1"/>
          <p:nvPr/>
        </p:nvSpPr>
        <p:spPr>
          <a:xfrm>
            <a:off x="10409466" y="3337128"/>
            <a:ext cx="1002974" cy="307777"/>
          </a:xfrm>
          <a:prstGeom prst="rect">
            <a:avLst/>
          </a:prstGeom>
          <a:noFill/>
        </p:spPr>
        <p:txBody>
          <a:bodyPr wrap="square" rtlCol="0">
            <a:spAutoFit/>
          </a:bodyPr>
          <a:lstStyle/>
          <a:p>
            <a:r>
              <a:rPr lang="en-US" sz="1400">
                <a:solidFill>
                  <a:schemeClr val="bg1"/>
                </a:solidFill>
                <a:cs typeface="Arial" panose="020B0604020202020204" pitchFamily="34" charset="0"/>
              </a:rPr>
              <a:t>Success</a:t>
            </a:r>
            <a:endParaRPr lang="vi-VN" sz="1400">
              <a:solidFill>
                <a:schemeClr val="bg1"/>
              </a:solidFill>
              <a:cs typeface="Arial" panose="020B0604020202020204" pitchFamily="34" charset="0"/>
            </a:endParaRPr>
          </a:p>
        </p:txBody>
      </p:sp>
      <p:sp>
        <p:nvSpPr>
          <p:cNvPr id="94" name="Plus 36"/>
          <p:cNvSpPr/>
          <p:nvPr/>
        </p:nvSpPr>
        <p:spPr>
          <a:xfrm>
            <a:off x="5720273" y="2933064"/>
            <a:ext cx="745006" cy="7450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5" name="Group 37"/>
          <p:cNvGrpSpPr/>
          <p:nvPr/>
        </p:nvGrpSpPr>
        <p:grpSpPr>
          <a:xfrm>
            <a:off x="394559" y="4232473"/>
            <a:ext cx="1974021" cy="1406777"/>
            <a:chOff x="715220" y="2812811"/>
            <a:chExt cx="1480516" cy="1055083"/>
          </a:xfrm>
        </p:grpSpPr>
        <p:sp>
          <p:nvSpPr>
            <p:cNvPr id="96" name="Content Placeholder 2"/>
            <p:cNvSpPr txBox="1"/>
            <p:nvPr/>
          </p:nvSpPr>
          <p:spPr>
            <a:xfrm>
              <a:off x="76952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p>
          </p:txBody>
        </p:sp>
        <p:grpSp>
          <p:nvGrpSpPr>
            <p:cNvPr id="97" name="Group 39"/>
            <p:cNvGrpSpPr/>
            <p:nvPr/>
          </p:nvGrpSpPr>
          <p:grpSpPr>
            <a:xfrm>
              <a:off x="715220" y="2812811"/>
              <a:ext cx="1480516" cy="623035"/>
              <a:chOff x="2343409" y="3651870"/>
              <a:chExt cx="1480516" cy="623035"/>
            </a:xfrm>
          </p:grpSpPr>
          <p:sp>
            <p:nvSpPr>
              <p:cNvPr id="9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a:solidFill>
                      <a:schemeClr val="accent1"/>
                    </a:solidFill>
                  </a:rPr>
                  <a:t>$86,779</a:t>
                </a:r>
                <a:endParaRPr lang="en-US" sz="2800" dirty="0">
                  <a:solidFill>
                    <a:schemeClr val="accent1"/>
                  </a:solidFill>
                </a:endParaRPr>
              </a:p>
            </p:txBody>
          </p:sp>
          <p:sp>
            <p:nvSpPr>
              <p:cNvPr id="9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p>
            </p:txBody>
          </p:sp>
        </p:grpSp>
      </p:grpSp>
      <p:grpSp>
        <p:nvGrpSpPr>
          <p:cNvPr id="100" name="Group 42"/>
          <p:cNvGrpSpPr/>
          <p:nvPr/>
        </p:nvGrpSpPr>
        <p:grpSpPr>
          <a:xfrm>
            <a:off x="3504908" y="4232473"/>
            <a:ext cx="1974021" cy="1406777"/>
            <a:chOff x="2781420" y="2812811"/>
            <a:chExt cx="1480516" cy="1055083"/>
          </a:xfrm>
        </p:grpSpPr>
        <p:sp>
          <p:nvSpPr>
            <p:cNvPr id="101" name="Content Placeholder 2"/>
            <p:cNvSpPr txBox="1"/>
            <p:nvPr/>
          </p:nvSpPr>
          <p:spPr>
            <a:xfrm>
              <a:off x="283572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p>
          </p:txBody>
        </p:sp>
        <p:grpSp>
          <p:nvGrpSpPr>
            <p:cNvPr id="102" name="Group 44"/>
            <p:cNvGrpSpPr/>
            <p:nvPr/>
          </p:nvGrpSpPr>
          <p:grpSpPr>
            <a:xfrm>
              <a:off x="2781420" y="2812811"/>
              <a:ext cx="1480516" cy="623035"/>
              <a:chOff x="2343409" y="3651870"/>
              <a:chExt cx="1480516" cy="623035"/>
            </a:xfrm>
          </p:grpSpPr>
          <p:sp>
            <p:nvSpPr>
              <p:cNvPr id="10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a:solidFill>
                      <a:schemeClr val="accent2"/>
                    </a:solidFill>
                  </a:rPr>
                  <a:t>$66,666</a:t>
                </a:r>
                <a:endParaRPr lang="en-US" sz="2800" dirty="0">
                  <a:solidFill>
                    <a:schemeClr val="accent2"/>
                  </a:solidFill>
                </a:endParaRPr>
              </a:p>
            </p:txBody>
          </p:sp>
          <p:sp>
            <p:nvSpPr>
              <p:cNvPr id="10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p>
            </p:txBody>
          </p:sp>
        </p:grpSp>
      </p:grpSp>
      <p:grpSp>
        <p:nvGrpSpPr>
          <p:cNvPr id="105" name="Group 47"/>
          <p:cNvGrpSpPr/>
          <p:nvPr/>
        </p:nvGrpSpPr>
        <p:grpSpPr>
          <a:xfrm>
            <a:off x="6603168" y="4232473"/>
            <a:ext cx="1974021" cy="1406777"/>
            <a:chOff x="4874662" y="2812811"/>
            <a:chExt cx="1480516" cy="1055083"/>
          </a:xfrm>
        </p:grpSpPr>
        <p:sp>
          <p:nvSpPr>
            <p:cNvPr id="106" name="Content Placeholder 2"/>
            <p:cNvSpPr txBox="1"/>
            <p:nvPr/>
          </p:nvSpPr>
          <p:spPr>
            <a:xfrm>
              <a:off x="4928970"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p>
          </p:txBody>
        </p:sp>
        <p:grpSp>
          <p:nvGrpSpPr>
            <p:cNvPr id="107" name="Group 49"/>
            <p:cNvGrpSpPr/>
            <p:nvPr/>
          </p:nvGrpSpPr>
          <p:grpSpPr>
            <a:xfrm>
              <a:off x="4874662" y="2812811"/>
              <a:ext cx="1480516" cy="623035"/>
              <a:chOff x="2343409" y="3651870"/>
              <a:chExt cx="1480516" cy="623035"/>
            </a:xfrm>
          </p:grpSpPr>
          <p:sp>
            <p:nvSpPr>
              <p:cNvPr id="10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a:solidFill>
                      <a:schemeClr val="accent3"/>
                    </a:solidFill>
                  </a:rPr>
                  <a:t>$79,779</a:t>
                </a:r>
                <a:endParaRPr lang="en-US" sz="2800" dirty="0">
                  <a:solidFill>
                    <a:schemeClr val="accent3"/>
                  </a:solidFill>
                </a:endParaRPr>
              </a:p>
            </p:txBody>
          </p:sp>
          <p:sp>
            <p:nvSpPr>
              <p:cNvPr id="10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p>
            </p:txBody>
          </p:sp>
        </p:grpSp>
      </p:grpSp>
      <p:grpSp>
        <p:nvGrpSpPr>
          <p:cNvPr id="110" name="Group 52"/>
          <p:cNvGrpSpPr/>
          <p:nvPr/>
        </p:nvGrpSpPr>
        <p:grpSpPr>
          <a:xfrm>
            <a:off x="9835959" y="4232473"/>
            <a:ext cx="1974021" cy="1406777"/>
            <a:chOff x="6928550" y="2812811"/>
            <a:chExt cx="1480516" cy="1055083"/>
          </a:xfrm>
        </p:grpSpPr>
        <p:sp>
          <p:nvSpPr>
            <p:cNvPr id="111" name="Content Placeholder 2"/>
            <p:cNvSpPr txBox="1"/>
            <p:nvPr/>
          </p:nvSpPr>
          <p:spPr>
            <a:xfrm>
              <a:off x="698285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p>
          </p:txBody>
        </p:sp>
        <p:grpSp>
          <p:nvGrpSpPr>
            <p:cNvPr id="112" name="Group 54"/>
            <p:cNvGrpSpPr/>
            <p:nvPr/>
          </p:nvGrpSpPr>
          <p:grpSpPr>
            <a:xfrm>
              <a:off x="6928550" y="2812811"/>
              <a:ext cx="1480516" cy="623035"/>
              <a:chOff x="2343409" y="3651870"/>
              <a:chExt cx="1480516" cy="623035"/>
            </a:xfrm>
          </p:grpSpPr>
          <p:sp>
            <p:nvSpPr>
              <p:cNvPr id="11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accent4"/>
                    </a:solidFill>
                  </a:rPr>
                  <a:t>$100,000</a:t>
                </a:r>
              </a:p>
            </p:txBody>
          </p:sp>
          <p:sp>
            <p:nvSpPr>
              <p:cNvPr id="11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Total</a:t>
                </a:r>
              </a:p>
            </p:txBody>
          </p:sp>
        </p:grpSp>
      </p:grpSp>
    </p:spTree>
  </p:cSld>
  <p:clrMapOvr>
    <a:masterClrMapping/>
  </p:clrMapOvr>
  <p:transition advTm="78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90"/>
                                          </p:val>
                                        </p:tav>
                                        <p:tav tm="100000">
                                          <p:val>
                                            <p:fltVal val="0"/>
                                          </p:val>
                                        </p:tav>
                                      </p:tavLst>
                                    </p:anim>
                                    <p:animEffect transition="in" filter="fade">
                                      <p:cBhvr>
                                        <p:cTn id="10" dur="1000"/>
                                        <p:tgtEl>
                                          <p:spTgt spid="78"/>
                                        </p:tgtEl>
                                      </p:cBhvr>
                                    </p:animEffect>
                                  </p:childTnLst>
                                </p:cTn>
                              </p:par>
                              <p:par>
                                <p:cTn id="11" presetID="3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1000" fill="hold"/>
                                        <p:tgtEl>
                                          <p:spTgt spid="83"/>
                                        </p:tgtEl>
                                        <p:attrNameLst>
                                          <p:attrName>ppt_w</p:attrName>
                                        </p:attrNameLst>
                                      </p:cBhvr>
                                      <p:tavLst>
                                        <p:tav tm="0">
                                          <p:val>
                                            <p:fltVal val="0"/>
                                          </p:val>
                                        </p:tav>
                                        <p:tav tm="100000">
                                          <p:val>
                                            <p:strVal val="#ppt_w"/>
                                          </p:val>
                                        </p:tav>
                                      </p:tavLst>
                                    </p:anim>
                                    <p:anim calcmode="lin" valueType="num">
                                      <p:cBhvr>
                                        <p:cTn id="14" dur="1000" fill="hold"/>
                                        <p:tgtEl>
                                          <p:spTgt spid="83"/>
                                        </p:tgtEl>
                                        <p:attrNameLst>
                                          <p:attrName>ppt_h</p:attrName>
                                        </p:attrNameLst>
                                      </p:cBhvr>
                                      <p:tavLst>
                                        <p:tav tm="0">
                                          <p:val>
                                            <p:fltVal val="0"/>
                                          </p:val>
                                        </p:tav>
                                        <p:tav tm="100000">
                                          <p:val>
                                            <p:strVal val="#ppt_h"/>
                                          </p:val>
                                        </p:tav>
                                      </p:tavLst>
                                    </p:anim>
                                    <p:anim calcmode="lin" valueType="num">
                                      <p:cBhvr>
                                        <p:cTn id="15" dur="1000" fill="hold"/>
                                        <p:tgtEl>
                                          <p:spTgt spid="83"/>
                                        </p:tgtEl>
                                        <p:attrNameLst>
                                          <p:attrName>style.rotation</p:attrName>
                                        </p:attrNameLst>
                                      </p:cBhvr>
                                      <p:tavLst>
                                        <p:tav tm="0">
                                          <p:val>
                                            <p:fltVal val="90"/>
                                          </p:val>
                                        </p:tav>
                                        <p:tav tm="100000">
                                          <p:val>
                                            <p:fltVal val="0"/>
                                          </p:val>
                                        </p:tav>
                                      </p:tavLst>
                                    </p:anim>
                                    <p:animEffect transition="in" filter="fade">
                                      <p:cBhvr>
                                        <p:cTn id="16" dur="1000"/>
                                        <p:tgtEl>
                                          <p:spTgt spid="8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1000" fill="hold"/>
                                        <p:tgtEl>
                                          <p:spTgt spid="84"/>
                                        </p:tgtEl>
                                        <p:attrNameLst>
                                          <p:attrName>ppt_w</p:attrName>
                                        </p:attrNameLst>
                                      </p:cBhvr>
                                      <p:tavLst>
                                        <p:tav tm="0">
                                          <p:val>
                                            <p:fltVal val="0"/>
                                          </p:val>
                                        </p:tav>
                                        <p:tav tm="100000">
                                          <p:val>
                                            <p:strVal val="#ppt_w"/>
                                          </p:val>
                                        </p:tav>
                                      </p:tavLst>
                                    </p:anim>
                                    <p:anim calcmode="lin" valueType="num">
                                      <p:cBhvr>
                                        <p:cTn id="20" dur="1000" fill="hold"/>
                                        <p:tgtEl>
                                          <p:spTgt spid="84"/>
                                        </p:tgtEl>
                                        <p:attrNameLst>
                                          <p:attrName>ppt_h</p:attrName>
                                        </p:attrNameLst>
                                      </p:cBhvr>
                                      <p:tavLst>
                                        <p:tav tm="0">
                                          <p:val>
                                            <p:fltVal val="0"/>
                                          </p:val>
                                        </p:tav>
                                        <p:tav tm="100000">
                                          <p:val>
                                            <p:strVal val="#ppt_h"/>
                                          </p:val>
                                        </p:tav>
                                      </p:tavLst>
                                    </p:anim>
                                    <p:anim calcmode="lin" valueType="num">
                                      <p:cBhvr>
                                        <p:cTn id="21" dur="1000" fill="hold"/>
                                        <p:tgtEl>
                                          <p:spTgt spid="84"/>
                                        </p:tgtEl>
                                        <p:attrNameLst>
                                          <p:attrName>style.rotation</p:attrName>
                                        </p:attrNameLst>
                                      </p:cBhvr>
                                      <p:tavLst>
                                        <p:tav tm="0">
                                          <p:val>
                                            <p:fltVal val="90"/>
                                          </p:val>
                                        </p:tav>
                                        <p:tav tm="100000">
                                          <p:val>
                                            <p:fltVal val="0"/>
                                          </p:val>
                                        </p:tav>
                                      </p:tavLst>
                                    </p:anim>
                                    <p:animEffect transition="in" filter="fade">
                                      <p:cBhvr>
                                        <p:cTn id="22" dur="1000"/>
                                        <p:tgtEl>
                                          <p:spTgt spid="84"/>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randombar(horizontal)">
                                      <p:cBhvr>
                                        <p:cTn id="26" dur="500"/>
                                        <p:tgtEl>
                                          <p:spTgt spid="6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1000" fill="hold"/>
                                        <p:tgtEl>
                                          <p:spTgt spid="85"/>
                                        </p:tgtEl>
                                        <p:attrNameLst>
                                          <p:attrName>ppt_w</p:attrName>
                                        </p:attrNameLst>
                                      </p:cBhvr>
                                      <p:tavLst>
                                        <p:tav tm="0">
                                          <p:val>
                                            <p:fltVal val="0"/>
                                          </p:val>
                                        </p:tav>
                                        <p:tav tm="100000">
                                          <p:val>
                                            <p:strVal val="#ppt_w"/>
                                          </p:val>
                                        </p:tav>
                                      </p:tavLst>
                                    </p:anim>
                                    <p:anim calcmode="lin" valueType="num">
                                      <p:cBhvr>
                                        <p:cTn id="31" dur="1000" fill="hold"/>
                                        <p:tgtEl>
                                          <p:spTgt spid="85"/>
                                        </p:tgtEl>
                                        <p:attrNameLst>
                                          <p:attrName>ppt_h</p:attrName>
                                        </p:attrNameLst>
                                      </p:cBhvr>
                                      <p:tavLst>
                                        <p:tav tm="0">
                                          <p:val>
                                            <p:fltVal val="0"/>
                                          </p:val>
                                        </p:tav>
                                        <p:tav tm="100000">
                                          <p:val>
                                            <p:strVal val="#ppt_h"/>
                                          </p:val>
                                        </p:tav>
                                      </p:tavLst>
                                    </p:anim>
                                    <p:anim calcmode="lin" valueType="num">
                                      <p:cBhvr>
                                        <p:cTn id="32" dur="1000" fill="hold"/>
                                        <p:tgtEl>
                                          <p:spTgt spid="85"/>
                                        </p:tgtEl>
                                        <p:attrNameLst>
                                          <p:attrName>style.rotation</p:attrName>
                                        </p:attrNameLst>
                                      </p:cBhvr>
                                      <p:tavLst>
                                        <p:tav tm="0">
                                          <p:val>
                                            <p:fltVal val="90"/>
                                          </p:val>
                                        </p:tav>
                                        <p:tav tm="100000">
                                          <p:val>
                                            <p:fltVal val="0"/>
                                          </p:val>
                                        </p:tav>
                                      </p:tavLst>
                                    </p:anim>
                                    <p:animEffect transition="in" filter="fade">
                                      <p:cBhvr>
                                        <p:cTn id="33" dur="1000"/>
                                        <p:tgtEl>
                                          <p:spTgt spid="85"/>
                                        </p:tgtEl>
                                      </p:cBhvr>
                                    </p:animEffect>
                                  </p:childTnLst>
                                </p:cTn>
                              </p:par>
                              <p:par>
                                <p:cTn id="34" presetID="31"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1000" fill="hold"/>
                                        <p:tgtEl>
                                          <p:spTgt spid="90"/>
                                        </p:tgtEl>
                                        <p:attrNameLst>
                                          <p:attrName>ppt_w</p:attrName>
                                        </p:attrNameLst>
                                      </p:cBhvr>
                                      <p:tavLst>
                                        <p:tav tm="0">
                                          <p:val>
                                            <p:fltVal val="0"/>
                                          </p:val>
                                        </p:tav>
                                        <p:tav tm="100000">
                                          <p:val>
                                            <p:strVal val="#ppt_w"/>
                                          </p:val>
                                        </p:tav>
                                      </p:tavLst>
                                    </p:anim>
                                    <p:anim calcmode="lin" valueType="num">
                                      <p:cBhvr>
                                        <p:cTn id="37" dur="1000" fill="hold"/>
                                        <p:tgtEl>
                                          <p:spTgt spid="90"/>
                                        </p:tgtEl>
                                        <p:attrNameLst>
                                          <p:attrName>ppt_h</p:attrName>
                                        </p:attrNameLst>
                                      </p:cBhvr>
                                      <p:tavLst>
                                        <p:tav tm="0">
                                          <p:val>
                                            <p:fltVal val="0"/>
                                          </p:val>
                                        </p:tav>
                                        <p:tav tm="100000">
                                          <p:val>
                                            <p:strVal val="#ppt_h"/>
                                          </p:val>
                                        </p:tav>
                                      </p:tavLst>
                                    </p:anim>
                                    <p:anim calcmode="lin" valueType="num">
                                      <p:cBhvr>
                                        <p:cTn id="38" dur="1000" fill="hold"/>
                                        <p:tgtEl>
                                          <p:spTgt spid="90"/>
                                        </p:tgtEl>
                                        <p:attrNameLst>
                                          <p:attrName>style.rotation</p:attrName>
                                        </p:attrNameLst>
                                      </p:cBhvr>
                                      <p:tavLst>
                                        <p:tav tm="0">
                                          <p:val>
                                            <p:fltVal val="90"/>
                                          </p:val>
                                        </p:tav>
                                        <p:tav tm="100000">
                                          <p:val>
                                            <p:fltVal val="0"/>
                                          </p:val>
                                        </p:tav>
                                      </p:tavLst>
                                    </p:anim>
                                    <p:animEffect transition="in" filter="fade">
                                      <p:cBhvr>
                                        <p:cTn id="39" dur="1000"/>
                                        <p:tgtEl>
                                          <p:spTgt spid="9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1000" fill="hold"/>
                                        <p:tgtEl>
                                          <p:spTgt spid="91"/>
                                        </p:tgtEl>
                                        <p:attrNameLst>
                                          <p:attrName>ppt_w</p:attrName>
                                        </p:attrNameLst>
                                      </p:cBhvr>
                                      <p:tavLst>
                                        <p:tav tm="0">
                                          <p:val>
                                            <p:fltVal val="0"/>
                                          </p:val>
                                        </p:tav>
                                        <p:tav tm="100000">
                                          <p:val>
                                            <p:strVal val="#ppt_w"/>
                                          </p:val>
                                        </p:tav>
                                      </p:tavLst>
                                    </p:anim>
                                    <p:anim calcmode="lin" valueType="num">
                                      <p:cBhvr>
                                        <p:cTn id="43" dur="1000" fill="hold"/>
                                        <p:tgtEl>
                                          <p:spTgt spid="91"/>
                                        </p:tgtEl>
                                        <p:attrNameLst>
                                          <p:attrName>ppt_h</p:attrName>
                                        </p:attrNameLst>
                                      </p:cBhvr>
                                      <p:tavLst>
                                        <p:tav tm="0">
                                          <p:val>
                                            <p:fltVal val="0"/>
                                          </p:val>
                                        </p:tav>
                                        <p:tav tm="100000">
                                          <p:val>
                                            <p:strVal val="#ppt_h"/>
                                          </p:val>
                                        </p:tav>
                                      </p:tavLst>
                                    </p:anim>
                                    <p:anim calcmode="lin" valueType="num">
                                      <p:cBhvr>
                                        <p:cTn id="44" dur="1000" fill="hold"/>
                                        <p:tgtEl>
                                          <p:spTgt spid="91"/>
                                        </p:tgtEl>
                                        <p:attrNameLst>
                                          <p:attrName>style.rotation</p:attrName>
                                        </p:attrNameLst>
                                      </p:cBhvr>
                                      <p:tavLst>
                                        <p:tav tm="0">
                                          <p:val>
                                            <p:fltVal val="90"/>
                                          </p:val>
                                        </p:tav>
                                        <p:tav tm="100000">
                                          <p:val>
                                            <p:fltVal val="0"/>
                                          </p:val>
                                        </p:tav>
                                      </p:tavLst>
                                    </p:anim>
                                    <p:animEffect transition="in" filter="fade">
                                      <p:cBhvr>
                                        <p:cTn id="45" dur="1000"/>
                                        <p:tgtEl>
                                          <p:spTgt spid="91"/>
                                        </p:tgtEl>
                                      </p:cBhvr>
                                    </p:animEffect>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1000" fill="hold"/>
                                        <p:tgtEl>
                                          <p:spTgt spid="65"/>
                                        </p:tgtEl>
                                        <p:attrNameLst>
                                          <p:attrName>ppt_w</p:attrName>
                                        </p:attrNameLst>
                                      </p:cBhvr>
                                      <p:tavLst>
                                        <p:tav tm="0">
                                          <p:val>
                                            <p:fltVal val="0"/>
                                          </p:val>
                                        </p:tav>
                                        <p:tav tm="100000">
                                          <p:val>
                                            <p:strVal val="#ppt_w"/>
                                          </p:val>
                                        </p:tav>
                                      </p:tavLst>
                                    </p:anim>
                                    <p:anim calcmode="lin" valueType="num">
                                      <p:cBhvr>
                                        <p:cTn id="54" dur="1000" fill="hold"/>
                                        <p:tgtEl>
                                          <p:spTgt spid="65"/>
                                        </p:tgtEl>
                                        <p:attrNameLst>
                                          <p:attrName>ppt_h</p:attrName>
                                        </p:attrNameLst>
                                      </p:cBhvr>
                                      <p:tavLst>
                                        <p:tav tm="0">
                                          <p:val>
                                            <p:fltVal val="0"/>
                                          </p:val>
                                        </p:tav>
                                        <p:tav tm="100000">
                                          <p:val>
                                            <p:strVal val="#ppt_h"/>
                                          </p:val>
                                        </p:tav>
                                      </p:tavLst>
                                    </p:anim>
                                    <p:anim calcmode="lin" valueType="num">
                                      <p:cBhvr>
                                        <p:cTn id="55" dur="1000" fill="hold"/>
                                        <p:tgtEl>
                                          <p:spTgt spid="65"/>
                                        </p:tgtEl>
                                        <p:attrNameLst>
                                          <p:attrName>style.rotation</p:attrName>
                                        </p:attrNameLst>
                                      </p:cBhvr>
                                      <p:tavLst>
                                        <p:tav tm="0">
                                          <p:val>
                                            <p:fltVal val="90"/>
                                          </p:val>
                                        </p:tav>
                                        <p:tav tm="100000">
                                          <p:val>
                                            <p:fltVal val="0"/>
                                          </p:val>
                                        </p:tav>
                                      </p:tavLst>
                                    </p:anim>
                                    <p:animEffect transition="in" filter="fade">
                                      <p:cBhvr>
                                        <p:cTn id="56" dur="1000"/>
                                        <p:tgtEl>
                                          <p:spTgt spid="65"/>
                                        </p:tgtEl>
                                      </p:cBhvr>
                                    </p:animEffect>
                                  </p:childTnLst>
                                </p:cTn>
                              </p:par>
                              <p:par>
                                <p:cTn id="57" presetID="3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1000" fill="hold"/>
                                        <p:tgtEl>
                                          <p:spTgt spid="77"/>
                                        </p:tgtEl>
                                        <p:attrNameLst>
                                          <p:attrName>ppt_w</p:attrName>
                                        </p:attrNameLst>
                                      </p:cBhvr>
                                      <p:tavLst>
                                        <p:tav tm="0">
                                          <p:val>
                                            <p:fltVal val="0"/>
                                          </p:val>
                                        </p:tav>
                                        <p:tav tm="100000">
                                          <p:val>
                                            <p:strVal val="#ppt_w"/>
                                          </p:val>
                                        </p:tav>
                                      </p:tavLst>
                                    </p:anim>
                                    <p:anim calcmode="lin" valueType="num">
                                      <p:cBhvr>
                                        <p:cTn id="60" dur="1000" fill="hold"/>
                                        <p:tgtEl>
                                          <p:spTgt spid="77"/>
                                        </p:tgtEl>
                                        <p:attrNameLst>
                                          <p:attrName>ppt_h</p:attrName>
                                        </p:attrNameLst>
                                      </p:cBhvr>
                                      <p:tavLst>
                                        <p:tav tm="0">
                                          <p:val>
                                            <p:fltVal val="0"/>
                                          </p:val>
                                        </p:tav>
                                        <p:tav tm="100000">
                                          <p:val>
                                            <p:strVal val="#ppt_h"/>
                                          </p:val>
                                        </p:tav>
                                      </p:tavLst>
                                    </p:anim>
                                    <p:anim calcmode="lin" valueType="num">
                                      <p:cBhvr>
                                        <p:cTn id="61" dur="1000" fill="hold"/>
                                        <p:tgtEl>
                                          <p:spTgt spid="77"/>
                                        </p:tgtEl>
                                        <p:attrNameLst>
                                          <p:attrName>style.rotation</p:attrName>
                                        </p:attrNameLst>
                                      </p:cBhvr>
                                      <p:tavLst>
                                        <p:tav tm="0">
                                          <p:val>
                                            <p:fltVal val="90"/>
                                          </p:val>
                                        </p:tav>
                                        <p:tav tm="100000">
                                          <p:val>
                                            <p:fltVal val="0"/>
                                          </p:val>
                                        </p:tav>
                                      </p:tavLst>
                                    </p:anim>
                                    <p:animEffect transition="in" filter="fade">
                                      <p:cBhvr>
                                        <p:cTn id="62" dur="1000"/>
                                        <p:tgtEl>
                                          <p:spTgt spid="7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1000" fill="hold"/>
                                        <p:tgtEl>
                                          <p:spTgt spid="92"/>
                                        </p:tgtEl>
                                        <p:attrNameLst>
                                          <p:attrName>ppt_w</p:attrName>
                                        </p:attrNameLst>
                                      </p:cBhvr>
                                      <p:tavLst>
                                        <p:tav tm="0">
                                          <p:val>
                                            <p:fltVal val="0"/>
                                          </p:val>
                                        </p:tav>
                                        <p:tav tm="100000">
                                          <p:val>
                                            <p:strVal val="#ppt_w"/>
                                          </p:val>
                                        </p:tav>
                                      </p:tavLst>
                                    </p:anim>
                                    <p:anim calcmode="lin" valueType="num">
                                      <p:cBhvr>
                                        <p:cTn id="66" dur="1000" fill="hold"/>
                                        <p:tgtEl>
                                          <p:spTgt spid="92"/>
                                        </p:tgtEl>
                                        <p:attrNameLst>
                                          <p:attrName>ppt_h</p:attrName>
                                        </p:attrNameLst>
                                      </p:cBhvr>
                                      <p:tavLst>
                                        <p:tav tm="0">
                                          <p:val>
                                            <p:fltVal val="0"/>
                                          </p:val>
                                        </p:tav>
                                        <p:tav tm="100000">
                                          <p:val>
                                            <p:strVal val="#ppt_h"/>
                                          </p:val>
                                        </p:tav>
                                      </p:tavLst>
                                    </p:anim>
                                    <p:anim calcmode="lin" valueType="num">
                                      <p:cBhvr>
                                        <p:cTn id="67" dur="1000" fill="hold"/>
                                        <p:tgtEl>
                                          <p:spTgt spid="92"/>
                                        </p:tgtEl>
                                        <p:attrNameLst>
                                          <p:attrName>style.rotation</p:attrName>
                                        </p:attrNameLst>
                                      </p:cBhvr>
                                      <p:tavLst>
                                        <p:tav tm="0">
                                          <p:val>
                                            <p:fltVal val="90"/>
                                          </p:val>
                                        </p:tav>
                                        <p:tav tm="100000">
                                          <p:val>
                                            <p:fltVal val="0"/>
                                          </p:val>
                                        </p:tav>
                                      </p:tavLst>
                                    </p:anim>
                                    <p:animEffect transition="in" filter="fade">
                                      <p:cBhvr>
                                        <p:cTn id="68" dur="1000"/>
                                        <p:tgtEl>
                                          <p:spTgt spid="92"/>
                                        </p:tgtEl>
                                      </p:cBhvr>
                                    </p:animEffect>
                                  </p:childTnLst>
                                </p:cTn>
                              </p:par>
                            </p:childTnLst>
                          </p:cTn>
                        </p:par>
                        <p:par>
                          <p:cTn id="69" fill="hold">
                            <p:stCondLst>
                              <p:cond delay="4000"/>
                            </p:stCondLst>
                            <p:childTnLst>
                              <p:par>
                                <p:cTn id="70" presetID="14" presetClass="entr" presetSubtype="1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randombar(horizontal)">
                                      <p:cBhvr>
                                        <p:cTn id="72" dur="500"/>
                                        <p:tgtEl>
                                          <p:spTgt spid="70"/>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1000" fill="hold"/>
                                        <p:tgtEl>
                                          <p:spTgt spid="71"/>
                                        </p:tgtEl>
                                        <p:attrNameLst>
                                          <p:attrName>ppt_w</p:attrName>
                                        </p:attrNameLst>
                                      </p:cBhvr>
                                      <p:tavLst>
                                        <p:tav tm="0">
                                          <p:val>
                                            <p:fltVal val="0"/>
                                          </p:val>
                                        </p:tav>
                                        <p:tav tm="100000">
                                          <p:val>
                                            <p:strVal val="#ppt_w"/>
                                          </p:val>
                                        </p:tav>
                                      </p:tavLst>
                                    </p:anim>
                                    <p:anim calcmode="lin" valueType="num">
                                      <p:cBhvr>
                                        <p:cTn id="77" dur="1000" fill="hold"/>
                                        <p:tgtEl>
                                          <p:spTgt spid="71"/>
                                        </p:tgtEl>
                                        <p:attrNameLst>
                                          <p:attrName>ppt_h</p:attrName>
                                        </p:attrNameLst>
                                      </p:cBhvr>
                                      <p:tavLst>
                                        <p:tav tm="0">
                                          <p:val>
                                            <p:fltVal val="0"/>
                                          </p:val>
                                        </p:tav>
                                        <p:tav tm="100000">
                                          <p:val>
                                            <p:strVal val="#ppt_h"/>
                                          </p:val>
                                        </p:tav>
                                      </p:tavLst>
                                    </p:anim>
                                    <p:anim calcmode="lin" valueType="num">
                                      <p:cBhvr>
                                        <p:cTn id="78" dur="1000" fill="hold"/>
                                        <p:tgtEl>
                                          <p:spTgt spid="71"/>
                                        </p:tgtEl>
                                        <p:attrNameLst>
                                          <p:attrName>style.rotation</p:attrName>
                                        </p:attrNameLst>
                                      </p:cBhvr>
                                      <p:tavLst>
                                        <p:tav tm="0">
                                          <p:val>
                                            <p:fltVal val="90"/>
                                          </p:val>
                                        </p:tav>
                                        <p:tav tm="100000">
                                          <p:val>
                                            <p:fltVal val="0"/>
                                          </p:val>
                                        </p:tav>
                                      </p:tavLst>
                                    </p:anim>
                                    <p:animEffect transition="in" filter="fade">
                                      <p:cBhvr>
                                        <p:cTn id="79" dur="1000"/>
                                        <p:tgtEl>
                                          <p:spTgt spid="71"/>
                                        </p:tgtEl>
                                      </p:cBhvr>
                                    </p:animEffect>
                                  </p:childTnLst>
                                </p:cTn>
                              </p:par>
                              <p:par>
                                <p:cTn id="80" presetID="31" presetClass="entr" presetSubtype="0"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p:cTn id="82" dur="1000" fill="hold"/>
                                        <p:tgtEl>
                                          <p:spTgt spid="76"/>
                                        </p:tgtEl>
                                        <p:attrNameLst>
                                          <p:attrName>ppt_w</p:attrName>
                                        </p:attrNameLst>
                                      </p:cBhvr>
                                      <p:tavLst>
                                        <p:tav tm="0">
                                          <p:val>
                                            <p:fltVal val="0"/>
                                          </p:val>
                                        </p:tav>
                                        <p:tav tm="100000">
                                          <p:val>
                                            <p:strVal val="#ppt_w"/>
                                          </p:val>
                                        </p:tav>
                                      </p:tavLst>
                                    </p:anim>
                                    <p:anim calcmode="lin" valueType="num">
                                      <p:cBhvr>
                                        <p:cTn id="83" dur="1000" fill="hold"/>
                                        <p:tgtEl>
                                          <p:spTgt spid="76"/>
                                        </p:tgtEl>
                                        <p:attrNameLst>
                                          <p:attrName>ppt_h</p:attrName>
                                        </p:attrNameLst>
                                      </p:cBhvr>
                                      <p:tavLst>
                                        <p:tav tm="0">
                                          <p:val>
                                            <p:fltVal val="0"/>
                                          </p:val>
                                        </p:tav>
                                        <p:tav tm="100000">
                                          <p:val>
                                            <p:strVal val="#ppt_h"/>
                                          </p:val>
                                        </p:tav>
                                      </p:tavLst>
                                    </p:anim>
                                    <p:anim calcmode="lin" valueType="num">
                                      <p:cBhvr>
                                        <p:cTn id="84" dur="1000" fill="hold"/>
                                        <p:tgtEl>
                                          <p:spTgt spid="76"/>
                                        </p:tgtEl>
                                        <p:attrNameLst>
                                          <p:attrName>style.rotation</p:attrName>
                                        </p:attrNameLst>
                                      </p:cBhvr>
                                      <p:tavLst>
                                        <p:tav tm="0">
                                          <p:val>
                                            <p:fltVal val="90"/>
                                          </p:val>
                                        </p:tav>
                                        <p:tav tm="100000">
                                          <p:val>
                                            <p:fltVal val="0"/>
                                          </p:val>
                                        </p:tav>
                                      </p:tavLst>
                                    </p:anim>
                                    <p:animEffect transition="in" filter="fade">
                                      <p:cBhvr>
                                        <p:cTn id="85" dur="1000"/>
                                        <p:tgtEl>
                                          <p:spTgt spid="7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p:cTn id="88" dur="1000" fill="hold"/>
                                        <p:tgtEl>
                                          <p:spTgt spid="93"/>
                                        </p:tgtEl>
                                        <p:attrNameLst>
                                          <p:attrName>ppt_w</p:attrName>
                                        </p:attrNameLst>
                                      </p:cBhvr>
                                      <p:tavLst>
                                        <p:tav tm="0">
                                          <p:val>
                                            <p:fltVal val="0"/>
                                          </p:val>
                                        </p:tav>
                                        <p:tav tm="100000">
                                          <p:val>
                                            <p:strVal val="#ppt_w"/>
                                          </p:val>
                                        </p:tav>
                                      </p:tavLst>
                                    </p:anim>
                                    <p:anim calcmode="lin" valueType="num">
                                      <p:cBhvr>
                                        <p:cTn id="89" dur="1000" fill="hold"/>
                                        <p:tgtEl>
                                          <p:spTgt spid="93"/>
                                        </p:tgtEl>
                                        <p:attrNameLst>
                                          <p:attrName>ppt_h</p:attrName>
                                        </p:attrNameLst>
                                      </p:cBhvr>
                                      <p:tavLst>
                                        <p:tav tm="0">
                                          <p:val>
                                            <p:fltVal val="0"/>
                                          </p:val>
                                        </p:tav>
                                        <p:tav tm="100000">
                                          <p:val>
                                            <p:strVal val="#ppt_h"/>
                                          </p:val>
                                        </p:tav>
                                      </p:tavLst>
                                    </p:anim>
                                    <p:anim calcmode="lin" valueType="num">
                                      <p:cBhvr>
                                        <p:cTn id="90" dur="1000" fill="hold"/>
                                        <p:tgtEl>
                                          <p:spTgt spid="93"/>
                                        </p:tgtEl>
                                        <p:attrNameLst>
                                          <p:attrName>style.rotation</p:attrName>
                                        </p:attrNameLst>
                                      </p:cBhvr>
                                      <p:tavLst>
                                        <p:tav tm="0">
                                          <p:val>
                                            <p:fltVal val="90"/>
                                          </p:val>
                                        </p:tav>
                                        <p:tav tm="100000">
                                          <p:val>
                                            <p:fltVal val="0"/>
                                          </p:val>
                                        </p:tav>
                                      </p:tavLst>
                                    </p:anim>
                                    <p:animEffect transition="in" filter="fade">
                                      <p:cBhvr>
                                        <p:cTn id="91" dur="1000"/>
                                        <p:tgtEl>
                                          <p:spTgt spid="93"/>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fade">
                                      <p:cBhvr>
                                        <p:cTn id="99" dur="500"/>
                                        <p:tgtEl>
                                          <p:spTgt spid="100"/>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500"/>
                                        <p:tgtEl>
                                          <p:spTgt spid="105"/>
                                        </p:tgtEl>
                                      </p:cBhvr>
                                    </p:animEffect>
                                  </p:childTnLst>
                                </p:cTn>
                              </p:par>
                            </p:childTnLst>
                          </p:cTn>
                        </p:par>
                        <p:par>
                          <p:cTn id="104" fill="hold">
                            <p:stCondLst>
                              <p:cond delay="7000"/>
                            </p:stCondLst>
                            <p:childTnLst>
                              <p:par>
                                <p:cTn id="105" presetID="10" presetClass="entr" presetSubtype="0" fill="hold" nodeType="after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animBg="1"/>
      <p:bldP spid="84" grpId="0"/>
      <p:bldP spid="91" grpId="0"/>
      <p:bldP spid="92" grpId="0"/>
      <p:bldP spid="93" grpId="0"/>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4"/>
          <p:cNvGrpSpPr/>
          <p:nvPr/>
        </p:nvGrpSpPr>
        <p:grpSpPr>
          <a:xfrm>
            <a:off x="2135560" y="2523726"/>
            <a:ext cx="1421901" cy="1424777"/>
            <a:chOff x="2187746" y="2123279"/>
            <a:chExt cx="1927113" cy="1931011"/>
          </a:xfrm>
        </p:grpSpPr>
        <p:sp>
          <p:nvSpPr>
            <p:cNvPr id="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7"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 name="Group 93"/>
          <p:cNvGrpSpPr/>
          <p:nvPr/>
        </p:nvGrpSpPr>
        <p:grpSpPr>
          <a:xfrm>
            <a:off x="5385049" y="2523727"/>
            <a:ext cx="1421901" cy="1424777"/>
            <a:chOff x="2187746" y="2123279"/>
            <a:chExt cx="1927113" cy="1931011"/>
          </a:xfrm>
        </p:grpSpPr>
        <p:sp>
          <p:nvSpPr>
            <p:cNvPr id="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1"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2" name="Group 97"/>
          <p:cNvGrpSpPr/>
          <p:nvPr/>
        </p:nvGrpSpPr>
        <p:grpSpPr>
          <a:xfrm>
            <a:off x="8637867" y="2533991"/>
            <a:ext cx="1421901" cy="1424777"/>
            <a:chOff x="2187746" y="2123279"/>
            <a:chExt cx="1927113" cy="1931011"/>
          </a:xfrm>
        </p:grpSpPr>
        <p:sp>
          <p:nvSpPr>
            <p:cNvPr id="1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15"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6" name="Picture 10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7671" y="2847125"/>
            <a:ext cx="874350" cy="789343"/>
          </a:xfrm>
          <a:prstGeom prst="rect">
            <a:avLst/>
          </a:prstGeom>
        </p:spPr>
      </p:pic>
      <p:pic>
        <p:nvPicPr>
          <p:cNvPr id="17" name="Picture 10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54145" y="2841442"/>
            <a:ext cx="789342" cy="789341"/>
          </a:xfrm>
          <a:prstGeom prst="rect">
            <a:avLst/>
          </a:prstGeom>
        </p:spPr>
      </p:pic>
      <p:pic>
        <p:nvPicPr>
          <p:cNvPr id="18" name="Picture 10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4674" y="2841442"/>
            <a:ext cx="789342" cy="789342"/>
          </a:xfrm>
          <a:prstGeom prst="rect">
            <a:avLst/>
          </a:prstGeom>
        </p:spPr>
      </p:pic>
      <p:grpSp>
        <p:nvGrpSpPr>
          <p:cNvPr id="19" name="Group 1"/>
          <p:cNvGrpSpPr/>
          <p:nvPr/>
        </p:nvGrpSpPr>
        <p:grpSpPr>
          <a:xfrm>
            <a:off x="407987" y="3155182"/>
            <a:ext cx="11376026" cy="273819"/>
            <a:chOff x="407987" y="3155182"/>
            <a:chExt cx="11376026" cy="273819"/>
          </a:xfrm>
        </p:grpSpPr>
        <p:sp>
          <p:nvSpPr>
            <p:cNvPr id="20" name="Rectangle 101"/>
            <p:cNvSpPr/>
            <p:nvPr/>
          </p:nvSpPr>
          <p:spPr>
            <a:xfrm>
              <a:off x="3547212" y="3155183"/>
              <a:ext cx="1848079" cy="27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02"/>
            <p:cNvSpPr/>
            <p:nvPr/>
          </p:nvSpPr>
          <p:spPr>
            <a:xfrm>
              <a:off x="6813737" y="3164105"/>
              <a:ext cx="1837836" cy="26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106"/>
            <p:cNvSpPr/>
            <p:nvPr/>
          </p:nvSpPr>
          <p:spPr>
            <a:xfrm>
              <a:off x="407987" y="3155182"/>
              <a:ext cx="1732695"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107"/>
            <p:cNvSpPr/>
            <p:nvPr/>
          </p:nvSpPr>
          <p:spPr>
            <a:xfrm>
              <a:off x="10070014" y="3155182"/>
              <a:ext cx="1713999"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4" name="TextBox 108"/>
          <p:cNvSpPr txBox="1"/>
          <p:nvPr/>
        </p:nvSpPr>
        <p:spPr>
          <a:xfrm>
            <a:off x="2152723" y="4149080"/>
            <a:ext cx="1418665" cy="400110"/>
          </a:xfrm>
          <a:prstGeom prst="rect">
            <a:avLst/>
          </a:prstGeom>
          <a:noFill/>
        </p:spPr>
        <p:txBody>
          <a:bodyPr wrap="square" rtlCol="0">
            <a:spAutoFit/>
          </a:bodyPr>
          <a:lstStyle/>
          <a:p>
            <a:r>
              <a:rPr lang="en-US" sz="2000">
                <a:solidFill>
                  <a:schemeClr val="tx1">
                    <a:lumMod val="65000"/>
                    <a:lumOff val="35000"/>
                  </a:schemeClr>
                </a:solidFill>
              </a:rPr>
              <a:t>Facebook</a:t>
            </a:r>
          </a:p>
        </p:txBody>
      </p:sp>
      <p:sp>
        <p:nvSpPr>
          <p:cNvPr id="25" name="TextBox 109"/>
          <p:cNvSpPr txBox="1"/>
          <p:nvPr/>
        </p:nvSpPr>
        <p:spPr>
          <a:xfrm>
            <a:off x="5714674" y="4151556"/>
            <a:ext cx="1536936" cy="400110"/>
          </a:xfrm>
          <a:prstGeom prst="rect">
            <a:avLst/>
          </a:prstGeom>
          <a:noFill/>
        </p:spPr>
        <p:txBody>
          <a:bodyPr wrap="square" rtlCol="0">
            <a:spAutoFit/>
          </a:bodyPr>
          <a:lstStyle/>
          <a:p>
            <a:r>
              <a:rPr lang="en-US" sz="2000">
                <a:solidFill>
                  <a:schemeClr val="tx1">
                    <a:lumMod val="65000"/>
                    <a:lumOff val="35000"/>
                  </a:schemeClr>
                </a:solidFill>
              </a:rPr>
              <a:t>Skype</a:t>
            </a:r>
          </a:p>
        </p:txBody>
      </p:sp>
      <p:sp>
        <p:nvSpPr>
          <p:cNvPr id="26" name="TextBox 110"/>
          <p:cNvSpPr txBox="1"/>
          <p:nvPr/>
        </p:nvSpPr>
        <p:spPr>
          <a:xfrm>
            <a:off x="8766377" y="4151556"/>
            <a:ext cx="1418665" cy="400110"/>
          </a:xfrm>
          <a:prstGeom prst="rect">
            <a:avLst/>
          </a:prstGeom>
          <a:noFill/>
        </p:spPr>
        <p:txBody>
          <a:bodyPr wrap="square" rtlCol="0">
            <a:spAutoFit/>
          </a:bodyPr>
          <a:lstStyle/>
          <a:p>
            <a:r>
              <a:rPr lang="en-US" sz="2000">
                <a:solidFill>
                  <a:schemeClr val="tx1">
                    <a:lumMod val="65000"/>
                    <a:lumOff val="35000"/>
                  </a:schemeClr>
                </a:solidFill>
              </a:rPr>
              <a:t>Pinterest</a:t>
            </a:r>
          </a:p>
        </p:txBody>
      </p:sp>
      <p:sp>
        <p:nvSpPr>
          <p:cNvPr id="27" name="Content Placeholder 2"/>
          <p:cNvSpPr txBox="1"/>
          <p:nvPr/>
        </p:nvSpPr>
        <p:spPr>
          <a:xfrm>
            <a:off x="1463901" y="455085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8" name="Content Placeholder 2"/>
          <p:cNvSpPr txBox="1"/>
          <p:nvPr/>
        </p:nvSpPr>
        <p:spPr>
          <a:xfrm>
            <a:off x="4835250" y="454919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9" name="Content Placeholder 2"/>
          <p:cNvSpPr txBox="1"/>
          <p:nvPr/>
        </p:nvSpPr>
        <p:spPr>
          <a:xfrm>
            <a:off x="8040216" y="454919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p14:dur="0" advTm="4930"/>
    </mc:Choice>
    <mc:Fallback xmlns="">
      <p:transition advTm="4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randombar(horizontal)">
                                      <p:cBhvr>
                                        <p:cTn id="50" dur="500"/>
                                        <p:tgtEl>
                                          <p:spTgt spid="2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Straight Connector 4"/>
          <p:cNvCxnSpPr/>
          <p:nvPr/>
        </p:nvCxnSpPr>
        <p:spPr>
          <a:xfrm>
            <a:off x="1629249" y="2214721"/>
            <a:ext cx="0" cy="36527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Line 18"/>
          <p:cNvSpPr>
            <a:spLocks noChangeShapeType="1"/>
          </p:cNvSpPr>
          <p:nvPr/>
        </p:nvSpPr>
        <p:spPr bwMode="auto">
          <a:xfrm>
            <a:off x="1686399" y="27939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1686399" y="40385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flipV="1">
            <a:off x="1686399" y="5156103"/>
            <a:ext cx="5943600" cy="3175"/>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2"/>
          <p:cNvSpPr/>
          <p:nvPr/>
        </p:nvSpPr>
        <p:spPr>
          <a:xfrm>
            <a:off x="2495601" y="3121465"/>
            <a:ext cx="5134398"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 sociosqu ad litora torquent per</a:t>
            </a:r>
            <a:endParaRPr lang="en-US" sz="1400"/>
          </a:p>
        </p:txBody>
      </p:sp>
      <p:sp>
        <p:nvSpPr>
          <p:cNvPr id="9" name="Rectangle 13"/>
          <p:cNvSpPr/>
          <p:nvPr/>
        </p:nvSpPr>
        <p:spPr>
          <a:xfrm>
            <a:off x="2467837" y="1842312"/>
            <a:ext cx="5162162"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a:t>
            </a:r>
            <a:endParaRPr lang="en-US" sz="1400"/>
          </a:p>
        </p:txBody>
      </p:sp>
      <p:sp>
        <p:nvSpPr>
          <p:cNvPr id="10" name="Rectangle 14"/>
          <p:cNvSpPr/>
          <p:nvPr/>
        </p:nvSpPr>
        <p:spPr>
          <a:xfrm>
            <a:off x="2495600" y="4274847"/>
            <a:ext cx="5134400"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a:t>
            </a:r>
            <a:endParaRPr lang="en-US" sz="1400"/>
          </a:p>
        </p:txBody>
      </p:sp>
      <p:sp>
        <p:nvSpPr>
          <p:cNvPr id="11" name="TextBox 15"/>
          <p:cNvSpPr txBox="1"/>
          <p:nvPr/>
        </p:nvSpPr>
        <p:spPr>
          <a:xfrm>
            <a:off x="2495600" y="5391111"/>
            <a:ext cx="5134400" cy="738664"/>
          </a:xfrm>
          <a:prstGeom prst="rect">
            <a:avLst/>
          </a:prstGeom>
          <a:noFill/>
        </p:spPr>
        <p:txBody>
          <a:bodyPr wrap="square" rtlCol="0">
            <a:spAutoFit/>
          </a:bodyPr>
          <a:lstStyle/>
          <a:p>
            <a:pPr marL="285750" indent="-285750">
              <a:buClr>
                <a:schemeClr val="accent4"/>
              </a:buClr>
              <a:buSzPct val="120000"/>
              <a:buFont typeface="Courier New" panose="02070309020205020404" pitchFamily="49" charset="0"/>
              <a:buChar char="o"/>
            </a:pPr>
            <a:r>
              <a:rPr lang="en-US" sz="1400" dirty="0">
                <a:solidFill>
                  <a:schemeClr val="tx1">
                    <a:lumMod val="75000"/>
                    <a:lumOff val="25000"/>
                  </a:schemeClr>
                </a:solidFill>
              </a:rPr>
              <a:t>Lorem ipsum dolor sit amet, consectetur adipiscing elit.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endParaRPr lang="vi-VN" sz="1400">
              <a:solidFill>
                <a:schemeClr val="tx1">
                  <a:lumMod val="75000"/>
                  <a:lumOff val="25000"/>
                </a:schemeClr>
              </a:solidFill>
            </a:endParaRPr>
          </a:p>
          <a:p>
            <a:pPr marL="285750" indent="-285750">
              <a:buClr>
                <a:schemeClr val="accent4"/>
              </a:buClr>
              <a:buSzPct val="120000"/>
              <a:buFont typeface="Courier New" panose="02070309020205020404" pitchFamily="49" charset="0"/>
              <a:buChar char="o"/>
            </a:pPr>
            <a:r>
              <a:rPr lang="en-US" sz="1400" dirty="0" err="1">
                <a:solidFill>
                  <a:schemeClr val="tx1">
                    <a:lumMod val="75000"/>
                    <a:lumOff val="25000"/>
                  </a:schemeClr>
                </a:solidFill>
              </a:rPr>
              <a:t>Duis</a:t>
            </a:r>
            <a:r>
              <a:rPr lang="en-US" sz="1400" dirty="0">
                <a:solidFill>
                  <a:schemeClr val="tx1">
                    <a:lumMod val="75000"/>
                    <a:lumOff val="25000"/>
                  </a:schemeClr>
                </a:solidFill>
              </a:rPr>
              <a:t> 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tempor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vi-VN" sz="1400">
              <a:solidFill>
                <a:schemeClr val="tx1">
                  <a:lumMod val="75000"/>
                  <a:lumOff val="25000"/>
                </a:schemeClr>
              </a:solidFill>
            </a:endParaRPr>
          </a:p>
        </p:txBody>
      </p:sp>
      <p:sp>
        <p:nvSpPr>
          <p:cNvPr id="12" name="TextBox 16"/>
          <p:cNvSpPr txBox="1"/>
          <p:nvPr/>
        </p:nvSpPr>
        <p:spPr>
          <a:xfrm>
            <a:off x="7378501" y="1854357"/>
            <a:ext cx="1803042" cy="923330"/>
          </a:xfrm>
          <a:prstGeom prst="rect">
            <a:avLst/>
          </a:prstGeom>
          <a:noFill/>
        </p:spPr>
        <p:txBody>
          <a:bodyPr wrap="square" rtlCol="0">
            <a:spAutoFit/>
          </a:bodyPr>
          <a:lstStyle/>
          <a:p>
            <a:r>
              <a:rPr lang="vi-VN" sz="5400" dirty="0">
                <a:solidFill>
                  <a:schemeClr val="accent1"/>
                </a:solidFill>
                <a:latin typeface="+mj-lt"/>
              </a:rPr>
              <a:t>86</a:t>
            </a:r>
            <a:r>
              <a:rPr lang="vi-VN" sz="2800" dirty="0">
                <a:solidFill>
                  <a:schemeClr val="accent1"/>
                </a:solidFill>
                <a:latin typeface="+mj-lt"/>
              </a:rPr>
              <a:t>%</a:t>
            </a:r>
            <a:endParaRPr lang="en-US" sz="2800">
              <a:solidFill>
                <a:schemeClr val="accent1"/>
              </a:solidFill>
              <a:latin typeface="+mj-lt"/>
            </a:endParaRPr>
          </a:p>
        </p:txBody>
      </p:sp>
      <p:sp>
        <p:nvSpPr>
          <p:cNvPr id="13" name="TextBox 17"/>
          <p:cNvSpPr txBox="1"/>
          <p:nvPr/>
        </p:nvSpPr>
        <p:spPr>
          <a:xfrm>
            <a:off x="7406265" y="3215571"/>
            <a:ext cx="1803042" cy="923330"/>
          </a:xfrm>
          <a:prstGeom prst="rect">
            <a:avLst/>
          </a:prstGeom>
          <a:noFill/>
        </p:spPr>
        <p:txBody>
          <a:bodyPr wrap="square" rtlCol="0">
            <a:spAutoFit/>
          </a:bodyPr>
          <a:lstStyle/>
          <a:p>
            <a:r>
              <a:rPr lang="vi-VN" sz="5400" dirty="0">
                <a:solidFill>
                  <a:schemeClr val="accent2"/>
                </a:solidFill>
                <a:latin typeface="+mj-lt"/>
              </a:rPr>
              <a:t>86</a:t>
            </a:r>
            <a:r>
              <a:rPr lang="vi-VN" sz="2800" dirty="0">
                <a:solidFill>
                  <a:schemeClr val="accent2"/>
                </a:solidFill>
                <a:latin typeface="+mj-lt"/>
              </a:rPr>
              <a:t>%</a:t>
            </a:r>
            <a:endParaRPr lang="en-US" sz="2800">
              <a:solidFill>
                <a:schemeClr val="accent2"/>
              </a:solidFill>
              <a:latin typeface="+mj-lt"/>
            </a:endParaRPr>
          </a:p>
        </p:txBody>
      </p:sp>
      <p:sp>
        <p:nvSpPr>
          <p:cNvPr id="14" name="TextBox 18"/>
          <p:cNvSpPr txBox="1"/>
          <p:nvPr/>
        </p:nvSpPr>
        <p:spPr>
          <a:xfrm>
            <a:off x="7406265" y="4286619"/>
            <a:ext cx="1803042" cy="923330"/>
          </a:xfrm>
          <a:prstGeom prst="rect">
            <a:avLst/>
          </a:prstGeom>
          <a:noFill/>
        </p:spPr>
        <p:txBody>
          <a:bodyPr wrap="square" rtlCol="0">
            <a:spAutoFit/>
          </a:bodyPr>
          <a:lstStyle/>
          <a:p>
            <a:r>
              <a:rPr lang="vi-VN" sz="5400" dirty="0">
                <a:solidFill>
                  <a:schemeClr val="accent3"/>
                </a:solidFill>
                <a:latin typeface="+mj-lt"/>
              </a:rPr>
              <a:t>86</a:t>
            </a:r>
            <a:r>
              <a:rPr lang="vi-VN" sz="2800" dirty="0">
                <a:solidFill>
                  <a:schemeClr val="accent3"/>
                </a:solidFill>
                <a:latin typeface="+mj-lt"/>
              </a:rPr>
              <a:t>%</a:t>
            </a:r>
            <a:endParaRPr lang="en-US" sz="2800">
              <a:solidFill>
                <a:schemeClr val="accent3"/>
              </a:solidFill>
              <a:latin typeface="+mj-lt"/>
            </a:endParaRPr>
          </a:p>
        </p:txBody>
      </p:sp>
      <p:sp>
        <p:nvSpPr>
          <p:cNvPr id="15" name="TextBox 19"/>
          <p:cNvSpPr txBox="1"/>
          <p:nvPr/>
        </p:nvSpPr>
        <p:spPr>
          <a:xfrm>
            <a:off x="7406265" y="5398658"/>
            <a:ext cx="1803042" cy="923330"/>
          </a:xfrm>
          <a:prstGeom prst="rect">
            <a:avLst/>
          </a:prstGeom>
          <a:noFill/>
        </p:spPr>
        <p:txBody>
          <a:bodyPr wrap="square" rtlCol="0">
            <a:spAutoFit/>
          </a:bodyPr>
          <a:lstStyle/>
          <a:p>
            <a:r>
              <a:rPr lang="vi-VN" sz="5400" dirty="0">
                <a:solidFill>
                  <a:schemeClr val="accent4"/>
                </a:solidFill>
                <a:latin typeface="+mj-lt"/>
              </a:rPr>
              <a:t>86</a:t>
            </a:r>
            <a:r>
              <a:rPr lang="vi-VN" sz="2800" dirty="0">
                <a:solidFill>
                  <a:schemeClr val="accent4"/>
                </a:solidFill>
                <a:latin typeface="+mj-lt"/>
              </a:rPr>
              <a:t>%</a:t>
            </a:r>
            <a:endParaRPr lang="en-US" sz="2800">
              <a:solidFill>
                <a:schemeClr val="accent4"/>
              </a:solidFill>
              <a:latin typeface="+mj-lt"/>
            </a:endParaRPr>
          </a:p>
        </p:txBody>
      </p:sp>
      <p:sp>
        <p:nvSpPr>
          <p:cNvPr id="16" name="Rectangle 20"/>
          <p:cNvSpPr/>
          <p:nvPr/>
        </p:nvSpPr>
        <p:spPr>
          <a:xfrm>
            <a:off x="8651003" y="1993335"/>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amet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a:solidFill>
                  <a:schemeClr val="tx1">
                    <a:lumMod val="75000"/>
                    <a:lumOff val="25000"/>
                  </a:schemeClr>
                </a:solidFill>
              </a:rPr>
              <a:t> consectetur adipiscing elit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endParaRPr lang="en-US" sz="1400" dirty="0"/>
          </a:p>
        </p:txBody>
      </p:sp>
      <p:sp>
        <p:nvSpPr>
          <p:cNvPr id="17" name="Rectangle 21"/>
          <p:cNvSpPr/>
          <p:nvPr/>
        </p:nvSpPr>
        <p:spPr>
          <a:xfrm>
            <a:off x="8651003" y="3299839"/>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amet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a:solidFill>
                  <a:schemeClr val="tx1">
                    <a:lumMod val="75000"/>
                    <a:lumOff val="25000"/>
                  </a:schemeClr>
                </a:solidFill>
              </a:rPr>
              <a:t> consectetur adipiscing elit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endParaRPr lang="en-US" sz="1400" dirty="0"/>
          </a:p>
        </p:txBody>
      </p:sp>
      <p:sp>
        <p:nvSpPr>
          <p:cNvPr id="18" name="Rectangle 22"/>
          <p:cNvSpPr/>
          <p:nvPr/>
        </p:nvSpPr>
        <p:spPr>
          <a:xfrm>
            <a:off x="8651003" y="4449646"/>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amet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a:solidFill>
                  <a:schemeClr val="tx1">
                    <a:lumMod val="75000"/>
                    <a:lumOff val="25000"/>
                  </a:schemeClr>
                </a:solidFill>
              </a:rPr>
              <a:t> consectetur adipiscing elit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endParaRPr lang="en-US" sz="1400" dirty="0"/>
          </a:p>
        </p:txBody>
      </p:sp>
      <p:sp>
        <p:nvSpPr>
          <p:cNvPr id="19" name="Rectangle 23"/>
          <p:cNvSpPr/>
          <p:nvPr/>
        </p:nvSpPr>
        <p:spPr>
          <a:xfrm>
            <a:off x="8651003" y="5490991"/>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amet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a:solidFill>
                  <a:schemeClr val="tx1">
                    <a:lumMod val="75000"/>
                    <a:lumOff val="25000"/>
                  </a:schemeClr>
                </a:solidFill>
              </a:rPr>
              <a:t> consectetur adipiscing elit</a:t>
            </a:r>
            <a:endParaRPr lang="vi-VN" sz="1400">
              <a:solidFill>
                <a:schemeClr val="tx1">
                  <a:lumMod val="75000"/>
                  <a:lumOff val="25000"/>
                </a:schemeClr>
              </a:solidFill>
            </a:endParaRPr>
          </a:p>
          <a:p>
            <a:pPr marL="285750" indent="-285750">
              <a:buFont typeface="Courier New" panose="02070309020205020404" pitchFamily="49" charset="0"/>
              <a:buChar char="o"/>
            </a:pP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endParaRPr lang="en-US" sz="1400" dirty="0"/>
          </a:p>
        </p:txBody>
      </p:sp>
      <p:grpSp>
        <p:nvGrpSpPr>
          <p:cNvPr id="20" name="Group 24"/>
          <p:cNvGrpSpPr/>
          <p:nvPr/>
        </p:nvGrpSpPr>
        <p:grpSpPr>
          <a:xfrm>
            <a:off x="1002882" y="1841584"/>
            <a:ext cx="1367033" cy="655876"/>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vi-VN"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2016</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8"/>
          <p:cNvGrpSpPr/>
          <p:nvPr/>
        </p:nvGrpSpPr>
        <p:grpSpPr>
          <a:xfrm>
            <a:off x="1002882" y="3223067"/>
            <a:ext cx="1357183" cy="655876"/>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vi-VN"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6</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002882" y="4199361"/>
            <a:ext cx="1347404" cy="655876"/>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vi-VN"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7</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6"/>
          <p:cNvGrpSpPr/>
          <p:nvPr/>
        </p:nvGrpSpPr>
        <p:grpSpPr>
          <a:xfrm>
            <a:off x="1002882" y="5403714"/>
            <a:ext cx="1347404" cy="655876"/>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vi-VN"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201</a:t>
              </a:r>
              <a:r>
                <a:rPr kumimoji="0" lang="en-US" altLang="zh-CN"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8</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ransition advTm="854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50"/>
                                        <p:tgtEl>
                                          <p:spTgt spid="12"/>
                                        </p:tgtEl>
                                      </p:cBhvr>
                                    </p:animEffect>
                                    <p:anim calcmode="lin" valueType="num">
                                      <p:cBhvr>
                                        <p:cTn id="18" dur="350" fill="hold"/>
                                        <p:tgtEl>
                                          <p:spTgt spid="12"/>
                                        </p:tgtEl>
                                        <p:attrNameLst>
                                          <p:attrName>ppt_x</p:attrName>
                                        </p:attrNameLst>
                                      </p:cBhvr>
                                      <p:tavLst>
                                        <p:tav tm="0">
                                          <p:val>
                                            <p:strVal val="#ppt_x"/>
                                          </p:val>
                                        </p:tav>
                                        <p:tav tm="100000">
                                          <p:val>
                                            <p:strVal val="#ppt_x"/>
                                          </p:val>
                                        </p:tav>
                                      </p:tavLst>
                                    </p:anim>
                                    <p:anim calcmode="lin" valueType="num">
                                      <p:cBhvr>
                                        <p:cTn id="19" dur="3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50"/>
                                        <p:tgtEl>
                                          <p:spTgt spid="13"/>
                                        </p:tgtEl>
                                      </p:cBhvr>
                                    </p:animEffect>
                                    <p:anim calcmode="lin" valueType="num">
                                      <p:cBhvr>
                                        <p:cTn id="38" dur="350" fill="hold"/>
                                        <p:tgtEl>
                                          <p:spTgt spid="13"/>
                                        </p:tgtEl>
                                        <p:attrNameLst>
                                          <p:attrName>ppt_x</p:attrName>
                                        </p:attrNameLst>
                                      </p:cBhvr>
                                      <p:tavLst>
                                        <p:tav tm="0">
                                          <p:val>
                                            <p:strVal val="#ppt_x"/>
                                          </p:val>
                                        </p:tav>
                                        <p:tav tm="100000">
                                          <p:val>
                                            <p:strVal val="#ppt_x"/>
                                          </p:val>
                                        </p:tav>
                                      </p:tavLst>
                                    </p:anim>
                                    <p:anim calcmode="lin" valueType="num">
                                      <p:cBhvr>
                                        <p:cTn id="39" dur="3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500"/>
                            </p:stCondLst>
                            <p:childTnLst>
                              <p:par>
                                <p:cTn id="61" presetID="47"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50"/>
                                        <p:tgtEl>
                                          <p:spTgt spid="14"/>
                                        </p:tgtEl>
                                      </p:cBhvr>
                                    </p:animEffect>
                                    <p:anim calcmode="lin" valueType="num">
                                      <p:cBhvr>
                                        <p:cTn id="64" dur="350" fill="hold"/>
                                        <p:tgtEl>
                                          <p:spTgt spid="14"/>
                                        </p:tgtEl>
                                        <p:attrNameLst>
                                          <p:attrName>ppt_x</p:attrName>
                                        </p:attrNameLst>
                                      </p:cBhvr>
                                      <p:tavLst>
                                        <p:tav tm="0">
                                          <p:val>
                                            <p:strVal val="#ppt_x"/>
                                          </p:val>
                                        </p:tav>
                                        <p:tav tm="100000">
                                          <p:val>
                                            <p:strVal val="#ppt_x"/>
                                          </p:val>
                                        </p:tav>
                                      </p:tavLst>
                                    </p:anim>
                                    <p:anim calcmode="lin" valueType="num">
                                      <p:cBhvr>
                                        <p:cTn id="65" dur="35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350"/>
                                        <p:tgtEl>
                                          <p:spTgt spid="15"/>
                                        </p:tgtEl>
                                      </p:cBhvr>
                                    </p:animEffect>
                                    <p:anim calcmode="lin" valueType="num">
                                      <p:cBhvr>
                                        <p:cTn id="78" dur="350" fill="hold"/>
                                        <p:tgtEl>
                                          <p:spTgt spid="15"/>
                                        </p:tgtEl>
                                        <p:attrNameLst>
                                          <p:attrName>ppt_x</p:attrName>
                                        </p:attrNameLst>
                                      </p:cBhvr>
                                      <p:tavLst>
                                        <p:tav tm="0">
                                          <p:val>
                                            <p:strVal val="#ppt_x"/>
                                          </p:val>
                                        </p:tav>
                                        <p:tav tm="100000">
                                          <p:val>
                                            <p:strVal val="#ppt_x"/>
                                          </p:val>
                                        </p:tav>
                                      </p:tavLst>
                                    </p:anim>
                                    <p:anim calcmode="lin" valueType="num">
                                      <p:cBhvr>
                                        <p:cTn id="79" dur="3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3"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a:t>4</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a:solidFill>
                  <a:srgbClr val="595859"/>
                </a:solidFill>
                <a:latin typeface="+mj-lt"/>
              </a:rPr>
              <a:t>MOMODA </a:t>
            </a:r>
          </a:p>
          <a:p>
            <a:r>
              <a:rPr lang="en-US" sz="4400" b="1" dirty="0">
                <a:solidFill>
                  <a:srgbClr val="595859"/>
                </a:solidFill>
                <a:latin typeface="+mj-lt"/>
              </a:rPr>
              <a:t>POWERPOINT</a:t>
            </a: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581">
        <p:blinds dir="vert"/>
      </p:transition>
    </mc:Choice>
    <mc:Fallback xmlns="">
      <p:transition spd="slow" advTm="158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23285"/>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5"/>
          <p:cNvGrpSpPr/>
          <p:nvPr/>
        </p:nvGrpSpPr>
        <p:grpSpPr>
          <a:xfrm>
            <a:off x="5880306" y="1817018"/>
            <a:ext cx="5093766" cy="1086629"/>
            <a:chOff x="5880306" y="1817018"/>
            <a:chExt cx="5093766" cy="1086629"/>
          </a:xfrm>
        </p:grpSpPr>
        <p:sp>
          <p:nvSpPr>
            <p:cNvPr id="5" name="TextBox 6"/>
            <p:cNvSpPr txBox="1"/>
            <p:nvPr/>
          </p:nvSpPr>
          <p:spPr bwMode="auto">
            <a:xfrm>
              <a:off x="5883829" y="1817018"/>
              <a:ext cx="1906587" cy="338138"/>
            </a:xfrm>
            <a:prstGeom prst="rect">
              <a:avLst/>
            </a:prstGeom>
            <a:noFill/>
          </p:spPr>
          <p:txBody>
            <a:bodyPr>
              <a:spAutoFit/>
            </a:bodyPr>
            <a:lstStyle/>
            <a:p>
              <a:pPr eaLnBrk="1"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6" name="Straight Connector 7"/>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8"/>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8" name="Group 9"/>
          <p:cNvGrpSpPr/>
          <p:nvPr/>
        </p:nvGrpSpPr>
        <p:grpSpPr>
          <a:xfrm>
            <a:off x="5883829" y="3081995"/>
            <a:ext cx="5093766" cy="1062170"/>
            <a:chOff x="5883829" y="3081995"/>
            <a:chExt cx="5093766" cy="1062170"/>
          </a:xfrm>
        </p:grpSpPr>
        <p:sp>
          <p:nvSpPr>
            <p:cNvPr id="9" name="TextBox 10"/>
            <p:cNvSpPr txBox="1"/>
            <p:nvPr/>
          </p:nvSpPr>
          <p:spPr bwMode="auto">
            <a:xfrm>
              <a:off x="5883829" y="3081995"/>
              <a:ext cx="1911350" cy="338138"/>
            </a:xfrm>
            <a:prstGeom prst="rect">
              <a:avLst/>
            </a:prstGeom>
            <a:noFill/>
          </p:spPr>
          <p:txBody>
            <a:bodyPr>
              <a:spAutoFit/>
            </a:bodyPr>
            <a:lstStyle/>
            <a:p>
              <a:pPr eaLnBrk="1"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0" name="Straight Connector 11"/>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5883829" y="3405501"/>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2" name="Group 13"/>
          <p:cNvGrpSpPr/>
          <p:nvPr/>
        </p:nvGrpSpPr>
        <p:grpSpPr>
          <a:xfrm>
            <a:off x="5883829" y="4247197"/>
            <a:ext cx="5093766" cy="869832"/>
            <a:chOff x="5883829" y="4247197"/>
            <a:chExt cx="5093766" cy="869832"/>
          </a:xfrm>
        </p:grpSpPr>
        <p:sp>
          <p:nvSpPr>
            <p:cNvPr id="13" name="TextBox 14"/>
            <p:cNvSpPr txBox="1"/>
            <p:nvPr/>
          </p:nvSpPr>
          <p:spPr bwMode="auto">
            <a:xfrm>
              <a:off x="5883829" y="4247197"/>
              <a:ext cx="2205038" cy="338138"/>
            </a:xfrm>
            <a:prstGeom prst="rect">
              <a:avLst/>
            </a:prstGeom>
            <a:noFill/>
          </p:spPr>
          <p:txBody>
            <a:bodyPr>
              <a:spAutoFit/>
            </a:bodyPr>
            <a:lstStyle/>
            <a:p>
              <a:pPr eaLnBrk="1"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14" name="Straight Connector 15"/>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6"/>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grpSp>
        <p:nvGrpSpPr>
          <p:cNvPr id="16" name="Group 17"/>
          <p:cNvGrpSpPr/>
          <p:nvPr/>
        </p:nvGrpSpPr>
        <p:grpSpPr>
          <a:xfrm>
            <a:off x="5880306" y="5144914"/>
            <a:ext cx="5093766" cy="645902"/>
            <a:chOff x="5880306" y="5144914"/>
            <a:chExt cx="5093766" cy="645902"/>
          </a:xfrm>
        </p:grpSpPr>
        <p:sp>
          <p:nvSpPr>
            <p:cNvPr id="17" name="TextBox 18"/>
            <p:cNvSpPr txBox="1"/>
            <p:nvPr/>
          </p:nvSpPr>
          <p:spPr bwMode="auto">
            <a:xfrm>
              <a:off x="5883829" y="5144914"/>
              <a:ext cx="1508125" cy="338138"/>
            </a:xfrm>
            <a:prstGeom prst="rect">
              <a:avLst/>
            </a:prstGeom>
            <a:noFill/>
          </p:spPr>
          <p:txBody>
            <a:bodyPr>
              <a:spAutoFit/>
            </a:bodyPr>
            <a:lstStyle/>
            <a:p>
              <a:pPr eaLnBrk="1" hangingPunct="1">
                <a:spcBef>
                  <a:spcPts val="0"/>
                </a:spcBef>
                <a:spcAft>
                  <a:spcPts val="0"/>
                </a:spcAft>
                <a:defRPr/>
              </a:pPr>
              <a:r>
                <a:rPr lang="vi-VN" sz="1600" dirty="0">
                  <a:solidFill>
                    <a:schemeClr val="accent4">
                      <a:lumMod val="75000"/>
                    </a:schemeClr>
                  </a:solidFill>
                  <a:latin typeface="+mj-lt"/>
                </a:rPr>
                <a:t>Invest</a:t>
              </a:r>
              <a:endParaRPr lang="en-US" sz="1600">
                <a:solidFill>
                  <a:schemeClr val="accent4">
                    <a:lumMod val="75000"/>
                  </a:schemeClr>
                </a:solidFill>
                <a:latin typeface="+mj-lt"/>
              </a:endParaRPr>
            </a:p>
          </p:txBody>
        </p:sp>
        <p:cxnSp>
          <p:nvCxnSpPr>
            <p:cNvPr id="18" name="Straight Connector 19"/>
            <p:cNvCxnSpPr/>
            <p:nvPr/>
          </p:nvCxnSpPr>
          <p:spPr>
            <a:xfrm>
              <a:off x="5932434" y="5446917"/>
              <a:ext cx="81764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20"/>
            <p:cNvSpPr/>
            <p:nvPr/>
          </p:nvSpPr>
          <p:spPr>
            <a:xfrm>
              <a:off x="5880306" y="5483039"/>
              <a:ext cx="5093766" cy="307777"/>
            </a:xfrm>
            <a:prstGeom prst="rect">
              <a:avLst/>
            </a:prstGeom>
          </p:spPr>
          <p:txBody>
            <a:bodyPr wrap="square">
              <a:spAutoFit/>
            </a:bodyPr>
            <a:lstStyle/>
            <a:p>
              <a:r>
                <a:rPr lang="en-US" sz="1400">
                  <a:solidFill>
                    <a:schemeClr val="tx1">
                      <a:lumMod val="75000"/>
                      <a:lumOff val="25000"/>
                    </a:schemeClr>
                  </a:solidFill>
                </a:rPr>
                <a:t>Lorem ipsum dolor sit amet, consectetur adipiscing elit. </a:t>
              </a:r>
              <a:endParaRPr lang="en-US" sz="1400"/>
            </a:p>
          </p:txBody>
        </p:sp>
      </p:grpSp>
      <p:grpSp>
        <p:nvGrpSpPr>
          <p:cNvPr id="20" name="Group 22"/>
          <p:cNvGrpSpPr/>
          <p:nvPr/>
        </p:nvGrpSpPr>
        <p:grpSpPr>
          <a:xfrm rot="18970732">
            <a:off x="2848580" y="1973851"/>
            <a:ext cx="1421901" cy="1424777"/>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6"/>
          <p:cNvGrpSpPr/>
          <p:nvPr/>
        </p:nvGrpSpPr>
        <p:grpSpPr>
          <a:xfrm rot="18970732">
            <a:off x="2829824" y="4374646"/>
            <a:ext cx="1421901" cy="1424777"/>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0"/>
          <p:cNvGrpSpPr/>
          <p:nvPr/>
        </p:nvGrpSpPr>
        <p:grpSpPr>
          <a:xfrm rot="18970732">
            <a:off x="1653109" y="3190439"/>
            <a:ext cx="1421901" cy="1424777"/>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4"/>
          <p:cNvGrpSpPr/>
          <p:nvPr/>
        </p:nvGrpSpPr>
        <p:grpSpPr>
          <a:xfrm rot="18970732">
            <a:off x="4044052" y="3159096"/>
            <a:ext cx="1421901" cy="1424777"/>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8"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220" y="3480760"/>
            <a:ext cx="874350" cy="789343"/>
          </a:xfrm>
          <a:prstGeom prst="rect">
            <a:avLst/>
          </a:prstGeom>
        </p:spPr>
      </p:pic>
      <p:pic>
        <p:nvPicPr>
          <p:cNvPr id="39"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4986" y="3466496"/>
            <a:ext cx="789342" cy="789341"/>
          </a:xfrm>
          <a:prstGeom prst="rect">
            <a:avLst/>
          </a:prstGeom>
        </p:spPr>
      </p:pic>
      <p:pic>
        <p:nvPicPr>
          <p:cNvPr id="40"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94914" y="2310219"/>
            <a:ext cx="789342" cy="789342"/>
          </a:xfrm>
          <a:prstGeom prst="rect">
            <a:avLst/>
          </a:prstGeom>
        </p:spPr>
      </p:pic>
      <p:pic>
        <p:nvPicPr>
          <p:cNvPr id="41" name="Picture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54669" y="4752325"/>
            <a:ext cx="676433"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3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fltVal val="0"/>
                                          </p:val>
                                        </p:tav>
                                        <p:tav tm="100000">
                                          <p:val>
                                            <p:strVal val="#ppt_w"/>
                                          </p:val>
                                        </p:tav>
                                      </p:tavLst>
                                    </p:anim>
                                    <p:anim calcmode="lin" valueType="num">
                                      <p:cBhvr>
                                        <p:cTn id="14" dur="1000" fill="hold"/>
                                        <p:tgtEl>
                                          <p:spTgt spid="40"/>
                                        </p:tgtEl>
                                        <p:attrNameLst>
                                          <p:attrName>ppt_h</p:attrName>
                                        </p:attrNameLst>
                                      </p:cBhvr>
                                      <p:tavLst>
                                        <p:tav tm="0">
                                          <p:val>
                                            <p:fltVal val="0"/>
                                          </p:val>
                                        </p:tav>
                                        <p:tav tm="100000">
                                          <p:val>
                                            <p:strVal val="#ppt_h"/>
                                          </p:val>
                                        </p:tav>
                                      </p:tavLst>
                                    </p:anim>
                                    <p:anim calcmode="lin" valueType="num">
                                      <p:cBhvr>
                                        <p:cTn id="15" dur="1000" fill="hold"/>
                                        <p:tgtEl>
                                          <p:spTgt spid="40"/>
                                        </p:tgtEl>
                                        <p:attrNameLst>
                                          <p:attrName>style.rotation</p:attrName>
                                        </p:attrNameLst>
                                      </p:cBhvr>
                                      <p:tavLst>
                                        <p:tav tm="0">
                                          <p:val>
                                            <p:fltVal val="90"/>
                                          </p:val>
                                        </p:tav>
                                        <p:tav tm="100000">
                                          <p:val>
                                            <p:fltVal val="0"/>
                                          </p:val>
                                        </p:tav>
                                      </p:tavLst>
                                    </p:anim>
                                    <p:animEffect transition="in" filter="fade">
                                      <p:cBhvr>
                                        <p:cTn id="16" dur="1000"/>
                                        <p:tgtEl>
                                          <p:spTgt spid="40"/>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par>
                                <p:cTn id="41" presetID="3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transition="in" filter="fade">
                                      <p:cBhvr>
                                        <p:cTn id="52" dur="1000"/>
                                        <p:tgtEl>
                                          <p:spTgt spid="39"/>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1682839"/>
            <a:ext cx="12192000" cy="2611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654176" y="1621409"/>
            <a:ext cx="5441824" cy="2665985"/>
            <a:chOff x="838200" y="1621409"/>
            <a:chExt cx="5257800" cy="2651879"/>
          </a:xfrm>
        </p:grpSpPr>
        <p:sp>
          <p:nvSpPr>
            <p:cNvPr id="4" name="Rectangle 6"/>
            <p:cNvSpPr/>
            <p:nvPr/>
          </p:nvSpPr>
          <p:spPr>
            <a:xfrm>
              <a:off x="838200" y="1682839"/>
              <a:ext cx="5257800" cy="2590449"/>
            </a:xfrm>
            <a:prstGeom prst="rect">
              <a:avLst/>
            </a:prstGeom>
            <a:solidFill>
              <a:srgbClr val="25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a:off x="3507064" y="3384940"/>
            <a:ext cx="2306394" cy="2306394"/>
            <a:chOff x="4583803" y="3067129"/>
            <a:chExt cx="1790163" cy="1790163"/>
          </a:xfrm>
        </p:grpSpPr>
        <p:sp>
          <p:nvSpPr>
            <p:cNvPr id="11"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pic>
          <p:nvPicPr>
            <p:cNvPr id="12"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7503" y="3413931"/>
              <a:ext cx="548279" cy="548279"/>
            </a:xfrm>
            <a:prstGeom prst="rect">
              <a:avLst/>
            </a:prstGeom>
          </p:spPr>
        </p:pic>
        <p:sp>
          <p:nvSpPr>
            <p:cNvPr id="13" name="Rectangle 15"/>
            <p:cNvSpPr/>
            <p:nvPr/>
          </p:nvSpPr>
          <p:spPr>
            <a:xfrm>
              <a:off x="4956173" y="4057461"/>
              <a:ext cx="1080223" cy="329666"/>
            </a:xfrm>
            <a:prstGeom prst="rect">
              <a:avLst/>
            </a:prstGeom>
          </p:spPr>
          <p:txBody>
            <a:bodyPr wrap="none">
              <a:spAutoFit/>
            </a:bodyPr>
            <a:lstStyle/>
            <a:p>
              <a:pPr algn="ctr">
                <a:lnSpc>
                  <a:spcPct val="120000"/>
                </a:lnSpc>
              </a:pPr>
              <a:r>
                <a:rPr lang="en-US">
                  <a:solidFill>
                    <a:schemeClr val="bg1"/>
                  </a:solidFill>
                  <a:latin typeface="+mj-lt"/>
                  <a:cs typeface="Oswald Regular"/>
                </a:rPr>
                <a:t>Web Design</a:t>
              </a:r>
              <a:endParaRPr lang="en-US" dirty="0">
                <a:solidFill>
                  <a:schemeClr val="bg1"/>
                </a:solidFill>
                <a:latin typeface="+mj-lt"/>
                <a:cs typeface="Oswald Regular"/>
              </a:endParaRPr>
            </a:p>
          </p:txBody>
        </p:sp>
      </p:grpSp>
      <p:grpSp>
        <p:nvGrpSpPr>
          <p:cNvPr id="14" name="Group 20"/>
          <p:cNvGrpSpPr/>
          <p:nvPr/>
        </p:nvGrpSpPr>
        <p:grpSpPr>
          <a:xfrm>
            <a:off x="2003799" y="2535714"/>
            <a:ext cx="1941353" cy="1941353"/>
            <a:chOff x="3606084" y="2331076"/>
            <a:chExt cx="1506828" cy="1506828"/>
          </a:xfrm>
        </p:grpSpPr>
        <p:sp>
          <p:nvSpPr>
            <p:cNvPr id="15"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latin typeface="+mj-lt"/>
              </a:endParaRPr>
            </a:p>
          </p:txBody>
        </p:sp>
        <p:pic>
          <p:nvPicPr>
            <p:cNvPr id="16"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2360" y="2589523"/>
              <a:ext cx="548279" cy="548279"/>
            </a:xfrm>
            <a:prstGeom prst="rect">
              <a:avLst/>
            </a:prstGeom>
          </p:spPr>
        </p:pic>
        <p:sp>
          <p:nvSpPr>
            <p:cNvPr id="17" name="Rectangle 23"/>
            <p:cNvSpPr/>
            <p:nvPr/>
          </p:nvSpPr>
          <p:spPr>
            <a:xfrm>
              <a:off x="3856041" y="3218221"/>
              <a:ext cx="1036675" cy="282933"/>
            </a:xfrm>
            <a:prstGeom prst="rect">
              <a:avLst/>
            </a:prstGeom>
          </p:spPr>
          <p:txBody>
            <a:bodyPr wrap="none">
              <a:spAutoFit/>
            </a:bodyPr>
            <a:lstStyle/>
            <a:p>
              <a:pPr algn="ctr">
                <a:lnSpc>
                  <a:spcPct val="120000"/>
                </a:lnSpc>
              </a:pPr>
              <a:r>
                <a:rPr lang="en-US" sz="1600">
                  <a:solidFill>
                    <a:schemeClr val="bg1"/>
                  </a:solidFill>
                  <a:latin typeface="+mj-lt"/>
                  <a:cs typeface="Oswald Regular"/>
                </a:rPr>
                <a:t>Social Media</a:t>
              </a:r>
              <a:endParaRPr lang="en-US" sz="1600" dirty="0">
                <a:solidFill>
                  <a:schemeClr val="bg1"/>
                </a:solidFill>
                <a:latin typeface="+mj-lt"/>
                <a:cs typeface="Oswald Regular"/>
              </a:endParaRPr>
            </a:p>
          </p:txBody>
        </p:sp>
      </p:grpSp>
      <p:grpSp>
        <p:nvGrpSpPr>
          <p:cNvPr id="18" name="Group 37"/>
          <p:cNvGrpSpPr/>
          <p:nvPr/>
        </p:nvGrpSpPr>
        <p:grpSpPr>
          <a:xfrm>
            <a:off x="3493563" y="3380253"/>
            <a:ext cx="2372327" cy="2377124"/>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blipFill>
              <a:blip r:embed="rId5"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Group 42"/>
          <p:cNvGrpSpPr/>
          <p:nvPr/>
        </p:nvGrpSpPr>
        <p:grpSpPr>
          <a:xfrm>
            <a:off x="852405" y="3410292"/>
            <a:ext cx="1653244" cy="1656587"/>
            <a:chOff x="3692576" y="1742634"/>
            <a:chExt cx="2790379" cy="2796023"/>
          </a:xfrm>
        </p:grpSpPr>
        <p:grpSp>
          <p:nvGrpSpPr>
            <p:cNvPr id="24" name="组合 79"/>
            <p:cNvGrpSpPr/>
            <p:nvPr/>
          </p:nvGrpSpPr>
          <p:grpSpPr bwMode="auto">
            <a:xfrm>
              <a:off x="3692576" y="1742634"/>
              <a:ext cx="2790379" cy="2796023"/>
              <a:chOff x="6379729" y="2488774"/>
              <a:chExt cx="2513016" cy="2513016"/>
            </a:xfrm>
          </p:grpSpPr>
          <p:sp>
            <p:nvSpPr>
              <p:cNvPr id="2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5" name="椭圆 80"/>
            <p:cNvSpPr/>
            <p:nvPr/>
          </p:nvSpPr>
          <p:spPr bwMode="auto">
            <a:xfrm>
              <a:off x="4101618" y="2137562"/>
              <a:ext cx="2016471" cy="2020558"/>
            </a:xfrm>
            <a:prstGeom prst="ellipse">
              <a:avLst/>
            </a:prstGeom>
            <a:blipFill dpi="0" rotWithShape="1">
              <a:blip r:embed="rId6" cstate="print"/>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982356" y="2512709"/>
            <a:ext cx="2001419" cy="2005466"/>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blipFill>
              <a:blip r:embed="rId7"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6" name="TextBox 12"/>
          <p:cNvSpPr txBox="1"/>
          <p:nvPr/>
        </p:nvSpPr>
        <p:spPr>
          <a:xfrm>
            <a:off x="657997" y="498375"/>
            <a:ext cx="3807902" cy="1107996"/>
          </a:xfrm>
          <a:prstGeom prst="rect">
            <a:avLst/>
          </a:prstGeom>
          <a:noFill/>
        </p:spPr>
        <p:txBody>
          <a:bodyPr wrap="none" rtlCol="0">
            <a:spAutoFit/>
          </a:bodyPr>
          <a:lstStyle/>
          <a:p>
            <a:r>
              <a:rPr lang="en-US" sz="6600" b="1" dirty="0">
                <a:solidFill>
                  <a:srgbClr val="595859"/>
                </a:solidFill>
                <a:latin typeface="+mj-lt"/>
              </a:rPr>
              <a:t>CONTENTS</a:t>
            </a:r>
          </a:p>
        </p:txBody>
      </p:sp>
      <p:sp>
        <p:nvSpPr>
          <p:cNvPr id="38" name="TextBox 12"/>
          <p:cNvSpPr txBox="1"/>
          <p:nvPr/>
        </p:nvSpPr>
        <p:spPr>
          <a:xfrm>
            <a:off x="6544081" y="1687831"/>
            <a:ext cx="5570949" cy="646331"/>
          </a:xfrm>
          <a:prstGeom prst="rect">
            <a:avLst/>
          </a:prstGeom>
          <a:noFill/>
        </p:spPr>
        <p:txBody>
          <a:bodyPr wrap="none" rtlCol="0">
            <a:spAutoFit/>
          </a:bodyPr>
          <a:lstStyle/>
          <a:p>
            <a:r>
              <a:rPr lang="en-US" sz="3600" dirty="0">
                <a:solidFill>
                  <a:srgbClr val="595959"/>
                </a:solidFill>
              </a:rPr>
              <a:t>MOMODA POWERPOINT</a:t>
            </a:r>
          </a:p>
        </p:txBody>
      </p:sp>
      <p:sp>
        <p:nvSpPr>
          <p:cNvPr id="39" name="TextBox 12"/>
          <p:cNvSpPr txBox="1"/>
          <p:nvPr/>
        </p:nvSpPr>
        <p:spPr>
          <a:xfrm>
            <a:off x="6544081" y="2338879"/>
            <a:ext cx="5570949" cy="646331"/>
          </a:xfrm>
          <a:prstGeom prst="rect">
            <a:avLst/>
          </a:prstGeom>
          <a:noFill/>
        </p:spPr>
        <p:txBody>
          <a:bodyPr wrap="none" rtlCol="0">
            <a:spAutoFit/>
          </a:bodyPr>
          <a:lstStyle/>
          <a:p>
            <a:r>
              <a:rPr lang="en-US" sz="3600" dirty="0">
                <a:solidFill>
                  <a:srgbClr val="595959"/>
                </a:solidFill>
              </a:rPr>
              <a:t>MOMODA POWERPOINT</a:t>
            </a:r>
          </a:p>
        </p:txBody>
      </p:sp>
      <p:sp>
        <p:nvSpPr>
          <p:cNvPr id="40" name="TextBox 12"/>
          <p:cNvSpPr txBox="1"/>
          <p:nvPr/>
        </p:nvSpPr>
        <p:spPr>
          <a:xfrm>
            <a:off x="6544081" y="2989927"/>
            <a:ext cx="5570949" cy="646331"/>
          </a:xfrm>
          <a:prstGeom prst="rect">
            <a:avLst/>
          </a:prstGeom>
          <a:noFill/>
        </p:spPr>
        <p:txBody>
          <a:bodyPr wrap="none" rtlCol="0">
            <a:spAutoFit/>
          </a:bodyPr>
          <a:lstStyle/>
          <a:p>
            <a:r>
              <a:rPr lang="en-US" sz="3600" dirty="0">
                <a:solidFill>
                  <a:srgbClr val="595959"/>
                </a:solidFill>
              </a:rPr>
              <a:t>MOMODA POWERPOINT</a:t>
            </a:r>
          </a:p>
        </p:txBody>
      </p:sp>
      <p:sp>
        <p:nvSpPr>
          <p:cNvPr id="41" name="TextBox 12"/>
          <p:cNvSpPr txBox="1"/>
          <p:nvPr/>
        </p:nvSpPr>
        <p:spPr>
          <a:xfrm>
            <a:off x="6544081" y="3640975"/>
            <a:ext cx="5570949" cy="646331"/>
          </a:xfrm>
          <a:prstGeom prst="rect">
            <a:avLst/>
          </a:prstGeom>
          <a:noFill/>
        </p:spPr>
        <p:txBody>
          <a:bodyPr wrap="none" rtlCol="0">
            <a:spAutoFit/>
          </a:bodyPr>
          <a:lstStyle/>
          <a:p>
            <a:r>
              <a:rPr lang="en-US" sz="3600" dirty="0">
                <a:solidFill>
                  <a:srgbClr val="595959"/>
                </a:solidFill>
              </a:rPr>
              <a:t>MOMODA POWERPOINT</a:t>
            </a:r>
          </a:p>
        </p:txBody>
      </p:sp>
    </p:spTree>
  </p:cSld>
  <p:clrMapOvr>
    <a:masterClrMapping/>
  </p:clrMapOvr>
  <p:transition advTm="268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6"/>
          <p:cNvGrpSpPr/>
          <p:nvPr/>
        </p:nvGrpSpPr>
        <p:grpSpPr>
          <a:xfrm>
            <a:off x="1011126" y="1988841"/>
            <a:ext cx="2193701" cy="2879932"/>
            <a:chOff x="888555" y="1518341"/>
            <a:chExt cx="1645276" cy="2159949"/>
          </a:xfrm>
        </p:grpSpPr>
        <p:sp>
          <p:nvSpPr>
            <p:cNvPr id="5" name="Rounded Rectangle 7"/>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15 </a:t>
              </a:r>
              <a:r>
                <a:rPr lang="en-US" dirty="0">
                  <a:solidFill>
                    <a:schemeClr val="tx1">
                      <a:lumMod val="50000"/>
                      <a:lumOff val="50000"/>
                    </a:schemeClr>
                  </a:solidFill>
                </a:rPr>
                <a:t>day free</a:t>
              </a:r>
            </a:p>
          </p:txBody>
        </p:sp>
        <p:sp>
          <p:nvSpPr>
            <p:cNvPr id="7"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Starter</a:t>
              </a:r>
            </a:p>
          </p:txBody>
        </p:sp>
        <p:cxnSp>
          <p:nvCxnSpPr>
            <p:cNvPr id="8" name="Straight Connector 11"/>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3603414" y="1988840"/>
            <a:ext cx="2193701" cy="2879932"/>
            <a:chOff x="888555" y="1518341"/>
            <a:chExt cx="1645276" cy="2159949"/>
          </a:xfrm>
        </p:grpSpPr>
        <p:sp>
          <p:nvSpPr>
            <p:cNvPr id="11" name="Rounded Rectangle 14"/>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15 </a:t>
              </a:r>
              <a:r>
                <a:rPr lang="en-US" dirty="0">
                  <a:solidFill>
                    <a:schemeClr val="tx1">
                      <a:lumMod val="50000"/>
                      <a:lumOff val="50000"/>
                    </a:schemeClr>
                  </a:solidFill>
                </a:rPr>
                <a:t>day free</a:t>
              </a:r>
            </a:p>
          </p:txBody>
        </p:sp>
        <p:sp>
          <p:nvSpPr>
            <p:cNvPr id="13"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Professional</a:t>
              </a:r>
            </a:p>
          </p:txBody>
        </p:sp>
        <p:cxnSp>
          <p:nvCxnSpPr>
            <p:cNvPr id="14" name="Straight Connector 18"/>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0"/>
          <p:cNvGrpSpPr/>
          <p:nvPr/>
        </p:nvGrpSpPr>
        <p:grpSpPr>
          <a:xfrm>
            <a:off x="6195702" y="1988841"/>
            <a:ext cx="2193701" cy="2879932"/>
            <a:chOff x="888555" y="1518341"/>
            <a:chExt cx="1645276" cy="2159949"/>
          </a:xfrm>
        </p:grpSpPr>
        <p:sp>
          <p:nvSpPr>
            <p:cNvPr id="17" name="Rounded Rectangle 21"/>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15 </a:t>
              </a:r>
              <a:r>
                <a:rPr lang="en-US" dirty="0">
                  <a:solidFill>
                    <a:schemeClr val="tx1">
                      <a:lumMod val="50000"/>
                      <a:lumOff val="50000"/>
                    </a:schemeClr>
                  </a:solidFill>
                </a:rPr>
                <a:t>day free</a:t>
              </a:r>
            </a:p>
          </p:txBody>
        </p:sp>
        <p:sp>
          <p:nvSpPr>
            <p:cNvPr id="19"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Business</a:t>
              </a:r>
            </a:p>
          </p:txBody>
        </p:sp>
        <p:cxnSp>
          <p:nvCxnSpPr>
            <p:cNvPr id="20" name="Straight Connector 25"/>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7"/>
          <p:cNvGrpSpPr/>
          <p:nvPr/>
        </p:nvGrpSpPr>
        <p:grpSpPr>
          <a:xfrm>
            <a:off x="8787990" y="1988841"/>
            <a:ext cx="2193701" cy="2879932"/>
            <a:chOff x="888555" y="1518341"/>
            <a:chExt cx="1645276" cy="2159949"/>
          </a:xfrm>
        </p:grpSpPr>
        <p:sp>
          <p:nvSpPr>
            <p:cNvPr id="23" name="Rounded Rectangle 28"/>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15 </a:t>
              </a:r>
              <a:r>
                <a:rPr lang="en-US" dirty="0">
                  <a:solidFill>
                    <a:schemeClr val="tx1">
                      <a:lumMod val="50000"/>
                      <a:lumOff val="50000"/>
                    </a:schemeClr>
                  </a:solidFill>
                </a:rPr>
                <a:t>day free</a:t>
              </a:r>
            </a:p>
          </p:txBody>
        </p:sp>
        <p:sp>
          <p:nvSpPr>
            <p:cNvPr id="25" name="Title 13"/>
            <p:cNvSpPr txBox="1"/>
            <p:nvPr/>
          </p:nvSpPr>
          <p:spPr>
            <a:xfrm>
              <a:off x="996710" y="160122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a:solidFill>
                    <a:schemeClr val="tx1">
                      <a:lumMod val="50000"/>
                      <a:lumOff val="50000"/>
                    </a:schemeClr>
                  </a:solidFill>
                  <a:latin typeface="+mn-lt"/>
                </a:rPr>
                <a:t>Success</a:t>
              </a:r>
              <a:endParaRPr lang="en-US" sz="2000" dirty="0">
                <a:solidFill>
                  <a:schemeClr val="tx1">
                    <a:lumMod val="50000"/>
                    <a:lumOff val="50000"/>
                  </a:schemeClr>
                </a:solidFill>
                <a:latin typeface="+mn-lt"/>
              </a:endParaRPr>
            </a:p>
          </p:txBody>
        </p:sp>
        <p:cxnSp>
          <p:nvCxnSpPr>
            <p:cNvPr id="26" name="Straight Connector 32"/>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p:nvPr/>
        </p:nvSpPr>
        <p:spPr>
          <a:xfrm>
            <a:off x="727398" y="5084797"/>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29" name="Group 35"/>
          <p:cNvGrpSpPr/>
          <p:nvPr/>
        </p:nvGrpSpPr>
        <p:grpSpPr>
          <a:xfrm>
            <a:off x="1320393" y="4184935"/>
            <a:ext cx="1577833" cy="468443"/>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325426" y="2391056"/>
              <a:ext cx="1640689" cy="1395452"/>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kern="0" dirty="0">
                  <a:solidFill>
                    <a:srgbClr val="FFFFFF"/>
                  </a:solidFill>
                </a:rPr>
                <a:t>TEXT1</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39"/>
          <p:cNvGrpSpPr/>
          <p:nvPr/>
        </p:nvGrpSpPr>
        <p:grpSpPr>
          <a:xfrm>
            <a:off x="3911348" y="4184934"/>
            <a:ext cx="1577833" cy="468443"/>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325426" y="2391056"/>
              <a:ext cx="1640689" cy="1395452"/>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kern="0" dirty="0">
                  <a:solidFill>
                    <a:srgbClr val="FFFFFF"/>
                  </a:solidFill>
                </a:rPr>
                <a:t>TEXT2</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9" name="Group 43"/>
          <p:cNvGrpSpPr/>
          <p:nvPr/>
        </p:nvGrpSpPr>
        <p:grpSpPr>
          <a:xfrm>
            <a:off x="6515121" y="4184933"/>
            <a:ext cx="1577833" cy="468443"/>
            <a:chOff x="2187746" y="2123279"/>
            <a:chExt cx="1927113" cy="1931011"/>
          </a:xfrm>
        </p:grpSpPr>
        <p:sp>
          <p:nvSpPr>
            <p:cNvPr id="4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42" name="椭圆 80"/>
            <p:cNvSpPr/>
            <p:nvPr/>
          </p:nvSpPr>
          <p:spPr bwMode="auto">
            <a:xfrm>
              <a:off x="2325426" y="2391056"/>
              <a:ext cx="1640689" cy="1395452"/>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kern="0" dirty="0">
                  <a:solidFill>
                    <a:srgbClr val="FFFFFF"/>
                  </a:solidFill>
                </a:rPr>
                <a:t>TEXT3</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3" name="Group 47"/>
          <p:cNvGrpSpPr/>
          <p:nvPr/>
        </p:nvGrpSpPr>
        <p:grpSpPr>
          <a:xfrm>
            <a:off x="9095923" y="4186316"/>
            <a:ext cx="1577833" cy="468443"/>
            <a:chOff x="2187746" y="2123279"/>
            <a:chExt cx="1927113" cy="1931011"/>
          </a:xfrm>
        </p:grpSpPr>
        <p:sp>
          <p:nvSpPr>
            <p:cNvPr id="4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46" name="椭圆 80"/>
            <p:cNvSpPr/>
            <p:nvPr/>
          </p:nvSpPr>
          <p:spPr bwMode="auto">
            <a:xfrm>
              <a:off x="2325426" y="2391056"/>
              <a:ext cx="1640689" cy="1395452"/>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kern="0" dirty="0">
                  <a:solidFill>
                    <a:srgbClr val="FFFFFF"/>
                  </a:solidFill>
                </a:rPr>
                <a:t>TEXT4</a:t>
              </a:r>
              <a:endParaRPr kumimoji="0" lang="zh-CN" altLang="en-US" sz="18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ransition advTm="38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out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Content Placeholder 2"/>
          <p:cNvSpPr txBox="1"/>
          <p:nvPr/>
        </p:nvSpPr>
        <p:spPr>
          <a:xfrm>
            <a:off x="479425" y="5433895"/>
            <a:ext cx="11233150"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grpSp>
        <p:nvGrpSpPr>
          <p:cNvPr id="5" name="Group 7"/>
          <p:cNvGrpSpPr/>
          <p:nvPr/>
        </p:nvGrpSpPr>
        <p:grpSpPr>
          <a:xfrm>
            <a:off x="1189311" y="1872950"/>
            <a:ext cx="9525344" cy="3774911"/>
            <a:chOff x="891983" y="1060511"/>
            <a:chExt cx="7144008" cy="2831183"/>
          </a:xfrm>
        </p:grpSpPr>
        <p:sp>
          <p:nvSpPr>
            <p:cNvPr id="6" name="L-Shape 8"/>
            <p:cNvSpPr/>
            <p:nvPr/>
          </p:nvSpPr>
          <p:spPr>
            <a:xfrm rot="5400000">
              <a:off x="1222103" y="2087926"/>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9"/>
            <p:cNvSpPr/>
            <p:nvPr/>
          </p:nvSpPr>
          <p:spPr>
            <a:xfrm>
              <a:off x="1056118" y="258229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8" name="Isosceles Triangle 10"/>
            <p:cNvSpPr/>
            <p:nvPr/>
          </p:nvSpPr>
          <p:spPr>
            <a:xfrm>
              <a:off x="2268063" y="1966112"/>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L-Shape 11"/>
            <p:cNvSpPr/>
            <p:nvPr/>
          </p:nvSpPr>
          <p:spPr>
            <a:xfrm rot="5400000">
              <a:off x="3050797" y="1635414"/>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12"/>
            <p:cNvSpPr/>
            <p:nvPr/>
          </p:nvSpPr>
          <p:spPr>
            <a:xfrm>
              <a:off x="2884812" y="212978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11" name="Isosceles Triangle 13"/>
            <p:cNvSpPr/>
            <p:nvPr/>
          </p:nvSpPr>
          <p:spPr>
            <a:xfrm>
              <a:off x="4096757" y="1513600"/>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L-Shape 14"/>
            <p:cNvSpPr/>
            <p:nvPr/>
          </p:nvSpPr>
          <p:spPr>
            <a:xfrm rot="5400000">
              <a:off x="4879491" y="1182902"/>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Freeform 15"/>
            <p:cNvSpPr/>
            <p:nvPr/>
          </p:nvSpPr>
          <p:spPr>
            <a:xfrm>
              <a:off x="4713506" y="167727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14" name="Isosceles Triangle 16"/>
            <p:cNvSpPr/>
            <p:nvPr/>
          </p:nvSpPr>
          <p:spPr>
            <a:xfrm>
              <a:off x="5925450" y="1061088"/>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L-Shape 17"/>
            <p:cNvSpPr/>
            <p:nvPr/>
          </p:nvSpPr>
          <p:spPr>
            <a:xfrm rot="5400000">
              <a:off x="6708184" y="730391"/>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reeform 18"/>
            <p:cNvSpPr/>
            <p:nvPr/>
          </p:nvSpPr>
          <p:spPr>
            <a:xfrm>
              <a:off x="6542199" y="1224762"/>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grpSp>
      <p:sp>
        <p:nvSpPr>
          <p:cNvPr id="17" name="Rectangle 31"/>
          <p:cNvSpPr/>
          <p:nvPr/>
        </p:nvSpPr>
        <p:spPr>
          <a:xfrm>
            <a:off x="1750173" y="4588953"/>
            <a:ext cx="1051442" cy="369332"/>
          </a:xfrm>
          <a:prstGeom prst="rect">
            <a:avLst/>
          </a:prstGeom>
        </p:spPr>
        <p:txBody>
          <a:bodyPr wrap="none">
            <a:spAutoFit/>
          </a:bodyPr>
          <a:lstStyle/>
          <a:p>
            <a:pPr algn="ctr"/>
            <a:r>
              <a:rPr lang="en-US" b="1">
                <a:solidFill>
                  <a:schemeClr val="accent1"/>
                </a:solidFill>
              </a:rPr>
              <a:t>Analytics</a:t>
            </a:r>
            <a:endParaRPr lang="en-US" b="1" dirty="0">
              <a:solidFill>
                <a:schemeClr val="accent1"/>
              </a:solidFill>
            </a:endParaRPr>
          </a:p>
        </p:txBody>
      </p:sp>
      <p:sp>
        <p:nvSpPr>
          <p:cNvPr id="18" name="Rectangle 32"/>
          <p:cNvSpPr/>
          <p:nvPr/>
        </p:nvSpPr>
        <p:spPr>
          <a:xfrm>
            <a:off x="4367627" y="4005113"/>
            <a:ext cx="949298" cy="369332"/>
          </a:xfrm>
          <a:prstGeom prst="rect">
            <a:avLst/>
          </a:prstGeom>
        </p:spPr>
        <p:txBody>
          <a:bodyPr wrap="none">
            <a:spAutoFit/>
          </a:bodyPr>
          <a:lstStyle/>
          <a:p>
            <a:pPr algn="ctr"/>
            <a:r>
              <a:rPr lang="en-US" b="1">
                <a:solidFill>
                  <a:schemeClr val="accent2"/>
                </a:solidFill>
              </a:rPr>
              <a:t>Support</a:t>
            </a:r>
            <a:endParaRPr lang="en-US" b="1" dirty="0">
              <a:solidFill>
                <a:schemeClr val="accent2"/>
              </a:solidFill>
            </a:endParaRPr>
          </a:p>
        </p:txBody>
      </p:sp>
      <p:sp>
        <p:nvSpPr>
          <p:cNvPr id="19" name="Rectangle 33"/>
          <p:cNvSpPr/>
          <p:nvPr/>
        </p:nvSpPr>
        <p:spPr>
          <a:xfrm>
            <a:off x="6737084" y="3419336"/>
            <a:ext cx="1086901" cy="369332"/>
          </a:xfrm>
          <a:prstGeom prst="rect">
            <a:avLst/>
          </a:prstGeom>
        </p:spPr>
        <p:txBody>
          <a:bodyPr wrap="none">
            <a:spAutoFit/>
          </a:bodyPr>
          <a:lstStyle/>
          <a:p>
            <a:pPr algn="ctr"/>
            <a:r>
              <a:rPr lang="en-US" b="1">
                <a:solidFill>
                  <a:schemeClr val="accent3"/>
                </a:solidFill>
              </a:rPr>
              <a:t>Locations</a:t>
            </a:r>
            <a:endParaRPr lang="en-US" b="1" dirty="0">
              <a:solidFill>
                <a:schemeClr val="accent3"/>
              </a:solidFill>
            </a:endParaRPr>
          </a:p>
        </p:txBody>
      </p:sp>
      <p:sp>
        <p:nvSpPr>
          <p:cNvPr id="20" name="Rectangle 34"/>
          <p:cNvSpPr/>
          <p:nvPr/>
        </p:nvSpPr>
        <p:spPr>
          <a:xfrm>
            <a:off x="9042164" y="2788804"/>
            <a:ext cx="1353255" cy="369332"/>
          </a:xfrm>
          <a:prstGeom prst="rect">
            <a:avLst/>
          </a:prstGeom>
        </p:spPr>
        <p:txBody>
          <a:bodyPr wrap="none">
            <a:spAutoFit/>
          </a:bodyPr>
          <a:lstStyle/>
          <a:p>
            <a:pPr algn="ctr"/>
            <a:r>
              <a:rPr lang="en-US" b="1">
                <a:solidFill>
                  <a:schemeClr val="accent4"/>
                </a:solidFill>
              </a:rPr>
              <a:t>Setup Guide</a:t>
            </a:r>
            <a:endParaRPr lang="en-US" b="1" dirty="0">
              <a:solidFill>
                <a:schemeClr val="accent4"/>
              </a:solidFill>
            </a:endParaRPr>
          </a:p>
        </p:txBody>
      </p:sp>
      <p:grpSp>
        <p:nvGrpSpPr>
          <p:cNvPr id="21" name="Group 67"/>
          <p:cNvGrpSpPr/>
          <p:nvPr/>
        </p:nvGrpSpPr>
        <p:grpSpPr>
          <a:xfrm rot="18970732">
            <a:off x="2027746" y="4074764"/>
            <a:ext cx="463482"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4"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5" name="Group 71"/>
          <p:cNvGrpSpPr/>
          <p:nvPr/>
        </p:nvGrpSpPr>
        <p:grpSpPr>
          <a:xfrm rot="18970732">
            <a:off x="4606982" y="3509733"/>
            <a:ext cx="463482"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75"/>
          <p:cNvGrpSpPr/>
          <p:nvPr/>
        </p:nvGrpSpPr>
        <p:grpSpPr>
          <a:xfrm rot="18970732">
            <a:off x="7050115" y="2873705"/>
            <a:ext cx="463482"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79"/>
          <p:cNvGrpSpPr/>
          <p:nvPr/>
        </p:nvGrpSpPr>
        <p:grpSpPr>
          <a:xfrm rot="18970732">
            <a:off x="9487050" y="2290247"/>
            <a:ext cx="463482"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9"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8698" y="2405771"/>
            <a:ext cx="260185" cy="260185"/>
          </a:xfrm>
          <a:prstGeom prst="rect">
            <a:avLst/>
          </a:prstGeom>
        </p:spPr>
      </p:pic>
      <p:pic>
        <p:nvPicPr>
          <p:cNvPr id="40"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9394" y="4196312"/>
            <a:ext cx="260185" cy="260185"/>
          </a:xfrm>
          <a:prstGeom prst="rect">
            <a:avLst/>
          </a:prstGeom>
        </p:spPr>
      </p:pic>
      <p:pic>
        <p:nvPicPr>
          <p:cNvPr id="41"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68902" y="2980910"/>
            <a:ext cx="260185" cy="260185"/>
          </a:xfrm>
          <a:prstGeom prst="rect">
            <a:avLst/>
          </a:prstGeom>
        </p:spPr>
      </p:pic>
    </p:spTree>
  </p:cSld>
  <p:clrMapOvr>
    <a:masterClrMapping/>
  </p:clrMapOvr>
  <p:transition advTm="41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5"/>
          <p:cNvGrpSpPr/>
          <p:nvPr/>
        </p:nvGrpSpPr>
        <p:grpSpPr>
          <a:xfrm>
            <a:off x="4782448" y="1900422"/>
            <a:ext cx="7422742" cy="4032448"/>
            <a:chOff x="3937441" y="1178069"/>
            <a:chExt cx="8247063" cy="4394994"/>
          </a:xfrm>
        </p:grpSpPr>
        <p:sp>
          <p:nvSpPr>
            <p:cNvPr id="5"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6"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9"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0"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11" name="Group 13"/>
          <p:cNvGrpSpPr/>
          <p:nvPr/>
        </p:nvGrpSpPr>
        <p:grpSpPr>
          <a:xfrm>
            <a:off x="404389" y="2276872"/>
            <a:ext cx="5093766" cy="1086629"/>
            <a:chOff x="5880306" y="1817018"/>
            <a:chExt cx="5093766" cy="1086629"/>
          </a:xfrm>
        </p:grpSpPr>
        <p:sp>
          <p:nvSpPr>
            <p:cNvPr id="12" name="TextBox 14"/>
            <p:cNvSpPr txBox="1"/>
            <p:nvPr/>
          </p:nvSpPr>
          <p:spPr bwMode="auto">
            <a:xfrm>
              <a:off x="5883829" y="1817018"/>
              <a:ext cx="1906587" cy="338138"/>
            </a:xfrm>
            <a:prstGeom prst="rect">
              <a:avLst/>
            </a:prstGeom>
            <a:noFill/>
          </p:spPr>
          <p:txBody>
            <a:bodyPr>
              <a:spAutoFit/>
            </a:bodyPr>
            <a:lstStyle/>
            <a:p>
              <a:pPr eaLnBrk="1"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13"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6"/>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5" name="Group 17"/>
          <p:cNvGrpSpPr/>
          <p:nvPr/>
        </p:nvGrpSpPr>
        <p:grpSpPr>
          <a:xfrm>
            <a:off x="407912" y="3541849"/>
            <a:ext cx="5093766" cy="1062170"/>
            <a:chOff x="5883829" y="3081995"/>
            <a:chExt cx="5093766" cy="1062170"/>
          </a:xfrm>
        </p:grpSpPr>
        <p:sp>
          <p:nvSpPr>
            <p:cNvPr id="16" name="TextBox 18"/>
            <p:cNvSpPr txBox="1"/>
            <p:nvPr/>
          </p:nvSpPr>
          <p:spPr bwMode="auto">
            <a:xfrm>
              <a:off x="5883829" y="3081995"/>
              <a:ext cx="1911350" cy="338138"/>
            </a:xfrm>
            <a:prstGeom prst="rect">
              <a:avLst/>
            </a:prstGeom>
            <a:noFill/>
          </p:spPr>
          <p:txBody>
            <a:bodyPr>
              <a:spAutoFit/>
            </a:bodyPr>
            <a:lstStyle/>
            <a:p>
              <a:pPr eaLnBrk="1"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7"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20"/>
            <p:cNvSpPr/>
            <p:nvPr/>
          </p:nvSpPr>
          <p:spPr>
            <a:xfrm>
              <a:off x="5883829" y="3405501"/>
              <a:ext cx="5093766" cy="738664"/>
            </a:xfrm>
            <a:prstGeom prst="rect">
              <a:avLst/>
            </a:prstGeom>
          </p:spPr>
          <p:txBody>
            <a:bodyPr wrap="square">
              <a:spAutoFit/>
            </a:bodyPr>
            <a:lstStyle/>
            <a:p>
              <a:r>
                <a:rPr lang="en-US" sz="1400" dirty="0" err="1">
                  <a:solidFill>
                    <a:schemeClr val="tx1">
                      <a:lumMod val="75000"/>
                      <a:lumOff val="25000"/>
                    </a:schemeClr>
                  </a:solidFill>
                </a:rPr>
                <a:t>Lorem</a:t>
              </a:r>
              <a:r>
                <a:rPr lang="en-US" sz="1400" dirty="0">
                  <a:solidFill>
                    <a:schemeClr val="tx1">
                      <a:lumMod val="75000"/>
                      <a:lumOff val="25000"/>
                    </a:schemeClr>
                  </a:solidFill>
                </a:rPr>
                <a:t> </a:t>
              </a:r>
              <a:r>
                <a:rPr lang="en-US" sz="1400" dirty="0" err="1">
                  <a:solidFill>
                    <a:schemeClr val="tx1">
                      <a:lumMod val="75000"/>
                      <a:lumOff val="25000"/>
                    </a:schemeClr>
                  </a:solidFill>
                </a:rPr>
                <a:t>ipsum</a:t>
              </a:r>
              <a:r>
                <a:rPr lang="en-US" sz="1400" dirty="0">
                  <a:solidFill>
                    <a:schemeClr val="tx1">
                      <a:lumMod val="75000"/>
                      <a:lumOff val="25000"/>
                    </a:schemeClr>
                  </a:solidFill>
                </a:rPr>
                <a:t> 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r>
                <a:rPr lang="en-US" sz="1400" dirty="0">
                  <a:solidFill>
                    <a:schemeClr val="tx1">
                      <a:lumMod val="75000"/>
                      <a:lumOff val="25000"/>
                    </a:schemeClr>
                  </a:solidFill>
                </a:rPr>
                <a:t> </a:t>
              </a:r>
              <a:r>
                <a:rPr lang="en-US" sz="1400" dirty="0" err="1">
                  <a:solidFill>
                    <a:schemeClr val="tx1">
                      <a:lumMod val="75000"/>
                      <a:lumOff val="25000"/>
                    </a:schemeClr>
                  </a:solidFill>
                </a:rPr>
                <a:t>elit</a:t>
              </a:r>
              <a:r>
                <a:rPr lang="en-US" sz="1400" dirty="0">
                  <a:solidFill>
                    <a:schemeClr val="tx1">
                      <a:lumMod val="75000"/>
                      <a:lumOff val="25000"/>
                    </a:schemeClr>
                  </a:solidFill>
                </a:rPr>
                <a: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Duis</a:t>
              </a:r>
              <a:r>
                <a:rPr lang="en-US" sz="1400" dirty="0">
                  <a:solidFill>
                    <a:schemeClr val="tx1">
                      <a:lumMod val="75000"/>
                      <a:lumOff val="25000"/>
                    </a:schemeClr>
                  </a:solidFill>
                </a:rPr>
                <a:t> 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a:t>
              </a:r>
              <a:r>
                <a:rPr lang="en-US" sz="1400" dirty="0" err="1">
                  <a:solidFill>
                    <a:schemeClr val="tx1">
                      <a:lumMod val="75000"/>
                      <a:lumOff val="25000"/>
                    </a:schemeClr>
                  </a:solidFill>
                </a:rPr>
                <a:t>tempor</a:t>
              </a:r>
              <a:r>
                <a:rPr lang="en-US" sz="1400" dirty="0">
                  <a:solidFill>
                    <a:schemeClr val="tx1">
                      <a:lumMod val="75000"/>
                      <a:lumOff val="25000"/>
                    </a:schemeClr>
                  </a:solidFill>
                </a:rPr>
                <a:t>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en-US" sz="1400" dirty="0"/>
            </a:p>
          </p:txBody>
        </p:sp>
      </p:grpSp>
      <p:grpSp>
        <p:nvGrpSpPr>
          <p:cNvPr id="19" name="Group 21"/>
          <p:cNvGrpSpPr/>
          <p:nvPr/>
        </p:nvGrpSpPr>
        <p:grpSpPr>
          <a:xfrm>
            <a:off x="407912" y="4707051"/>
            <a:ext cx="5093766" cy="869832"/>
            <a:chOff x="5883829" y="4247197"/>
            <a:chExt cx="5093766" cy="869832"/>
          </a:xfrm>
        </p:grpSpPr>
        <p:sp>
          <p:nvSpPr>
            <p:cNvPr id="20" name="TextBox 22"/>
            <p:cNvSpPr txBox="1"/>
            <p:nvPr/>
          </p:nvSpPr>
          <p:spPr bwMode="auto">
            <a:xfrm>
              <a:off x="5883829" y="4247197"/>
              <a:ext cx="2205038" cy="338138"/>
            </a:xfrm>
            <a:prstGeom prst="rect">
              <a:avLst/>
            </a:prstGeom>
            <a:noFill/>
          </p:spPr>
          <p:txBody>
            <a:bodyPr>
              <a:spAutoFit/>
            </a:bodyPr>
            <a:lstStyle/>
            <a:p>
              <a:pPr eaLnBrk="1"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21"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4"/>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sp>
        <p:nvSpPr>
          <p:cNvPr id="23" name="Rectangle 26"/>
          <p:cNvSpPr/>
          <p:nvPr/>
        </p:nvSpPr>
        <p:spPr>
          <a:xfrm>
            <a:off x="5845492" y="2081034"/>
            <a:ext cx="5309511" cy="344109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advTm="24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3069675" y="4118767"/>
            <a:ext cx="3472425" cy="830997"/>
          </a:xfrm>
          <a:prstGeom prst="rect">
            <a:avLst/>
          </a:prstGeom>
          <a:noFill/>
        </p:spPr>
        <p:txBody>
          <a:bodyPr wrap="none" rtlCol="0">
            <a:spAutoFit/>
          </a:bodyPr>
          <a:lstStyle/>
          <a:p>
            <a:r>
              <a:rPr lang="en-US" altLang="zh-CN" sz="4800" b="1" dirty="0">
                <a:solidFill>
                  <a:schemeClr val="bg1"/>
                </a:solidFill>
                <a:latin typeface="+mj-ea"/>
                <a:ea typeface="+mj-ea"/>
              </a:rPr>
              <a:t>THANKS</a:t>
            </a:r>
            <a:r>
              <a:rPr lang="zh-CN" altLang="en-US" sz="4800" b="1" dirty="0">
                <a:solidFill>
                  <a:schemeClr val="bg1"/>
                </a:solidFill>
                <a:latin typeface="+mj-ea"/>
                <a:ea typeface="+mj-ea"/>
              </a:rPr>
              <a:t>！</a:t>
            </a:r>
            <a:endParaRPr lang="zh-CN" sz="4800" b="1" dirty="0">
              <a:solidFill>
                <a:schemeClr val="bg1"/>
              </a:solidFill>
              <a:latin typeface="+mj-ea"/>
              <a:ea typeface="+mj-ea"/>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2574602" y="823891"/>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2917725" y="1155175"/>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4615935" y="614117"/>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935521" y="922676"/>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7494318" y="809767"/>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7839485" y="1143023"/>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sz="11500" kern="0" dirty="0">
                <a:solidFill>
                  <a:srgbClr val="FFFFFF"/>
                </a:solidFill>
              </a:rPr>
              <a:t>X</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6004912" y="1958737"/>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9"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6286436" y="2230547"/>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lang="en-US" altLang="zh-CN" sz="11500" kern="0" dirty="0">
                <a:solidFill>
                  <a:srgbClr val="FFFFFF"/>
                </a:solidFill>
              </a:rPr>
              <a:t>X</a:t>
            </a:r>
            <a:endParaRPr kumimoji="0" lang="zh-CN" altLang="en-US" sz="115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sp>
        <p:nvSpPr>
          <p:cNvPr id="33" name="TextBox 12"/>
          <p:cNvSpPr txBox="1"/>
          <p:nvPr/>
        </p:nvSpPr>
        <p:spPr>
          <a:xfrm>
            <a:off x="4001836" y="5079036"/>
            <a:ext cx="2321213" cy="400110"/>
          </a:xfrm>
          <a:prstGeom prst="rect">
            <a:avLst/>
          </a:prstGeom>
          <a:noFill/>
        </p:spPr>
        <p:txBody>
          <a:bodyPr wrap="none" rtlCol="0">
            <a:spAutoFit/>
          </a:bodyPr>
          <a:lstStyle/>
          <a:p>
            <a:r>
              <a:rPr lang="zh-CN" altLang="en-US" sz="2000" dirty="0">
                <a:solidFill>
                  <a:schemeClr val="bg1"/>
                </a:solidFill>
                <a:latin typeface="+mj-ea"/>
                <a:ea typeface="+mj-ea"/>
              </a:rPr>
              <a:t>日期：</a:t>
            </a:r>
            <a:r>
              <a:rPr lang="en-US" altLang="zh-CN" sz="2000">
                <a:solidFill>
                  <a:schemeClr val="bg1"/>
                </a:solidFill>
                <a:latin typeface="+mj-ea"/>
                <a:ea typeface="+mj-ea"/>
              </a:rPr>
              <a:t>20XX.08.08</a:t>
            </a:r>
            <a:endParaRPr lang="zh-CN" sz="2000" dirty="0">
              <a:solidFill>
                <a:schemeClr val="bg1"/>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600" advTm="7082">
        <p:blinds dir="vert"/>
      </p:transition>
    </mc:Choice>
    <mc:Fallback xmlns="">
      <p:transition spd="slow" advTm="7082">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000" fill="hold"/>
                                        <p:tgtEl>
                                          <p:spTgt spid="29"/>
                                        </p:tgtEl>
                                        <p:attrNameLst>
                                          <p:attrName>ppt_x</p:attrName>
                                        </p:attrNameLst>
                                      </p:cBhvr>
                                      <p:tavLst>
                                        <p:tav tm="0">
                                          <p:val>
                                            <p:strVal val="0-#ppt_w/2"/>
                                          </p:val>
                                        </p:tav>
                                        <p:tav tm="100000">
                                          <p:val>
                                            <p:strVal val="#ppt_x"/>
                                          </p:val>
                                        </p:tav>
                                      </p:tavLst>
                                    </p:anim>
                                    <p:anim calcmode="lin" valueType="num">
                                      <p:cBhvr additive="base">
                                        <p:cTn id="16" dur="10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0-#ppt_w/2"/>
                                          </p:val>
                                        </p:tav>
                                        <p:tav tm="100000">
                                          <p:val>
                                            <p:strVal val="#ppt_x"/>
                                          </p:val>
                                        </p:tav>
                                      </p:tavLst>
                                    </p:anim>
                                    <p:anim calcmode="lin" valueType="num">
                                      <p:cBhvr additive="base">
                                        <p:cTn id="32" dur="500" fill="hold"/>
                                        <p:tgtEl>
                                          <p:spTgt spid="3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0-#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1000"/>
                            </p:stCondLst>
                            <p:childTnLst>
                              <p:par>
                                <p:cTn id="38" presetID="3" presetClass="entr" presetSubtype="1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1000"/>
                                        <p:tgtEl>
                                          <p:spTgt spid="17"/>
                                        </p:tgtEl>
                                      </p:cBhvr>
                                    </p:animEffect>
                                  </p:childTnLst>
                                </p:cTn>
                              </p:par>
                            </p:childTnLst>
                          </p:cTn>
                        </p:par>
                        <p:par>
                          <p:cTn id="41" fill="hold">
                            <p:stCondLst>
                              <p:cond delay="2000"/>
                            </p:stCondLst>
                            <p:childTnLst>
                              <p:par>
                                <p:cTn id="42" presetID="3" presetClass="entr" presetSubtype="1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blinds(horizontal)">
                                      <p:cBhvr>
                                        <p:cTn id="44" dur="1000"/>
                                        <p:tgtEl>
                                          <p:spTgt spid="33"/>
                                        </p:tgtEl>
                                      </p:cBhvr>
                                    </p:animEffect>
                                  </p:childTnLst>
                                </p:cTn>
                              </p:par>
                            </p:childTnLst>
                          </p:cTn>
                        </p:par>
                        <p:par>
                          <p:cTn id="45" fill="hold">
                            <p:stCondLst>
                              <p:cond delay="3000"/>
                            </p:stCondLst>
                            <p:childTnLst>
                              <p:par>
                                <p:cTn id="46" presetID="4"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1000"/>
                                        <p:tgtEl>
                                          <p:spTgt spid="19"/>
                                        </p:tgtEl>
                                      </p:cBhvr>
                                    </p:animEffect>
                                  </p:childTnLst>
                                </p:cTn>
                              </p:par>
                            </p:childTnLst>
                          </p:cTn>
                        </p:par>
                        <p:par>
                          <p:cTn id="49" fill="hold">
                            <p:stCondLst>
                              <p:cond delay="4000"/>
                            </p:stCondLst>
                            <p:childTnLst>
                              <p:par>
                                <p:cTn id="50" presetID="4" presetClass="entr" presetSubtype="16"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1000"/>
                                        <p:tgtEl>
                                          <p:spTgt spid="20"/>
                                        </p:tgtEl>
                                      </p:cBhvr>
                                    </p:animEffect>
                                  </p:childTnLst>
                                </p:cTn>
                              </p:par>
                            </p:childTnLst>
                          </p:cTn>
                        </p:par>
                        <p:par>
                          <p:cTn id="53" fill="hold">
                            <p:stCondLst>
                              <p:cond delay="5000"/>
                            </p:stCondLst>
                            <p:childTnLst>
                              <p:par>
                                <p:cTn id="54" presetID="4" presetClass="entr" presetSubtype="16"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ox(in)">
                                      <p:cBhvr>
                                        <p:cTn id="56" dur="1000"/>
                                        <p:tgtEl>
                                          <p:spTgt spid="21"/>
                                        </p:tgtEl>
                                      </p:cBhvr>
                                    </p:animEffect>
                                  </p:childTnLst>
                                </p:cTn>
                              </p:par>
                              <p:par>
                                <p:cTn id="57" presetID="4"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in)">
                                      <p:cBhvr>
                                        <p:cTn id="59" dur="500"/>
                                        <p:tgtEl>
                                          <p:spTgt spid="2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box(in)">
                                      <p:cBhvr>
                                        <p:cTn id="6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animBg="1"/>
      <p:bldP spid="20" grpId="0" animBg="1"/>
      <p:bldP spid="21" grpId="0" animBg="1"/>
      <p:bldP spid="22" grpId="0" animBg="1"/>
      <p:bldP spid="23" grpId="0" animBg="1"/>
      <p:bldP spid="9" grpId="0" animBg="1"/>
      <p:bldP spid="30" grpId="0" animBg="1"/>
      <p:bldP spid="39" grpId="0" animBg="1"/>
      <p:bldP spid="48" grpId="0" animBg="1"/>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3"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a:t>1</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2018">
        <p:blinds dir="vert"/>
      </p:transition>
    </mc:Choice>
    <mc:Fallback xmlns="">
      <p:transition spd="slow" advTm="2018">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1"/>
          <p:cNvCxnSpPr/>
          <p:nvPr/>
        </p:nvCxnSpPr>
        <p:spPr>
          <a:xfrm>
            <a:off x="1337724" y="2995749"/>
            <a:ext cx="9516552"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p:nvSpPr>
        <p:spPr>
          <a:xfrm>
            <a:off x="1714424" y="4961472"/>
            <a:ext cx="2618473"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4" name="Title 13"/>
          <p:cNvSpPr txBox="1"/>
          <p:nvPr/>
        </p:nvSpPr>
        <p:spPr>
          <a:xfrm>
            <a:off x="1627140"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p>
        </p:txBody>
      </p:sp>
      <p:sp>
        <p:nvSpPr>
          <p:cNvPr id="5" name="Content Placeholder 2"/>
          <p:cNvSpPr txBox="1"/>
          <p:nvPr/>
        </p:nvSpPr>
        <p:spPr>
          <a:xfrm>
            <a:off x="4775154" y="496147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a:t>
            </a:r>
            <a:r>
              <a:rPr lang="en-US" sz="1200" b="1" dirty="0">
                <a:solidFill>
                  <a:schemeClr val="tx1">
                    <a:lumMod val="50000"/>
                    <a:lumOff val="50000"/>
                  </a:schemeClr>
                </a:solidFill>
              </a:rPr>
              <a:t>consectetur adipiscing elit. </a:t>
            </a:r>
            <a:r>
              <a:rPr lang="en-US" sz="1200" dirty="0">
                <a:solidFill>
                  <a:schemeClr val="tx1">
                    <a:lumMod val="50000"/>
                    <a:lumOff val="50000"/>
                  </a:schemeClr>
                </a:solidFill>
              </a:rPr>
              <a:t>Lorem Ipsum has been the industry's standard dummy text ever since the 1500s.</a:t>
            </a:r>
          </a:p>
        </p:txBody>
      </p:sp>
      <p:sp>
        <p:nvSpPr>
          <p:cNvPr id="6" name="Title 13"/>
          <p:cNvSpPr txBox="1"/>
          <p:nvPr/>
        </p:nvSpPr>
        <p:spPr>
          <a:xfrm>
            <a:off x="4687871"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2</a:t>
            </a:r>
          </a:p>
        </p:txBody>
      </p:sp>
      <p:sp>
        <p:nvSpPr>
          <p:cNvPr id="7" name="Title 13"/>
          <p:cNvSpPr txBox="1"/>
          <p:nvPr/>
        </p:nvSpPr>
        <p:spPr>
          <a:xfrm>
            <a:off x="7744262"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3</a:t>
            </a:r>
          </a:p>
        </p:txBody>
      </p:sp>
      <p:sp>
        <p:nvSpPr>
          <p:cNvPr id="8" name="Content Placeholder 2"/>
          <p:cNvSpPr txBox="1"/>
          <p:nvPr/>
        </p:nvSpPr>
        <p:spPr>
          <a:xfrm>
            <a:off x="7918826" y="4911024"/>
            <a:ext cx="2618473" cy="972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grpSp>
        <p:nvGrpSpPr>
          <p:cNvPr id="9" name="Group 32"/>
          <p:cNvGrpSpPr/>
          <p:nvPr/>
        </p:nvGrpSpPr>
        <p:grpSpPr>
          <a:xfrm>
            <a:off x="2106021" y="2086164"/>
            <a:ext cx="1867174" cy="1870950"/>
            <a:chOff x="2106021" y="2086164"/>
            <a:chExt cx="1867174" cy="1870950"/>
          </a:xfrm>
        </p:grpSpPr>
        <p:grpSp>
          <p:nvGrpSpPr>
            <p:cNvPr id="10" name="Group 10"/>
            <p:cNvGrpSpPr/>
            <p:nvPr/>
          </p:nvGrpSpPr>
          <p:grpSpPr>
            <a:xfrm>
              <a:off x="2106021" y="2086164"/>
              <a:ext cx="1867174" cy="1870950"/>
              <a:chOff x="3692576" y="1742634"/>
              <a:chExt cx="2790379" cy="2796023"/>
            </a:xfrm>
          </p:grpSpPr>
          <p:grpSp>
            <p:nvGrpSpPr>
              <p:cNvPr id="13" name="组合 79"/>
              <p:cNvGrpSpPr/>
              <p:nvPr/>
            </p:nvGrpSpPr>
            <p:grpSpPr bwMode="auto">
              <a:xfrm>
                <a:off x="3692576" y="1742634"/>
                <a:ext cx="2790379" cy="2796023"/>
                <a:chOff x="6379729" y="2488774"/>
                <a:chExt cx="2513016" cy="2513016"/>
              </a:xfrm>
            </p:grpSpPr>
            <p:sp>
              <p:nvSpPr>
                <p:cNvPr id="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Freeform 11"/>
            <p:cNvSpPr>
              <a:spLocks noEditPoints="1"/>
            </p:cNvSpPr>
            <p:nvPr/>
          </p:nvSpPr>
          <p:spPr bwMode="auto">
            <a:xfrm>
              <a:off x="2825386" y="2568445"/>
              <a:ext cx="428444" cy="427305"/>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12" name="Rectangle 28"/>
            <p:cNvSpPr/>
            <p:nvPr/>
          </p:nvSpPr>
          <p:spPr>
            <a:xfrm>
              <a:off x="2366231" y="3015529"/>
              <a:ext cx="1346753" cy="461665"/>
            </a:xfrm>
            <a:prstGeom prst="rect">
              <a:avLst/>
            </a:prstGeom>
          </p:spPr>
          <p:txBody>
            <a:bodyPr wrap="square">
              <a:spAutoFit/>
            </a:bodyPr>
            <a:lstStyle/>
            <a:p>
              <a:pPr algn="ctr"/>
              <a:r>
                <a:rPr lang="en-US" sz="1200" b="1">
                  <a:solidFill>
                    <a:schemeClr val="bg1"/>
                  </a:solidFill>
                </a:rPr>
                <a:t>Identify your Trigger</a:t>
              </a:r>
              <a:endParaRPr lang="en-US" sz="1200" b="1" dirty="0">
                <a:solidFill>
                  <a:schemeClr val="bg1"/>
                </a:solidFill>
              </a:endParaRPr>
            </a:p>
          </p:txBody>
        </p:sp>
      </p:grpSp>
      <p:grpSp>
        <p:nvGrpSpPr>
          <p:cNvPr id="17" name="Group 34"/>
          <p:cNvGrpSpPr/>
          <p:nvPr/>
        </p:nvGrpSpPr>
        <p:grpSpPr>
          <a:xfrm>
            <a:off x="4854592" y="1725481"/>
            <a:ext cx="2418708" cy="2423599"/>
            <a:chOff x="4854592" y="1725481"/>
            <a:chExt cx="2418708" cy="2423599"/>
          </a:xfrm>
        </p:grpSpPr>
        <p:grpSp>
          <p:nvGrpSpPr>
            <p:cNvPr id="18" name="Group 15"/>
            <p:cNvGrpSpPr/>
            <p:nvPr/>
          </p:nvGrpSpPr>
          <p:grpSpPr>
            <a:xfrm>
              <a:off x="4854592" y="1725481"/>
              <a:ext cx="2418708" cy="2423599"/>
              <a:chOff x="3692576" y="1742634"/>
              <a:chExt cx="2790379" cy="2796023"/>
            </a:xfrm>
          </p:grpSpPr>
          <p:grpSp>
            <p:nvGrpSpPr>
              <p:cNvPr id="21" name="组合 79"/>
              <p:cNvGrpSpPr/>
              <p:nvPr/>
            </p:nvGrpSpPr>
            <p:grpSpPr bwMode="auto">
              <a:xfrm>
                <a:off x="3692576" y="1742634"/>
                <a:ext cx="2790379" cy="2796023"/>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9" name="Freeform 6"/>
            <p:cNvSpPr>
              <a:spLocks noEditPoints="1"/>
            </p:cNvSpPr>
            <p:nvPr/>
          </p:nvSpPr>
          <p:spPr bwMode="auto">
            <a:xfrm>
              <a:off x="5660043" y="2339751"/>
              <a:ext cx="807805" cy="82586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0" name="Rectangle 29"/>
            <p:cNvSpPr/>
            <p:nvPr/>
          </p:nvSpPr>
          <p:spPr>
            <a:xfrm>
              <a:off x="5374276" y="3206725"/>
              <a:ext cx="1443448" cy="461665"/>
            </a:xfrm>
            <a:prstGeom prst="rect">
              <a:avLst/>
            </a:prstGeom>
          </p:spPr>
          <p:txBody>
            <a:bodyPr wrap="square">
              <a:spAutoFit/>
            </a:bodyPr>
            <a:lstStyle/>
            <a:p>
              <a:pPr algn="ctr"/>
              <a:r>
                <a:rPr lang="en-US" sz="1200" b="1">
                  <a:solidFill>
                    <a:schemeClr val="bg1"/>
                  </a:solidFill>
                </a:rPr>
                <a:t>Determine your Real Reward</a:t>
              </a:r>
              <a:endParaRPr lang="en-US" sz="1200" b="1" dirty="0">
                <a:solidFill>
                  <a:schemeClr val="bg1"/>
                </a:solidFill>
              </a:endParaRPr>
            </a:p>
          </p:txBody>
        </p:sp>
      </p:grpSp>
      <p:grpSp>
        <p:nvGrpSpPr>
          <p:cNvPr id="25" name="Group 35"/>
          <p:cNvGrpSpPr/>
          <p:nvPr/>
        </p:nvGrpSpPr>
        <p:grpSpPr>
          <a:xfrm>
            <a:off x="8238901" y="2081251"/>
            <a:ext cx="1867174" cy="1870950"/>
            <a:chOff x="8238901" y="2081251"/>
            <a:chExt cx="1867174" cy="1870950"/>
          </a:xfrm>
        </p:grpSpPr>
        <p:grpSp>
          <p:nvGrpSpPr>
            <p:cNvPr id="26" name="Group 20"/>
            <p:cNvGrpSpPr/>
            <p:nvPr/>
          </p:nvGrpSpPr>
          <p:grpSpPr>
            <a:xfrm>
              <a:off x="8238901" y="2081251"/>
              <a:ext cx="1867174" cy="1870950"/>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7" name="Freeform 16"/>
            <p:cNvSpPr>
              <a:spLocks noEditPoints="1"/>
            </p:cNvSpPr>
            <p:nvPr/>
          </p:nvSpPr>
          <p:spPr bwMode="auto">
            <a:xfrm>
              <a:off x="8973519" y="2574445"/>
              <a:ext cx="415296" cy="41529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8" name="Rectangle 30"/>
            <p:cNvSpPr/>
            <p:nvPr/>
          </p:nvSpPr>
          <p:spPr>
            <a:xfrm>
              <a:off x="8630712" y="3009414"/>
              <a:ext cx="1100910" cy="461665"/>
            </a:xfrm>
            <a:prstGeom prst="rect">
              <a:avLst/>
            </a:prstGeom>
          </p:spPr>
          <p:txBody>
            <a:bodyPr wrap="square">
              <a:spAutoFit/>
            </a:bodyPr>
            <a:lstStyle/>
            <a:p>
              <a:pPr algn="ctr"/>
              <a:r>
                <a:rPr lang="en-US" sz="1200" b="1">
                  <a:solidFill>
                    <a:schemeClr val="bg1"/>
                  </a:solidFill>
                </a:rPr>
                <a:t>Create a New Routine</a:t>
              </a:r>
              <a:endParaRPr lang="en-US" sz="1200" b="1" dirty="0">
                <a:solidFill>
                  <a:schemeClr val="bg1"/>
                </a:solidFill>
              </a:endParaRPr>
            </a:p>
          </p:txBody>
        </p:sp>
      </p:grpSp>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advTm="4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1500"/>
                                        <p:tgtEl>
                                          <p:spTgt spid="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Group 10"/>
          <p:cNvGrpSpPr/>
          <p:nvPr/>
        </p:nvGrpSpPr>
        <p:grpSpPr>
          <a:xfrm>
            <a:off x="1414007" y="2068013"/>
            <a:ext cx="1787528" cy="1791142"/>
            <a:chOff x="3692576" y="1742634"/>
            <a:chExt cx="2790379" cy="2796023"/>
          </a:xfrm>
        </p:grpSpPr>
        <p:grpSp>
          <p:nvGrpSpPr>
            <p:cNvPr id="40" name="组合 79"/>
            <p:cNvGrpSpPr/>
            <p:nvPr/>
          </p:nvGrpSpPr>
          <p:grpSpPr bwMode="auto">
            <a:xfrm>
              <a:off x="3692576" y="1742634"/>
              <a:ext cx="2790379" cy="2796023"/>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4" name="Group 10"/>
          <p:cNvGrpSpPr/>
          <p:nvPr/>
        </p:nvGrpSpPr>
        <p:grpSpPr>
          <a:xfrm>
            <a:off x="3939493" y="2068013"/>
            <a:ext cx="1787528" cy="1791142"/>
            <a:chOff x="3692576" y="1742634"/>
            <a:chExt cx="2790379" cy="2796023"/>
          </a:xfrm>
        </p:grpSpPr>
        <p:grpSp>
          <p:nvGrpSpPr>
            <p:cNvPr id="45" name="组合 79"/>
            <p:cNvGrpSpPr/>
            <p:nvPr/>
          </p:nvGrpSpPr>
          <p:grpSpPr bwMode="auto">
            <a:xfrm>
              <a:off x="3692576" y="1742634"/>
              <a:ext cx="2790379" cy="2796023"/>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0"/>
          <p:cNvGrpSpPr/>
          <p:nvPr/>
        </p:nvGrpSpPr>
        <p:grpSpPr>
          <a:xfrm>
            <a:off x="6464979" y="2068013"/>
            <a:ext cx="1787528" cy="1791142"/>
            <a:chOff x="3692576" y="1742634"/>
            <a:chExt cx="2790379" cy="2796023"/>
          </a:xfrm>
        </p:grpSpPr>
        <p:grpSp>
          <p:nvGrpSpPr>
            <p:cNvPr id="50" name="组合 79"/>
            <p:cNvGrpSpPr/>
            <p:nvPr/>
          </p:nvGrpSpPr>
          <p:grpSpPr bwMode="auto">
            <a:xfrm>
              <a:off x="3692576" y="1742634"/>
              <a:ext cx="2790379" cy="2796023"/>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3</a:t>
              </a:r>
              <a:endParaRPr kumimoji="0" lang="zh-CN" altLang="en-US"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0"/>
          <p:cNvGrpSpPr/>
          <p:nvPr/>
        </p:nvGrpSpPr>
        <p:grpSpPr>
          <a:xfrm>
            <a:off x="8990465" y="2068013"/>
            <a:ext cx="1787528" cy="1791142"/>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rPr>
                <a:t>4</a:t>
              </a:r>
              <a:endParaRPr kumimoji="0" lang="zh-CN" altLang="en-US" sz="4400" b="0" i="0" u="none" strike="noStrike" kern="0" cap="none" spc="0" normalizeH="0" baseline="0" noProof="0" dirty="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2" name="任意多边形 61"/>
          <p:cNvSpPr/>
          <p:nvPr/>
        </p:nvSpPr>
        <p:spPr>
          <a:xfrm>
            <a:off x="3493797"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63" name="任意多边形 62"/>
          <p:cNvSpPr/>
          <p:nvPr/>
        </p:nvSpPr>
        <p:spPr>
          <a:xfrm>
            <a:off x="6019283"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64" name="任意多边形 63"/>
          <p:cNvSpPr/>
          <p:nvPr/>
        </p:nvSpPr>
        <p:spPr>
          <a:xfrm>
            <a:off x="8544769"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spcBef>
                <a:spcPct val="0"/>
              </a:spcBef>
              <a:spcAft>
                <a:spcPct val="0"/>
              </a:spcAft>
              <a:buClrTx/>
              <a:buSzTx/>
              <a:buFontTx/>
              <a:buNone/>
            </a:pPr>
            <a:endParaRPr kumimoji="0" lang="zh-CN" altLang="en-US" sz="44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sp>
        <p:nvSpPr>
          <p:cNvPr id="65" name="Content Placeholder 2"/>
          <p:cNvSpPr txBox="1"/>
          <p:nvPr/>
        </p:nvSpPr>
        <p:spPr>
          <a:xfrm>
            <a:off x="1434708"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6" name="Title 13"/>
          <p:cNvSpPr txBox="1"/>
          <p:nvPr/>
        </p:nvSpPr>
        <p:spPr>
          <a:xfrm>
            <a:off x="941474"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p>
        </p:txBody>
      </p:sp>
      <p:sp>
        <p:nvSpPr>
          <p:cNvPr id="67" name="Content Placeholder 2"/>
          <p:cNvSpPr txBox="1"/>
          <p:nvPr/>
        </p:nvSpPr>
        <p:spPr>
          <a:xfrm>
            <a:off x="3936645"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8" name="Title 13"/>
          <p:cNvSpPr txBox="1"/>
          <p:nvPr/>
        </p:nvSpPr>
        <p:spPr>
          <a:xfrm>
            <a:off x="3443411"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p>
        </p:txBody>
      </p:sp>
      <p:sp>
        <p:nvSpPr>
          <p:cNvPr id="69" name="Content Placeholder 2"/>
          <p:cNvSpPr txBox="1"/>
          <p:nvPr/>
        </p:nvSpPr>
        <p:spPr>
          <a:xfrm>
            <a:off x="6438582"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0" name="Title 13"/>
          <p:cNvSpPr txBox="1"/>
          <p:nvPr/>
        </p:nvSpPr>
        <p:spPr>
          <a:xfrm>
            <a:off x="5945348"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p>
        </p:txBody>
      </p:sp>
      <p:sp>
        <p:nvSpPr>
          <p:cNvPr id="71" name="Content Placeholder 2"/>
          <p:cNvSpPr txBox="1"/>
          <p:nvPr/>
        </p:nvSpPr>
        <p:spPr>
          <a:xfrm>
            <a:off x="8940519"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a:solidFill>
                  <a:schemeClr val="tx1">
                    <a:lumMod val="50000"/>
                    <a:lumOff val="50000"/>
                  </a:schemeClr>
                </a:solidFill>
              </a:rPr>
              <a:t>Lorem ipsum dolor sit amet, </a:t>
            </a:r>
            <a:r>
              <a:rPr lang="en-US" sz="1200" b="1">
                <a:solidFill>
                  <a:schemeClr val="tx1">
                    <a:lumMod val="50000"/>
                    <a:lumOff val="50000"/>
                  </a:schemeClr>
                </a:solidFill>
              </a:rPr>
              <a:t>consectetur adipiscing elit. </a:t>
            </a:r>
            <a:r>
              <a:rPr lang="en-US" sz="120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2" name="Title 13"/>
          <p:cNvSpPr txBox="1"/>
          <p:nvPr/>
        </p:nvSpPr>
        <p:spPr>
          <a:xfrm>
            <a:off x="8447285"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p>
        </p:txBody>
      </p:sp>
    </p:spTree>
  </p:cSld>
  <p:clrMapOvr>
    <a:masterClrMapping/>
  </p:clrMapOvr>
  <p:transition advTm="46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animEffect transition="in" filter="fade">
                                      <p:cBhvr>
                                        <p:cTn id="11" dur="500"/>
                                        <p:tgtEl>
                                          <p:spTgt spid="6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Effect transition="in" filter="fade">
                                      <p:cBhvr>
                                        <p:cTn id="19" dur="500"/>
                                        <p:tgtEl>
                                          <p:spTgt spid="6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1">
                                            <p:txEl>
                                              <p:pRg st="0" end="0"/>
                                            </p:txEl>
                                          </p:spTgt>
                                        </p:tgtEl>
                                        <p:attrNameLst>
                                          <p:attrName>style.visibility</p:attrName>
                                        </p:attrNameLst>
                                      </p:cBhvr>
                                      <p:to>
                                        <p:strVal val="visible"/>
                                      </p:to>
                                    </p:set>
                                    <p:animEffect transition="in" filter="fade">
                                      <p:cBhvr>
                                        <p:cTn id="35"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P spid="66" grpId="0"/>
      <p:bldP spid="67" grpId="0" build="p"/>
      <p:bldP spid="68" grpId="0"/>
      <p:bldP spid="69" grpId="0" build="p"/>
      <p:bldP spid="70" grpId="0"/>
      <p:bldP spid="71" grpId="0" build="p"/>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5"/>
          <p:cNvSpPr/>
          <p:nvPr/>
        </p:nvSpPr>
        <p:spPr>
          <a:xfrm>
            <a:off x="0" y="1340768"/>
            <a:ext cx="12192000" cy="2735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nvGrpSpPr>
          <p:cNvPr id="36" name="Group 6"/>
          <p:cNvGrpSpPr/>
          <p:nvPr/>
        </p:nvGrpSpPr>
        <p:grpSpPr>
          <a:xfrm>
            <a:off x="0" y="3625336"/>
            <a:ext cx="3979572" cy="555614"/>
            <a:chOff x="0" y="3554568"/>
            <a:chExt cx="3979572" cy="555614"/>
          </a:xfrm>
          <a:solidFill>
            <a:schemeClr val="accent1"/>
          </a:solidFill>
        </p:grpSpPr>
        <p:sp>
          <p:nvSpPr>
            <p:cNvPr id="38"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9"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9" name="TextBox 9"/>
            <p:cNvSpPr txBox="1"/>
            <p:nvPr/>
          </p:nvSpPr>
          <p:spPr>
            <a:xfrm>
              <a:off x="637162" y="3557267"/>
              <a:ext cx="2568530" cy="461665"/>
            </a:xfrm>
            <a:prstGeom prst="rect">
              <a:avLst/>
            </a:prstGeom>
            <a:grpFill/>
          </p:spPr>
          <p:txBody>
            <a:bodyPr wrap="square" rtlCol="0">
              <a:spAutoFit/>
            </a:bodyPr>
            <a:lstStyle/>
            <a:p>
              <a:pPr algn="ctr"/>
              <a:r>
                <a:rPr lang="en-US" sz="2400">
                  <a:solidFill>
                    <a:schemeClr val="bg1"/>
                  </a:solidFill>
                  <a:latin typeface="+mj-lt"/>
                </a:rPr>
                <a:t>Our Services</a:t>
              </a:r>
            </a:p>
          </p:txBody>
        </p:sp>
      </p:grpSp>
      <p:sp>
        <p:nvSpPr>
          <p:cNvPr id="60" name="TextBox 20"/>
          <p:cNvSpPr txBox="1"/>
          <p:nvPr/>
        </p:nvSpPr>
        <p:spPr>
          <a:xfrm>
            <a:off x="8924887" y="4701573"/>
            <a:ext cx="2747493" cy="954107"/>
          </a:xfrm>
          <a:prstGeom prst="rect">
            <a:avLst/>
          </a:prstGeom>
          <a:noFill/>
        </p:spPr>
        <p:txBody>
          <a:bodyPr wrap="square" rtlCol="0">
            <a:spAutoFit/>
          </a:bodyPr>
          <a:lstStyle/>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Lorem ipsum dolor sit amet</a:t>
            </a:r>
          </a:p>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consectetur adipiscing elit.</a:t>
            </a:r>
          </a:p>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Vestibulum quis nisi eleifend</a:t>
            </a:r>
          </a:p>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euismod ipsum vitaeiaculis </a:t>
            </a:r>
          </a:p>
        </p:txBody>
      </p:sp>
      <p:sp>
        <p:nvSpPr>
          <p:cNvPr id="61" name="TextBox 24"/>
          <p:cNvSpPr txBox="1"/>
          <p:nvPr/>
        </p:nvSpPr>
        <p:spPr>
          <a:xfrm>
            <a:off x="557029" y="4780318"/>
            <a:ext cx="2747493" cy="954107"/>
          </a:xfrm>
          <a:prstGeom prst="rect">
            <a:avLst/>
          </a:prstGeom>
          <a:noFill/>
        </p:spPr>
        <p:txBody>
          <a:bodyPr wrap="square" rtlCol="0">
            <a:spAutoFit/>
          </a:bodyPr>
          <a:lstStyle/>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Lorem ipsum dolor sit amet</a:t>
            </a:r>
          </a:p>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consectetur adipiscing elit.</a:t>
            </a:r>
          </a:p>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Vestibulum quis nisi eleifend</a:t>
            </a:r>
          </a:p>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euismod ipsum vitaeiaculis </a:t>
            </a:r>
          </a:p>
        </p:txBody>
      </p:sp>
      <p:grpSp>
        <p:nvGrpSpPr>
          <p:cNvPr id="73" name="Group 25"/>
          <p:cNvGrpSpPr/>
          <p:nvPr/>
        </p:nvGrpSpPr>
        <p:grpSpPr>
          <a:xfrm>
            <a:off x="4008914" y="4399765"/>
            <a:ext cx="4522657" cy="1784023"/>
            <a:chOff x="4008914" y="4382142"/>
            <a:chExt cx="4522657" cy="1784023"/>
          </a:xfrm>
        </p:grpSpPr>
        <p:sp>
          <p:nvSpPr>
            <p:cNvPr id="74" name="Oval 26"/>
            <p:cNvSpPr/>
            <p:nvPr/>
          </p:nvSpPr>
          <p:spPr>
            <a:xfrm>
              <a:off x="4826648" y="4382142"/>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5" name="Oval 27"/>
            <p:cNvSpPr/>
            <p:nvPr/>
          </p:nvSpPr>
          <p:spPr>
            <a:xfrm>
              <a:off x="6690649" y="5251765"/>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6" name="TextBox 28"/>
            <p:cNvSpPr txBox="1"/>
            <p:nvPr/>
          </p:nvSpPr>
          <p:spPr>
            <a:xfrm>
              <a:off x="5849836" y="4493113"/>
              <a:ext cx="2681735" cy="646331"/>
            </a:xfrm>
            <a:prstGeom prst="rect">
              <a:avLst/>
            </a:prstGeom>
            <a:noFill/>
          </p:spPr>
          <p:txBody>
            <a:bodyPr wrap="square" rtlCol="0">
              <a:spAutoFit/>
            </a:bodyPr>
            <a:lstStyle/>
            <a:p>
              <a:r>
                <a:rPr lang="en-US" sz="1200">
                  <a:solidFill>
                    <a:schemeClr val="tx1">
                      <a:lumMod val="65000"/>
                      <a:lumOff val="35000"/>
                    </a:schemeClr>
                  </a:solidFill>
                </a:rPr>
                <a:t>Lorem ipsum dolor sit amet, consectetur adipiscing elitquis </a:t>
              </a:r>
            </a:p>
            <a:p>
              <a:r>
                <a:rPr lang="en-US" sz="1200">
                  <a:solidFill>
                    <a:schemeClr val="tx1">
                      <a:lumMod val="65000"/>
                      <a:lumOff val="35000"/>
                    </a:schemeClr>
                  </a:solidFill>
                </a:rPr>
                <a:t>nisi eleifend</a:t>
              </a:r>
            </a:p>
          </p:txBody>
        </p:sp>
        <p:sp>
          <p:nvSpPr>
            <p:cNvPr id="77" name="TextBox 29"/>
            <p:cNvSpPr txBox="1"/>
            <p:nvPr/>
          </p:nvSpPr>
          <p:spPr>
            <a:xfrm>
              <a:off x="4008914" y="5440772"/>
              <a:ext cx="2681735" cy="646331"/>
            </a:xfrm>
            <a:prstGeom prst="rect">
              <a:avLst/>
            </a:prstGeom>
            <a:noFill/>
          </p:spPr>
          <p:txBody>
            <a:bodyPr wrap="square" rtlCol="0">
              <a:spAutoFit/>
            </a:bodyPr>
            <a:lstStyle/>
            <a:p>
              <a:pPr algn="r"/>
              <a:r>
                <a:rPr lang="en-US" sz="1200">
                  <a:solidFill>
                    <a:schemeClr val="tx1">
                      <a:lumMod val="65000"/>
                      <a:lumOff val="35000"/>
                    </a:schemeClr>
                  </a:solidFill>
                </a:rPr>
                <a:t>Lorem ipsum dolor sit amet, consectetur adipiscing elitquis </a:t>
              </a:r>
            </a:p>
            <a:p>
              <a:pPr algn="r"/>
              <a:r>
                <a:rPr lang="en-US" sz="1200">
                  <a:solidFill>
                    <a:schemeClr val="tx1">
                      <a:lumMod val="65000"/>
                      <a:lumOff val="35000"/>
                    </a:schemeClr>
                  </a:solidFill>
                </a:rPr>
                <a:t>nisi eleifend</a:t>
              </a:r>
            </a:p>
          </p:txBody>
        </p:sp>
      </p:grpSp>
      <p:grpSp>
        <p:nvGrpSpPr>
          <p:cNvPr id="78" name="Group 30"/>
          <p:cNvGrpSpPr/>
          <p:nvPr/>
        </p:nvGrpSpPr>
        <p:grpSpPr>
          <a:xfrm>
            <a:off x="3979572" y="3625334"/>
            <a:ext cx="4232852" cy="553795"/>
            <a:chOff x="3979572" y="3554566"/>
            <a:chExt cx="4232852" cy="553795"/>
          </a:xfrm>
          <a:solidFill>
            <a:schemeClr val="accent2"/>
          </a:solidFill>
        </p:grpSpPr>
        <p:sp>
          <p:nvSpPr>
            <p:cNvPr id="79"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0" name="TextBox 32"/>
            <p:cNvSpPr txBox="1"/>
            <p:nvPr/>
          </p:nvSpPr>
          <p:spPr>
            <a:xfrm>
              <a:off x="4989007" y="3601621"/>
              <a:ext cx="2368147" cy="461665"/>
            </a:xfrm>
            <a:prstGeom prst="rect">
              <a:avLst/>
            </a:prstGeom>
            <a:grpFill/>
          </p:spPr>
          <p:txBody>
            <a:bodyPr wrap="square" rtlCol="0">
              <a:spAutoFit/>
            </a:bodyPr>
            <a:lstStyle/>
            <a:p>
              <a:pPr algn="ctr"/>
              <a:r>
                <a:rPr lang="en-US" sz="2400">
                  <a:solidFill>
                    <a:schemeClr val="bg1"/>
                  </a:solidFill>
                  <a:latin typeface="+mj-lt"/>
                </a:rPr>
                <a:t>Our Team</a:t>
              </a:r>
            </a:p>
          </p:txBody>
        </p:sp>
        <p:sp>
          <p:nvSpPr>
            <p:cNvPr id="81"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2" name="Group 34"/>
          <p:cNvGrpSpPr/>
          <p:nvPr/>
        </p:nvGrpSpPr>
        <p:grpSpPr>
          <a:xfrm>
            <a:off x="8212426" y="3625334"/>
            <a:ext cx="3979572" cy="552256"/>
            <a:chOff x="8212426" y="3554566"/>
            <a:chExt cx="3979572" cy="552256"/>
          </a:xfrm>
          <a:solidFill>
            <a:schemeClr val="accent3"/>
          </a:solidFill>
        </p:grpSpPr>
        <p:sp>
          <p:nvSpPr>
            <p:cNvPr id="83"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4" name="TextBox 36"/>
            <p:cNvSpPr txBox="1"/>
            <p:nvPr/>
          </p:nvSpPr>
          <p:spPr>
            <a:xfrm>
              <a:off x="9019882" y="3556724"/>
              <a:ext cx="2585724" cy="461665"/>
            </a:xfrm>
            <a:prstGeom prst="rect">
              <a:avLst/>
            </a:prstGeom>
            <a:grpFill/>
          </p:spPr>
          <p:txBody>
            <a:bodyPr wrap="square" rtlCol="0">
              <a:spAutoFit/>
            </a:bodyPr>
            <a:lstStyle/>
            <a:p>
              <a:pPr algn="ctr"/>
              <a:r>
                <a:rPr lang="en-US" sz="2400">
                  <a:solidFill>
                    <a:schemeClr val="bg1"/>
                  </a:solidFill>
                  <a:latin typeface="+mj-lt"/>
                </a:rPr>
                <a:t>Our Products</a:t>
              </a:r>
            </a:p>
          </p:txBody>
        </p:sp>
        <p:sp>
          <p:nvSpPr>
            <p:cNvPr id="85"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6" name="Group 4"/>
          <p:cNvGrpSpPr/>
          <p:nvPr/>
        </p:nvGrpSpPr>
        <p:grpSpPr>
          <a:xfrm>
            <a:off x="1016708" y="1704362"/>
            <a:ext cx="10236535" cy="1798760"/>
            <a:chOff x="1016708" y="1704362"/>
            <a:chExt cx="10236535" cy="1798760"/>
          </a:xfrm>
        </p:grpSpPr>
        <p:grpSp>
          <p:nvGrpSpPr>
            <p:cNvPr id="87" name="Group 38"/>
            <p:cNvGrpSpPr/>
            <p:nvPr/>
          </p:nvGrpSpPr>
          <p:grpSpPr>
            <a:xfrm>
              <a:off x="1016708" y="1706851"/>
              <a:ext cx="1764283" cy="1767851"/>
              <a:chOff x="3692576" y="1742634"/>
              <a:chExt cx="2790379" cy="2796023"/>
            </a:xfrm>
          </p:grpSpPr>
          <p:grpSp>
            <p:nvGrpSpPr>
              <p:cNvPr id="101" name="组合 79"/>
              <p:cNvGrpSpPr/>
              <p:nvPr/>
            </p:nvGrpSpPr>
            <p:grpSpPr bwMode="auto">
              <a:xfrm>
                <a:off x="3692576" y="1742634"/>
                <a:ext cx="2790379" cy="2796023"/>
                <a:chOff x="6379729" y="2488774"/>
                <a:chExt cx="2513016" cy="2513016"/>
              </a:xfrm>
            </p:grpSpPr>
            <p:sp>
              <p:nvSpPr>
                <p:cNvPr id="10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8" name="Group 43"/>
            <p:cNvGrpSpPr/>
            <p:nvPr/>
          </p:nvGrpSpPr>
          <p:grpSpPr>
            <a:xfrm>
              <a:off x="5173821" y="1704362"/>
              <a:ext cx="1764283" cy="1767851"/>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9" name="Group 48"/>
            <p:cNvGrpSpPr/>
            <p:nvPr/>
          </p:nvGrpSpPr>
          <p:grpSpPr>
            <a:xfrm>
              <a:off x="9488960" y="1735271"/>
              <a:ext cx="1764283" cy="176785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9496" y="2273255"/>
              <a:ext cx="687054" cy="687054"/>
            </a:xfrm>
            <a:prstGeom prst="rect">
              <a:avLst/>
            </a:prstGeom>
          </p:spPr>
        </p:pic>
        <p:pic>
          <p:nvPicPr>
            <p:cNvPr id="91"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0952" y="2157462"/>
              <a:ext cx="810095" cy="810095"/>
            </a:xfrm>
            <a:prstGeom prst="rect">
              <a:avLst/>
            </a:prstGeom>
          </p:spPr>
        </p:pic>
        <p:pic>
          <p:nvPicPr>
            <p:cNvPr id="92"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12545" y="2250446"/>
              <a:ext cx="717111" cy="717111"/>
            </a:xfrm>
            <a:prstGeom prst="rect">
              <a:avLst/>
            </a:prstGeom>
          </p:spPr>
        </p:pic>
      </p:grpSp>
    </p:spTree>
  </p:cSld>
  <p:clrMapOvr>
    <a:masterClrMapping/>
  </p:clrMapOvr>
  <p:transition advTm="46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fltVal val="0"/>
                                          </p:val>
                                        </p:tav>
                                        <p:tav tm="100000">
                                          <p:val>
                                            <p:strVal val="#ppt_h"/>
                                          </p:val>
                                        </p:tav>
                                      </p:tavLst>
                                    </p:anim>
                                    <p:animEffect transition="in" filter="fade">
                                      <p:cBhvr>
                                        <p:cTn id="13" dur="500"/>
                                        <p:tgtEl>
                                          <p:spTgt spid="8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strVal val="#ppt_x"/>
                                          </p:val>
                                        </p:tav>
                                        <p:tav tm="100000">
                                          <p:val>
                                            <p:strVal val="#ppt_x"/>
                                          </p:val>
                                        </p:tav>
                                      </p:tavLst>
                                    </p:anim>
                                    <p:anim calcmode="lin" valueType="num">
                                      <p:cBhvr>
                                        <p:cTn id="25" dur="500" fill="hold"/>
                                        <p:tgtEl>
                                          <p:spTgt spid="7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anim calcmode="lin" valueType="num">
                                      <p:cBhvr>
                                        <p:cTn id="30" dur="500" fill="hold"/>
                                        <p:tgtEl>
                                          <p:spTgt spid="82"/>
                                        </p:tgtEl>
                                        <p:attrNameLst>
                                          <p:attrName>ppt_x</p:attrName>
                                        </p:attrNameLst>
                                      </p:cBhvr>
                                      <p:tavLst>
                                        <p:tav tm="0">
                                          <p:val>
                                            <p:strVal val="#ppt_x"/>
                                          </p:val>
                                        </p:tav>
                                        <p:tav tm="100000">
                                          <p:val>
                                            <p:strVal val="#ppt_x"/>
                                          </p:val>
                                        </p:tav>
                                      </p:tavLst>
                                    </p:anim>
                                    <p:anim calcmode="lin" valueType="num">
                                      <p:cBhvr>
                                        <p:cTn id="31" dur="500" fill="hold"/>
                                        <p:tgtEl>
                                          <p:spTgt spid="8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6" presetClass="entr" presetSubtype="21"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barn(inVertical)">
                                      <p:cBhvr>
                                        <p:cTn id="35" dur="500"/>
                                        <p:tgtEl>
                                          <p:spTgt spid="73"/>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randombar(horizontal)">
                                      <p:cBhvr>
                                        <p:cTn id="39" dur="500"/>
                                        <p:tgtEl>
                                          <p:spTgt spid="6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Group 6"/>
          <p:cNvGrpSpPr/>
          <p:nvPr/>
        </p:nvGrpSpPr>
        <p:grpSpPr>
          <a:xfrm>
            <a:off x="1490280" y="4203258"/>
            <a:ext cx="646764" cy="648072"/>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1"/>
          <p:cNvGrpSpPr/>
          <p:nvPr/>
        </p:nvGrpSpPr>
        <p:grpSpPr>
          <a:xfrm>
            <a:off x="4249327" y="3766075"/>
            <a:ext cx="646764" cy="648072"/>
            <a:chOff x="2495600" y="3102417"/>
            <a:chExt cx="646764" cy="648072"/>
          </a:xfrm>
        </p:grpSpPr>
        <p:grpSp>
          <p:nvGrpSpPr>
            <p:cNvPr id="50" name="组合 79"/>
            <p:cNvGrpSpPr/>
            <p:nvPr/>
          </p:nvGrpSpPr>
          <p:grpSpPr bwMode="auto">
            <a:xfrm>
              <a:off x="2495600" y="3102417"/>
              <a:ext cx="646764" cy="648072"/>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6"/>
          <p:cNvGrpSpPr/>
          <p:nvPr/>
        </p:nvGrpSpPr>
        <p:grpSpPr>
          <a:xfrm>
            <a:off x="7209559" y="3312292"/>
            <a:ext cx="646764" cy="648072"/>
            <a:chOff x="2495600" y="3102417"/>
            <a:chExt cx="646764" cy="648072"/>
          </a:xfrm>
        </p:grpSpPr>
        <p:grpSp>
          <p:nvGrpSpPr>
            <p:cNvPr id="55" name="组合 79"/>
            <p:cNvGrpSpPr/>
            <p:nvPr/>
          </p:nvGrpSpPr>
          <p:grpSpPr bwMode="auto">
            <a:xfrm>
              <a:off x="2495600" y="3102417"/>
              <a:ext cx="646764" cy="648072"/>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2" name="Group 21"/>
          <p:cNvGrpSpPr/>
          <p:nvPr/>
        </p:nvGrpSpPr>
        <p:grpSpPr>
          <a:xfrm>
            <a:off x="10113942" y="2905934"/>
            <a:ext cx="646764" cy="648072"/>
            <a:chOff x="2495600" y="3102417"/>
            <a:chExt cx="646764" cy="648072"/>
          </a:xfrm>
        </p:grpSpPr>
        <p:grpSp>
          <p:nvGrpSpPr>
            <p:cNvPr id="63" name="组合 79"/>
            <p:cNvGrpSpPr/>
            <p:nvPr/>
          </p:nvGrpSpPr>
          <p:grpSpPr bwMode="auto">
            <a:xfrm>
              <a:off x="2495600" y="3102417"/>
              <a:ext cx="646764" cy="648072"/>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4"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Teardrop 26"/>
          <p:cNvSpPr/>
          <p:nvPr/>
        </p:nvSpPr>
        <p:spPr>
          <a:xfrm rot="8228570">
            <a:off x="1243892" y="2723771"/>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Teardrop 27"/>
          <p:cNvSpPr/>
          <p:nvPr/>
        </p:nvSpPr>
        <p:spPr>
          <a:xfrm rot="8228570">
            <a:off x="4011037" y="2317413"/>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ardrop 28"/>
          <p:cNvSpPr/>
          <p:nvPr/>
        </p:nvSpPr>
        <p:spPr>
          <a:xfrm rot="8228570">
            <a:off x="6963174" y="1887740"/>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ardrop 29"/>
          <p:cNvSpPr/>
          <p:nvPr/>
        </p:nvSpPr>
        <p:spPr>
          <a:xfrm rot="8228570">
            <a:off x="9877616" y="1469185"/>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TextBox 30"/>
          <p:cNvSpPr txBox="1"/>
          <p:nvPr/>
        </p:nvSpPr>
        <p:spPr>
          <a:xfrm>
            <a:off x="1461762" y="3140876"/>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72" name="TextBox 31"/>
          <p:cNvSpPr txBox="1"/>
          <p:nvPr/>
        </p:nvSpPr>
        <p:spPr>
          <a:xfrm>
            <a:off x="4186674" y="2725791"/>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105" name="TextBox 32"/>
          <p:cNvSpPr txBox="1"/>
          <p:nvPr/>
        </p:nvSpPr>
        <p:spPr>
          <a:xfrm>
            <a:off x="7146906" y="2309236"/>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106" name="TextBox 33"/>
          <p:cNvSpPr txBox="1"/>
          <p:nvPr/>
        </p:nvSpPr>
        <p:spPr>
          <a:xfrm>
            <a:off x="10074808" y="1879187"/>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7" name="TextBox 34"/>
          <p:cNvSpPr txBox="1"/>
          <p:nvPr/>
        </p:nvSpPr>
        <p:spPr>
          <a:xfrm>
            <a:off x="1104327" y="4923338"/>
            <a:ext cx="1418665" cy="400110"/>
          </a:xfrm>
          <a:prstGeom prst="rect">
            <a:avLst/>
          </a:prstGeom>
          <a:noFill/>
        </p:spPr>
        <p:txBody>
          <a:bodyPr wrap="square" rtlCol="0">
            <a:spAutoFit/>
          </a:bodyPr>
          <a:lstStyle/>
          <a:p>
            <a:r>
              <a:rPr lang="en-US" sz="2000">
                <a:solidFill>
                  <a:schemeClr val="tx1">
                    <a:lumMod val="65000"/>
                    <a:lumOff val="35000"/>
                  </a:schemeClr>
                </a:solidFill>
              </a:rPr>
              <a:t>Photoshop </a:t>
            </a:r>
          </a:p>
        </p:txBody>
      </p:sp>
      <p:sp>
        <p:nvSpPr>
          <p:cNvPr id="108" name="TextBox 35"/>
          <p:cNvSpPr txBox="1"/>
          <p:nvPr/>
        </p:nvSpPr>
        <p:spPr>
          <a:xfrm>
            <a:off x="3849152" y="4355021"/>
            <a:ext cx="1536936" cy="400110"/>
          </a:xfrm>
          <a:prstGeom prst="rect">
            <a:avLst/>
          </a:prstGeom>
          <a:noFill/>
        </p:spPr>
        <p:txBody>
          <a:bodyPr wrap="square" rtlCol="0">
            <a:spAutoFit/>
          </a:bodyPr>
          <a:lstStyle/>
          <a:p>
            <a:r>
              <a:rPr lang="en-US" sz="2000">
                <a:solidFill>
                  <a:schemeClr val="tx1">
                    <a:lumMod val="65000"/>
                    <a:lumOff val="35000"/>
                  </a:schemeClr>
                </a:solidFill>
              </a:rPr>
              <a:t>Adobe muse</a:t>
            </a:r>
          </a:p>
        </p:txBody>
      </p:sp>
      <p:sp>
        <p:nvSpPr>
          <p:cNvPr id="109" name="TextBox 36"/>
          <p:cNvSpPr txBox="1"/>
          <p:nvPr/>
        </p:nvSpPr>
        <p:spPr>
          <a:xfrm>
            <a:off x="6970176" y="3913509"/>
            <a:ext cx="1418665" cy="400110"/>
          </a:xfrm>
          <a:prstGeom prst="rect">
            <a:avLst/>
          </a:prstGeom>
          <a:noFill/>
        </p:spPr>
        <p:txBody>
          <a:bodyPr wrap="square" rtlCol="0">
            <a:spAutoFit/>
          </a:bodyPr>
          <a:lstStyle/>
          <a:p>
            <a:r>
              <a:rPr lang="en-US" sz="2000">
                <a:solidFill>
                  <a:schemeClr val="tx1">
                    <a:lumMod val="65000"/>
                    <a:lumOff val="35000"/>
                  </a:schemeClr>
                </a:solidFill>
              </a:rPr>
              <a:t>Illustrator </a:t>
            </a:r>
          </a:p>
        </p:txBody>
      </p:sp>
      <p:sp>
        <p:nvSpPr>
          <p:cNvPr id="110" name="TextBox 37"/>
          <p:cNvSpPr txBox="1"/>
          <p:nvPr/>
        </p:nvSpPr>
        <p:spPr>
          <a:xfrm>
            <a:off x="9939899" y="3554170"/>
            <a:ext cx="1418665" cy="400110"/>
          </a:xfrm>
          <a:prstGeom prst="rect">
            <a:avLst/>
          </a:prstGeom>
          <a:noFill/>
        </p:spPr>
        <p:txBody>
          <a:bodyPr wrap="square" rtlCol="0">
            <a:spAutoFit/>
          </a:bodyPr>
          <a:lstStyle/>
          <a:p>
            <a:r>
              <a:rPr lang="en-US" sz="2000">
                <a:solidFill>
                  <a:schemeClr val="tx1">
                    <a:lumMod val="65000"/>
                    <a:lumOff val="35000"/>
                  </a:schemeClr>
                </a:solidFill>
              </a:rPr>
              <a:t>Indesign </a:t>
            </a:r>
          </a:p>
        </p:txBody>
      </p:sp>
      <p:sp>
        <p:nvSpPr>
          <p:cNvPr id="111" name="Content Placeholder 2"/>
          <p:cNvSpPr txBox="1"/>
          <p:nvPr/>
        </p:nvSpPr>
        <p:spPr>
          <a:xfrm>
            <a:off x="407368" y="53368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2" name="Content Placeholder 2"/>
          <p:cNvSpPr txBox="1"/>
          <p:nvPr/>
        </p:nvSpPr>
        <p:spPr>
          <a:xfrm>
            <a:off x="3287688" y="476320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3" name="Content Placeholder 2"/>
          <p:cNvSpPr txBox="1"/>
          <p:nvPr/>
        </p:nvSpPr>
        <p:spPr>
          <a:xfrm>
            <a:off x="6286940" y="431868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4" name="Content Placeholder 2"/>
          <p:cNvSpPr txBox="1"/>
          <p:nvPr/>
        </p:nvSpPr>
        <p:spPr>
          <a:xfrm>
            <a:off x="9147604" y="3962358"/>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grpSp>
        <p:nvGrpSpPr>
          <p:cNvPr id="115" name="Group 1"/>
          <p:cNvGrpSpPr/>
          <p:nvPr/>
        </p:nvGrpSpPr>
        <p:grpSpPr>
          <a:xfrm>
            <a:off x="479425" y="4624915"/>
            <a:ext cx="11233150" cy="1455026"/>
            <a:chOff x="479425" y="4624915"/>
            <a:chExt cx="11233150" cy="1455026"/>
          </a:xfrm>
        </p:grpSpPr>
        <p:sp>
          <p:nvSpPr>
            <p:cNvPr id="116" name="Rectangle 48"/>
            <p:cNvSpPr/>
            <p:nvPr/>
          </p:nvSpPr>
          <p:spPr>
            <a:xfrm>
              <a:off x="479425" y="6017780"/>
              <a:ext cx="2583248" cy="6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49"/>
            <p:cNvSpPr/>
            <p:nvPr/>
          </p:nvSpPr>
          <p:spPr>
            <a:xfrm rot="16200000">
              <a:off x="2785458" y="5763554"/>
              <a:ext cx="5870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50"/>
            <p:cNvSpPr/>
            <p:nvPr/>
          </p:nvSpPr>
          <p:spPr>
            <a:xfrm>
              <a:off x="3101844" y="5492472"/>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51"/>
            <p:cNvSpPr/>
            <p:nvPr/>
          </p:nvSpPr>
          <p:spPr>
            <a:xfrm rot="16200000">
              <a:off x="5811478" y="5248249"/>
              <a:ext cx="587468" cy="4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52"/>
            <p:cNvSpPr/>
            <p:nvPr/>
          </p:nvSpPr>
          <p:spPr>
            <a:xfrm>
              <a:off x="6096000" y="4980281"/>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53"/>
            <p:cNvSpPr/>
            <p:nvPr/>
          </p:nvSpPr>
          <p:spPr>
            <a:xfrm rot="16200000">
              <a:off x="8864661" y="4818972"/>
              <a:ext cx="41305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54"/>
            <p:cNvSpPr/>
            <p:nvPr/>
          </p:nvSpPr>
          <p:spPr>
            <a:xfrm>
              <a:off x="9048328" y="4624915"/>
              <a:ext cx="2664247" cy="5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ransition advTm="98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randombar(horizontal)">
                                      <p:cBhvr>
                                        <p:cTn id="26" dur="500"/>
                                        <p:tgtEl>
                                          <p:spTgt spid="10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randombar(horizontal)">
                                      <p:cBhvr>
                                        <p:cTn id="29" dur="500"/>
                                        <p:tgtEl>
                                          <p:spTgt spid="111"/>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randombar(horizontal)">
                                      <p:cBhvr>
                                        <p:cTn id="48" dur="500"/>
                                        <p:tgtEl>
                                          <p:spTgt spid="10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randombar(horizontal)">
                                      <p:cBhvr>
                                        <p:cTn id="51" dur="500"/>
                                        <p:tgtEl>
                                          <p:spTgt spid="112"/>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p:stCondLst>
                              <p:cond delay="6500"/>
                            </p:stCondLst>
                            <p:childTnLst>
                              <p:par>
                                <p:cTn id="68" presetID="14" presetClass="entr" presetSubtype="10" fill="hold" grpId="0"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randombar(horizontal)">
                                      <p:cBhvr>
                                        <p:cTn id="70" dur="500"/>
                                        <p:tgtEl>
                                          <p:spTgt spid="10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1000"/>
                                        <p:tgtEl>
                                          <p:spTgt spid="70"/>
                                        </p:tgtEl>
                                      </p:cBhvr>
                                    </p:animEffect>
                                    <p:anim calcmode="lin" valueType="num">
                                      <p:cBhvr>
                                        <p:cTn id="78" dur="1000" fill="hold"/>
                                        <p:tgtEl>
                                          <p:spTgt spid="70"/>
                                        </p:tgtEl>
                                        <p:attrNameLst>
                                          <p:attrName>ppt_x</p:attrName>
                                        </p:attrNameLst>
                                      </p:cBhvr>
                                      <p:tavLst>
                                        <p:tav tm="0">
                                          <p:val>
                                            <p:strVal val="#ppt_x"/>
                                          </p:val>
                                        </p:tav>
                                        <p:tav tm="100000">
                                          <p:val>
                                            <p:strVal val="#ppt_x"/>
                                          </p:val>
                                        </p:tav>
                                      </p:tavLst>
                                    </p:anim>
                                    <p:anim calcmode="lin" valueType="num">
                                      <p:cBhvr>
                                        <p:cTn id="79" dur="1000" fill="hold"/>
                                        <p:tgtEl>
                                          <p:spTgt spid="7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1000"/>
                                        <p:tgtEl>
                                          <p:spTgt spid="106"/>
                                        </p:tgtEl>
                                      </p:cBhvr>
                                    </p:animEffect>
                                    <p:anim calcmode="lin" valueType="num">
                                      <p:cBhvr>
                                        <p:cTn id="83" dur="1000" fill="hold"/>
                                        <p:tgtEl>
                                          <p:spTgt spid="106"/>
                                        </p:tgtEl>
                                        <p:attrNameLst>
                                          <p:attrName>ppt_x</p:attrName>
                                        </p:attrNameLst>
                                      </p:cBhvr>
                                      <p:tavLst>
                                        <p:tav tm="0">
                                          <p:val>
                                            <p:strVal val="#ppt_x"/>
                                          </p:val>
                                        </p:tav>
                                        <p:tav tm="100000">
                                          <p:val>
                                            <p:strVal val="#ppt_x"/>
                                          </p:val>
                                        </p:tav>
                                      </p:tavLst>
                                    </p:anim>
                                    <p:anim calcmode="lin" valueType="num">
                                      <p:cBhvr>
                                        <p:cTn id="84" dur="1000" fill="hold"/>
                                        <p:tgtEl>
                                          <p:spTgt spid="106"/>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childTnLst>
                          </p:cTn>
                        </p:par>
                        <p:par>
                          <p:cTn id="89" fill="hold">
                            <p:stCondLst>
                              <p:cond delay="8500"/>
                            </p:stCondLst>
                            <p:childTnLst>
                              <p:par>
                                <p:cTn id="90" presetID="14" presetClass="entr" presetSubtype="10"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randombar(horizontal)">
                                      <p:cBhvr>
                                        <p:cTn id="92" dur="500"/>
                                        <p:tgtEl>
                                          <p:spTgt spid="11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105" grpId="0"/>
      <p:bldP spid="106" grpId="0"/>
      <p:bldP spid="107" grpId="0"/>
      <p:bldP spid="108" grpId="0"/>
      <p:bldP spid="109" grpId="0"/>
      <p:bldP spid="110" grpId="0"/>
      <p:bldP spid="111" grpId="0"/>
      <p:bldP spid="112" grpId="0"/>
      <p:bldP spid="11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3"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a:t>2</a:t>
            </a:r>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a:solidFill>
                  <a:srgbClr val="595859"/>
                </a:solidFill>
                <a:latin typeface="+mj-lt"/>
              </a:rPr>
              <a:t>MOMODA </a:t>
            </a:r>
          </a:p>
          <a:p>
            <a:r>
              <a:rPr lang="en-US" sz="4400" b="1" dirty="0">
                <a:solidFill>
                  <a:srgbClr val="595859"/>
                </a:solidFill>
                <a:latin typeface="+mj-lt"/>
              </a:rPr>
              <a:t>POWERPOINT</a:t>
            </a: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911">
        <p:blinds dir="vert"/>
      </p:transition>
    </mc:Choice>
    <mc:Fallback xmlns="">
      <p:transition spd="slow" advTm="1911">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Rectangle 43"/>
          <p:cNvSpPr/>
          <p:nvPr/>
        </p:nvSpPr>
        <p:spPr>
          <a:xfrm>
            <a:off x="399474" y="38878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1" name="Group 22"/>
          <p:cNvGrpSpPr/>
          <p:nvPr/>
        </p:nvGrpSpPr>
        <p:grpSpPr>
          <a:xfrm>
            <a:off x="1490280" y="3573016"/>
            <a:ext cx="646764" cy="648072"/>
            <a:chOff x="2495600" y="3102417"/>
            <a:chExt cx="646764" cy="648072"/>
          </a:xfrm>
        </p:grpSpPr>
        <p:grpSp>
          <p:nvGrpSpPr>
            <p:cNvPr id="73" name="组合 79"/>
            <p:cNvGrpSpPr/>
            <p:nvPr/>
          </p:nvGrpSpPr>
          <p:grpSpPr bwMode="auto">
            <a:xfrm>
              <a:off x="2495600" y="3102417"/>
              <a:ext cx="646764" cy="648072"/>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Group 23"/>
          <p:cNvGrpSpPr/>
          <p:nvPr/>
        </p:nvGrpSpPr>
        <p:grpSpPr>
          <a:xfrm>
            <a:off x="4230328" y="3573016"/>
            <a:ext cx="646764" cy="648072"/>
            <a:chOff x="2495600" y="3102417"/>
            <a:chExt cx="646764" cy="648072"/>
          </a:xfrm>
        </p:grpSpPr>
        <p:grpSp>
          <p:nvGrpSpPr>
            <p:cNvPr id="78" name="组合 79"/>
            <p:cNvGrpSpPr/>
            <p:nvPr/>
          </p:nvGrpSpPr>
          <p:grpSpPr bwMode="auto">
            <a:xfrm>
              <a:off x="2495600" y="3102417"/>
              <a:ext cx="646764" cy="648072"/>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2" name="Group 28"/>
          <p:cNvGrpSpPr/>
          <p:nvPr/>
        </p:nvGrpSpPr>
        <p:grpSpPr>
          <a:xfrm>
            <a:off x="7209562" y="3561685"/>
            <a:ext cx="646764" cy="648072"/>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4"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7" name="Group 33"/>
          <p:cNvGrpSpPr/>
          <p:nvPr/>
        </p:nvGrpSpPr>
        <p:grpSpPr>
          <a:xfrm>
            <a:off x="10120137" y="3550308"/>
            <a:ext cx="646764" cy="648072"/>
            <a:chOff x="2495600" y="3102417"/>
            <a:chExt cx="646764" cy="648072"/>
          </a:xfrm>
        </p:grpSpPr>
        <p:grpSp>
          <p:nvGrpSpPr>
            <p:cNvPr id="88" name="组合 79"/>
            <p:cNvGrpSpPr/>
            <p:nvPr/>
          </p:nvGrpSpPr>
          <p:grpSpPr bwMode="auto">
            <a:xfrm>
              <a:off x="2495600" y="3102417"/>
              <a:ext cx="646764" cy="648072"/>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9"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2" name="Teardrop 44"/>
          <p:cNvSpPr/>
          <p:nvPr/>
        </p:nvSpPr>
        <p:spPr>
          <a:xfrm rot="8228570">
            <a:off x="1243892" y="20939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Teardrop 45"/>
          <p:cNvSpPr/>
          <p:nvPr/>
        </p:nvSpPr>
        <p:spPr>
          <a:xfrm rot="8228570">
            <a:off x="3983940" y="20940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Teardrop 46"/>
          <p:cNvSpPr/>
          <p:nvPr/>
        </p:nvSpPr>
        <p:spPr>
          <a:xfrm rot="8228570">
            <a:off x="6963174" y="20919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Teardrop 47"/>
          <p:cNvSpPr/>
          <p:nvPr/>
        </p:nvSpPr>
        <p:spPr>
          <a:xfrm rot="8228570">
            <a:off x="9873751" y="20934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TextBox 51"/>
          <p:cNvSpPr txBox="1"/>
          <p:nvPr/>
        </p:nvSpPr>
        <p:spPr>
          <a:xfrm>
            <a:off x="1461762" y="2511104"/>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97" name="TextBox 52"/>
          <p:cNvSpPr txBox="1"/>
          <p:nvPr/>
        </p:nvSpPr>
        <p:spPr>
          <a:xfrm>
            <a:off x="4159577" y="2502378"/>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98" name="TextBox 53"/>
          <p:cNvSpPr txBox="1"/>
          <p:nvPr/>
        </p:nvSpPr>
        <p:spPr>
          <a:xfrm>
            <a:off x="7146906" y="2513463"/>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99" name="TextBox 54"/>
          <p:cNvSpPr txBox="1"/>
          <p:nvPr/>
        </p:nvSpPr>
        <p:spPr>
          <a:xfrm>
            <a:off x="10070943" y="2503409"/>
            <a:ext cx="772071" cy="369332"/>
          </a:xfrm>
          <a:prstGeom prst="rect">
            <a:avLst/>
          </a:prstGeom>
          <a:noFill/>
        </p:spPr>
        <p:txBody>
          <a:bodyPr wrap="none" rtlCol="0">
            <a:spAutoFit/>
          </a:bodyPr>
          <a:lstStyle/>
          <a:p>
            <a:r>
              <a:rPr lang="en-US">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0" name="TextBox 55"/>
          <p:cNvSpPr txBox="1"/>
          <p:nvPr/>
        </p:nvSpPr>
        <p:spPr>
          <a:xfrm>
            <a:off x="1104327" y="4347642"/>
            <a:ext cx="1418665" cy="400110"/>
          </a:xfrm>
          <a:prstGeom prst="rect">
            <a:avLst/>
          </a:prstGeom>
          <a:noFill/>
        </p:spPr>
        <p:txBody>
          <a:bodyPr wrap="square" rtlCol="0">
            <a:spAutoFit/>
          </a:bodyPr>
          <a:lstStyle/>
          <a:p>
            <a:r>
              <a:rPr lang="en-US" sz="2000">
                <a:solidFill>
                  <a:schemeClr val="tx1">
                    <a:lumMod val="65000"/>
                    <a:lumOff val="35000"/>
                  </a:schemeClr>
                </a:solidFill>
              </a:rPr>
              <a:t>Photoshop </a:t>
            </a:r>
          </a:p>
        </p:txBody>
      </p:sp>
      <p:sp>
        <p:nvSpPr>
          <p:cNvPr id="101" name="TextBox 56"/>
          <p:cNvSpPr txBox="1"/>
          <p:nvPr/>
        </p:nvSpPr>
        <p:spPr>
          <a:xfrm>
            <a:off x="3777144" y="4347642"/>
            <a:ext cx="1536936" cy="400110"/>
          </a:xfrm>
          <a:prstGeom prst="rect">
            <a:avLst/>
          </a:prstGeom>
          <a:noFill/>
        </p:spPr>
        <p:txBody>
          <a:bodyPr wrap="square" rtlCol="0">
            <a:spAutoFit/>
          </a:bodyPr>
          <a:lstStyle/>
          <a:p>
            <a:r>
              <a:rPr lang="en-US" sz="2000">
                <a:solidFill>
                  <a:schemeClr val="tx1">
                    <a:lumMod val="65000"/>
                    <a:lumOff val="35000"/>
                  </a:schemeClr>
                </a:solidFill>
              </a:rPr>
              <a:t>Adobe muse</a:t>
            </a:r>
          </a:p>
        </p:txBody>
      </p:sp>
      <p:sp>
        <p:nvSpPr>
          <p:cNvPr id="102" name="TextBox 57"/>
          <p:cNvSpPr txBox="1"/>
          <p:nvPr/>
        </p:nvSpPr>
        <p:spPr>
          <a:xfrm>
            <a:off x="6932243" y="4350659"/>
            <a:ext cx="1418665" cy="400110"/>
          </a:xfrm>
          <a:prstGeom prst="rect">
            <a:avLst/>
          </a:prstGeom>
          <a:noFill/>
        </p:spPr>
        <p:txBody>
          <a:bodyPr wrap="square" rtlCol="0">
            <a:spAutoFit/>
          </a:bodyPr>
          <a:lstStyle/>
          <a:p>
            <a:r>
              <a:rPr lang="en-US" sz="2000">
                <a:solidFill>
                  <a:schemeClr val="tx1">
                    <a:lumMod val="65000"/>
                    <a:lumOff val="35000"/>
                  </a:schemeClr>
                </a:solidFill>
              </a:rPr>
              <a:t>Illustrator </a:t>
            </a:r>
          </a:p>
        </p:txBody>
      </p:sp>
      <p:sp>
        <p:nvSpPr>
          <p:cNvPr id="103" name="TextBox 58"/>
          <p:cNvSpPr txBox="1"/>
          <p:nvPr/>
        </p:nvSpPr>
        <p:spPr>
          <a:xfrm>
            <a:off x="9921622" y="4347642"/>
            <a:ext cx="1418665" cy="400110"/>
          </a:xfrm>
          <a:prstGeom prst="rect">
            <a:avLst/>
          </a:prstGeom>
          <a:noFill/>
        </p:spPr>
        <p:txBody>
          <a:bodyPr wrap="square" rtlCol="0">
            <a:spAutoFit/>
          </a:bodyPr>
          <a:lstStyle/>
          <a:p>
            <a:r>
              <a:rPr lang="en-US" sz="2000">
                <a:solidFill>
                  <a:schemeClr val="tx1">
                    <a:lumMod val="65000"/>
                    <a:lumOff val="35000"/>
                  </a:schemeClr>
                </a:solidFill>
              </a:rPr>
              <a:t>Indesign </a:t>
            </a:r>
          </a:p>
        </p:txBody>
      </p:sp>
      <p:sp>
        <p:nvSpPr>
          <p:cNvPr id="104" name="Content Placeholder 2"/>
          <p:cNvSpPr txBox="1"/>
          <p:nvPr/>
        </p:nvSpPr>
        <p:spPr>
          <a:xfrm>
            <a:off x="407368" y="47611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3" name="Content Placeholder 2"/>
          <p:cNvSpPr txBox="1"/>
          <p:nvPr/>
        </p:nvSpPr>
        <p:spPr>
          <a:xfrm>
            <a:off x="3215680"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4" name="Content Placeholder 2"/>
          <p:cNvSpPr txBox="1"/>
          <p:nvPr/>
        </p:nvSpPr>
        <p:spPr>
          <a:xfrm>
            <a:off x="624900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5" name="Content Placeholder 2"/>
          <p:cNvSpPr txBox="1"/>
          <p:nvPr/>
        </p:nvSpPr>
        <p:spPr>
          <a:xfrm>
            <a:off x="912932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ransition advTm="36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fltVal val="0"/>
                                          </p:val>
                                        </p:tav>
                                        <p:tav tm="100000">
                                          <p:val>
                                            <p:strVal val="#ppt_h"/>
                                          </p:val>
                                        </p:tav>
                                      </p:tavLst>
                                    </p:anim>
                                    <p:animEffect transition="in" filter="fade">
                                      <p:cBhvr>
                                        <p:cTn id="29" dur="500"/>
                                        <p:tgtEl>
                                          <p:spTgt spid="10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p:cTn id="32" dur="500" fill="hold"/>
                                        <p:tgtEl>
                                          <p:spTgt spid="101"/>
                                        </p:tgtEl>
                                        <p:attrNameLst>
                                          <p:attrName>ppt_w</p:attrName>
                                        </p:attrNameLst>
                                      </p:cBhvr>
                                      <p:tavLst>
                                        <p:tav tm="0">
                                          <p:val>
                                            <p:fltVal val="0"/>
                                          </p:val>
                                        </p:tav>
                                        <p:tav tm="100000">
                                          <p:val>
                                            <p:strVal val="#ppt_w"/>
                                          </p:val>
                                        </p:tav>
                                      </p:tavLst>
                                    </p:anim>
                                    <p:anim calcmode="lin" valueType="num">
                                      <p:cBhvr>
                                        <p:cTn id="33" dur="500" fill="hold"/>
                                        <p:tgtEl>
                                          <p:spTgt spid="101"/>
                                        </p:tgtEl>
                                        <p:attrNameLst>
                                          <p:attrName>ppt_h</p:attrName>
                                        </p:attrNameLst>
                                      </p:cBhvr>
                                      <p:tavLst>
                                        <p:tav tm="0">
                                          <p:val>
                                            <p:fltVal val="0"/>
                                          </p:val>
                                        </p:tav>
                                        <p:tav tm="100000">
                                          <p:val>
                                            <p:strVal val="#ppt_h"/>
                                          </p:val>
                                        </p:tav>
                                      </p:tavLst>
                                    </p:anim>
                                    <p:animEffect transition="in" filter="fade">
                                      <p:cBhvr>
                                        <p:cTn id="34" dur="500"/>
                                        <p:tgtEl>
                                          <p:spTgt spid="10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anim calcmode="lin" valueType="num">
                                      <p:cBhvr>
                                        <p:cTn id="53" dur="1000" fill="hold"/>
                                        <p:tgtEl>
                                          <p:spTgt spid="92"/>
                                        </p:tgtEl>
                                        <p:attrNameLst>
                                          <p:attrName>ppt_x</p:attrName>
                                        </p:attrNameLst>
                                      </p:cBhvr>
                                      <p:tavLst>
                                        <p:tav tm="0">
                                          <p:val>
                                            <p:strVal val="#ppt_x"/>
                                          </p:val>
                                        </p:tav>
                                        <p:tav tm="100000">
                                          <p:val>
                                            <p:strVal val="#ppt_x"/>
                                          </p:val>
                                        </p:tav>
                                      </p:tavLst>
                                    </p:anim>
                                    <p:anim calcmode="lin" valueType="num">
                                      <p:cBhvr>
                                        <p:cTn id="54" dur="1000" fill="hold"/>
                                        <p:tgtEl>
                                          <p:spTgt spid="9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anim calcmode="lin" valueType="num">
                                      <p:cBhvr>
                                        <p:cTn id="58" dur="1000" fill="hold"/>
                                        <p:tgtEl>
                                          <p:spTgt spid="93"/>
                                        </p:tgtEl>
                                        <p:attrNameLst>
                                          <p:attrName>ppt_x</p:attrName>
                                        </p:attrNameLst>
                                      </p:cBhvr>
                                      <p:tavLst>
                                        <p:tav tm="0">
                                          <p:val>
                                            <p:strVal val="#ppt_x"/>
                                          </p:val>
                                        </p:tav>
                                        <p:tav tm="100000">
                                          <p:val>
                                            <p:strVal val="#ppt_x"/>
                                          </p:val>
                                        </p:tav>
                                      </p:tavLst>
                                    </p:anim>
                                    <p:anim calcmode="lin" valueType="num">
                                      <p:cBhvr>
                                        <p:cTn id="59" dur="1000" fill="hold"/>
                                        <p:tgtEl>
                                          <p:spTgt spid="9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anim calcmode="lin" valueType="num">
                                      <p:cBhvr>
                                        <p:cTn id="63" dur="1000" fill="hold"/>
                                        <p:tgtEl>
                                          <p:spTgt spid="94"/>
                                        </p:tgtEl>
                                        <p:attrNameLst>
                                          <p:attrName>ppt_x</p:attrName>
                                        </p:attrNameLst>
                                      </p:cBhvr>
                                      <p:tavLst>
                                        <p:tav tm="0">
                                          <p:val>
                                            <p:strVal val="#ppt_x"/>
                                          </p:val>
                                        </p:tav>
                                        <p:tav tm="100000">
                                          <p:val>
                                            <p:strVal val="#ppt_x"/>
                                          </p:val>
                                        </p:tav>
                                      </p:tavLst>
                                    </p:anim>
                                    <p:anim calcmode="lin" valueType="num">
                                      <p:cBhvr>
                                        <p:cTn id="64" dur="10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randombar(horizontal)">
                                      <p:cBhvr>
                                        <p:cTn id="76" dur="500"/>
                                        <p:tgtEl>
                                          <p:spTgt spid="9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randombar(horizontal)">
                                      <p:cBhvr>
                                        <p:cTn id="79" dur="500"/>
                                        <p:tgtEl>
                                          <p:spTgt spid="9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randombar(horizontal)">
                                      <p:cBhvr>
                                        <p:cTn id="82" dur="500"/>
                                        <p:tgtEl>
                                          <p:spTgt spid="99"/>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104">
                                            <p:txEl>
                                              <p:pRg st="0" end="0"/>
                                            </p:txEl>
                                          </p:spTgt>
                                        </p:tgtEl>
                                        <p:attrNameLst>
                                          <p:attrName>style.visibility</p:attrName>
                                        </p:attrNameLst>
                                      </p:cBhvr>
                                      <p:to>
                                        <p:strVal val="visible"/>
                                      </p:to>
                                    </p:set>
                                    <p:animEffect transition="in" filter="fade">
                                      <p:cBhvr>
                                        <p:cTn id="86" dur="500"/>
                                        <p:tgtEl>
                                          <p:spTgt spid="10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3">
                                            <p:txEl>
                                              <p:pRg st="0" end="0"/>
                                            </p:txEl>
                                          </p:spTgt>
                                        </p:tgtEl>
                                        <p:attrNameLst>
                                          <p:attrName>style.visibility</p:attrName>
                                        </p:attrNameLst>
                                      </p:cBhvr>
                                      <p:to>
                                        <p:strVal val="visible"/>
                                      </p:to>
                                    </p:set>
                                    <p:animEffect transition="in" filter="fade">
                                      <p:cBhvr>
                                        <p:cTn id="89" dur="500"/>
                                        <p:tgtEl>
                                          <p:spTgt spid="12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4">
                                            <p:txEl>
                                              <p:pRg st="0" end="0"/>
                                            </p:txEl>
                                          </p:spTgt>
                                        </p:tgtEl>
                                        <p:attrNameLst>
                                          <p:attrName>style.visibility</p:attrName>
                                        </p:attrNameLst>
                                      </p:cBhvr>
                                      <p:to>
                                        <p:strVal val="visible"/>
                                      </p:to>
                                    </p:set>
                                    <p:animEffect transition="in" filter="fade">
                                      <p:cBhvr>
                                        <p:cTn id="92" dur="500"/>
                                        <p:tgtEl>
                                          <p:spTgt spid="12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5">
                                            <p:txEl>
                                              <p:pRg st="0" end="0"/>
                                            </p:txEl>
                                          </p:spTgt>
                                        </p:tgtEl>
                                        <p:attrNameLst>
                                          <p:attrName>style.visibility</p:attrName>
                                        </p:attrNameLst>
                                      </p:cBhvr>
                                      <p:to>
                                        <p:strVal val="visible"/>
                                      </p:to>
                                    </p:set>
                                    <p:animEffect transition="in" filter="fade">
                                      <p:cBhvr>
                                        <p:cTn id="9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build="p"/>
      <p:bldP spid="123" grpId="0" build="p"/>
      <p:bldP spid="124" grpId="0" build="p"/>
      <p:bldP spid="12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典藏馆 原创空间 hccthy.taobao.com"/>
</p:tagLst>
</file>

<file path=ppt/tags/tag2.xml><?xml version="1.0" encoding="utf-8"?>
<p:tagLst xmlns:a="http://schemas.openxmlformats.org/drawingml/2006/main" xmlns:r="http://schemas.openxmlformats.org/officeDocument/2006/relationships" xmlns:p="http://schemas.openxmlformats.org/presentationml/2006/main">
  <p:tag name="TIMING" val="|0.5"/>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宽屏</PresentationFormat>
  <Paragraphs>227</Paragraphs>
  <Slides>23</Slides>
  <Notes>23</Notes>
  <HiddenSlides>0</HiddenSlides>
  <MMClips>1</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Gill Sans</vt:lpstr>
      <vt:lpstr>Signika Negative</vt:lpstr>
      <vt:lpstr>微软雅黑</vt:lpstr>
      <vt:lpstr>Arial</vt:lpstr>
      <vt:lpstr>Arial Black</vt:lpstr>
      <vt:lpstr>Calibri</vt:lpstr>
      <vt:lpstr>Courier New</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828.欧美扁平化大气商务通用PPT模板</dc:title>
  <dc:creator/>
  <cp:lastModifiedBy>天 下</cp:lastModifiedBy>
  <cp:revision>104</cp:revision>
  <dcterms:created xsi:type="dcterms:W3CDTF">2014-11-06T06:08:00Z</dcterms:created>
  <dcterms:modified xsi:type="dcterms:W3CDTF">2021-01-05T00:04:48Z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