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88" r:id="rId3"/>
    <p:sldId id="259" r:id="rId4"/>
    <p:sldId id="260" r:id="rId5"/>
    <p:sldId id="265" r:id="rId6"/>
    <p:sldId id="285" r:id="rId7"/>
    <p:sldId id="269" r:id="rId8"/>
    <p:sldId id="287" r:id="rId9"/>
    <p:sldId id="266" r:id="rId10"/>
    <p:sldId id="262" r:id="rId11"/>
    <p:sldId id="270" r:id="rId12"/>
    <p:sldId id="271" r:id="rId13"/>
    <p:sldId id="273" r:id="rId14"/>
    <p:sldId id="274" r:id="rId15"/>
    <p:sldId id="289" r:id="rId16"/>
    <p:sldId id="276" r:id="rId17"/>
    <p:sldId id="283" r:id="rId18"/>
    <p:sldId id="267" r:id="rId19"/>
    <p:sldId id="275" r:id="rId20"/>
    <p:sldId id="290" r:id="rId21"/>
    <p:sldId id="280" r:id="rId22"/>
    <p:sldId id="281" r:id="rId23"/>
    <p:sldId id="284" r:id="rId24"/>
    <p:sldId id="26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500"/>
    <a:srgbClr val="CECF1B"/>
    <a:srgbClr val="799B13"/>
    <a:srgbClr val="5F9300"/>
    <a:srgbClr val="53575A"/>
    <a:srgbClr val="F17F42"/>
    <a:srgbClr val="D99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84" autoAdjust="0"/>
  </p:normalViewPr>
  <p:slideViewPr>
    <p:cSldViewPr>
      <p:cViewPr varScale="1">
        <p:scale>
          <a:sx n="114" d="100"/>
          <a:sy n="114" d="100"/>
        </p:scale>
        <p:origin x="438"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F160D-8773-4AB6-862D-5F94DEECCDB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5B402-6DD6-4C99-B154-F0D5B65039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85B402-6DD6-4C99-B154-F0D5B65039C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85B402-6DD6-4C99-B154-F0D5B65039C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5B402-6DD6-4C99-B154-F0D5B65039C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4000">
        <p14:prism isContent="1" isInverted="1"/>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 y="857"/>
            <a:ext cx="12190476" cy="6857143"/>
          </a:xfrm>
          <a:prstGeom prst="rect">
            <a:avLst/>
          </a:prstGeom>
        </p:spPr>
      </p:pic>
      <p:sp>
        <p:nvSpPr>
          <p:cNvPr id="9" name="PA_文本框 8"/>
          <p:cNvSpPr txBox="1"/>
          <p:nvPr>
            <p:custDataLst>
              <p:tags r:id="rId2"/>
            </p:custDataLst>
          </p:nvPr>
        </p:nvSpPr>
        <p:spPr>
          <a:xfrm>
            <a:off x="3460167" y="2564904"/>
            <a:ext cx="5198667" cy="1015663"/>
          </a:xfrm>
          <a:prstGeom prst="rect">
            <a:avLst/>
          </a:prstGeom>
          <a:noFill/>
        </p:spPr>
        <p:txBody>
          <a:bodyPr wrap="none" rtlCol="0">
            <a:spAutoFit/>
          </a:bodyPr>
          <a:lstStyle/>
          <a:p>
            <a:pPr algn="ctr"/>
            <a:r>
              <a:rPr lang="zh-CN" altLang="en-US" sz="6000" dirty="0">
                <a:solidFill>
                  <a:schemeClr val="tx1">
                    <a:lumMod val="85000"/>
                    <a:lumOff val="15000"/>
                  </a:schemeClr>
                </a:solidFill>
                <a:latin typeface="幼圆" panose="02010509060101010101" pitchFamily="49" charset="-122"/>
                <a:ea typeface="幼圆" panose="02010509060101010101" pitchFamily="49" charset="-122"/>
              </a:rPr>
              <a:t>小清叶</a:t>
            </a:r>
            <a:r>
              <a:rPr lang="en-US" altLang="zh-CN" sz="6000" dirty="0">
                <a:solidFill>
                  <a:schemeClr val="tx1">
                    <a:lumMod val="85000"/>
                    <a:lumOff val="15000"/>
                  </a:schemeClr>
                </a:solidFill>
                <a:latin typeface="微软雅黑 Light" panose="020B0502040204020203" charset="-122"/>
                <a:ea typeface="微软雅黑" panose="020B0503020204020204" pitchFamily="34" charset="-122"/>
              </a:rPr>
              <a:t>PPT</a:t>
            </a:r>
            <a:r>
              <a:rPr lang="zh-CN" altLang="en-US" sz="6000" dirty="0">
                <a:solidFill>
                  <a:schemeClr val="tx1">
                    <a:lumMod val="85000"/>
                    <a:lumOff val="15000"/>
                  </a:schemeClr>
                </a:solidFill>
                <a:latin typeface="幼圆" panose="02010509060101010101" pitchFamily="49" charset="-122"/>
                <a:ea typeface="幼圆" panose="02010509060101010101" pitchFamily="49" charset="-122"/>
              </a:rPr>
              <a:t>模板</a:t>
            </a:r>
          </a:p>
        </p:txBody>
      </p:sp>
      <p:sp>
        <p:nvSpPr>
          <p:cNvPr id="12" name="PA_矩形 11"/>
          <p:cNvSpPr/>
          <p:nvPr>
            <p:custDataLst>
              <p:tags r:id="rId3"/>
            </p:custDataLst>
          </p:nvPr>
        </p:nvSpPr>
        <p:spPr>
          <a:xfrm>
            <a:off x="5135563" y="3796591"/>
            <a:ext cx="1847875" cy="45719"/>
          </a:xfrm>
          <a:prstGeom prst="rect">
            <a:avLst/>
          </a:prstGeom>
          <a:solidFill>
            <a:srgbClr val="5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PA_矩形 12"/>
          <p:cNvSpPr/>
          <p:nvPr>
            <p:custDataLst>
              <p:tags r:id="rId4"/>
            </p:custDataLst>
          </p:nvPr>
        </p:nvSpPr>
        <p:spPr>
          <a:xfrm>
            <a:off x="3433076" y="3992870"/>
            <a:ext cx="5252848" cy="307777"/>
          </a:xfrm>
          <a:prstGeom prst="rect">
            <a:avLst/>
          </a:prstGeom>
        </p:spPr>
        <p:txBody>
          <a:bodyPr wrap="none">
            <a:spAutoFit/>
          </a:bodyPr>
          <a:lstStyle/>
          <a:p>
            <a:pPr algn="ctr"/>
            <a:r>
              <a:rPr lang="zh-CN" altLang="en-US" sz="1400" dirty="0">
                <a:solidFill>
                  <a:schemeClr val="tx1">
                    <a:lumMod val="50000"/>
                    <a:lumOff val="50000"/>
                  </a:schemeClr>
                </a:solidFill>
                <a:latin typeface="Arial" panose="020B0604020202020204" pitchFamily="34" charset="0"/>
                <a:cs typeface="Arial" panose="020B0604020202020204" pitchFamily="34" charset="0"/>
              </a:rPr>
              <a:t>The work report by the year-end summary,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PowerPoint</a:t>
            </a:r>
            <a:r>
              <a:rPr lang="zh-CN" altLang="en-US" sz="1400" dirty="0">
                <a:solidFill>
                  <a:schemeClr val="tx1">
                    <a:lumMod val="50000"/>
                    <a:lumOff val="50000"/>
                  </a:schemeClr>
                </a:solidFill>
                <a:latin typeface="Arial" panose="020B0604020202020204" pitchFamily="34" charset="0"/>
                <a:cs typeface="Arial" panose="020B0604020202020204" pitchFamily="34" charset="0"/>
              </a:rPr>
              <a:t> template</a:t>
            </a:r>
          </a:p>
        </p:txBody>
      </p:sp>
      <p:sp>
        <p:nvSpPr>
          <p:cNvPr id="19" name="PA_矩形 11"/>
          <p:cNvSpPr/>
          <p:nvPr>
            <p:custDataLst>
              <p:tags r:id="rId5"/>
            </p:custDataLst>
          </p:nvPr>
        </p:nvSpPr>
        <p:spPr>
          <a:xfrm>
            <a:off x="6983438" y="3796591"/>
            <a:ext cx="1847875" cy="45719"/>
          </a:xfrm>
          <a:prstGeom prst="rect">
            <a:avLst/>
          </a:prstGeom>
          <a:solidFill>
            <a:srgbClr val="CEC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PA_矩形 11"/>
          <p:cNvSpPr/>
          <p:nvPr>
            <p:custDataLst>
              <p:tags r:id="rId6"/>
            </p:custDataLst>
          </p:nvPr>
        </p:nvSpPr>
        <p:spPr>
          <a:xfrm>
            <a:off x="3287688" y="3796591"/>
            <a:ext cx="1847875" cy="45719"/>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9120605" y="4149080"/>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331545" y="4329434"/>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Click="0" advTm="8388">
        <p14:vortex dir="d"/>
      </p:transition>
    </mc:Choice>
    <mc:Fallback xmlns="">
      <p:transition spd="slow" advClick="0" advTm="83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decel="100000" fill="hold" grpId="0" nodeType="withEffect">
                                  <p:stCondLst>
                                    <p:cond delay="150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00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1+#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P spid="13" grpId="0"/>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请输入第二章标题</a:t>
            </a:r>
          </a:p>
        </p:txBody>
      </p:sp>
      <p:sp>
        <p:nvSpPr>
          <p:cNvPr id="26" name="文本框 25"/>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任意多边形: 形状 27"/>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680">
        <p14:prism isContent="1" isInverted="1"/>
      </p:transition>
    </mc:Choice>
    <mc:Fallback xmlns="">
      <p:transition spd="slow" advClick="0" advTm="16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4605" y="0"/>
            <a:ext cx="11223173" cy="3072858"/>
            <a:chOff x="-14605" y="0"/>
            <a:chExt cx="11223173" cy="3072858"/>
          </a:xfrm>
        </p:grpSpPr>
        <p:sp>
          <p:nvSpPr>
            <p:cNvPr id="28" name="椭圆 27"/>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3" name="矩形 32"/>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4" name="直接连接符 33"/>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2279576" y="2204864"/>
            <a:ext cx="2654300" cy="148590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6" name="矩形 45"/>
          <p:cNvSpPr/>
          <p:nvPr/>
        </p:nvSpPr>
        <p:spPr>
          <a:xfrm>
            <a:off x="4983088" y="2204864"/>
            <a:ext cx="5356225" cy="1487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7" name="文本框 46"/>
          <p:cNvSpPr txBox="1">
            <a:spLocks noChangeAspect="1" noChangeArrowheads="1"/>
          </p:cNvSpPr>
          <p:nvPr/>
        </p:nvSpPr>
        <p:spPr bwMode="auto">
          <a:xfrm>
            <a:off x="5289476" y="2428701"/>
            <a:ext cx="1438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r>
              <a:rPr lang="en-US" altLang="zh-CN" sz="1600">
                <a:latin typeface="Arial" panose="020B0604020202020204" pitchFamily="34" charset="0"/>
                <a:ea typeface="黑体" panose="02010609060101010101" pitchFamily="49" charset="-122"/>
              </a:rPr>
              <a:t>MISSION 1</a:t>
            </a:r>
          </a:p>
        </p:txBody>
      </p:sp>
      <p:sp>
        <p:nvSpPr>
          <p:cNvPr id="48" name="文本框 47"/>
          <p:cNvSpPr txBox="1"/>
          <p:nvPr/>
        </p:nvSpPr>
        <p:spPr>
          <a:xfrm>
            <a:off x="5289476" y="2779539"/>
            <a:ext cx="4402137" cy="650875"/>
          </a:xfrm>
          <a:prstGeom prst="rect">
            <a:avLst/>
          </a:prstGeom>
          <a:noFill/>
          <a:ln>
            <a:noFill/>
          </a:ln>
        </p:spPr>
        <p:txBody>
          <a:bodyPr>
            <a:spAutoFit/>
          </a:bodyPr>
          <a:lstStyle/>
          <a:p>
            <a:r>
              <a:rPr lang="en-US" altLang="zh-CN" sz="920" noProof="1">
                <a:latin typeface="Arial" panose="020B0604020202020204" pitchFamily="34" charset="0"/>
              </a:rPr>
              <a:t>Lorem ipsum dolor sit amet, consectetur adipiscing elit, sed do eiusmod te mpor incididunt ut labore et dolore magna aliqua. Ut enim ad minim veni am, quis nostr ud exercitation ullamco laboris nisi ut aliquip ex ea commodo consequat. Lorem ipsum dolor sit amet. </a:t>
            </a:r>
          </a:p>
        </p:txBody>
      </p:sp>
      <p:sp>
        <p:nvSpPr>
          <p:cNvPr id="49" name="矩形 48"/>
          <p:cNvSpPr/>
          <p:nvPr/>
        </p:nvSpPr>
        <p:spPr>
          <a:xfrm>
            <a:off x="2279576" y="3738389"/>
            <a:ext cx="2654300" cy="1487487"/>
          </a:xfrm>
          <a:prstGeom prst="rect">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0" name="矩形 49"/>
          <p:cNvSpPr/>
          <p:nvPr/>
        </p:nvSpPr>
        <p:spPr>
          <a:xfrm>
            <a:off x="4983088" y="3738389"/>
            <a:ext cx="5356225" cy="1487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51" name="文本框 50"/>
          <p:cNvSpPr txBox="1">
            <a:spLocks noChangeAspect="1" noChangeArrowheads="1"/>
          </p:cNvSpPr>
          <p:nvPr/>
        </p:nvSpPr>
        <p:spPr bwMode="auto">
          <a:xfrm>
            <a:off x="5289476" y="3962226"/>
            <a:ext cx="14382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r>
              <a:rPr lang="en-US" altLang="zh-CN" sz="1600">
                <a:latin typeface="Arial" panose="020B0604020202020204" pitchFamily="34" charset="0"/>
                <a:ea typeface="黑体" panose="02010609060101010101" pitchFamily="49" charset="-122"/>
              </a:rPr>
              <a:t>MISSION 2</a:t>
            </a:r>
          </a:p>
        </p:txBody>
      </p:sp>
      <p:sp>
        <p:nvSpPr>
          <p:cNvPr id="52" name="文本框 51"/>
          <p:cNvSpPr txBox="1"/>
          <p:nvPr/>
        </p:nvSpPr>
        <p:spPr>
          <a:xfrm>
            <a:off x="5289476" y="4314651"/>
            <a:ext cx="4402137" cy="649288"/>
          </a:xfrm>
          <a:prstGeom prst="rect">
            <a:avLst/>
          </a:prstGeom>
          <a:noFill/>
          <a:ln>
            <a:noFill/>
          </a:ln>
        </p:spPr>
        <p:txBody>
          <a:bodyPr>
            <a:spAutoFit/>
          </a:bodyPr>
          <a:lstStyle/>
          <a:p>
            <a:r>
              <a:rPr lang="en-US" altLang="zh-CN" sz="920" noProof="1">
                <a:latin typeface="Arial" panose="020B0604020202020204" pitchFamily="34" charset="0"/>
              </a:rPr>
              <a:t>Lorem ipsum dolor sit amet, consectetur adipiscing elit, sed do eiusmod te mpor incididunt ut labore et dolore magna aliqua. Ut enim ad minim veni am, quis nostr ud exercitation ullamco laboris nisi ut aliquip ex ea commodo consequat. Lorem ipsum dolor sit amet. </a:t>
            </a:r>
          </a:p>
        </p:txBody>
      </p:sp>
    </p:spTree>
  </p:cSld>
  <p:clrMapOvr>
    <a:masterClrMapping/>
  </p:clrMapOvr>
  <mc:AlternateContent xmlns:mc="http://schemas.openxmlformats.org/markup-compatibility/2006" xmlns:p14="http://schemas.microsoft.com/office/powerpoint/2010/main">
    <mc:Choice Requires="p14">
      <p:transition spd="slow" p14:dur="1600" advClick="0" advTm="1675">
        <p14:prism isContent="1" isInverted="1"/>
      </p:transition>
    </mc:Choice>
    <mc:Fallback xmlns="">
      <p:transition spd="slow" advClick="0" advTm="16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000" fill="hold"/>
                                        <p:tgtEl>
                                          <p:spTgt spid="49"/>
                                        </p:tgtEl>
                                        <p:attrNameLst>
                                          <p:attrName>ppt_x</p:attrName>
                                        </p:attrNameLst>
                                      </p:cBhvr>
                                      <p:tavLst>
                                        <p:tav tm="0">
                                          <p:val>
                                            <p:strVal val="#ppt_x-.2"/>
                                          </p:val>
                                        </p:tav>
                                        <p:tav tm="100000">
                                          <p:val>
                                            <p:strVal val="#ppt_x"/>
                                          </p:val>
                                        </p:tav>
                                      </p:tavLst>
                                    </p:anim>
                                    <p:anim calcmode="lin" valueType="num">
                                      <p:cBhvr>
                                        <p:cTn id="13"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ppt_x</p:attrName>
                                        </p:attrNameLst>
                                      </p:cBhvr>
                                      <p:tavLst>
                                        <p:tav tm="0">
                                          <p:val>
                                            <p:strVal val="#ppt_x-.2"/>
                                          </p:val>
                                        </p:tav>
                                        <p:tav tm="100000">
                                          <p:val>
                                            <p:strVal val="#ppt_x"/>
                                          </p:val>
                                        </p:tav>
                                      </p:tavLst>
                                    </p:anim>
                                    <p:anim calcmode="lin" valueType="num">
                                      <p:cBhvr>
                                        <p:cTn id="18"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1000" fill="hold"/>
                                        <p:tgtEl>
                                          <p:spTgt spid="50"/>
                                        </p:tgtEl>
                                        <p:attrNameLst>
                                          <p:attrName>ppt_x</p:attrName>
                                        </p:attrNameLst>
                                      </p:cBhvr>
                                      <p:tavLst>
                                        <p:tav tm="0">
                                          <p:val>
                                            <p:strVal val="#ppt_x-.2"/>
                                          </p:val>
                                        </p:tav>
                                        <p:tav tm="100000">
                                          <p:val>
                                            <p:strVal val="#ppt_x"/>
                                          </p:val>
                                        </p:tav>
                                      </p:tavLst>
                                    </p:anim>
                                    <p:anim calcmode="lin" valueType="num">
                                      <p:cBhvr>
                                        <p:cTn id="2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0"/>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ppt_x</p:attrName>
                                        </p:attrNameLst>
                                      </p:cBhvr>
                                      <p:tavLst>
                                        <p:tav tm="0">
                                          <p:val>
                                            <p:strVal val="#ppt_x"/>
                                          </p:val>
                                        </p:tav>
                                        <p:tav tm="100000">
                                          <p:val>
                                            <p:strVal val="#ppt_x"/>
                                          </p:val>
                                        </p:tav>
                                      </p:tavLst>
                                    </p:anim>
                                    <p:anim calcmode="lin" valueType="num">
                                      <p:cBhvr>
                                        <p:cTn id="28" dur="500" fill="hold"/>
                                        <p:tgtEl>
                                          <p:spTgt spid="4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ppt_x"/>
                                          </p:val>
                                        </p:tav>
                                        <p:tav tm="100000">
                                          <p:val>
                                            <p:strVal val="#ppt_x"/>
                                          </p:val>
                                        </p:tav>
                                      </p:tavLst>
                                    </p:anim>
                                    <p:anim calcmode="lin" valueType="num">
                                      <p:cBhvr>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p:bldP spid="49" grpId="0" animBg="1"/>
      <p:bldP spid="50" grpId="0" animBg="1"/>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六边形 8"/>
          <p:cNvSpPr/>
          <p:nvPr/>
        </p:nvSpPr>
        <p:spPr>
          <a:xfrm rot="5400000">
            <a:off x="8292162" y="2074336"/>
            <a:ext cx="2133524" cy="1839245"/>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5400000">
            <a:off x="9261229" y="3897733"/>
            <a:ext cx="2133524" cy="1839245"/>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5400000">
            <a:off x="7317013" y="3901252"/>
            <a:ext cx="2133524" cy="1839245"/>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06692" y="3193863"/>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2806692" y="3544031"/>
            <a:ext cx="4178084"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p>
        </p:txBody>
      </p:sp>
      <p:sp>
        <p:nvSpPr>
          <p:cNvPr id="17" name="文本框 16"/>
          <p:cNvSpPr txBox="1"/>
          <p:nvPr/>
        </p:nvSpPr>
        <p:spPr>
          <a:xfrm>
            <a:off x="2806692" y="4283275"/>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8" name="矩形 17"/>
          <p:cNvSpPr/>
          <p:nvPr/>
        </p:nvSpPr>
        <p:spPr>
          <a:xfrm>
            <a:off x="2806692" y="4633443"/>
            <a:ext cx="4178084"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p>
        </p:txBody>
      </p:sp>
      <p:sp>
        <p:nvSpPr>
          <p:cNvPr id="20" name="文本框 19"/>
          <p:cNvSpPr txBox="1"/>
          <p:nvPr/>
        </p:nvSpPr>
        <p:spPr>
          <a:xfrm>
            <a:off x="2806692" y="5282095"/>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2806692" y="5632263"/>
            <a:ext cx="4178084"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p>
        </p:txBody>
      </p:sp>
      <p:sp>
        <p:nvSpPr>
          <p:cNvPr id="22" name="矩形 21"/>
          <p:cNvSpPr/>
          <p:nvPr/>
        </p:nvSpPr>
        <p:spPr>
          <a:xfrm>
            <a:off x="2193201" y="1882308"/>
            <a:ext cx="3488391" cy="523220"/>
          </a:xfrm>
          <a:prstGeom prst="rect">
            <a:avLst/>
          </a:prstGeom>
        </p:spPr>
        <p:txBody>
          <a:bodyPr wrap="none">
            <a:spAutoFit/>
          </a:bodyPr>
          <a:lstStyle/>
          <a:p>
            <a:r>
              <a:rPr lang="en-US" altLang="zh-CN" sz="2800" dirty="0">
                <a:solidFill>
                  <a:srgbClr val="131313"/>
                </a:solidFill>
                <a:latin typeface="Arial" panose="020B0604020202020204" pitchFamily="34" charset="0"/>
                <a:ea typeface="微软雅黑 Light" panose="020B0502040204020203" charset="-122"/>
                <a:cs typeface="Arial" panose="020B0604020202020204" pitchFamily="34" charset="0"/>
              </a:rPr>
              <a:t>YOUR TITLE HERE </a:t>
            </a:r>
            <a:endParaRPr lang="zh-CN" altLang="en-US" sz="2800" dirty="0"/>
          </a:p>
        </p:txBody>
      </p:sp>
      <p:sp>
        <p:nvSpPr>
          <p:cNvPr id="23" name="矩形 22"/>
          <p:cNvSpPr/>
          <p:nvPr/>
        </p:nvSpPr>
        <p:spPr>
          <a:xfrm>
            <a:off x="2193200" y="2402356"/>
            <a:ext cx="5558984"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917" y="4060721"/>
            <a:ext cx="896379" cy="896379"/>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5004" y="4102626"/>
            <a:ext cx="854474" cy="854474"/>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4994" y="2124057"/>
            <a:ext cx="1127859" cy="1127859"/>
          </a:xfrm>
          <a:prstGeom prst="rect">
            <a:avLst/>
          </a:prstGeom>
        </p:spPr>
      </p:pic>
      <p:sp>
        <p:nvSpPr>
          <p:cNvPr id="28" name="文本框 27"/>
          <p:cNvSpPr txBox="1"/>
          <p:nvPr/>
        </p:nvSpPr>
        <p:spPr>
          <a:xfrm>
            <a:off x="7536160" y="5105348"/>
            <a:ext cx="1664110" cy="307777"/>
          </a:xfrm>
          <a:prstGeom prst="rect">
            <a:avLst/>
          </a:prstGeom>
          <a:noFill/>
        </p:spPr>
        <p:txBody>
          <a:bodyPr wrap="none" rtlCol="0">
            <a:spAutoFit/>
          </a:bodyPr>
          <a:lstStyle/>
          <a:p>
            <a:r>
              <a:rPr lang="en-US" altLang="zh-CN" sz="1400" dirty="0">
                <a:solidFill>
                  <a:schemeClr val="bg1"/>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9" name="文本框 28"/>
          <p:cNvSpPr txBox="1"/>
          <p:nvPr/>
        </p:nvSpPr>
        <p:spPr>
          <a:xfrm>
            <a:off x="8526868" y="3348541"/>
            <a:ext cx="1664110" cy="307777"/>
          </a:xfrm>
          <a:prstGeom prst="rect">
            <a:avLst/>
          </a:prstGeom>
          <a:noFill/>
        </p:spPr>
        <p:txBody>
          <a:bodyPr wrap="none" rtlCol="0">
            <a:spAutoFit/>
          </a:bodyPr>
          <a:lstStyle/>
          <a:p>
            <a:r>
              <a:rPr lang="en-US" altLang="zh-CN" sz="1400" dirty="0">
                <a:solidFill>
                  <a:schemeClr val="bg1"/>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30" name="文本框 29"/>
          <p:cNvSpPr txBox="1"/>
          <p:nvPr/>
        </p:nvSpPr>
        <p:spPr>
          <a:xfrm>
            <a:off x="9498130" y="5112831"/>
            <a:ext cx="1664110" cy="307777"/>
          </a:xfrm>
          <a:prstGeom prst="rect">
            <a:avLst/>
          </a:prstGeom>
          <a:noFill/>
        </p:spPr>
        <p:txBody>
          <a:bodyPr wrap="none" rtlCol="0">
            <a:spAutoFit/>
          </a:bodyPr>
          <a:lstStyle/>
          <a:p>
            <a:r>
              <a:rPr lang="en-US" altLang="zh-CN" sz="1400" dirty="0">
                <a:solidFill>
                  <a:schemeClr val="bg1"/>
                </a:solidFill>
                <a:latin typeface="Arial" panose="020B0604020202020204" pitchFamily="34" charset="0"/>
                <a:ea typeface="等线" panose="02010600030101010101" pitchFamily="2" charset="-122"/>
                <a:cs typeface="Arial" panose="020B0604020202020204" pitchFamily="34" charset="0"/>
              </a:rPr>
              <a:t>ADD YOUR TITLE</a:t>
            </a:r>
          </a:p>
        </p:txBody>
      </p:sp>
      <p:grpSp>
        <p:nvGrpSpPr>
          <p:cNvPr id="2" name="组合 1"/>
          <p:cNvGrpSpPr/>
          <p:nvPr/>
        </p:nvGrpSpPr>
        <p:grpSpPr>
          <a:xfrm>
            <a:off x="2193202" y="3232749"/>
            <a:ext cx="471094" cy="546469"/>
            <a:chOff x="6633018" y="3026546"/>
            <a:chExt cx="471094" cy="546469"/>
          </a:xfrm>
        </p:grpSpPr>
        <p:sp>
          <p:nvSpPr>
            <p:cNvPr id="12" name="六边形 11"/>
            <p:cNvSpPr/>
            <p:nvPr/>
          </p:nvSpPr>
          <p:spPr>
            <a:xfrm rot="5400000">
              <a:off x="6595330" y="3064234"/>
              <a:ext cx="546469" cy="471094"/>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1" name="图片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8006" y="3055083"/>
              <a:ext cx="434435" cy="434435"/>
            </a:xfrm>
            <a:prstGeom prst="rect">
              <a:avLst/>
            </a:prstGeom>
          </p:spPr>
        </p:pic>
      </p:grpSp>
      <p:grpSp>
        <p:nvGrpSpPr>
          <p:cNvPr id="3" name="组合 2"/>
          <p:cNvGrpSpPr/>
          <p:nvPr/>
        </p:nvGrpSpPr>
        <p:grpSpPr>
          <a:xfrm>
            <a:off x="2193202" y="4322161"/>
            <a:ext cx="471094" cy="546469"/>
            <a:chOff x="6633018" y="4322690"/>
            <a:chExt cx="471094" cy="546469"/>
          </a:xfrm>
        </p:grpSpPr>
        <p:sp>
          <p:nvSpPr>
            <p:cNvPr id="16" name="六边形 15"/>
            <p:cNvSpPr/>
            <p:nvPr/>
          </p:nvSpPr>
          <p:spPr>
            <a:xfrm rot="5400000">
              <a:off x="6595330" y="4360378"/>
              <a:ext cx="546469" cy="471094"/>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918" y="4412661"/>
              <a:ext cx="356609" cy="356609"/>
            </a:xfrm>
            <a:prstGeom prst="rect">
              <a:avLst/>
            </a:prstGeom>
          </p:spPr>
        </p:pic>
      </p:grpSp>
      <p:grpSp>
        <p:nvGrpSpPr>
          <p:cNvPr id="4" name="组合 3"/>
          <p:cNvGrpSpPr/>
          <p:nvPr/>
        </p:nvGrpSpPr>
        <p:grpSpPr>
          <a:xfrm>
            <a:off x="2193202" y="5320981"/>
            <a:ext cx="471094" cy="546469"/>
            <a:chOff x="6633018" y="5474818"/>
            <a:chExt cx="471094" cy="546469"/>
          </a:xfrm>
        </p:grpSpPr>
        <p:sp>
          <p:nvSpPr>
            <p:cNvPr id="19" name="六边形 18"/>
            <p:cNvSpPr/>
            <p:nvPr/>
          </p:nvSpPr>
          <p:spPr>
            <a:xfrm rot="5400000">
              <a:off x="6595330" y="5512506"/>
              <a:ext cx="546469" cy="471094"/>
            </a:xfrm>
            <a:prstGeom prst="hexagon">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3" name="图片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1885" y="5572799"/>
              <a:ext cx="366652" cy="366652"/>
            </a:xfrm>
            <a:prstGeom prst="rect">
              <a:avLst/>
            </a:prstGeom>
          </p:spPr>
        </p:pic>
      </p:grpSp>
      <p:grpSp>
        <p:nvGrpSpPr>
          <p:cNvPr id="34" name="组合 33"/>
          <p:cNvGrpSpPr/>
          <p:nvPr/>
        </p:nvGrpSpPr>
        <p:grpSpPr>
          <a:xfrm>
            <a:off x="-14605" y="0"/>
            <a:ext cx="11223173" cy="3072858"/>
            <a:chOff x="-14605" y="0"/>
            <a:chExt cx="11223173" cy="3072858"/>
          </a:xfrm>
        </p:grpSpPr>
        <p:sp>
          <p:nvSpPr>
            <p:cNvPr id="35" name="椭圆 3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rotWithShape="1">
            <a:blip r:embed="rId9"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0" name="矩形 3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41" name="直接连接符 40"/>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864">
        <p14:prism isContent="1" isInverted="1"/>
      </p:transition>
    </mc:Choice>
    <mc:Fallback xmlns="">
      <p:transition spd="slow" advClick="0" advTm="28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125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125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125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16" presetClass="entr" presetSubtype="37" fill="hold" grpId="0" nodeType="withEffect">
                                  <p:stCondLst>
                                    <p:cond delay="15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500"/>
                                        <p:tgtEl>
                                          <p:spTgt spid="29"/>
                                        </p:tgtEl>
                                      </p:cBhvr>
                                    </p:animEffect>
                                  </p:childTnLst>
                                </p:cTn>
                              </p:par>
                              <p:par>
                                <p:cTn id="35" presetID="16" presetClass="entr" presetSubtype="37" fill="hold" grpId="0" nodeType="withEffect">
                                  <p:stCondLst>
                                    <p:cond delay="150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par>
                                <p:cTn id="38" presetID="16" presetClass="entr" presetSubtype="37" fill="hold" grpId="0" nodeType="withEffect">
                                  <p:stCondLst>
                                    <p:cond delay="1500"/>
                                  </p:stCondLst>
                                  <p:childTnLst>
                                    <p:set>
                                      <p:cBhvr>
                                        <p:cTn id="39" dur="1" fill="hold">
                                          <p:stCondLst>
                                            <p:cond delay="0"/>
                                          </p:stCondLst>
                                        </p:cTn>
                                        <p:tgtEl>
                                          <p:spTgt spid="30"/>
                                        </p:tgtEl>
                                        <p:attrNameLst>
                                          <p:attrName>style.visibility</p:attrName>
                                        </p:attrNameLst>
                                      </p:cBhvr>
                                      <p:to>
                                        <p:strVal val="visible"/>
                                      </p:to>
                                    </p:set>
                                    <p:animEffect transition="in" filter="barn(outVertical)">
                                      <p:cBhvr>
                                        <p:cTn id="40" dur="500"/>
                                        <p:tgtEl>
                                          <p:spTgt spid="30"/>
                                        </p:tgtEl>
                                      </p:cBhvr>
                                    </p:animEffect>
                                  </p:childTnLst>
                                </p:cTn>
                              </p:par>
                              <p:par>
                                <p:cTn id="41" presetID="2" presetClass="entr" presetSubtype="2" decel="100000" fill="hold" grpId="0" nodeType="withEffect">
                                  <p:stCondLst>
                                    <p:cond delay="200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250"/>
                                  </p:stCondLst>
                                  <p:iterate type="lt">
                                    <p:tmPct val="5000"/>
                                  </p:iterate>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4" fill="hold" grpId="0" nodeType="withEffect">
                                  <p:stCondLst>
                                    <p:cond delay="30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0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50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5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400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40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3000"/>
                                  </p:stCondLst>
                                  <p:childTnLst>
                                    <p:set>
                                      <p:cBhvr>
                                        <p:cTn id="74" dur="1" fill="hold">
                                          <p:stCondLst>
                                            <p:cond delay="0"/>
                                          </p:stCondLst>
                                        </p:cTn>
                                        <p:tgtEl>
                                          <p:spTgt spid="2"/>
                                        </p:tgtEl>
                                        <p:attrNameLst>
                                          <p:attrName>style.visibility</p:attrName>
                                        </p:attrNameLst>
                                      </p:cBhvr>
                                      <p:to>
                                        <p:strVal val="visible"/>
                                      </p:to>
                                    </p:set>
                                    <p:anim calcmode="lin" valueType="num">
                                      <p:cBhvr additive="base">
                                        <p:cTn id="75" dur="500" fill="hold"/>
                                        <p:tgtEl>
                                          <p:spTgt spid="2"/>
                                        </p:tgtEl>
                                        <p:attrNameLst>
                                          <p:attrName>ppt_x</p:attrName>
                                        </p:attrNameLst>
                                      </p:cBhvr>
                                      <p:tavLst>
                                        <p:tav tm="0">
                                          <p:val>
                                            <p:strVal val="#ppt_x"/>
                                          </p:val>
                                        </p:tav>
                                        <p:tav tm="100000">
                                          <p:val>
                                            <p:strVal val="#ppt_x"/>
                                          </p:val>
                                        </p:tav>
                                      </p:tavLst>
                                    </p:anim>
                                    <p:anim calcmode="lin" valueType="num">
                                      <p:cBhvr additive="base">
                                        <p:cTn id="76" dur="500" fill="hold"/>
                                        <p:tgtEl>
                                          <p:spTgt spid="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50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400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p:bldP spid="15" grpId="0"/>
      <p:bldP spid="17" grpId="0"/>
      <p:bldP spid="18" grpId="0"/>
      <p:bldP spid="20" grpId="0"/>
      <p:bldP spid="21" grpId="0"/>
      <p:bldP spid="22" grpId="0"/>
      <p:bldP spid="23"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605" y="0"/>
            <a:ext cx="11223173" cy="3072858"/>
            <a:chOff x="-14605" y="0"/>
            <a:chExt cx="11223173" cy="3072858"/>
          </a:xfrm>
        </p:grpSpPr>
        <p:sp>
          <p:nvSpPr>
            <p:cNvPr id="25" name="椭圆 2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矩形 27"/>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9" name="直接连接符 28"/>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4990" y="3645024"/>
            <a:ext cx="6975086"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991544" y="3537012"/>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367808" y="3537012"/>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88088" y="1986887"/>
            <a:ext cx="3316274" cy="331627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圆角 12"/>
          <p:cNvSpPr/>
          <p:nvPr/>
        </p:nvSpPr>
        <p:spPr>
          <a:xfrm>
            <a:off x="1989456" y="2780928"/>
            <a:ext cx="1333192" cy="436094"/>
          </a:xfrm>
          <a:prstGeom prst="roundRect">
            <a:avLst>
              <a:gd name="adj" fmla="val 12504"/>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05 TITLE</a:t>
            </a:r>
            <a:endParaRPr lang="zh-CN" altLang="en-US" sz="2000" dirty="0">
              <a:latin typeface="Arial" panose="020B0604020202020204" pitchFamily="34" charset="0"/>
              <a:cs typeface="Arial" panose="020B0604020202020204" pitchFamily="34" charset="0"/>
            </a:endParaRPr>
          </a:p>
        </p:txBody>
      </p:sp>
      <p:sp>
        <p:nvSpPr>
          <p:cNvPr id="14" name="矩形: 圆角 13"/>
          <p:cNvSpPr/>
          <p:nvPr/>
        </p:nvSpPr>
        <p:spPr>
          <a:xfrm>
            <a:off x="4474776" y="2780928"/>
            <a:ext cx="1333192" cy="436094"/>
          </a:xfrm>
          <a:prstGeom prst="roundRect">
            <a:avLst>
              <a:gd name="adj" fmla="val 12504"/>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Arial" panose="020B0604020202020204" pitchFamily="34" charset="0"/>
                <a:cs typeface="Arial" panose="020B0604020202020204" pitchFamily="34" charset="0"/>
              </a:rPr>
              <a:t>06 TITLE</a:t>
            </a:r>
            <a:endParaRPr lang="zh-CN" altLang="en-US" sz="2000" dirty="0">
              <a:latin typeface="Arial" panose="020B0604020202020204" pitchFamily="34" charset="0"/>
              <a:cs typeface="Arial" panose="020B0604020202020204" pitchFamily="34" charset="0"/>
            </a:endParaRPr>
          </a:p>
        </p:txBody>
      </p:sp>
      <p:sp>
        <p:nvSpPr>
          <p:cNvPr id="15" name="矩形 14"/>
          <p:cNvSpPr/>
          <p:nvPr/>
        </p:nvSpPr>
        <p:spPr>
          <a:xfrm>
            <a:off x="1982991" y="5013176"/>
            <a:ext cx="2056060" cy="1077218"/>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16" name="矩形 15"/>
          <p:cNvSpPr/>
          <p:nvPr/>
        </p:nvSpPr>
        <p:spPr>
          <a:xfrm>
            <a:off x="4471988" y="5013176"/>
            <a:ext cx="2056060" cy="1077218"/>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7454" y="3838853"/>
            <a:ext cx="1088506" cy="1088506"/>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379" y="3752000"/>
            <a:ext cx="1194269" cy="1194269"/>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7945" y="2190019"/>
            <a:ext cx="1561981" cy="1561981"/>
          </a:xfrm>
          <a:prstGeom prst="rect">
            <a:avLst/>
          </a:prstGeom>
        </p:spPr>
      </p:pic>
      <p:sp>
        <p:nvSpPr>
          <p:cNvPr id="20" name="矩形 19"/>
          <p:cNvSpPr/>
          <p:nvPr/>
        </p:nvSpPr>
        <p:spPr>
          <a:xfrm>
            <a:off x="7593725" y="3677085"/>
            <a:ext cx="2087110" cy="369332"/>
          </a:xfrm>
          <a:prstGeom prst="rect">
            <a:avLst/>
          </a:prstGeom>
        </p:spPr>
        <p:txBody>
          <a:bodyPr wrap="none">
            <a:spAutoFit/>
          </a:bodyPr>
          <a:lstStyle/>
          <a:p>
            <a:r>
              <a:rPr lang="en-US" altLang="zh-CN" dirty="0">
                <a:solidFill>
                  <a:schemeClr val="bg1"/>
                </a:solidFill>
                <a:latin typeface="Arial" panose="020B0604020202020204" pitchFamily="34" charset="0"/>
                <a:ea typeface="微软雅黑 Light" panose="020B0502040204020203" charset="-122"/>
                <a:cs typeface="Arial" panose="020B0604020202020204" pitchFamily="34" charset="0"/>
              </a:rPr>
              <a:t>ADD YOUR TITLE</a:t>
            </a:r>
            <a:endParaRPr lang="zh-CN" altLang="en-US" dirty="0">
              <a:solidFill>
                <a:schemeClr val="bg1"/>
              </a:solidFill>
            </a:endParaRPr>
          </a:p>
        </p:txBody>
      </p:sp>
      <p:sp>
        <p:nvSpPr>
          <p:cNvPr id="21" name="矩形 20"/>
          <p:cNvSpPr/>
          <p:nvPr/>
        </p:nvSpPr>
        <p:spPr>
          <a:xfrm>
            <a:off x="7320136" y="4077072"/>
            <a:ext cx="2528091" cy="830997"/>
          </a:xfrm>
          <a:prstGeom prst="rect">
            <a:avLst/>
          </a:prstGeom>
        </p:spPr>
        <p:txBody>
          <a:bodyPr wrap="square">
            <a:spAutoFit/>
          </a:bodyPr>
          <a:lstStyle/>
          <a:p>
            <a:pPr algn="ctr"/>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75">
        <p14:prism isContent="1" isInverted="1"/>
      </p:transition>
    </mc:Choice>
    <mc:Fallback xmlns="">
      <p:transition spd="slow" advClick="0" advTm="20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7"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47"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7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16" presetClass="entr" presetSubtype="37"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barn(outVertical)">
                                      <p:cBhvr>
                                        <p:cTn id="52" dur="500"/>
                                        <p:tgtEl>
                                          <p:spTgt spid="20"/>
                                        </p:tgtEl>
                                      </p:cBhvr>
                                    </p:animEffect>
                                  </p:childTnLst>
                                </p:cTn>
                              </p:par>
                              <p:par>
                                <p:cTn id="53" presetID="22" presetClass="entr" presetSubtype="4" fill="hold" grpId="0" nodeType="withEffect">
                                  <p:stCondLst>
                                    <p:cond delay="125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5" grpId="0"/>
      <p:bldP spid="16"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4605" y="0"/>
            <a:ext cx="11223173" cy="3072858"/>
            <a:chOff x="-14605" y="0"/>
            <a:chExt cx="11223173" cy="3072858"/>
          </a:xfrm>
        </p:grpSpPr>
        <p:sp>
          <p:nvSpPr>
            <p:cNvPr id="24" name="椭圆 2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7" name="矩形 2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8" name="直接连接符 2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839416" y="4025969"/>
            <a:ext cx="1388009" cy="338554"/>
          </a:xfrm>
          <a:prstGeom prst="rect">
            <a:avLst/>
          </a:prstGeom>
          <a:noFill/>
        </p:spPr>
        <p:txBody>
          <a:bodyPr wrap="none" rtlCol="0">
            <a:spAutoFit/>
          </a:bodyPr>
          <a:lstStyle/>
          <a:p>
            <a:r>
              <a:rPr lang="en-US" altLang="zh-CN" sz="16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3" name="矩形 12"/>
          <p:cNvSpPr/>
          <p:nvPr/>
        </p:nvSpPr>
        <p:spPr>
          <a:xfrm>
            <a:off x="839417" y="4418528"/>
            <a:ext cx="2520279" cy="738664"/>
          </a:xfrm>
          <a:prstGeom prst="rect">
            <a:avLst/>
          </a:prstGeom>
        </p:spPr>
        <p:txBody>
          <a:bodyPr wrap="square">
            <a:spAutoFit/>
          </a:bodyPr>
          <a:lstStyle/>
          <a:p>
            <a:r>
              <a:rPr lang="en-US" altLang="zh-CN" sz="14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solidFill>
                <a:schemeClr val="tx1">
                  <a:lumMod val="85000"/>
                  <a:lumOff val="15000"/>
                </a:schemeClr>
              </a:solidFill>
            </a:endParaRPr>
          </a:p>
        </p:txBody>
      </p:sp>
      <p:sp>
        <p:nvSpPr>
          <p:cNvPr id="14" name="文本框 13"/>
          <p:cNvSpPr txBox="1"/>
          <p:nvPr/>
        </p:nvSpPr>
        <p:spPr>
          <a:xfrm>
            <a:off x="3863752" y="4005669"/>
            <a:ext cx="1388009" cy="338554"/>
          </a:xfrm>
          <a:prstGeom prst="rect">
            <a:avLst/>
          </a:prstGeom>
          <a:noFill/>
        </p:spPr>
        <p:txBody>
          <a:bodyPr wrap="none" rtlCol="0">
            <a:spAutoFit/>
          </a:bodyPr>
          <a:lstStyle/>
          <a:p>
            <a:r>
              <a:rPr lang="en-US" altLang="zh-CN" sz="16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3863753" y="4398228"/>
            <a:ext cx="2520279" cy="738664"/>
          </a:xfrm>
          <a:prstGeom prst="rect">
            <a:avLst/>
          </a:prstGeom>
        </p:spPr>
        <p:txBody>
          <a:bodyPr wrap="square">
            <a:spAutoFit/>
          </a:bodyPr>
          <a:lstStyle/>
          <a:p>
            <a:r>
              <a:rPr lang="en-US" altLang="zh-CN" sz="14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solidFill>
                <a:schemeClr val="tx1">
                  <a:lumMod val="85000"/>
                  <a:lumOff val="15000"/>
                </a:schemeClr>
              </a:solidFill>
            </a:endParaRPr>
          </a:p>
        </p:txBody>
      </p:sp>
      <p:grpSp>
        <p:nvGrpSpPr>
          <p:cNvPr id="2" name="组合 1"/>
          <p:cNvGrpSpPr/>
          <p:nvPr/>
        </p:nvGrpSpPr>
        <p:grpSpPr>
          <a:xfrm>
            <a:off x="839416" y="2876432"/>
            <a:ext cx="959855" cy="959855"/>
            <a:chOff x="839416" y="4029244"/>
            <a:chExt cx="959855" cy="959855"/>
          </a:xfrm>
        </p:grpSpPr>
        <p:sp>
          <p:nvSpPr>
            <p:cNvPr id="10" name="椭圆 9"/>
            <p:cNvSpPr/>
            <p:nvPr/>
          </p:nvSpPr>
          <p:spPr>
            <a:xfrm>
              <a:off x="839416" y="4029244"/>
              <a:ext cx="959855" cy="959855"/>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991" y="4110033"/>
              <a:ext cx="746733" cy="746733"/>
            </a:xfrm>
            <a:prstGeom prst="rect">
              <a:avLst/>
            </a:prstGeom>
            <a:ln>
              <a:noFill/>
            </a:ln>
          </p:spPr>
        </p:pic>
      </p:grpSp>
      <p:grpSp>
        <p:nvGrpSpPr>
          <p:cNvPr id="3" name="组合 2"/>
          <p:cNvGrpSpPr/>
          <p:nvPr/>
        </p:nvGrpSpPr>
        <p:grpSpPr>
          <a:xfrm>
            <a:off x="3863752" y="2900509"/>
            <a:ext cx="959855" cy="959855"/>
            <a:chOff x="3863752" y="4053321"/>
            <a:chExt cx="959855" cy="959855"/>
          </a:xfrm>
        </p:grpSpPr>
        <p:sp>
          <p:nvSpPr>
            <p:cNvPr id="11" name="椭圆 10"/>
            <p:cNvSpPr/>
            <p:nvPr/>
          </p:nvSpPr>
          <p:spPr>
            <a:xfrm>
              <a:off x="3863752" y="4053321"/>
              <a:ext cx="959855" cy="959855"/>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841" y="4205942"/>
              <a:ext cx="680399" cy="680399"/>
            </a:xfrm>
            <a:prstGeom prst="rect">
              <a:avLst/>
            </a:prstGeom>
            <a:ln>
              <a:noFill/>
            </a:ln>
          </p:spPr>
        </p:pic>
      </p:grpSp>
      <p:sp>
        <p:nvSpPr>
          <p:cNvPr id="18" name="等腰三角形 17"/>
          <p:cNvSpPr/>
          <p:nvPr/>
        </p:nvSpPr>
        <p:spPr>
          <a:xfrm rot="10800000">
            <a:off x="8869637" y="4870090"/>
            <a:ext cx="216024" cy="186228"/>
          </a:xfrm>
          <a:prstGeom prst="triangl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009085" y="5157192"/>
            <a:ext cx="2047355" cy="461665"/>
          </a:xfrm>
          <a:prstGeom prst="rect">
            <a:avLst/>
          </a:prstGeom>
        </p:spPr>
        <p:txBody>
          <a:bodyPr wrap="none">
            <a:spAutoFit/>
          </a:bodyPr>
          <a:lstStyle/>
          <a:p>
            <a:r>
              <a:rPr lang="en-US" altLang="zh-CN" sz="2400" dirty="0">
                <a:solidFill>
                  <a:schemeClr val="tx1">
                    <a:lumMod val="85000"/>
                    <a:lumOff val="15000"/>
                  </a:schemeClr>
                </a:solidFill>
                <a:latin typeface="Arial" panose="020B0604020202020204" pitchFamily="34" charset="0"/>
                <a:ea typeface="微软雅黑 Light" panose="020B0502040204020203" charset="-122"/>
                <a:cs typeface="Arial" panose="020B0604020202020204" pitchFamily="34" charset="0"/>
              </a:rPr>
              <a:t>TITLE HERE </a:t>
            </a:r>
            <a:endParaRPr lang="zh-CN" altLang="en-US" sz="2400" dirty="0">
              <a:solidFill>
                <a:schemeClr val="tx1">
                  <a:lumMod val="85000"/>
                  <a:lumOff val="15000"/>
                </a:schemeClr>
              </a:solidFill>
            </a:endParaRPr>
          </a:p>
        </p:txBody>
      </p:sp>
      <p:sp>
        <p:nvSpPr>
          <p:cNvPr id="21" name="矩形 20"/>
          <p:cNvSpPr/>
          <p:nvPr/>
        </p:nvSpPr>
        <p:spPr>
          <a:xfrm>
            <a:off x="6672064" y="5610146"/>
            <a:ext cx="4824537" cy="584775"/>
          </a:xfrm>
          <a:prstGeom prst="rect">
            <a:avLst/>
          </a:prstGeom>
        </p:spPr>
        <p:txBody>
          <a:bodyPr wrap="square">
            <a:spAutoFit/>
          </a:bodyPr>
          <a:lstStyle/>
          <a:p>
            <a:pPr algn="ctr"/>
            <a:r>
              <a:rPr lang="en-US" altLang="zh-CN" sz="16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85000"/>
                  <a:lumOff val="15000"/>
                </a:schemeClr>
              </a:solidFill>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6080" y="1944216"/>
            <a:ext cx="4171392" cy="2780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671">
        <p14:prism isContent="1" isInverted="1"/>
      </p:transition>
    </mc:Choice>
    <mc:Fallback xmlns="">
      <p:transition spd="slow" advClick="0" advTm="36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7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7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7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16" presetClass="entr" presetSubtype="21" fill="hold" grpId="0" nodeType="withEffect">
                                  <p:stCondLst>
                                    <p:cond delay="375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1000"/>
                                        <p:tgtEl>
                                          <p:spTgt spid="20"/>
                                        </p:tgtEl>
                                      </p:cBhvr>
                                    </p:animEffect>
                                  </p:childTnLst>
                                </p:cTn>
                              </p:par>
                              <p:par>
                                <p:cTn id="43" presetID="16" presetClass="entr" presetSubtype="37" fill="hold" grpId="0" nodeType="withEffect">
                                  <p:stCondLst>
                                    <p:cond delay="450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请输入第三章标题</a:t>
            </a:r>
          </a:p>
        </p:txBody>
      </p:sp>
      <p:sp>
        <p:nvSpPr>
          <p:cNvPr id="26" name="文本框 25"/>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任意多边形: 形状 27"/>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2723">
        <p14:prism isContent="1" isInverted="1"/>
      </p:transition>
    </mc:Choice>
    <mc:Fallback xmlns="">
      <p:transition spd="slow" advClick="0" advTm="27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808720" y="4122508"/>
            <a:ext cx="1539845" cy="369332"/>
          </a:xfrm>
          <a:prstGeom prst="rect">
            <a:avLst/>
          </a:prstGeom>
          <a:noFill/>
        </p:spPr>
        <p:txBody>
          <a:bodyPr wrap="none" rtlCol="0">
            <a:spAutoFit/>
          </a:bodyPr>
          <a:lstStyle/>
          <a:p>
            <a:pPr algn="ctr"/>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1127448" y="4649262"/>
            <a:ext cx="2902388" cy="830997"/>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rgbClr val="53575A"/>
              </a:solidFill>
            </a:endParaRPr>
          </a:p>
        </p:txBody>
      </p:sp>
      <p:sp>
        <p:nvSpPr>
          <p:cNvPr id="20" name="文本框 19"/>
          <p:cNvSpPr txBox="1"/>
          <p:nvPr/>
        </p:nvSpPr>
        <p:spPr>
          <a:xfrm>
            <a:off x="4567042" y="5373222"/>
            <a:ext cx="1539845" cy="369332"/>
          </a:xfrm>
          <a:prstGeom prst="rect">
            <a:avLst/>
          </a:prstGeom>
          <a:noFill/>
        </p:spPr>
        <p:txBody>
          <a:bodyPr wrap="none" rtlCol="0">
            <a:spAutoFit/>
          </a:bodyPr>
          <a:lstStyle/>
          <a:p>
            <a:pPr algn="ctr"/>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3935760" y="5838363"/>
            <a:ext cx="2802407" cy="830997"/>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rgbClr val="53575A"/>
              </a:solidFill>
            </a:endParaRPr>
          </a:p>
        </p:txBody>
      </p:sp>
      <p:sp>
        <p:nvSpPr>
          <p:cNvPr id="22" name="矩形 21"/>
          <p:cNvSpPr/>
          <p:nvPr/>
        </p:nvSpPr>
        <p:spPr>
          <a:xfrm>
            <a:off x="1966937" y="2307812"/>
            <a:ext cx="1223412" cy="769441"/>
          </a:xfrm>
          <a:prstGeom prst="rect">
            <a:avLst/>
          </a:prstGeom>
        </p:spPr>
        <p:txBody>
          <a:bodyPr wrap="none">
            <a:spAutoFit/>
          </a:bodyPr>
          <a:lstStyle/>
          <a:p>
            <a:pPr algn="ctr"/>
            <a:r>
              <a:rPr lang="en-US" altLang="zh-CN" sz="4400" dirty="0">
                <a:solidFill>
                  <a:srgbClr val="131313"/>
                </a:solidFill>
                <a:latin typeface="Arial" panose="020B0604020202020204" pitchFamily="34" charset="0"/>
                <a:ea typeface="等线" panose="02010600030101010101" pitchFamily="2" charset="-122"/>
                <a:cs typeface="Arial" panose="020B0604020202020204" pitchFamily="34" charset="0"/>
              </a:rPr>
              <a:t>45</a:t>
            </a:r>
            <a:r>
              <a:rPr lang="en-US" altLang="zh-CN" sz="3600" dirty="0">
                <a:solidFill>
                  <a:srgbClr val="131313"/>
                </a:solidFill>
                <a:latin typeface="Arial" panose="020B0604020202020204" pitchFamily="34" charset="0"/>
                <a:ea typeface="等线" panose="02010600030101010101" pitchFamily="2" charset="-122"/>
                <a:cs typeface="Arial" panose="020B0604020202020204" pitchFamily="34" charset="0"/>
              </a:rPr>
              <a:t>%</a:t>
            </a:r>
            <a:endParaRPr lang="zh-CN" altLang="en-US" sz="3600" dirty="0"/>
          </a:p>
        </p:txBody>
      </p:sp>
      <p:sp>
        <p:nvSpPr>
          <p:cNvPr id="23" name="矩形 22"/>
          <p:cNvSpPr/>
          <p:nvPr/>
        </p:nvSpPr>
        <p:spPr>
          <a:xfrm>
            <a:off x="4675717" y="3383844"/>
            <a:ext cx="1364476" cy="923330"/>
          </a:xfrm>
          <a:prstGeom prst="rect">
            <a:avLst/>
          </a:prstGeom>
        </p:spPr>
        <p:txBody>
          <a:bodyPr wrap="none">
            <a:spAutoFit/>
          </a:bodyPr>
          <a:lstStyle/>
          <a:p>
            <a:pPr algn="ctr"/>
            <a:r>
              <a:rPr lang="en-US" altLang="zh-CN" sz="54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68</a:t>
            </a:r>
            <a:r>
              <a:rPr lang="en-US" altLang="zh-CN" sz="3600" dirty="0">
                <a:solidFill>
                  <a:schemeClr val="tx1">
                    <a:lumMod val="85000"/>
                    <a:lumOff val="1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3600" dirty="0">
              <a:solidFill>
                <a:schemeClr val="tx1">
                  <a:lumMod val="85000"/>
                  <a:lumOff val="15000"/>
                </a:schemeClr>
              </a:solidFill>
            </a:endParaRPr>
          </a:p>
        </p:txBody>
      </p:sp>
      <p:sp>
        <p:nvSpPr>
          <p:cNvPr id="24" name="矩形 23"/>
          <p:cNvSpPr/>
          <p:nvPr/>
        </p:nvSpPr>
        <p:spPr>
          <a:xfrm>
            <a:off x="7241739" y="2294546"/>
            <a:ext cx="1107997" cy="646331"/>
          </a:xfrm>
          <a:prstGeom prst="rect">
            <a:avLst/>
          </a:prstGeom>
        </p:spPr>
        <p:txBody>
          <a:bodyPr wrap="none">
            <a:spAutoFit/>
          </a:bodyPr>
          <a:lstStyle/>
          <a:p>
            <a:pPr algn="ctr"/>
            <a:r>
              <a:rPr lang="en-US" altLang="zh-CN" sz="3600" dirty="0">
                <a:solidFill>
                  <a:srgbClr val="131313"/>
                </a:solidFill>
                <a:latin typeface="Arial" panose="020B0604020202020204" pitchFamily="34" charset="0"/>
                <a:ea typeface="等线" panose="02010600030101010101" pitchFamily="2" charset="-122"/>
                <a:cs typeface="Arial" panose="020B0604020202020204" pitchFamily="34" charset="0"/>
              </a:rPr>
              <a:t>32%</a:t>
            </a:r>
            <a:endParaRPr lang="zh-CN" altLang="en-US" sz="3600" dirty="0"/>
          </a:p>
        </p:txBody>
      </p:sp>
      <p:sp>
        <p:nvSpPr>
          <p:cNvPr id="25" name="矩形 24"/>
          <p:cNvSpPr/>
          <p:nvPr/>
        </p:nvSpPr>
        <p:spPr>
          <a:xfrm>
            <a:off x="9327648" y="3440151"/>
            <a:ext cx="1223413" cy="769441"/>
          </a:xfrm>
          <a:prstGeom prst="rect">
            <a:avLst/>
          </a:prstGeom>
        </p:spPr>
        <p:txBody>
          <a:bodyPr wrap="none">
            <a:spAutoFit/>
          </a:bodyPr>
          <a:lstStyle/>
          <a:p>
            <a:pPr algn="ctr"/>
            <a:r>
              <a:rPr lang="en-US" altLang="zh-CN" sz="4400" dirty="0">
                <a:solidFill>
                  <a:srgbClr val="131313"/>
                </a:solidFill>
                <a:latin typeface="Arial" panose="020B0604020202020204" pitchFamily="34" charset="0"/>
                <a:ea typeface="等线" panose="02010600030101010101" pitchFamily="2" charset="-122"/>
                <a:cs typeface="Arial" panose="020B0604020202020204" pitchFamily="34" charset="0"/>
              </a:rPr>
              <a:t>51</a:t>
            </a:r>
            <a:r>
              <a:rPr lang="en-US" altLang="zh-CN" sz="3600" dirty="0">
                <a:solidFill>
                  <a:srgbClr val="131313"/>
                </a:solidFill>
                <a:latin typeface="Arial" panose="020B0604020202020204" pitchFamily="34" charset="0"/>
                <a:ea typeface="等线" panose="02010600030101010101" pitchFamily="2" charset="-122"/>
                <a:cs typeface="Arial" panose="020B0604020202020204" pitchFamily="34" charset="0"/>
              </a:rPr>
              <a:t>%</a:t>
            </a:r>
            <a:endParaRPr lang="zh-CN" altLang="en-US" sz="3600" dirty="0"/>
          </a:p>
        </p:txBody>
      </p:sp>
      <p:sp>
        <p:nvSpPr>
          <p:cNvPr id="26" name="文本框 25"/>
          <p:cNvSpPr txBox="1"/>
          <p:nvPr/>
        </p:nvSpPr>
        <p:spPr>
          <a:xfrm>
            <a:off x="6954192" y="3712645"/>
            <a:ext cx="1539845" cy="369332"/>
          </a:xfrm>
          <a:prstGeom prst="rect">
            <a:avLst/>
          </a:prstGeom>
          <a:noFill/>
        </p:spPr>
        <p:txBody>
          <a:bodyPr wrap="none" rtlCol="0">
            <a:spAutoFit/>
          </a:bodyPr>
          <a:lstStyle/>
          <a:p>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7" name="矩形 26"/>
          <p:cNvSpPr/>
          <p:nvPr/>
        </p:nvSpPr>
        <p:spPr>
          <a:xfrm>
            <a:off x="6954193" y="4105204"/>
            <a:ext cx="1869863" cy="584775"/>
          </a:xfrm>
          <a:prstGeom prst="rect">
            <a:avLst/>
          </a:prstGeom>
        </p:spPr>
        <p:txBody>
          <a:bodyPr wrap="square">
            <a:spAutoFit/>
          </a:bodyPr>
          <a:lstStyle/>
          <a:p>
            <a:r>
              <a:rPr lang="en-US" altLang="zh-CN" sz="1600" dirty="0">
                <a:solidFill>
                  <a:srgbClr val="53575A"/>
                </a:solidFill>
                <a:latin typeface="等线" panose="02010600030101010101" pitchFamily="2" charset="-122"/>
                <a:ea typeface="等线" panose="02010600030101010101" pitchFamily="2" charset="-122"/>
              </a:rPr>
              <a:t>Click here to enter your text messages</a:t>
            </a:r>
            <a:endParaRPr lang="zh-CN" altLang="en-US" sz="1600" dirty="0">
              <a:solidFill>
                <a:srgbClr val="53575A"/>
              </a:solidFill>
            </a:endParaRPr>
          </a:p>
        </p:txBody>
      </p:sp>
      <p:sp>
        <p:nvSpPr>
          <p:cNvPr id="28" name="文本框 27"/>
          <p:cNvSpPr txBox="1"/>
          <p:nvPr/>
        </p:nvSpPr>
        <p:spPr>
          <a:xfrm>
            <a:off x="9192344" y="4997787"/>
            <a:ext cx="1539845" cy="369332"/>
          </a:xfrm>
          <a:prstGeom prst="rect">
            <a:avLst/>
          </a:prstGeom>
          <a:noFill/>
        </p:spPr>
        <p:txBody>
          <a:bodyPr wrap="none" rtlCol="0">
            <a:spAutoFit/>
          </a:bodyPr>
          <a:lstStyle/>
          <a:p>
            <a:r>
              <a:rPr lang="en-US" altLang="zh-CN"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9" name="矩形 28"/>
          <p:cNvSpPr/>
          <p:nvPr/>
        </p:nvSpPr>
        <p:spPr>
          <a:xfrm>
            <a:off x="8256240" y="5422865"/>
            <a:ext cx="3500715" cy="830997"/>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600" dirty="0">
              <a:solidFill>
                <a:srgbClr val="53575A"/>
              </a:solidFill>
            </a:endParaRPr>
          </a:p>
        </p:txBody>
      </p:sp>
      <p:grpSp>
        <p:nvGrpSpPr>
          <p:cNvPr id="2" name="组合 1"/>
          <p:cNvGrpSpPr/>
          <p:nvPr/>
        </p:nvGrpSpPr>
        <p:grpSpPr>
          <a:xfrm>
            <a:off x="1584246" y="1721483"/>
            <a:ext cx="1988795" cy="1988795"/>
            <a:chOff x="1584246" y="1632925"/>
            <a:chExt cx="1988795" cy="1988795"/>
          </a:xfrm>
        </p:grpSpPr>
        <p:sp>
          <p:nvSpPr>
            <p:cNvPr id="16" name="KSO_Shape"/>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0" name="椭圆 29"/>
            <p:cNvSpPr/>
            <p:nvPr/>
          </p:nvSpPr>
          <p:spPr>
            <a:xfrm>
              <a:off x="1866127" y="1931346"/>
              <a:ext cx="1424381" cy="1424381"/>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024340" y="2496904"/>
            <a:ext cx="2625251" cy="2625251"/>
            <a:chOff x="4024340" y="2408346"/>
            <a:chExt cx="2625251" cy="2625251"/>
          </a:xfrm>
        </p:grpSpPr>
        <p:sp>
          <p:nvSpPr>
            <p:cNvPr id="17" name="KSO_Shape"/>
            <p:cNvSpPr/>
            <p:nvPr/>
          </p:nvSpPr>
          <p:spPr bwMode="auto">
            <a:xfrm>
              <a:off x="4024340" y="2408346"/>
              <a:ext cx="2625251"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1" name="椭圆 30"/>
            <p:cNvSpPr/>
            <p:nvPr/>
          </p:nvSpPr>
          <p:spPr>
            <a:xfrm>
              <a:off x="4410129" y="2813806"/>
              <a:ext cx="1812741" cy="1812741"/>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8886167" y="2740784"/>
            <a:ext cx="2106377" cy="2106377"/>
            <a:chOff x="8886167" y="2652226"/>
            <a:chExt cx="2106377" cy="2106377"/>
          </a:xfrm>
        </p:grpSpPr>
        <p:sp>
          <p:nvSpPr>
            <p:cNvPr id="19" name="KSO_Shape"/>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2" name="椭圆 31"/>
            <p:cNvSpPr/>
            <p:nvPr/>
          </p:nvSpPr>
          <p:spPr>
            <a:xfrm>
              <a:off x="9192344" y="2954937"/>
              <a:ext cx="1504396" cy="1504396"/>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888088" y="1717358"/>
            <a:ext cx="1788097" cy="1788097"/>
            <a:chOff x="6888088" y="1628800"/>
            <a:chExt cx="1788097" cy="1788097"/>
          </a:xfrm>
        </p:grpSpPr>
        <p:sp>
          <p:nvSpPr>
            <p:cNvPr id="18" name="KSO_Shape"/>
            <p:cNvSpPr/>
            <p:nvPr/>
          </p:nvSpPr>
          <p:spPr bwMode="auto">
            <a:xfrm>
              <a:off x="6888088" y="1628800"/>
              <a:ext cx="1788097" cy="178809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3" name="椭圆 32"/>
            <p:cNvSpPr/>
            <p:nvPr/>
          </p:nvSpPr>
          <p:spPr>
            <a:xfrm>
              <a:off x="7149442" y="1902880"/>
              <a:ext cx="1266462" cy="1266462"/>
            </a:xfrm>
            <a:prstGeom prst="ellipse">
              <a:avLst/>
            </a:prstGeom>
            <a:noFill/>
            <a:ln w="12700">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14605" y="0"/>
            <a:ext cx="11223173" cy="3072858"/>
            <a:chOff x="-14605" y="0"/>
            <a:chExt cx="11223173" cy="3072858"/>
          </a:xfrm>
        </p:grpSpPr>
        <p:sp>
          <p:nvSpPr>
            <p:cNvPr id="37" name="椭圆 36"/>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0" name="矩形 3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41" name="直接连接符 40"/>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318">
        <p14:prism isContent="1" isInverted="1"/>
      </p:transition>
    </mc:Choice>
    <mc:Fallback xmlns="">
      <p:transition spd="slow" advClick="0" advTm="23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8" presetClass="emph" presetSubtype="0" repeatCount="indefinite" fill="hold" nodeType="withEffect">
                                  <p:stCondLst>
                                    <p:cond delay="1000"/>
                                  </p:stCondLst>
                                  <p:childTnLst>
                                    <p:animRot by="21600000">
                                      <p:cBhvr>
                                        <p:cTn id="9" dur="2000" fill="hold"/>
                                        <p:tgtEl>
                                          <p:spTgt spid="2"/>
                                        </p:tgtEl>
                                        <p:attrNameLst>
                                          <p:attrName>r</p:attrName>
                                        </p:attrNameLst>
                                      </p:cBhvr>
                                    </p:animRot>
                                  </p:childTnLst>
                                </p:cTn>
                              </p:par>
                              <p:par>
                                <p:cTn id="10" presetID="53" presetClass="entr" presetSubtype="16" fill="hold" grpId="0" nodeType="withEffect">
                                  <p:stCondLst>
                                    <p:cond delay="1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2000" fill="hold"/>
                                        <p:tgtEl>
                                          <p:spTgt spid="22"/>
                                        </p:tgtEl>
                                        <p:attrNameLst>
                                          <p:attrName>ppt_w</p:attrName>
                                        </p:attrNameLst>
                                      </p:cBhvr>
                                      <p:tavLst>
                                        <p:tav tm="0">
                                          <p:val>
                                            <p:fltVal val="0"/>
                                          </p:val>
                                        </p:tav>
                                        <p:tav tm="100000">
                                          <p:val>
                                            <p:strVal val="#ppt_w"/>
                                          </p:val>
                                        </p:tav>
                                      </p:tavLst>
                                    </p:anim>
                                    <p:anim calcmode="lin" valueType="num">
                                      <p:cBhvr>
                                        <p:cTn id="13" dur="2000" fill="hold"/>
                                        <p:tgtEl>
                                          <p:spTgt spid="22"/>
                                        </p:tgtEl>
                                        <p:attrNameLst>
                                          <p:attrName>ppt_h</p:attrName>
                                        </p:attrNameLst>
                                      </p:cBhvr>
                                      <p:tavLst>
                                        <p:tav tm="0">
                                          <p:val>
                                            <p:fltVal val="0"/>
                                          </p:val>
                                        </p:tav>
                                        <p:tav tm="100000">
                                          <p:val>
                                            <p:strVal val="#ppt_h"/>
                                          </p:val>
                                        </p:tav>
                                      </p:tavLst>
                                    </p:anim>
                                    <p:animEffect transition="in" filter="fade">
                                      <p:cBhvr>
                                        <p:cTn id="14" dur="2000"/>
                                        <p:tgtEl>
                                          <p:spTgt spid="22"/>
                                        </p:tgtEl>
                                      </p:cBhvr>
                                    </p:animEffect>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20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par>
                                <p:cTn id="28" presetID="8" presetClass="emph" presetSubtype="0" repeatCount="indefinite" fill="hold" nodeType="withEffect">
                                  <p:stCondLst>
                                    <p:cond delay="2000"/>
                                  </p:stCondLst>
                                  <p:childTnLst>
                                    <p:animRot by="21600000">
                                      <p:cBhvr>
                                        <p:cTn id="29" dur="2000" fill="hold"/>
                                        <p:tgtEl>
                                          <p:spTgt spid="3"/>
                                        </p:tgtEl>
                                        <p:attrNameLst>
                                          <p:attrName>r</p:attrName>
                                        </p:attrNameLst>
                                      </p:cBhvr>
                                    </p:animRot>
                                  </p:childTnLst>
                                </p:cTn>
                              </p:par>
                              <p:par>
                                <p:cTn id="30" presetID="53" presetClass="entr" presetSubtype="16" fill="hold" grpId="0" nodeType="withEffect">
                                  <p:stCondLst>
                                    <p:cond delay="2500"/>
                                  </p:stCondLst>
                                  <p:childTnLst>
                                    <p:set>
                                      <p:cBhvr>
                                        <p:cTn id="31" dur="1" fill="hold">
                                          <p:stCondLst>
                                            <p:cond delay="0"/>
                                          </p:stCondLst>
                                        </p:cTn>
                                        <p:tgtEl>
                                          <p:spTgt spid="23"/>
                                        </p:tgtEl>
                                        <p:attrNameLst>
                                          <p:attrName>style.visibility</p:attrName>
                                        </p:attrNameLst>
                                      </p:cBhvr>
                                      <p:to>
                                        <p:strVal val="visible"/>
                                      </p:to>
                                    </p:set>
                                    <p:anim calcmode="lin" valueType="num">
                                      <p:cBhvr>
                                        <p:cTn id="32" dur="2000" fill="hold"/>
                                        <p:tgtEl>
                                          <p:spTgt spid="23"/>
                                        </p:tgtEl>
                                        <p:attrNameLst>
                                          <p:attrName>ppt_w</p:attrName>
                                        </p:attrNameLst>
                                      </p:cBhvr>
                                      <p:tavLst>
                                        <p:tav tm="0">
                                          <p:val>
                                            <p:fltVal val="0"/>
                                          </p:val>
                                        </p:tav>
                                        <p:tav tm="100000">
                                          <p:val>
                                            <p:strVal val="#ppt_w"/>
                                          </p:val>
                                        </p:tav>
                                      </p:tavLst>
                                    </p:anim>
                                    <p:anim calcmode="lin" valueType="num">
                                      <p:cBhvr>
                                        <p:cTn id="33" dur="2000" fill="hold"/>
                                        <p:tgtEl>
                                          <p:spTgt spid="23"/>
                                        </p:tgtEl>
                                        <p:attrNameLst>
                                          <p:attrName>ppt_h</p:attrName>
                                        </p:attrNameLst>
                                      </p:cBhvr>
                                      <p:tavLst>
                                        <p:tav tm="0">
                                          <p:val>
                                            <p:fltVal val="0"/>
                                          </p:val>
                                        </p:tav>
                                        <p:tav tm="100000">
                                          <p:val>
                                            <p:strVal val="#ppt_h"/>
                                          </p:val>
                                        </p:tav>
                                      </p:tavLst>
                                    </p:anim>
                                    <p:animEffect transition="in" filter="fade">
                                      <p:cBhvr>
                                        <p:cTn id="34" dur="2000"/>
                                        <p:tgtEl>
                                          <p:spTgt spid="23"/>
                                        </p:tgtEl>
                                      </p:cBhvr>
                                    </p:animEffect>
                                  </p:childTnLst>
                                </p:cTn>
                              </p:par>
                              <p:par>
                                <p:cTn id="35" presetID="42" presetClass="entr" presetSubtype="0" fill="hold" grpId="0" nodeType="withEffect">
                                  <p:stCondLst>
                                    <p:cond delay="2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30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par>
                                <p:cTn id="48" presetID="8" presetClass="emph" presetSubtype="0" repeatCount="indefinite" fill="hold" nodeType="withEffect">
                                  <p:stCondLst>
                                    <p:cond delay="3000"/>
                                  </p:stCondLst>
                                  <p:childTnLst>
                                    <p:animRot by="21600000">
                                      <p:cBhvr>
                                        <p:cTn id="49" dur="2000" fill="hold"/>
                                        <p:tgtEl>
                                          <p:spTgt spid="6"/>
                                        </p:tgtEl>
                                        <p:attrNameLst>
                                          <p:attrName>r</p:attrName>
                                        </p:attrNameLst>
                                      </p:cBhvr>
                                    </p:animRot>
                                  </p:childTnLst>
                                </p:cTn>
                              </p:par>
                              <p:par>
                                <p:cTn id="50" presetID="53" presetClass="entr" presetSubtype="16" fill="hold" grpId="0" nodeType="withEffect">
                                  <p:stCondLst>
                                    <p:cond delay="35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2000" fill="hold"/>
                                        <p:tgtEl>
                                          <p:spTgt spid="24"/>
                                        </p:tgtEl>
                                        <p:attrNameLst>
                                          <p:attrName>ppt_w</p:attrName>
                                        </p:attrNameLst>
                                      </p:cBhvr>
                                      <p:tavLst>
                                        <p:tav tm="0">
                                          <p:val>
                                            <p:fltVal val="0"/>
                                          </p:val>
                                        </p:tav>
                                        <p:tav tm="100000">
                                          <p:val>
                                            <p:strVal val="#ppt_w"/>
                                          </p:val>
                                        </p:tav>
                                      </p:tavLst>
                                    </p:anim>
                                    <p:anim calcmode="lin" valueType="num">
                                      <p:cBhvr>
                                        <p:cTn id="53" dur="2000" fill="hold"/>
                                        <p:tgtEl>
                                          <p:spTgt spid="24"/>
                                        </p:tgtEl>
                                        <p:attrNameLst>
                                          <p:attrName>ppt_h</p:attrName>
                                        </p:attrNameLst>
                                      </p:cBhvr>
                                      <p:tavLst>
                                        <p:tav tm="0">
                                          <p:val>
                                            <p:fltVal val="0"/>
                                          </p:val>
                                        </p:tav>
                                        <p:tav tm="100000">
                                          <p:val>
                                            <p:strVal val="#ppt_h"/>
                                          </p:val>
                                        </p:tav>
                                      </p:tavLst>
                                    </p:anim>
                                    <p:animEffect transition="in" filter="fade">
                                      <p:cBhvr>
                                        <p:cTn id="54" dur="2000"/>
                                        <p:tgtEl>
                                          <p:spTgt spid="24"/>
                                        </p:tgtEl>
                                      </p:cBhvr>
                                    </p:animEffect>
                                  </p:childTnLst>
                                </p:cTn>
                              </p:par>
                              <p:par>
                                <p:cTn id="55" presetID="42" presetClass="entr" presetSubtype="0" fill="hold" grpId="0" nodeType="withEffect">
                                  <p:stCondLst>
                                    <p:cond delay="35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350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10" presetClass="entr" presetSubtype="0" fill="hold" nodeType="withEffect">
                                  <p:stCondLst>
                                    <p:cond delay="40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2000"/>
                                        <p:tgtEl>
                                          <p:spTgt spid="7"/>
                                        </p:tgtEl>
                                      </p:cBhvr>
                                    </p:animEffect>
                                  </p:childTnLst>
                                </p:cTn>
                              </p:par>
                              <p:par>
                                <p:cTn id="68" presetID="8" presetClass="emph" presetSubtype="0" repeatCount="indefinite" fill="hold" nodeType="withEffect">
                                  <p:stCondLst>
                                    <p:cond delay="4000"/>
                                  </p:stCondLst>
                                  <p:childTnLst>
                                    <p:animRot by="21600000">
                                      <p:cBhvr>
                                        <p:cTn id="69" dur="2000" fill="hold"/>
                                        <p:tgtEl>
                                          <p:spTgt spid="7"/>
                                        </p:tgtEl>
                                        <p:attrNameLst>
                                          <p:attrName>r</p:attrName>
                                        </p:attrNameLst>
                                      </p:cBhvr>
                                    </p:animRot>
                                  </p:childTnLst>
                                </p:cTn>
                              </p:par>
                              <p:par>
                                <p:cTn id="70" presetID="53" presetClass="entr" presetSubtype="16" fill="hold" grpId="0" nodeType="withEffect">
                                  <p:stCondLst>
                                    <p:cond delay="450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fltVal val="0"/>
                                          </p:val>
                                        </p:tav>
                                        <p:tav tm="100000">
                                          <p:val>
                                            <p:strVal val="#ppt_w"/>
                                          </p:val>
                                        </p:tav>
                                      </p:tavLst>
                                    </p:anim>
                                    <p:anim calcmode="lin" valueType="num">
                                      <p:cBhvr>
                                        <p:cTn id="73" dur="2000" fill="hold"/>
                                        <p:tgtEl>
                                          <p:spTgt spid="25"/>
                                        </p:tgtEl>
                                        <p:attrNameLst>
                                          <p:attrName>ppt_h</p:attrName>
                                        </p:attrNameLst>
                                      </p:cBhvr>
                                      <p:tavLst>
                                        <p:tav tm="0">
                                          <p:val>
                                            <p:fltVal val="0"/>
                                          </p:val>
                                        </p:tav>
                                        <p:tav tm="100000">
                                          <p:val>
                                            <p:strVal val="#ppt_h"/>
                                          </p:val>
                                        </p:tav>
                                      </p:tavLst>
                                    </p:anim>
                                    <p:animEffect transition="in" filter="fade">
                                      <p:cBhvr>
                                        <p:cTn id="74" dur="2000"/>
                                        <p:tgtEl>
                                          <p:spTgt spid="25"/>
                                        </p:tgtEl>
                                      </p:cBhvr>
                                    </p:animEffect>
                                  </p:childTnLst>
                                </p:cTn>
                              </p:par>
                              <p:par>
                                <p:cTn id="75" presetID="42" presetClass="entr" presetSubtype="0" fill="hold" grpId="0" nodeType="withEffect">
                                  <p:stCondLst>
                                    <p:cond delay="450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50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1919536" y="1806002"/>
            <a:ext cx="1905000" cy="1765300"/>
          </a:xfrm>
          <a:custGeom>
            <a:avLst/>
            <a:gdLst>
              <a:gd name="T0" fmla="*/ 416334317 w 5965"/>
              <a:gd name="T1" fmla="*/ 75815881 h 5525"/>
              <a:gd name="T2" fmla="*/ 416538070 w 5965"/>
              <a:gd name="T3" fmla="*/ 102142015 h 5525"/>
              <a:gd name="T4" fmla="*/ 412968551 w 5965"/>
              <a:gd name="T5" fmla="*/ 149998739 h 5525"/>
              <a:gd name="T6" fmla="*/ 415008322 w 5965"/>
              <a:gd name="T7" fmla="*/ 163264210 h 5525"/>
              <a:gd name="T8" fmla="*/ 420413859 w 5965"/>
              <a:gd name="T9" fmla="*/ 173672291 h 5525"/>
              <a:gd name="T10" fmla="*/ 424493721 w 5965"/>
              <a:gd name="T11" fmla="*/ 190712788 h 5525"/>
              <a:gd name="T12" fmla="*/ 423983698 w 5965"/>
              <a:gd name="T13" fmla="*/ 209080215 h 5525"/>
              <a:gd name="T14" fmla="*/ 420107909 w 5965"/>
              <a:gd name="T15" fmla="*/ 229590285 h 5525"/>
              <a:gd name="T16" fmla="*/ 413478254 w 5965"/>
              <a:gd name="T17" fmla="*/ 244691987 h 5525"/>
              <a:gd name="T18" fmla="*/ 407766767 w 5965"/>
              <a:gd name="T19" fmla="*/ 249590096 h 5525"/>
              <a:gd name="T20" fmla="*/ 397465396 w 5965"/>
              <a:gd name="T21" fmla="*/ 255814496 h 5525"/>
              <a:gd name="T22" fmla="*/ 392671758 w 5965"/>
              <a:gd name="T23" fmla="*/ 263977690 h 5525"/>
              <a:gd name="T24" fmla="*/ 390020087 w 5965"/>
              <a:gd name="T25" fmla="*/ 284385517 h 5525"/>
              <a:gd name="T26" fmla="*/ 387878120 w 5965"/>
              <a:gd name="T27" fmla="*/ 299385614 h 5525"/>
              <a:gd name="T28" fmla="*/ 380840638 w 5965"/>
              <a:gd name="T29" fmla="*/ 311222230 h 5525"/>
              <a:gd name="T30" fmla="*/ 372681234 w 5965"/>
              <a:gd name="T31" fmla="*/ 324079365 h 5525"/>
              <a:gd name="T32" fmla="*/ 387878120 w 5965"/>
              <a:gd name="T33" fmla="*/ 335099630 h 5525"/>
              <a:gd name="T34" fmla="*/ 404502878 w 5965"/>
              <a:gd name="T35" fmla="*/ 367242149 h 5525"/>
              <a:gd name="T36" fmla="*/ 414090473 w 5965"/>
              <a:gd name="T37" fmla="*/ 377956321 h 5525"/>
              <a:gd name="T38" fmla="*/ 487932935 w 5965"/>
              <a:gd name="T39" fmla="*/ 405201051 h 5525"/>
              <a:gd name="T40" fmla="*/ 557083956 w 5965"/>
              <a:gd name="T41" fmla="*/ 433568224 h 5525"/>
              <a:gd name="T42" fmla="*/ 582786287 w 5965"/>
              <a:gd name="T43" fmla="*/ 444180473 h 5525"/>
              <a:gd name="T44" fmla="*/ 595535256 w 5965"/>
              <a:gd name="T45" fmla="*/ 453160019 h 5525"/>
              <a:gd name="T46" fmla="*/ 604816582 w 5965"/>
              <a:gd name="T47" fmla="*/ 465710742 h 5525"/>
              <a:gd name="T48" fmla="*/ 607774521 w 5965"/>
              <a:gd name="T49" fmla="*/ 515098245 h 5525"/>
              <a:gd name="T50" fmla="*/ 204073 w 5965"/>
              <a:gd name="T51" fmla="*/ 563771320 h 5525"/>
              <a:gd name="T52" fmla="*/ 1427872 w 5965"/>
              <a:gd name="T53" fmla="*/ 479588397 h 5525"/>
              <a:gd name="T54" fmla="*/ 6323706 w 5965"/>
              <a:gd name="T55" fmla="*/ 461017121 h 5525"/>
              <a:gd name="T56" fmla="*/ 16930707 w 5965"/>
              <a:gd name="T57" fmla="*/ 449792689 h 5525"/>
              <a:gd name="T58" fmla="*/ 30495968 w 5965"/>
              <a:gd name="T59" fmla="*/ 441629494 h 5525"/>
              <a:gd name="T60" fmla="*/ 67621272 w 5965"/>
              <a:gd name="T61" fmla="*/ 427751840 h 5525"/>
              <a:gd name="T62" fmla="*/ 156558744 w 5965"/>
              <a:gd name="T63" fmla="*/ 389895181 h 5525"/>
              <a:gd name="T64" fmla="*/ 196336039 w 5965"/>
              <a:gd name="T65" fmla="*/ 376425862 h 5525"/>
              <a:gd name="T66" fmla="*/ 207555259 w 5965"/>
              <a:gd name="T67" fmla="*/ 361425765 h 5525"/>
              <a:gd name="T68" fmla="*/ 232951320 w 5965"/>
              <a:gd name="T69" fmla="*/ 332038392 h 5525"/>
              <a:gd name="T70" fmla="*/ 227545783 w 5965"/>
              <a:gd name="T71" fmla="*/ 319283501 h 5525"/>
              <a:gd name="T72" fmla="*/ 219284183 w 5965"/>
              <a:gd name="T73" fmla="*/ 309487603 h 5525"/>
              <a:gd name="T74" fmla="*/ 211634801 w 5965"/>
              <a:gd name="T75" fmla="*/ 254079869 h 5525"/>
              <a:gd name="T76" fmla="*/ 201435626 w 5965"/>
              <a:gd name="T77" fmla="*/ 252038830 h 5525"/>
              <a:gd name="T78" fmla="*/ 194602217 w 5965"/>
              <a:gd name="T79" fmla="*/ 247549057 h 5525"/>
              <a:gd name="T80" fmla="*/ 188584461 w 5965"/>
              <a:gd name="T81" fmla="*/ 236324625 h 5525"/>
              <a:gd name="T82" fmla="*/ 183484873 w 5965"/>
              <a:gd name="T83" fmla="*/ 214284096 h 5525"/>
              <a:gd name="T84" fmla="*/ 180731007 w 5965"/>
              <a:gd name="T85" fmla="*/ 182651837 h 5525"/>
              <a:gd name="T86" fmla="*/ 183484873 w 5965"/>
              <a:gd name="T87" fmla="*/ 173978383 h 5525"/>
              <a:gd name="T88" fmla="*/ 188380388 w 5965"/>
              <a:gd name="T89" fmla="*/ 161325415 h 5525"/>
              <a:gd name="T90" fmla="*/ 186442494 w 5965"/>
              <a:gd name="T91" fmla="*/ 146325318 h 5525"/>
              <a:gd name="T92" fmla="*/ 182158878 w 5965"/>
              <a:gd name="T93" fmla="*/ 105101329 h 5525"/>
              <a:gd name="T94" fmla="*/ 185728718 w 5965"/>
              <a:gd name="T95" fmla="*/ 72550475 h 5525"/>
              <a:gd name="T96" fmla="*/ 195927893 w 5965"/>
              <a:gd name="T97" fmla="*/ 47856724 h 5525"/>
              <a:gd name="T98" fmla="*/ 211736678 w 5965"/>
              <a:gd name="T99" fmla="*/ 30203724 h 5525"/>
              <a:gd name="T100" fmla="*/ 231931275 w 5965"/>
              <a:gd name="T101" fmla="*/ 18979291 h 5525"/>
              <a:gd name="T102" fmla="*/ 260693422 w 5965"/>
              <a:gd name="T103" fmla="*/ 8367362 h 5525"/>
              <a:gd name="T104" fmla="*/ 283845639 w 5965"/>
              <a:gd name="T105" fmla="*/ 2346811 h 5525"/>
              <a:gd name="T106" fmla="*/ 309547969 w 5965"/>
              <a:gd name="T107" fmla="*/ 0 h 5525"/>
              <a:gd name="T108" fmla="*/ 336575975 w 5965"/>
              <a:gd name="T109" fmla="*/ 3469254 h 5525"/>
              <a:gd name="T110" fmla="*/ 364114003 w 5965"/>
              <a:gd name="T111" fmla="*/ 15305870 h 5525"/>
              <a:gd name="T112" fmla="*/ 399199536 w 5965"/>
              <a:gd name="T113" fmla="*/ 32550854 h 5525"/>
              <a:gd name="T114" fmla="*/ 407256744 w 5965"/>
              <a:gd name="T115" fmla="*/ 44081378 h 5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65" h="5525">
                <a:moveTo>
                  <a:pt x="4036" y="532"/>
                </a:moveTo>
                <a:lnTo>
                  <a:pt x="4036" y="532"/>
                </a:lnTo>
                <a:lnTo>
                  <a:pt x="4053" y="600"/>
                </a:lnTo>
                <a:lnTo>
                  <a:pt x="4065" y="654"/>
                </a:lnTo>
                <a:lnTo>
                  <a:pt x="4075" y="700"/>
                </a:lnTo>
                <a:lnTo>
                  <a:pt x="4082" y="743"/>
                </a:lnTo>
                <a:lnTo>
                  <a:pt x="4085" y="785"/>
                </a:lnTo>
                <a:lnTo>
                  <a:pt x="4088" y="833"/>
                </a:lnTo>
                <a:lnTo>
                  <a:pt x="4088" y="889"/>
                </a:lnTo>
                <a:lnTo>
                  <a:pt x="4087" y="959"/>
                </a:lnTo>
                <a:lnTo>
                  <a:pt x="4084" y="1001"/>
                </a:lnTo>
                <a:lnTo>
                  <a:pt x="4079" y="1065"/>
                </a:lnTo>
                <a:lnTo>
                  <a:pt x="4063" y="1229"/>
                </a:lnTo>
                <a:lnTo>
                  <a:pt x="4056" y="1316"/>
                </a:lnTo>
                <a:lnTo>
                  <a:pt x="4051" y="1398"/>
                </a:lnTo>
                <a:lnTo>
                  <a:pt x="4050" y="1436"/>
                </a:lnTo>
                <a:lnTo>
                  <a:pt x="4049" y="1470"/>
                </a:lnTo>
                <a:lnTo>
                  <a:pt x="4050" y="1499"/>
                </a:lnTo>
                <a:lnTo>
                  <a:pt x="4051" y="1523"/>
                </a:lnTo>
                <a:lnTo>
                  <a:pt x="4055" y="1555"/>
                </a:lnTo>
                <a:lnTo>
                  <a:pt x="4061" y="1580"/>
                </a:lnTo>
                <a:lnTo>
                  <a:pt x="4069" y="1600"/>
                </a:lnTo>
                <a:lnTo>
                  <a:pt x="4076" y="1619"/>
                </a:lnTo>
                <a:lnTo>
                  <a:pt x="4085" y="1636"/>
                </a:lnTo>
                <a:lnTo>
                  <a:pt x="4097" y="1655"/>
                </a:lnTo>
                <a:lnTo>
                  <a:pt x="4109" y="1676"/>
                </a:lnTo>
                <a:lnTo>
                  <a:pt x="4122" y="1702"/>
                </a:lnTo>
                <a:lnTo>
                  <a:pt x="4133" y="1727"/>
                </a:lnTo>
                <a:lnTo>
                  <a:pt x="4142" y="1754"/>
                </a:lnTo>
                <a:lnTo>
                  <a:pt x="4149" y="1782"/>
                </a:lnTo>
                <a:lnTo>
                  <a:pt x="4156" y="1811"/>
                </a:lnTo>
                <a:lnTo>
                  <a:pt x="4159" y="1840"/>
                </a:lnTo>
                <a:lnTo>
                  <a:pt x="4162" y="1869"/>
                </a:lnTo>
                <a:lnTo>
                  <a:pt x="4163" y="1899"/>
                </a:lnTo>
                <a:lnTo>
                  <a:pt x="4165" y="1929"/>
                </a:lnTo>
                <a:lnTo>
                  <a:pt x="4163" y="1959"/>
                </a:lnTo>
                <a:lnTo>
                  <a:pt x="4162" y="1989"/>
                </a:lnTo>
                <a:lnTo>
                  <a:pt x="4160" y="2018"/>
                </a:lnTo>
                <a:lnTo>
                  <a:pt x="4157" y="2049"/>
                </a:lnTo>
                <a:lnTo>
                  <a:pt x="4149" y="2104"/>
                </a:lnTo>
                <a:lnTo>
                  <a:pt x="4140" y="2158"/>
                </a:lnTo>
                <a:lnTo>
                  <a:pt x="4134" y="2187"/>
                </a:lnTo>
                <a:lnTo>
                  <a:pt x="4127" y="2218"/>
                </a:lnTo>
                <a:lnTo>
                  <a:pt x="4119" y="2250"/>
                </a:lnTo>
                <a:lnTo>
                  <a:pt x="4109" y="2283"/>
                </a:lnTo>
                <a:lnTo>
                  <a:pt x="4097" y="2315"/>
                </a:lnTo>
                <a:lnTo>
                  <a:pt x="4084" y="2345"/>
                </a:lnTo>
                <a:lnTo>
                  <a:pt x="4070" y="2373"/>
                </a:lnTo>
                <a:lnTo>
                  <a:pt x="4062" y="2387"/>
                </a:lnTo>
                <a:lnTo>
                  <a:pt x="4054" y="2398"/>
                </a:lnTo>
                <a:lnTo>
                  <a:pt x="4045" y="2410"/>
                </a:lnTo>
                <a:lnTo>
                  <a:pt x="4034" y="2420"/>
                </a:lnTo>
                <a:lnTo>
                  <a:pt x="4023" y="2430"/>
                </a:lnTo>
                <a:lnTo>
                  <a:pt x="4011" y="2438"/>
                </a:lnTo>
                <a:lnTo>
                  <a:pt x="3998" y="2446"/>
                </a:lnTo>
                <a:lnTo>
                  <a:pt x="3986" y="2452"/>
                </a:lnTo>
                <a:lnTo>
                  <a:pt x="3959" y="2467"/>
                </a:lnTo>
                <a:lnTo>
                  <a:pt x="3933" y="2480"/>
                </a:lnTo>
                <a:lnTo>
                  <a:pt x="3920" y="2488"/>
                </a:lnTo>
                <a:lnTo>
                  <a:pt x="3908" y="2497"/>
                </a:lnTo>
                <a:lnTo>
                  <a:pt x="3897" y="2507"/>
                </a:lnTo>
                <a:lnTo>
                  <a:pt x="3887" y="2517"/>
                </a:lnTo>
                <a:lnTo>
                  <a:pt x="3877" y="2529"/>
                </a:lnTo>
                <a:lnTo>
                  <a:pt x="3868" y="2544"/>
                </a:lnTo>
                <a:lnTo>
                  <a:pt x="3858" y="2565"/>
                </a:lnTo>
                <a:lnTo>
                  <a:pt x="3850" y="2587"/>
                </a:lnTo>
                <a:lnTo>
                  <a:pt x="3843" y="2611"/>
                </a:lnTo>
                <a:lnTo>
                  <a:pt x="3838" y="2634"/>
                </a:lnTo>
                <a:lnTo>
                  <a:pt x="3834" y="2659"/>
                </a:lnTo>
                <a:lnTo>
                  <a:pt x="3831" y="2684"/>
                </a:lnTo>
                <a:lnTo>
                  <a:pt x="3828" y="2736"/>
                </a:lnTo>
                <a:lnTo>
                  <a:pt x="3824" y="2787"/>
                </a:lnTo>
                <a:lnTo>
                  <a:pt x="3821" y="2837"/>
                </a:lnTo>
                <a:lnTo>
                  <a:pt x="3819" y="2863"/>
                </a:lnTo>
                <a:lnTo>
                  <a:pt x="3814" y="2887"/>
                </a:lnTo>
                <a:lnTo>
                  <a:pt x="3810" y="2911"/>
                </a:lnTo>
                <a:lnTo>
                  <a:pt x="3803" y="2934"/>
                </a:lnTo>
                <a:lnTo>
                  <a:pt x="3794" y="2959"/>
                </a:lnTo>
                <a:lnTo>
                  <a:pt x="3784" y="2980"/>
                </a:lnTo>
                <a:lnTo>
                  <a:pt x="3773" y="3000"/>
                </a:lnTo>
                <a:lnTo>
                  <a:pt x="3761" y="3018"/>
                </a:lnTo>
                <a:lnTo>
                  <a:pt x="3747" y="3035"/>
                </a:lnTo>
                <a:lnTo>
                  <a:pt x="3734" y="3050"/>
                </a:lnTo>
                <a:lnTo>
                  <a:pt x="3708" y="3081"/>
                </a:lnTo>
                <a:lnTo>
                  <a:pt x="3696" y="3098"/>
                </a:lnTo>
                <a:lnTo>
                  <a:pt x="3684" y="3115"/>
                </a:lnTo>
                <a:lnTo>
                  <a:pt x="3673" y="3133"/>
                </a:lnTo>
                <a:lnTo>
                  <a:pt x="3663" y="3153"/>
                </a:lnTo>
                <a:lnTo>
                  <a:pt x="3654" y="3176"/>
                </a:lnTo>
                <a:lnTo>
                  <a:pt x="3647" y="3201"/>
                </a:lnTo>
                <a:lnTo>
                  <a:pt x="3643" y="3229"/>
                </a:lnTo>
                <a:lnTo>
                  <a:pt x="3640" y="3261"/>
                </a:lnTo>
                <a:lnTo>
                  <a:pt x="3803" y="3284"/>
                </a:lnTo>
                <a:lnTo>
                  <a:pt x="3852" y="3389"/>
                </a:lnTo>
                <a:lnTo>
                  <a:pt x="3881" y="3449"/>
                </a:lnTo>
                <a:lnTo>
                  <a:pt x="3914" y="3511"/>
                </a:lnTo>
                <a:lnTo>
                  <a:pt x="3930" y="3542"/>
                </a:lnTo>
                <a:lnTo>
                  <a:pt x="3948" y="3571"/>
                </a:lnTo>
                <a:lnTo>
                  <a:pt x="3966" y="3599"/>
                </a:lnTo>
                <a:lnTo>
                  <a:pt x="3985" y="3626"/>
                </a:lnTo>
                <a:lnTo>
                  <a:pt x="4003" y="3649"/>
                </a:lnTo>
                <a:lnTo>
                  <a:pt x="4022" y="3670"/>
                </a:lnTo>
                <a:lnTo>
                  <a:pt x="4041" y="3689"/>
                </a:lnTo>
                <a:lnTo>
                  <a:pt x="4051" y="3697"/>
                </a:lnTo>
                <a:lnTo>
                  <a:pt x="4060" y="3704"/>
                </a:lnTo>
                <a:lnTo>
                  <a:pt x="4316" y="3774"/>
                </a:lnTo>
                <a:lnTo>
                  <a:pt x="4431" y="3821"/>
                </a:lnTo>
                <a:lnTo>
                  <a:pt x="4547" y="3870"/>
                </a:lnTo>
                <a:lnTo>
                  <a:pt x="4784" y="3971"/>
                </a:lnTo>
                <a:lnTo>
                  <a:pt x="5020" y="4073"/>
                </a:lnTo>
                <a:lnTo>
                  <a:pt x="5251" y="4171"/>
                </a:lnTo>
                <a:lnTo>
                  <a:pt x="5302" y="4192"/>
                </a:lnTo>
                <a:lnTo>
                  <a:pt x="5356" y="4211"/>
                </a:lnTo>
                <a:lnTo>
                  <a:pt x="5462" y="4249"/>
                </a:lnTo>
                <a:lnTo>
                  <a:pt x="5514" y="4267"/>
                </a:lnTo>
                <a:lnTo>
                  <a:pt x="5567" y="4287"/>
                </a:lnTo>
                <a:lnTo>
                  <a:pt x="5617" y="4307"/>
                </a:lnTo>
                <a:lnTo>
                  <a:pt x="5666" y="4328"/>
                </a:lnTo>
                <a:lnTo>
                  <a:pt x="5691" y="4341"/>
                </a:lnTo>
                <a:lnTo>
                  <a:pt x="5714" y="4353"/>
                </a:lnTo>
                <a:lnTo>
                  <a:pt x="5736" y="4365"/>
                </a:lnTo>
                <a:lnTo>
                  <a:pt x="5759" y="4379"/>
                </a:lnTo>
                <a:lnTo>
                  <a:pt x="5780" y="4393"/>
                </a:lnTo>
                <a:lnTo>
                  <a:pt x="5800" y="4408"/>
                </a:lnTo>
                <a:lnTo>
                  <a:pt x="5820" y="4424"/>
                </a:lnTo>
                <a:lnTo>
                  <a:pt x="5839" y="4441"/>
                </a:lnTo>
                <a:lnTo>
                  <a:pt x="5857" y="4459"/>
                </a:lnTo>
                <a:lnTo>
                  <a:pt x="5874" y="4477"/>
                </a:lnTo>
                <a:lnTo>
                  <a:pt x="5889" y="4497"/>
                </a:lnTo>
                <a:lnTo>
                  <a:pt x="5904" y="4518"/>
                </a:lnTo>
                <a:lnTo>
                  <a:pt x="5917" y="4540"/>
                </a:lnTo>
                <a:lnTo>
                  <a:pt x="5930" y="4564"/>
                </a:lnTo>
                <a:lnTo>
                  <a:pt x="5942" y="4588"/>
                </a:lnTo>
                <a:lnTo>
                  <a:pt x="5952" y="4615"/>
                </a:lnTo>
                <a:lnTo>
                  <a:pt x="5952" y="4700"/>
                </a:lnTo>
                <a:lnTo>
                  <a:pt x="5954" y="4804"/>
                </a:lnTo>
                <a:lnTo>
                  <a:pt x="5959" y="5048"/>
                </a:lnTo>
                <a:lnTo>
                  <a:pt x="5963" y="5176"/>
                </a:lnTo>
                <a:lnTo>
                  <a:pt x="5965" y="5302"/>
                </a:lnTo>
                <a:lnTo>
                  <a:pt x="5965" y="5420"/>
                </a:lnTo>
                <a:lnTo>
                  <a:pt x="5965" y="5525"/>
                </a:lnTo>
                <a:lnTo>
                  <a:pt x="2" y="5525"/>
                </a:lnTo>
                <a:lnTo>
                  <a:pt x="0" y="5420"/>
                </a:lnTo>
                <a:lnTo>
                  <a:pt x="2" y="5302"/>
                </a:lnTo>
                <a:lnTo>
                  <a:pt x="4" y="5176"/>
                </a:lnTo>
                <a:lnTo>
                  <a:pt x="6" y="5048"/>
                </a:lnTo>
                <a:lnTo>
                  <a:pt x="12" y="4804"/>
                </a:lnTo>
                <a:lnTo>
                  <a:pt x="14" y="4700"/>
                </a:lnTo>
                <a:lnTo>
                  <a:pt x="15" y="4615"/>
                </a:lnTo>
                <a:lnTo>
                  <a:pt x="25" y="4588"/>
                </a:lnTo>
                <a:lnTo>
                  <a:pt x="36" y="4564"/>
                </a:lnTo>
                <a:lnTo>
                  <a:pt x="48" y="4540"/>
                </a:lnTo>
                <a:lnTo>
                  <a:pt x="62" y="4518"/>
                </a:lnTo>
                <a:lnTo>
                  <a:pt x="77" y="4497"/>
                </a:lnTo>
                <a:lnTo>
                  <a:pt x="93" y="4477"/>
                </a:lnTo>
                <a:lnTo>
                  <a:pt x="110" y="4459"/>
                </a:lnTo>
                <a:lnTo>
                  <a:pt x="128" y="4441"/>
                </a:lnTo>
                <a:lnTo>
                  <a:pt x="147" y="4424"/>
                </a:lnTo>
                <a:lnTo>
                  <a:pt x="166" y="4408"/>
                </a:lnTo>
                <a:lnTo>
                  <a:pt x="187" y="4393"/>
                </a:lnTo>
                <a:lnTo>
                  <a:pt x="208" y="4379"/>
                </a:lnTo>
                <a:lnTo>
                  <a:pt x="230" y="4365"/>
                </a:lnTo>
                <a:lnTo>
                  <a:pt x="253" y="4353"/>
                </a:lnTo>
                <a:lnTo>
                  <a:pt x="276" y="4341"/>
                </a:lnTo>
                <a:lnTo>
                  <a:pt x="299" y="4328"/>
                </a:lnTo>
                <a:lnTo>
                  <a:pt x="349" y="4307"/>
                </a:lnTo>
                <a:lnTo>
                  <a:pt x="400" y="4287"/>
                </a:lnTo>
                <a:lnTo>
                  <a:pt x="451" y="4267"/>
                </a:lnTo>
                <a:lnTo>
                  <a:pt x="505" y="4249"/>
                </a:lnTo>
                <a:lnTo>
                  <a:pt x="611" y="4211"/>
                </a:lnTo>
                <a:lnTo>
                  <a:pt x="663" y="4192"/>
                </a:lnTo>
                <a:lnTo>
                  <a:pt x="716" y="4171"/>
                </a:lnTo>
                <a:lnTo>
                  <a:pt x="945" y="4073"/>
                </a:lnTo>
                <a:lnTo>
                  <a:pt x="1183" y="3971"/>
                </a:lnTo>
                <a:lnTo>
                  <a:pt x="1419" y="3870"/>
                </a:lnTo>
                <a:lnTo>
                  <a:pt x="1535" y="3821"/>
                </a:lnTo>
                <a:lnTo>
                  <a:pt x="1649" y="3774"/>
                </a:lnTo>
                <a:lnTo>
                  <a:pt x="1906" y="3704"/>
                </a:lnTo>
                <a:lnTo>
                  <a:pt x="1916" y="3697"/>
                </a:lnTo>
                <a:lnTo>
                  <a:pt x="1925" y="3689"/>
                </a:lnTo>
                <a:lnTo>
                  <a:pt x="1944" y="3670"/>
                </a:lnTo>
                <a:lnTo>
                  <a:pt x="1963" y="3649"/>
                </a:lnTo>
                <a:lnTo>
                  <a:pt x="1982" y="3626"/>
                </a:lnTo>
                <a:lnTo>
                  <a:pt x="1999" y="3599"/>
                </a:lnTo>
                <a:lnTo>
                  <a:pt x="2017" y="3571"/>
                </a:lnTo>
                <a:lnTo>
                  <a:pt x="2035" y="3542"/>
                </a:lnTo>
                <a:lnTo>
                  <a:pt x="2052" y="3511"/>
                </a:lnTo>
                <a:lnTo>
                  <a:pt x="2084" y="3449"/>
                </a:lnTo>
                <a:lnTo>
                  <a:pt x="2114" y="3389"/>
                </a:lnTo>
                <a:lnTo>
                  <a:pt x="2162" y="3284"/>
                </a:lnTo>
                <a:lnTo>
                  <a:pt x="2284" y="3254"/>
                </a:lnTo>
                <a:lnTo>
                  <a:pt x="2278" y="3228"/>
                </a:lnTo>
                <a:lnTo>
                  <a:pt x="2272" y="3203"/>
                </a:lnTo>
                <a:lnTo>
                  <a:pt x="2263" y="3182"/>
                </a:lnTo>
                <a:lnTo>
                  <a:pt x="2253" y="3162"/>
                </a:lnTo>
                <a:lnTo>
                  <a:pt x="2243" y="3145"/>
                </a:lnTo>
                <a:lnTo>
                  <a:pt x="2231" y="3129"/>
                </a:lnTo>
                <a:lnTo>
                  <a:pt x="2220" y="3115"/>
                </a:lnTo>
                <a:lnTo>
                  <a:pt x="2208" y="3100"/>
                </a:lnTo>
                <a:lnTo>
                  <a:pt x="2183" y="3075"/>
                </a:lnTo>
                <a:lnTo>
                  <a:pt x="2172" y="3061"/>
                </a:lnTo>
                <a:lnTo>
                  <a:pt x="2160" y="3048"/>
                </a:lnTo>
                <a:lnTo>
                  <a:pt x="2150" y="3033"/>
                </a:lnTo>
                <a:lnTo>
                  <a:pt x="2139" y="3017"/>
                </a:lnTo>
                <a:lnTo>
                  <a:pt x="2130" y="3000"/>
                </a:lnTo>
                <a:lnTo>
                  <a:pt x="2122" y="2981"/>
                </a:lnTo>
                <a:lnTo>
                  <a:pt x="2075" y="2490"/>
                </a:lnTo>
                <a:lnTo>
                  <a:pt x="2074" y="2491"/>
                </a:lnTo>
                <a:lnTo>
                  <a:pt x="2071" y="2491"/>
                </a:lnTo>
                <a:lnTo>
                  <a:pt x="2059" y="2490"/>
                </a:lnTo>
                <a:lnTo>
                  <a:pt x="2040" y="2487"/>
                </a:lnTo>
                <a:lnTo>
                  <a:pt x="2018" y="2481"/>
                </a:lnTo>
                <a:lnTo>
                  <a:pt x="1975" y="2470"/>
                </a:lnTo>
                <a:lnTo>
                  <a:pt x="1959" y="2465"/>
                </a:lnTo>
                <a:lnTo>
                  <a:pt x="1949" y="2460"/>
                </a:lnTo>
                <a:lnTo>
                  <a:pt x="1935" y="2450"/>
                </a:lnTo>
                <a:lnTo>
                  <a:pt x="1921" y="2439"/>
                </a:lnTo>
                <a:lnTo>
                  <a:pt x="1908" y="2426"/>
                </a:lnTo>
                <a:lnTo>
                  <a:pt x="1897" y="2410"/>
                </a:lnTo>
                <a:lnTo>
                  <a:pt x="1886" y="2394"/>
                </a:lnTo>
                <a:lnTo>
                  <a:pt x="1876" y="2377"/>
                </a:lnTo>
                <a:lnTo>
                  <a:pt x="1866" y="2358"/>
                </a:lnTo>
                <a:lnTo>
                  <a:pt x="1857" y="2337"/>
                </a:lnTo>
                <a:lnTo>
                  <a:pt x="1849" y="2316"/>
                </a:lnTo>
                <a:lnTo>
                  <a:pt x="1841" y="2295"/>
                </a:lnTo>
                <a:lnTo>
                  <a:pt x="1834" y="2273"/>
                </a:lnTo>
                <a:lnTo>
                  <a:pt x="1828" y="2249"/>
                </a:lnTo>
                <a:lnTo>
                  <a:pt x="1817" y="2200"/>
                </a:lnTo>
                <a:lnTo>
                  <a:pt x="1806" y="2151"/>
                </a:lnTo>
                <a:lnTo>
                  <a:pt x="1799" y="2100"/>
                </a:lnTo>
                <a:lnTo>
                  <a:pt x="1793" y="2050"/>
                </a:lnTo>
                <a:lnTo>
                  <a:pt x="1787" y="2000"/>
                </a:lnTo>
                <a:lnTo>
                  <a:pt x="1784" y="1952"/>
                </a:lnTo>
                <a:lnTo>
                  <a:pt x="1777" y="1863"/>
                </a:lnTo>
                <a:lnTo>
                  <a:pt x="1772" y="1790"/>
                </a:lnTo>
                <a:lnTo>
                  <a:pt x="1772" y="1775"/>
                </a:lnTo>
                <a:lnTo>
                  <a:pt x="1774" y="1762"/>
                </a:lnTo>
                <a:lnTo>
                  <a:pt x="1779" y="1747"/>
                </a:lnTo>
                <a:lnTo>
                  <a:pt x="1784" y="1734"/>
                </a:lnTo>
                <a:lnTo>
                  <a:pt x="1791" y="1720"/>
                </a:lnTo>
                <a:lnTo>
                  <a:pt x="1799" y="1705"/>
                </a:lnTo>
                <a:lnTo>
                  <a:pt x="1815" y="1674"/>
                </a:lnTo>
                <a:lnTo>
                  <a:pt x="1823" y="1657"/>
                </a:lnTo>
                <a:lnTo>
                  <a:pt x="1831" y="1640"/>
                </a:lnTo>
                <a:lnTo>
                  <a:pt x="1838" y="1621"/>
                </a:lnTo>
                <a:lnTo>
                  <a:pt x="1842" y="1602"/>
                </a:lnTo>
                <a:lnTo>
                  <a:pt x="1847" y="1581"/>
                </a:lnTo>
                <a:lnTo>
                  <a:pt x="1848" y="1559"/>
                </a:lnTo>
                <a:lnTo>
                  <a:pt x="1847" y="1536"/>
                </a:lnTo>
                <a:lnTo>
                  <a:pt x="1844" y="1523"/>
                </a:lnTo>
                <a:lnTo>
                  <a:pt x="1842" y="1510"/>
                </a:lnTo>
                <a:lnTo>
                  <a:pt x="1828" y="1434"/>
                </a:lnTo>
                <a:lnTo>
                  <a:pt x="1814" y="1360"/>
                </a:lnTo>
                <a:lnTo>
                  <a:pt x="1804" y="1290"/>
                </a:lnTo>
                <a:lnTo>
                  <a:pt x="1796" y="1221"/>
                </a:lnTo>
                <a:lnTo>
                  <a:pt x="1791" y="1155"/>
                </a:lnTo>
                <a:lnTo>
                  <a:pt x="1787" y="1092"/>
                </a:lnTo>
                <a:lnTo>
                  <a:pt x="1786" y="1030"/>
                </a:lnTo>
                <a:lnTo>
                  <a:pt x="1786" y="971"/>
                </a:lnTo>
                <a:lnTo>
                  <a:pt x="1790" y="915"/>
                </a:lnTo>
                <a:lnTo>
                  <a:pt x="1794" y="861"/>
                </a:lnTo>
                <a:lnTo>
                  <a:pt x="1802" y="808"/>
                </a:lnTo>
                <a:lnTo>
                  <a:pt x="1810" y="759"/>
                </a:lnTo>
                <a:lnTo>
                  <a:pt x="1821" y="711"/>
                </a:lnTo>
                <a:lnTo>
                  <a:pt x="1833" y="666"/>
                </a:lnTo>
                <a:lnTo>
                  <a:pt x="1848" y="622"/>
                </a:lnTo>
                <a:lnTo>
                  <a:pt x="1863" y="581"/>
                </a:lnTo>
                <a:lnTo>
                  <a:pt x="1881" y="542"/>
                </a:lnTo>
                <a:lnTo>
                  <a:pt x="1900" y="504"/>
                </a:lnTo>
                <a:lnTo>
                  <a:pt x="1921" y="469"/>
                </a:lnTo>
                <a:lnTo>
                  <a:pt x="1944" y="436"/>
                </a:lnTo>
                <a:lnTo>
                  <a:pt x="1967" y="403"/>
                </a:lnTo>
                <a:lnTo>
                  <a:pt x="1993" y="374"/>
                </a:lnTo>
                <a:lnTo>
                  <a:pt x="2020" y="347"/>
                </a:lnTo>
                <a:lnTo>
                  <a:pt x="2047" y="320"/>
                </a:lnTo>
                <a:lnTo>
                  <a:pt x="2076" y="296"/>
                </a:lnTo>
                <a:lnTo>
                  <a:pt x="2107" y="274"/>
                </a:lnTo>
                <a:lnTo>
                  <a:pt x="2138" y="253"/>
                </a:lnTo>
                <a:lnTo>
                  <a:pt x="2170" y="234"/>
                </a:lnTo>
                <a:lnTo>
                  <a:pt x="2204" y="216"/>
                </a:lnTo>
                <a:lnTo>
                  <a:pt x="2239" y="200"/>
                </a:lnTo>
                <a:lnTo>
                  <a:pt x="2274" y="186"/>
                </a:lnTo>
                <a:lnTo>
                  <a:pt x="2311" y="174"/>
                </a:lnTo>
                <a:lnTo>
                  <a:pt x="2364" y="151"/>
                </a:lnTo>
                <a:lnTo>
                  <a:pt x="2423" y="129"/>
                </a:lnTo>
                <a:lnTo>
                  <a:pt x="2488" y="105"/>
                </a:lnTo>
                <a:lnTo>
                  <a:pt x="2556" y="82"/>
                </a:lnTo>
                <a:lnTo>
                  <a:pt x="2592" y="71"/>
                </a:lnTo>
                <a:lnTo>
                  <a:pt x="2627" y="60"/>
                </a:lnTo>
                <a:lnTo>
                  <a:pt x="2665" y="50"/>
                </a:lnTo>
                <a:lnTo>
                  <a:pt x="2703" y="40"/>
                </a:lnTo>
                <a:lnTo>
                  <a:pt x="2742" y="31"/>
                </a:lnTo>
                <a:lnTo>
                  <a:pt x="2783" y="23"/>
                </a:lnTo>
                <a:lnTo>
                  <a:pt x="2823" y="16"/>
                </a:lnTo>
                <a:lnTo>
                  <a:pt x="2864" y="11"/>
                </a:lnTo>
                <a:lnTo>
                  <a:pt x="2906" y="5"/>
                </a:lnTo>
                <a:lnTo>
                  <a:pt x="2949" y="2"/>
                </a:lnTo>
                <a:lnTo>
                  <a:pt x="2991" y="0"/>
                </a:lnTo>
                <a:lnTo>
                  <a:pt x="3035" y="0"/>
                </a:lnTo>
                <a:lnTo>
                  <a:pt x="3078" y="1"/>
                </a:lnTo>
                <a:lnTo>
                  <a:pt x="3122" y="3"/>
                </a:lnTo>
                <a:lnTo>
                  <a:pt x="3166" y="9"/>
                </a:lnTo>
                <a:lnTo>
                  <a:pt x="3211" y="14"/>
                </a:lnTo>
                <a:lnTo>
                  <a:pt x="3255" y="23"/>
                </a:lnTo>
                <a:lnTo>
                  <a:pt x="3300" y="34"/>
                </a:lnTo>
                <a:lnTo>
                  <a:pt x="3346" y="47"/>
                </a:lnTo>
                <a:lnTo>
                  <a:pt x="3390" y="62"/>
                </a:lnTo>
                <a:lnTo>
                  <a:pt x="3435" y="80"/>
                </a:lnTo>
                <a:lnTo>
                  <a:pt x="3481" y="101"/>
                </a:lnTo>
                <a:lnTo>
                  <a:pt x="3525" y="123"/>
                </a:lnTo>
                <a:lnTo>
                  <a:pt x="3570" y="150"/>
                </a:lnTo>
                <a:lnTo>
                  <a:pt x="3688" y="260"/>
                </a:lnTo>
                <a:lnTo>
                  <a:pt x="3879" y="292"/>
                </a:lnTo>
                <a:lnTo>
                  <a:pt x="3888" y="297"/>
                </a:lnTo>
                <a:lnTo>
                  <a:pt x="3897" y="304"/>
                </a:lnTo>
                <a:lnTo>
                  <a:pt x="3914" y="319"/>
                </a:lnTo>
                <a:lnTo>
                  <a:pt x="3929" y="335"/>
                </a:lnTo>
                <a:lnTo>
                  <a:pt x="3944" y="353"/>
                </a:lnTo>
                <a:lnTo>
                  <a:pt x="3958" y="372"/>
                </a:lnTo>
                <a:lnTo>
                  <a:pt x="3971" y="392"/>
                </a:lnTo>
                <a:lnTo>
                  <a:pt x="3983" y="412"/>
                </a:lnTo>
                <a:lnTo>
                  <a:pt x="3993" y="432"/>
                </a:lnTo>
                <a:lnTo>
                  <a:pt x="4012" y="470"/>
                </a:lnTo>
                <a:lnTo>
                  <a:pt x="4025" y="502"/>
                </a:lnTo>
                <a:lnTo>
                  <a:pt x="4036" y="532"/>
                </a:lnTo>
                <a:close/>
              </a:path>
            </a:pathLst>
          </a:custGeom>
          <a:solidFill>
            <a:srgbClr val="31650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7" name="矩形: 圆角 6"/>
          <p:cNvSpPr/>
          <p:nvPr/>
        </p:nvSpPr>
        <p:spPr>
          <a:xfrm>
            <a:off x="5011238" y="1771102"/>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675534" y="1771102"/>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5011238" y="4038250"/>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7680176" y="4042172"/>
            <a:ext cx="2592288" cy="2195140"/>
          </a:xfrm>
          <a:prstGeom prst="roundRect">
            <a:avLst>
              <a:gd name="adj" fmla="val 5379"/>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077185" y="3638140"/>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2" name="矩形 11"/>
          <p:cNvSpPr/>
          <p:nvPr/>
        </p:nvSpPr>
        <p:spPr>
          <a:xfrm>
            <a:off x="1631504" y="4105088"/>
            <a:ext cx="2408093" cy="584775"/>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a:t>
            </a:r>
            <a:r>
              <a:rPr lang="en-US" altLang="zh-CN" sz="1600" dirty="0" err="1">
                <a:solidFill>
                  <a:srgbClr val="53575A"/>
                </a:solidFill>
                <a:latin typeface="等线" panose="02010600030101010101" pitchFamily="2" charset="-122"/>
                <a:ea typeface="等线" panose="02010600030101010101" pitchFamily="2" charset="-122"/>
              </a:rPr>
              <a:t>enterto</a:t>
            </a:r>
            <a:r>
              <a:rPr lang="en-US" altLang="zh-CN" sz="1600" dirty="0">
                <a:solidFill>
                  <a:srgbClr val="53575A"/>
                </a:solidFill>
                <a:latin typeface="等线" panose="02010600030101010101" pitchFamily="2" charset="-122"/>
                <a:ea typeface="等线" panose="02010600030101010101" pitchFamily="2" charset="-122"/>
              </a:rPr>
              <a:t> enter your text messages</a:t>
            </a:r>
            <a:endParaRPr lang="zh-CN" altLang="en-US" sz="1600" dirty="0">
              <a:solidFill>
                <a:srgbClr val="53575A"/>
              </a:solidFill>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828" y="1892931"/>
            <a:ext cx="880492" cy="880492"/>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1717" y="4276553"/>
            <a:ext cx="736476" cy="736476"/>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9528" y="1916172"/>
            <a:ext cx="869080" cy="864756"/>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488" y="4233872"/>
            <a:ext cx="752328" cy="752328"/>
          </a:xfrm>
          <a:prstGeom prst="rect">
            <a:avLst/>
          </a:prstGeom>
        </p:spPr>
      </p:pic>
      <p:sp>
        <p:nvSpPr>
          <p:cNvPr id="17" name="矩形 16"/>
          <p:cNvSpPr/>
          <p:nvPr/>
        </p:nvSpPr>
        <p:spPr>
          <a:xfrm>
            <a:off x="5163707" y="2933638"/>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sp>
        <p:nvSpPr>
          <p:cNvPr id="18" name="矩形 17"/>
          <p:cNvSpPr/>
          <p:nvPr/>
        </p:nvSpPr>
        <p:spPr>
          <a:xfrm>
            <a:off x="7865033" y="2936226"/>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sp>
        <p:nvSpPr>
          <p:cNvPr id="19" name="矩形 18"/>
          <p:cNvSpPr/>
          <p:nvPr/>
        </p:nvSpPr>
        <p:spPr>
          <a:xfrm>
            <a:off x="5163707" y="5194296"/>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sp>
        <p:nvSpPr>
          <p:cNvPr id="20" name="矩形 19"/>
          <p:cNvSpPr/>
          <p:nvPr/>
        </p:nvSpPr>
        <p:spPr>
          <a:xfrm>
            <a:off x="7865033" y="5209672"/>
            <a:ext cx="234473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solidFill>
                <a:schemeClr val="bg1"/>
              </a:solidFill>
            </a:endParaRPr>
          </a:p>
        </p:txBody>
      </p:sp>
      <p:grpSp>
        <p:nvGrpSpPr>
          <p:cNvPr id="23" name="组合 22"/>
          <p:cNvGrpSpPr/>
          <p:nvPr/>
        </p:nvGrpSpPr>
        <p:grpSpPr>
          <a:xfrm>
            <a:off x="-14605" y="0"/>
            <a:ext cx="11223173" cy="3072858"/>
            <a:chOff x="-14605" y="0"/>
            <a:chExt cx="11223173" cy="3072858"/>
          </a:xfrm>
        </p:grpSpPr>
        <p:sp>
          <p:nvSpPr>
            <p:cNvPr id="24" name="椭圆 2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7" name="矩形 2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8" name="直接连接符 2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4204">
        <p14:prism isContent="1" isInverted="1"/>
      </p:transition>
    </mc:Choice>
    <mc:Fallback xmlns="">
      <p:transition spd="slow" advClick="0" advTm="42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iterate type="lt">
                                    <p:tmPct val="5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7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16" presetClass="entr" presetSubtype="37"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par>
                                <p:cTn id="36" presetID="16" presetClass="entr" presetSubtype="37" fill="hold" nodeType="withEffect">
                                  <p:stCondLst>
                                    <p:cond delay="225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par>
                                <p:cTn id="39" presetID="16" presetClass="entr" presetSubtype="37" fill="hold" nodeType="withEffect">
                                  <p:stCondLst>
                                    <p:cond delay="2750"/>
                                  </p:stCondLst>
                                  <p:childTnLst>
                                    <p:set>
                                      <p:cBhvr>
                                        <p:cTn id="40" dur="1" fill="hold">
                                          <p:stCondLst>
                                            <p:cond delay="0"/>
                                          </p:stCondLst>
                                        </p:cTn>
                                        <p:tgtEl>
                                          <p:spTgt spid="16"/>
                                        </p:tgtEl>
                                        <p:attrNameLst>
                                          <p:attrName>style.visibility</p:attrName>
                                        </p:attrNameLst>
                                      </p:cBhvr>
                                      <p:to>
                                        <p:strVal val="visible"/>
                                      </p:to>
                                    </p:set>
                                    <p:animEffect transition="in" filter="barn(outVertical)">
                                      <p:cBhvr>
                                        <p:cTn id="41" dur="500"/>
                                        <p:tgtEl>
                                          <p:spTgt spid="16"/>
                                        </p:tgtEl>
                                      </p:cBhvr>
                                    </p:animEffect>
                                  </p:childTnLst>
                                </p:cTn>
                              </p:par>
                              <p:par>
                                <p:cTn id="42" presetID="16" presetClass="entr" presetSubtype="37" fill="hold" nodeType="withEffect">
                                  <p:stCondLst>
                                    <p:cond delay="3000"/>
                                  </p:stCondLst>
                                  <p:childTnLst>
                                    <p:set>
                                      <p:cBhvr>
                                        <p:cTn id="43" dur="1" fill="hold">
                                          <p:stCondLst>
                                            <p:cond delay="0"/>
                                          </p:stCondLst>
                                        </p:cTn>
                                        <p:tgtEl>
                                          <p:spTgt spid="14"/>
                                        </p:tgtEl>
                                        <p:attrNameLst>
                                          <p:attrName>style.visibility</p:attrName>
                                        </p:attrNameLst>
                                      </p:cBhvr>
                                      <p:to>
                                        <p:strVal val="visible"/>
                                      </p:to>
                                    </p:set>
                                    <p:animEffect transition="in" filter="barn(outVertical)">
                                      <p:cBhvr>
                                        <p:cTn id="44" dur="500"/>
                                        <p:tgtEl>
                                          <p:spTgt spid="14"/>
                                        </p:tgtEl>
                                      </p:cBhvr>
                                    </p:animEffect>
                                  </p:childTnLst>
                                </p:cTn>
                              </p:par>
                              <p:par>
                                <p:cTn id="45" presetID="16" presetClass="entr" presetSubtype="21" fill="hold" grpId="0" nodeType="withEffect">
                                  <p:stCondLst>
                                    <p:cond delay="225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250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300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grpId="0" nodeType="withEffect">
                                  <p:stCondLst>
                                    <p:cond delay="325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559496" y="2295757"/>
            <a:ext cx="2952328" cy="2952328"/>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弧形 7"/>
          <p:cNvSpPr/>
          <p:nvPr/>
        </p:nvSpPr>
        <p:spPr>
          <a:xfrm>
            <a:off x="1559496" y="1845067"/>
            <a:ext cx="3816424" cy="3853708"/>
          </a:xfrm>
          <a:prstGeom prst="arc">
            <a:avLst>
              <a:gd name="adj1" fmla="val 16931681"/>
              <a:gd name="adj2" fmla="val 4519513"/>
            </a:avLst>
          </a:prstGeom>
          <a:ln w="38100">
            <a:solidFill>
              <a:srgbClr val="316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椭圆 8"/>
          <p:cNvSpPr/>
          <p:nvPr/>
        </p:nvSpPr>
        <p:spPr>
          <a:xfrm>
            <a:off x="4511824" y="2151741"/>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0" name="椭圆 9"/>
          <p:cNvSpPr/>
          <p:nvPr/>
        </p:nvSpPr>
        <p:spPr>
          <a:xfrm>
            <a:off x="5143874" y="3122529"/>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 name="椭圆 10"/>
          <p:cNvSpPr/>
          <p:nvPr/>
        </p:nvSpPr>
        <p:spPr>
          <a:xfrm>
            <a:off x="5143874" y="4193318"/>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3" name="椭圆 12"/>
          <p:cNvSpPr/>
          <p:nvPr/>
        </p:nvSpPr>
        <p:spPr>
          <a:xfrm>
            <a:off x="4539817" y="5104069"/>
            <a:ext cx="288032" cy="288032"/>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4" name="文本框 13"/>
          <p:cNvSpPr txBox="1"/>
          <p:nvPr/>
        </p:nvSpPr>
        <p:spPr>
          <a:xfrm>
            <a:off x="5303912" y="1791701"/>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5" name="矩形 14"/>
          <p:cNvSpPr/>
          <p:nvPr/>
        </p:nvSpPr>
        <p:spPr>
          <a:xfrm>
            <a:off x="5303912" y="2194096"/>
            <a:ext cx="5760640"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400" dirty="0"/>
          </a:p>
        </p:txBody>
      </p:sp>
      <p:sp>
        <p:nvSpPr>
          <p:cNvPr id="16" name="文本框 15"/>
          <p:cNvSpPr txBox="1"/>
          <p:nvPr/>
        </p:nvSpPr>
        <p:spPr>
          <a:xfrm>
            <a:off x="5558981" y="2979543"/>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7" name="矩形 16"/>
          <p:cNvSpPr/>
          <p:nvPr/>
        </p:nvSpPr>
        <p:spPr>
          <a:xfrm>
            <a:off x="5558981" y="3381938"/>
            <a:ext cx="4209427"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18" name="文本框 17"/>
          <p:cNvSpPr txBox="1"/>
          <p:nvPr/>
        </p:nvSpPr>
        <p:spPr>
          <a:xfrm>
            <a:off x="5591944" y="4167385"/>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9" name="矩形 18"/>
          <p:cNvSpPr/>
          <p:nvPr/>
        </p:nvSpPr>
        <p:spPr>
          <a:xfrm>
            <a:off x="5591944" y="4569780"/>
            <a:ext cx="5760640"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400" dirty="0"/>
          </a:p>
        </p:txBody>
      </p:sp>
      <p:sp>
        <p:nvSpPr>
          <p:cNvPr id="20" name="文本框 19"/>
          <p:cNvSpPr txBox="1"/>
          <p:nvPr/>
        </p:nvSpPr>
        <p:spPr>
          <a:xfrm>
            <a:off x="4496882" y="5599729"/>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4496882" y="6002124"/>
            <a:ext cx="5760640" cy="523220"/>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400" dirty="0"/>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109" y="2436323"/>
            <a:ext cx="1256928" cy="1256928"/>
          </a:xfrm>
          <a:prstGeom prst="rect">
            <a:avLst/>
          </a:prstGeom>
        </p:spPr>
      </p:pic>
      <p:sp>
        <p:nvSpPr>
          <p:cNvPr id="23" name="文本框 22"/>
          <p:cNvSpPr txBox="1"/>
          <p:nvPr/>
        </p:nvSpPr>
        <p:spPr>
          <a:xfrm>
            <a:off x="2382562" y="3805387"/>
            <a:ext cx="1402948"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4" name="矩形 23"/>
          <p:cNvSpPr/>
          <p:nvPr/>
        </p:nvSpPr>
        <p:spPr>
          <a:xfrm>
            <a:off x="1895445" y="4188962"/>
            <a:ext cx="2304256" cy="584775"/>
          </a:xfrm>
          <a:prstGeom prst="rect">
            <a:avLst/>
          </a:prstGeom>
        </p:spPr>
        <p:txBody>
          <a:bodyPr wrap="square">
            <a:spAutoFit/>
          </a:bodyPr>
          <a:lstStyle/>
          <a:p>
            <a:pPr algn="ctr"/>
            <a:r>
              <a:rPr lang="en-US" altLang="zh-CN" sz="1600" dirty="0">
                <a:solidFill>
                  <a:schemeClr val="bg1"/>
                </a:solidFill>
                <a:latin typeface="等线" panose="02010600030101010101" pitchFamily="2" charset="-122"/>
                <a:ea typeface="等线" panose="02010600030101010101" pitchFamily="2" charset="-122"/>
              </a:rPr>
              <a:t>Click here to enter your text messages</a:t>
            </a:r>
          </a:p>
        </p:txBody>
      </p:sp>
      <p:grpSp>
        <p:nvGrpSpPr>
          <p:cNvPr id="25" name="组合 24"/>
          <p:cNvGrpSpPr/>
          <p:nvPr/>
        </p:nvGrpSpPr>
        <p:grpSpPr>
          <a:xfrm>
            <a:off x="-14605" y="0"/>
            <a:ext cx="11223173" cy="3072858"/>
            <a:chOff x="-14605" y="0"/>
            <a:chExt cx="11223173" cy="3072858"/>
          </a:xfrm>
        </p:grpSpPr>
        <p:sp>
          <p:nvSpPr>
            <p:cNvPr id="26" name="椭圆 25"/>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1" name="矩形 30"/>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2" name="直接连接符 31"/>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4099">
        <p14:prism isContent="1" isInverted="1"/>
      </p:transition>
    </mc:Choice>
    <mc:Fallback xmlns="">
      <p:transition spd="slow" advClick="0" advTm="40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42" presetClass="entr" presetSubtype="0" fill="hold" nodeType="withEffect">
                                  <p:stCondLst>
                                    <p:cond delay="1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75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55" presetClass="entr" presetSubtype="0" fill="hold" grpId="0"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2000" fill="hold"/>
                                        <p:tgtEl>
                                          <p:spTgt spid="9"/>
                                        </p:tgtEl>
                                        <p:attrNameLst>
                                          <p:attrName>ppt_w</p:attrName>
                                        </p:attrNameLst>
                                      </p:cBhvr>
                                      <p:tavLst>
                                        <p:tav tm="0">
                                          <p:val>
                                            <p:fltVal val="0"/>
                                          </p:val>
                                        </p:tav>
                                        <p:tav tm="100000">
                                          <p:val>
                                            <p:strVal val="#ppt_w"/>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Effect transition="in" filter="fade">
                                      <p:cBhvr>
                                        <p:cTn id="32" dur="2000"/>
                                        <p:tgtEl>
                                          <p:spTgt spid="9"/>
                                        </p:tgtEl>
                                      </p:cBhvr>
                                    </p:animEffect>
                                  </p:childTnLst>
                                </p:cTn>
                              </p:par>
                              <p:par>
                                <p:cTn id="33" presetID="53" presetClass="entr" presetSubtype="16" fill="hold" grpId="0" nodeType="withEffect">
                                  <p:stCondLst>
                                    <p:cond delay="35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par>
                                <p:cTn id="38" presetID="53" presetClass="entr" presetSubtype="16" fill="hold" grpId="0" nodeType="withEffect">
                                  <p:stCondLst>
                                    <p:cond delay="40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2000" fill="hold"/>
                                        <p:tgtEl>
                                          <p:spTgt spid="11"/>
                                        </p:tgtEl>
                                        <p:attrNameLst>
                                          <p:attrName>ppt_w</p:attrName>
                                        </p:attrNameLst>
                                      </p:cBhvr>
                                      <p:tavLst>
                                        <p:tav tm="0">
                                          <p:val>
                                            <p:fltVal val="0"/>
                                          </p:val>
                                        </p:tav>
                                        <p:tav tm="100000">
                                          <p:val>
                                            <p:strVal val="#ppt_w"/>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Effect transition="in" filter="fade">
                                      <p:cBhvr>
                                        <p:cTn id="42" dur="2000"/>
                                        <p:tgtEl>
                                          <p:spTgt spid="11"/>
                                        </p:tgtEl>
                                      </p:cBhvr>
                                    </p:animEffect>
                                  </p:childTnLst>
                                </p:cTn>
                              </p:par>
                              <p:par>
                                <p:cTn id="43" presetID="53" presetClass="entr" presetSubtype="16" fill="hold" grpId="0" nodeType="withEffect">
                                  <p:stCondLst>
                                    <p:cond delay="45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ppt_w</p:attrName>
                                        </p:attrNameLst>
                                      </p:cBhvr>
                                      <p:tavLst>
                                        <p:tav tm="0">
                                          <p:val>
                                            <p:fltVal val="0"/>
                                          </p:val>
                                        </p:tav>
                                        <p:tav tm="100000">
                                          <p:val>
                                            <p:strVal val="#ppt_w"/>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Effect transition="in" filter="fade">
                                      <p:cBhvr>
                                        <p:cTn id="47" dur="2000"/>
                                        <p:tgtEl>
                                          <p:spTgt spid="13"/>
                                        </p:tgtEl>
                                      </p:cBhvr>
                                    </p:animEffect>
                                  </p:childTnLst>
                                </p:cTn>
                              </p:par>
                              <p:par>
                                <p:cTn id="48" presetID="42" presetClass="entr" presetSubtype="0" fill="hold" grpId="0" nodeType="withEffect">
                                  <p:stCondLst>
                                    <p:cond delay="3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25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75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375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25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25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75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75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p:bldP spid="15" grpId="0"/>
      <p:bldP spid="16" grpId="0"/>
      <p:bldP spid="17" grpId="0"/>
      <p:bldP spid="18" grpId="0"/>
      <p:bldP spid="19" grpId="0"/>
      <p:bldP spid="20" grpId="0"/>
      <p:bldP spid="21"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36435" y="2348880"/>
            <a:ext cx="3303581" cy="1978947"/>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36429" y="2348880"/>
            <a:ext cx="3055571" cy="1978947"/>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4955" y="2529869"/>
            <a:ext cx="808484" cy="80848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0998" y="2560024"/>
            <a:ext cx="713524" cy="713524"/>
          </a:xfrm>
          <a:prstGeom prst="rect">
            <a:avLst/>
          </a:prstGeom>
        </p:spPr>
      </p:pic>
      <p:sp>
        <p:nvSpPr>
          <p:cNvPr id="13" name="矩形 12"/>
          <p:cNvSpPr/>
          <p:nvPr/>
        </p:nvSpPr>
        <p:spPr>
          <a:xfrm>
            <a:off x="3679321" y="3365960"/>
            <a:ext cx="1739579" cy="400110"/>
          </a:xfrm>
          <a:prstGeom prst="rect">
            <a:avLst/>
          </a:prstGeom>
        </p:spPr>
        <p:txBody>
          <a:bodyPr wrap="none">
            <a:spAutoFit/>
          </a:bodyPr>
          <a:lstStyle/>
          <a:p>
            <a:pPr algn="ctr"/>
            <a:r>
              <a:rPr lang="en-US" altLang="zh-CN" sz="2000" dirty="0">
                <a:solidFill>
                  <a:schemeClr val="bg1"/>
                </a:solidFill>
                <a:latin typeface="Arial" panose="020B0604020202020204" pitchFamily="34" charset="0"/>
                <a:ea typeface="微软雅黑 Light" panose="020B0502040204020203" charset="-122"/>
                <a:cs typeface="Arial" panose="020B0604020202020204" pitchFamily="34" charset="0"/>
              </a:rPr>
              <a:t>TITLE HERE </a:t>
            </a:r>
            <a:endParaRPr lang="zh-CN" altLang="en-US" sz="2000" dirty="0">
              <a:solidFill>
                <a:schemeClr val="bg1"/>
              </a:solidFill>
            </a:endParaRPr>
          </a:p>
        </p:txBody>
      </p:sp>
      <p:sp>
        <p:nvSpPr>
          <p:cNvPr id="14" name="矩形 13"/>
          <p:cNvSpPr/>
          <p:nvPr/>
        </p:nvSpPr>
        <p:spPr>
          <a:xfrm>
            <a:off x="2895067" y="3766070"/>
            <a:ext cx="3315921" cy="523220"/>
          </a:xfrm>
          <a:prstGeom prst="rect">
            <a:avLst/>
          </a:prstGeom>
        </p:spPr>
        <p:txBody>
          <a:bodyPr wrap="square">
            <a:spAutoFit/>
          </a:bodyPr>
          <a:lstStyle/>
          <a:p>
            <a:pPr algn="ctr"/>
            <a:r>
              <a:rPr lang="en-US" altLang="zh-CN" sz="1400" dirty="0">
                <a:solidFill>
                  <a:schemeClr val="bg1">
                    <a:lumMod val="95000"/>
                  </a:schemeClr>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solidFill>
                <a:schemeClr val="bg1">
                  <a:lumMod val="95000"/>
                </a:schemeClr>
              </a:solidFill>
            </a:endParaRPr>
          </a:p>
        </p:txBody>
      </p:sp>
      <p:sp>
        <p:nvSpPr>
          <p:cNvPr id="15" name="矩形 14"/>
          <p:cNvSpPr/>
          <p:nvPr/>
        </p:nvSpPr>
        <p:spPr>
          <a:xfrm>
            <a:off x="9818759" y="3343377"/>
            <a:ext cx="1739579" cy="400110"/>
          </a:xfrm>
          <a:prstGeom prst="rect">
            <a:avLst/>
          </a:prstGeom>
        </p:spPr>
        <p:txBody>
          <a:bodyPr wrap="none">
            <a:spAutoFit/>
          </a:bodyPr>
          <a:lstStyle/>
          <a:p>
            <a:pPr algn="ctr"/>
            <a:r>
              <a:rPr lang="en-US" altLang="zh-CN" sz="2000" dirty="0">
                <a:solidFill>
                  <a:schemeClr val="bg1"/>
                </a:solidFill>
                <a:latin typeface="Arial" panose="020B0604020202020204" pitchFamily="34" charset="0"/>
                <a:ea typeface="微软雅黑 Light" panose="020B0502040204020203" charset="-122"/>
                <a:cs typeface="Arial" panose="020B0604020202020204" pitchFamily="34" charset="0"/>
              </a:rPr>
              <a:t>TITLE HERE </a:t>
            </a:r>
            <a:endParaRPr lang="zh-CN" altLang="en-US" sz="2000" dirty="0">
              <a:solidFill>
                <a:schemeClr val="bg1"/>
              </a:solidFill>
            </a:endParaRPr>
          </a:p>
        </p:txBody>
      </p:sp>
      <p:sp>
        <p:nvSpPr>
          <p:cNvPr id="16" name="矩形 15"/>
          <p:cNvSpPr/>
          <p:nvPr/>
        </p:nvSpPr>
        <p:spPr>
          <a:xfrm>
            <a:off x="9048328" y="3743487"/>
            <a:ext cx="3157495" cy="523220"/>
          </a:xfrm>
          <a:prstGeom prst="rect">
            <a:avLst/>
          </a:prstGeom>
        </p:spPr>
        <p:txBody>
          <a:bodyPr wrap="square">
            <a:spAutoFit/>
          </a:bodyPr>
          <a:lstStyle/>
          <a:p>
            <a:pPr algn="ctr"/>
            <a:r>
              <a:rPr lang="en-US" altLang="zh-CN" sz="1400" dirty="0">
                <a:solidFill>
                  <a:schemeClr val="bg1">
                    <a:lumMod val="95000"/>
                  </a:schemeClr>
                </a:solidFill>
                <a:latin typeface="等线" panose="02010600030101010101" pitchFamily="2" charset="-122"/>
                <a:ea typeface="等线" panose="02010600030101010101" pitchFamily="2" charset="-122"/>
              </a:rPr>
              <a:t>Click here to enter your text messages click here to enter your text</a:t>
            </a:r>
            <a:endParaRPr lang="zh-CN" altLang="en-US" sz="1400" dirty="0">
              <a:solidFill>
                <a:schemeClr val="bg1">
                  <a:lumMod val="95000"/>
                </a:schemeClr>
              </a:solidFill>
            </a:endParaRPr>
          </a:p>
        </p:txBody>
      </p:sp>
      <p:sp>
        <p:nvSpPr>
          <p:cNvPr id="17" name="文本框 16"/>
          <p:cNvSpPr txBox="1"/>
          <p:nvPr/>
        </p:nvSpPr>
        <p:spPr>
          <a:xfrm>
            <a:off x="685840" y="4651993"/>
            <a:ext cx="2931444" cy="461665"/>
          </a:xfrm>
          <a:prstGeom prst="rect">
            <a:avLst/>
          </a:prstGeom>
          <a:noFill/>
        </p:spPr>
        <p:txBody>
          <a:bodyPr wrap="none" rtlCol="0">
            <a:spAutoFit/>
          </a:bodyPr>
          <a:lstStyle/>
          <a:p>
            <a:r>
              <a:rPr lang="en-US" altLang="zh-CN" sz="2400" dirty="0">
                <a:solidFill>
                  <a:srgbClr val="131313"/>
                </a:solidFill>
                <a:latin typeface="Arial" panose="020B0604020202020204" pitchFamily="34" charset="0"/>
                <a:ea typeface="微软雅黑 Light" panose="020B0502040204020203" charset="-122"/>
                <a:cs typeface="Arial" panose="020B0604020202020204" pitchFamily="34" charset="0"/>
              </a:rPr>
              <a:t>YOUR TITLE HERE</a:t>
            </a:r>
          </a:p>
        </p:txBody>
      </p:sp>
      <p:sp>
        <p:nvSpPr>
          <p:cNvPr id="18" name="矩形 17"/>
          <p:cNvSpPr/>
          <p:nvPr/>
        </p:nvSpPr>
        <p:spPr>
          <a:xfrm>
            <a:off x="623392" y="5229200"/>
            <a:ext cx="11377264" cy="1077218"/>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 click here to enter your text messages</a:t>
            </a:r>
          </a:p>
        </p:txBody>
      </p:sp>
      <p:grpSp>
        <p:nvGrpSpPr>
          <p:cNvPr id="22" name="组合 21"/>
          <p:cNvGrpSpPr/>
          <p:nvPr/>
        </p:nvGrpSpPr>
        <p:grpSpPr>
          <a:xfrm>
            <a:off x="-14605" y="0"/>
            <a:ext cx="11223173" cy="3072858"/>
            <a:chOff x="-14605" y="0"/>
            <a:chExt cx="11223173" cy="3072858"/>
          </a:xfrm>
        </p:grpSpPr>
        <p:sp>
          <p:nvSpPr>
            <p:cNvPr id="23" name="椭圆 22"/>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6" name="矩形 25"/>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7" name="直接连接符 26"/>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 y="2348880"/>
            <a:ext cx="2971392" cy="1978947"/>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8008" y="2348880"/>
            <a:ext cx="2968421" cy="1978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765">
        <p14:prism isContent="1" isInverted="1"/>
      </p:transition>
    </mc:Choice>
    <mc:Fallback xmlns="">
      <p:transition spd="slow" advClick="0" advTm="57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1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2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37" presetClass="entr" presetSubtype="0" fill="hold" grpId="1" nodeType="withEffect">
                                  <p:stCondLst>
                                    <p:cond delay="2500"/>
                                  </p:stCondLst>
                                  <p:iterate type="lt">
                                    <p:tmPct val="5000"/>
                                  </p:iterate>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900" decel="100000" fill="hold"/>
                                        <p:tgtEl>
                                          <p:spTgt spid="1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9" presetID="42" presetClass="entr" presetSubtype="0" fill="hold" grpId="0" nodeType="withEffect">
                                  <p:stCondLst>
                                    <p:cond delay="3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ppt_x</p:attrName>
                                        </p:attrNameLst>
                                      </p:cBhvr>
                                      <p:tavLst>
                                        <p:tav tm="0">
                                          <p:val>
                                            <p:strVal val="#ppt_x"/>
                                          </p:val>
                                        </p:tav>
                                        <p:tav tm="100000">
                                          <p:val>
                                            <p:strVal val="#ppt_x"/>
                                          </p:val>
                                        </p:tav>
                                      </p:tavLst>
                                    </p:anim>
                                    <p:anim calcmode="lin" valueType="num">
                                      <p:cBhvr>
                                        <p:cTn id="53"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P spid="15" grpId="0"/>
      <p:bldP spid="16" grpId="0"/>
      <p:bldP spid="17"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流程图: 联系 25"/>
          <p:cNvSpPr/>
          <p:nvPr/>
        </p:nvSpPr>
        <p:spPr>
          <a:xfrm>
            <a:off x="1754053"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流程图: 联系 27"/>
          <p:cNvSpPr/>
          <p:nvPr/>
        </p:nvSpPr>
        <p:spPr>
          <a:xfrm>
            <a:off x="4321358"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流程图: 联系 28"/>
          <p:cNvSpPr/>
          <p:nvPr/>
        </p:nvSpPr>
        <p:spPr>
          <a:xfrm>
            <a:off x="6916603"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2" name="流程图: 联系 29"/>
          <p:cNvSpPr/>
          <p:nvPr/>
        </p:nvSpPr>
        <p:spPr>
          <a:xfrm>
            <a:off x="9513118" y="2420888"/>
            <a:ext cx="995680" cy="995680"/>
          </a:xfrm>
          <a:prstGeom prst="flowChartConnector">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3" name="文本框 62"/>
          <p:cNvSpPr txBox="1"/>
          <p:nvPr/>
        </p:nvSpPr>
        <p:spPr>
          <a:xfrm>
            <a:off x="97744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sp>
        <p:nvSpPr>
          <p:cNvPr id="64" name="文本框 63"/>
          <p:cNvSpPr txBox="1"/>
          <p:nvPr/>
        </p:nvSpPr>
        <p:spPr>
          <a:xfrm>
            <a:off x="367111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sp>
        <p:nvSpPr>
          <p:cNvPr id="65" name="文本框 64"/>
          <p:cNvSpPr txBox="1"/>
          <p:nvPr/>
        </p:nvSpPr>
        <p:spPr>
          <a:xfrm>
            <a:off x="612983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sp>
        <p:nvSpPr>
          <p:cNvPr id="66" name="文本框 65"/>
          <p:cNvSpPr txBox="1"/>
          <p:nvPr/>
        </p:nvSpPr>
        <p:spPr>
          <a:xfrm>
            <a:off x="8740958" y="3709938"/>
            <a:ext cx="2467610" cy="400050"/>
          </a:xfrm>
          <a:prstGeom prst="rect">
            <a:avLst/>
          </a:prstGeom>
          <a:noFill/>
        </p:spPr>
        <p:txBody>
          <a:bodyPr wrap="square" rtlCol="0">
            <a:spAutoFit/>
          </a:bodyPr>
          <a:lstStyle/>
          <a:p>
            <a:pPr algn="ctr" defTabSz="1218565"/>
            <a:r>
              <a:rPr lang="zh-CN" altLang="en-US" sz="2000" kern="0" dirty="0">
                <a:solidFill>
                  <a:schemeClr val="tx1">
                    <a:lumMod val="85000"/>
                    <a:lumOff val="15000"/>
                  </a:schemeClr>
                </a:solidFill>
                <a:latin typeface="幼圆" panose="02010509060101010101" pitchFamily="49" charset="-122"/>
                <a:ea typeface="幼圆" panose="02010509060101010101" pitchFamily="49" charset="-122"/>
                <a:cs typeface="+mn-ea"/>
                <a:sym typeface="+mn-lt"/>
              </a:rPr>
              <a:t>请在此输入标题</a:t>
            </a:r>
          </a:p>
        </p:txBody>
      </p:sp>
      <p:grpSp>
        <p:nvGrpSpPr>
          <p:cNvPr id="67" name="组合 66"/>
          <p:cNvGrpSpPr/>
          <p:nvPr/>
        </p:nvGrpSpPr>
        <p:grpSpPr>
          <a:xfrm>
            <a:off x="9778548" y="2777758"/>
            <a:ext cx="457835" cy="330200"/>
            <a:chOff x="2493" y="3854"/>
            <a:chExt cx="514" cy="344"/>
          </a:xfrm>
          <a:solidFill>
            <a:schemeClr val="bg1"/>
          </a:solidFill>
        </p:grpSpPr>
        <p:sp useBgFill="1">
          <p:nvSpPr>
            <p:cNvPr id="68" name="Freeform 60"/>
            <p:cNvSpPr/>
            <p:nvPr/>
          </p:nvSpPr>
          <p:spPr bwMode="auto">
            <a:xfrm>
              <a:off x="2509" y="3854"/>
              <a:ext cx="482" cy="198"/>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9" name="Freeform 61"/>
            <p:cNvSpPr/>
            <p:nvPr/>
          </p:nvSpPr>
          <p:spPr bwMode="auto">
            <a:xfrm>
              <a:off x="2837" y="3866"/>
              <a:ext cx="170" cy="3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2"/>
            <p:cNvSpPr/>
            <p:nvPr/>
          </p:nvSpPr>
          <p:spPr bwMode="auto">
            <a:xfrm>
              <a:off x="2493" y="3866"/>
              <a:ext cx="170" cy="3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useBgFill="1">
          <p:nvSpPr>
            <p:cNvPr id="71" name="Freeform 63"/>
            <p:cNvSpPr/>
            <p:nvPr/>
          </p:nvSpPr>
          <p:spPr bwMode="auto">
            <a:xfrm>
              <a:off x="2509" y="4024"/>
              <a:ext cx="482" cy="174"/>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2029008" y="2729498"/>
            <a:ext cx="446405" cy="361315"/>
            <a:chOff x="1453" y="1855"/>
            <a:chExt cx="474" cy="473"/>
          </a:xfrm>
          <a:solidFill>
            <a:schemeClr val="bg1"/>
          </a:solidFill>
        </p:grpSpPr>
        <p:sp useBgFill="1">
          <p:nvSpPr>
            <p:cNvPr id="73" name="Freeform 5"/>
            <p:cNvSpPr/>
            <p:nvPr/>
          </p:nvSpPr>
          <p:spPr bwMode="auto">
            <a:xfrm>
              <a:off x="1453" y="1855"/>
              <a:ext cx="474" cy="473"/>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Rectangle 6"/>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Rectangle 7"/>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Rectangle 8"/>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 name="Rectangle 9"/>
            <p:cNvSpPr>
              <a:spLocks noChangeArrowheads="1"/>
            </p:cNvSpPr>
            <p:nvPr/>
          </p:nvSpPr>
          <p:spPr bwMode="auto">
            <a:xfrm>
              <a:off x="1647" y="2154"/>
              <a:ext cx="85"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4591868" y="2784743"/>
            <a:ext cx="474345" cy="330200"/>
            <a:chOff x="6492" y="2883"/>
            <a:chExt cx="571" cy="408"/>
          </a:xfrm>
          <a:solidFill>
            <a:schemeClr val="bg1"/>
          </a:solidFill>
        </p:grpSpPr>
        <p:sp>
          <p:nvSpPr>
            <p:cNvPr id="79" name="Freeform 39"/>
            <p:cNvSpPr/>
            <p:nvPr/>
          </p:nvSpPr>
          <p:spPr bwMode="auto">
            <a:xfrm>
              <a:off x="6743" y="3105"/>
              <a:ext cx="320" cy="186"/>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0"/>
            <p:cNvSpPr/>
            <p:nvPr/>
          </p:nvSpPr>
          <p:spPr bwMode="auto">
            <a:xfrm>
              <a:off x="6496" y="2935"/>
              <a:ext cx="219" cy="134"/>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useBgFill="1">
          <p:nvSpPr>
            <p:cNvPr id="81" name="Freeform 41"/>
            <p:cNvSpPr/>
            <p:nvPr/>
          </p:nvSpPr>
          <p:spPr bwMode="auto">
            <a:xfrm>
              <a:off x="6492" y="2883"/>
              <a:ext cx="571" cy="356"/>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useBgFill="1">
        <p:nvSpPr>
          <p:cNvPr id="82" name="Freeform 28"/>
          <p:cNvSpPr>
            <a:spLocks noEditPoints="1"/>
          </p:cNvSpPr>
          <p:nvPr/>
        </p:nvSpPr>
        <p:spPr bwMode="auto">
          <a:xfrm>
            <a:off x="7227118" y="2751088"/>
            <a:ext cx="375285" cy="376555"/>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 name="组合 3"/>
          <p:cNvGrpSpPr/>
          <p:nvPr/>
        </p:nvGrpSpPr>
        <p:grpSpPr>
          <a:xfrm>
            <a:off x="-14605" y="0"/>
            <a:ext cx="12206604" cy="5869152"/>
            <a:chOff x="-14605" y="0"/>
            <a:chExt cx="12206604" cy="5869152"/>
          </a:xfrm>
        </p:grpSpPr>
        <p:grpSp>
          <p:nvGrpSpPr>
            <p:cNvPr id="3" name="组合 2"/>
            <p:cNvGrpSpPr/>
            <p:nvPr/>
          </p:nvGrpSpPr>
          <p:grpSpPr>
            <a:xfrm>
              <a:off x="-14605" y="0"/>
              <a:ext cx="12206604" cy="5869152"/>
              <a:chOff x="-14605" y="0"/>
              <a:chExt cx="12206604" cy="5869152"/>
            </a:xfrm>
          </p:grpSpPr>
          <p:pic>
            <p:nvPicPr>
              <p:cNvPr id="83" name="图片 82"/>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 name="任意多边形: 形状 1"/>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形状 83"/>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矩形 86"/>
            <p:cNvSpPr/>
            <p:nvPr/>
          </p:nvSpPr>
          <p:spPr>
            <a:xfrm>
              <a:off x="2227428" y="1293234"/>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306">
        <p14:prism isContent="1" isInverted="1"/>
      </p:transition>
    </mc:Choice>
    <mc:Fallback xmlns="">
      <p:transition spd="slow" advClick="0" advTm="13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ppt_y</p:attrName>
                                        </p:attrNameLst>
                                      </p:cBhvr>
                                      <p:tavLst>
                                        <p:tav tm="0">
                                          <p:val>
                                            <p:strVal val="#ppt_y+#ppt_h*1.125000"/>
                                          </p:val>
                                        </p:tav>
                                        <p:tav tm="100000">
                                          <p:val>
                                            <p:strVal val="#ppt_y"/>
                                          </p:val>
                                        </p:tav>
                                      </p:tavLst>
                                    </p:anim>
                                    <p:animEffect transition="in" filter="wipe(up)">
                                      <p:cBhvr>
                                        <p:cTn id="8" dur="500"/>
                                        <p:tgtEl>
                                          <p:spTgt spid="5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p:tgtEl>
                                          <p:spTgt spid="60"/>
                                        </p:tgtEl>
                                        <p:attrNameLst>
                                          <p:attrName>ppt_y</p:attrName>
                                        </p:attrNameLst>
                                      </p:cBhvr>
                                      <p:tavLst>
                                        <p:tav tm="0">
                                          <p:val>
                                            <p:strVal val="#ppt_y+#ppt_h*1.125000"/>
                                          </p:val>
                                        </p:tav>
                                        <p:tav tm="100000">
                                          <p:val>
                                            <p:strVal val="#ppt_y"/>
                                          </p:val>
                                        </p:tav>
                                      </p:tavLst>
                                    </p:anim>
                                    <p:animEffect transition="in" filter="wipe(up)">
                                      <p:cBhvr>
                                        <p:cTn id="12" dur="500"/>
                                        <p:tgtEl>
                                          <p:spTgt spid="6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p:tgtEl>
                                          <p:spTgt spid="61"/>
                                        </p:tgtEl>
                                        <p:attrNameLst>
                                          <p:attrName>ppt_y</p:attrName>
                                        </p:attrNameLst>
                                      </p:cBhvr>
                                      <p:tavLst>
                                        <p:tav tm="0">
                                          <p:val>
                                            <p:strVal val="#ppt_y+#ppt_h*1.125000"/>
                                          </p:val>
                                        </p:tav>
                                        <p:tav tm="100000">
                                          <p:val>
                                            <p:strVal val="#ppt_y"/>
                                          </p:val>
                                        </p:tav>
                                      </p:tavLst>
                                    </p:anim>
                                    <p:animEffect transition="in" filter="wipe(up)">
                                      <p:cBhvr>
                                        <p:cTn id="16" dur="500"/>
                                        <p:tgtEl>
                                          <p:spTgt spid="6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p:tgtEl>
                                          <p:spTgt spid="62"/>
                                        </p:tgtEl>
                                        <p:attrNameLst>
                                          <p:attrName>ppt_y</p:attrName>
                                        </p:attrNameLst>
                                      </p:cBhvr>
                                      <p:tavLst>
                                        <p:tav tm="0">
                                          <p:val>
                                            <p:strVal val="#ppt_y+#ppt_h*1.125000"/>
                                          </p:val>
                                        </p:tav>
                                        <p:tav tm="100000">
                                          <p:val>
                                            <p:strVal val="#ppt_y"/>
                                          </p:val>
                                        </p:tav>
                                      </p:tavLst>
                                    </p:anim>
                                    <p:animEffect transition="in" filter="wipe(up)">
                                      <p:cBhvr>
                                        <p:cTn id="20" dur="500"/>
                                        <p:tgtEl>
                                          <p:spTgt spid="62"/>
                                        </p:tgtEl>
                                      </p:cBhvr>
                                    </p:animEffect>
                                  </p:childTnLst>
                                </p:cTn>
                              </p:par>
                              <p:par>
                                <p:cTn id="21" presetID="12" presetClass="entr" presetSubtype="4"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p:tgtEl>
                                          <p:spTgt spid="67"/>
                                        </p:tgtEl>
                                        <p:attrNameLst>
                                          <p:attrName>ppt_y</p:attrName>
                                        </p:attrNameLst>
                                      </p:cBhvr>
                                      <p:tavLst>
                                        <p:tav tm="0">
                                          <p:val>
                                            <p:strVal val="#ppt_y+#ppt_h*1.125000"/>
                                          </p:val>
                                        </p:tav>
                                        <p:tav tm="100000">
                                          <p:val>
                                            <p:strVal val="#ppt_y"/>
                                          </p:val>
                                        </p:tav>
                                      </p:tavLst>
                                    </p:anim>
                                    <p:animEffect transition="in" filter="wipe(up)">
                                      <p:cBhvr>
                                        <p:cTn id="24" dur="500"/>
                                        <p:tgtEl>
                                          <p:spTgt spid="67"/>
                                        </p:tgtEl>
                                      </p:cBhvr>
                                    </p:animEffect>
                                  </p:childTnLst>
                                </p:cTn>
                              </p:par>
                              <p:par>
                                <p:cTn id="25" presetID="1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p:tgtEl>
                                          <p:spTgt spid="72"/>
                                        </p:tgtEl>
                                        <p:attrNameLst>
                                          <p:attrName>ppt_y</p:attrName>
                                        </p:attrNameLst>
                                      </p:cBhvr>
                                      <p:tavLst>
                                        <p:tav tm="0">
                                          <p:val>
                                            <p:strVal val="#ppt_y+#ppt_h*1.125000"/>
                                          </p:val>
                                        </p:tav>
                                        <p:tav tm="100000">
                                          <p:val>
                                            <p:strVal val="#ppt_y"/>
                                          </p:val>
                                        </p:tav>
                                      </p:tavLst>
                                    </p:anim>
                                    <p:animEffect transition="in" filter="wipe(up)">
                                      <p:cBhvr>
                                        <p:cTn id="28" dur="500"/>
                                        <p:tgtEl>
                                          <p:spTgt spid="72"/>
                                        </p:tgtEl>
                                      </p:cBhvr>
                                    </p:animEffect>
                                  </p:childTnLst>
                                </p:cTn>
                              </p:par>
                              <p:par>
                                <p:cTn id="29" presetID="12" presetClass="entr" presetSubtype="4"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p:tgtEl>
                                          <p:spTgt spid="78"/>
                                        </p:tgtEl>
                                        <p:attrNameLst>
                                          <p:attrName>ppt_y</p:attrName>
                                        </p:attrNameLst>
                                      </p:cBhvr>
                                      <p:tavLst>
                                        <p:tav tm="0">
                                          <p:val>
                                            <p:strVal val="#ppt_y+#ppt_h*1.125000"/>
                                          </p:val>
                                        </p:tav>
                                        <p:tav tm="100000">
                                          <p:val>
                                            <p:strVal val="#ppt_y"/>
                                          </p:val>
                                        </p:tav>
                                      </p:tavLst>
                                    </p:anim>
                                    <p:animEffect transition="in" filter="wipe(up)">
                                      <p:cBhvr>
                                        <p:cTn id="32" dur="500"/>
                                        <p:tgtEl>
                                          <p:spTgt spid="7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p:tgtEl>
                                          <p:spTgt spid="82"/>
                                        </p:tgtEl>
                                        <p:attrNameLst>
                                          <p:attrName>ppt_y</p:attrName>
                                        </p:attrNameLst>
                                      </p:cBhvr>
                                      <p:tavLst>
                                        <p:tav tm="0">
                                          <p:val>
                                            <p:strVal val="#ppt_y+#ppt_h*1.125000"/>
                                          </p:val>
                                        </p:tav>
                                        <p:tav tm="100000">
                                          <p:val>
                                            <p:strVal val="#ppt_y"/>
                                          </p:val>
                                        </p:tav>
                                      </p:tavLst>
                                    </p:anim>
                                    <p:animEffect transition="in" filter="wipe(up)">
                                      <p:cBhvr>
                                        <p:cTn id="3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请输入第四章标题</a:t>
            </a:r>
          </a:p>
        </p:txBody>
      </p:sp>
      <p:sp>
        <p:nvSpPr>
          <p:cNvPr id="26" name="文本框 25"/>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8" name="任意多边形: 形状 27"/>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358">
        <p14:prism isContent="1" isInverted="1"/>
      </p:transition>
    </mc:Choice>
    <mc:Fallback xmlns="">
      <p:transition spd="slow" advClick="0" advTm="13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605" y="0"/>
            <a:ext cx="11223173" cy="3072858"/>
            <a:chOff x="-14605" y="0"/>
            <a:chExt cx="11223173" cy="3072858"/>
          </a:xfrm>
        </p:grpSpPr>
        <p:sp>
          <p:nvSpPr>
            <p:cNvPr id="25" name="椭圆 24"/>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0" name="矩形 2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1" name="直接连接符 30"/>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
        <p:nvSpPr>
          <p:cNvPr id="6" name="KSO_Shape"/>
          <p:cNvSpPr/>
          <p:nvPr/>
        </p:nvSpPr>
        <p:spPr bwMode="auto">
          <a:xfrm>
            <a:off x="1205068" y="1738333"/>
            <a:ext cx="786476" cy="147464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3165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7" name="KSO_Shape"/>
          <p:cNvSpPr/>
          <p:nvPr/>
        </p:nvSpPr>
        <p:spPr bwMode="auto">
          <a:xfrm>
            <a:off x="3645549" y="4262477"/>
            <a:ext cx="1352821" cy="1014616"/>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3165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KSO_Shape"/>
          <p:cNvSpPr/>
          <p:nvPr/>
        </p:nvSpPr>
        <p:spPr bwMode="auto">
          <a:xfrm>
            <a:off x="6741872" y="1988840"/>
            <a:ext cx="1481070" cy="126137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316500"/>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9" name="KSO_Shape"/>
          <p:cNvSpPr/>
          <p:nvPr/>
        </p:nvSpPr>
        <p:spPr>
          <a:xfrm>
            <a:off x="9789854" y="4192686"/>
            <a:ext cx="1561457" cy="1012345"/>
          </a:xfrm>
          <a:custGeom>
            <a:avLst/>
            <a:gdLst>
              <a:gd name="connsiteX0" fmla="*/ 7294257 w 8709025"/>
              <a:gd name="connsiteY0" fmla="*/ 2608768 h 5641695"/>
              <a:gd name="connsiteX1" fmla="*/ 7365669 w 8709025"/>
              <a:gd name="connsiteY1" fmla="*/ 2634905 h 5641695"/>
              <a:gd name="connsiteX2" fmla="*/ 8297853 w 8709025"/>
              <a:gd name="connsiteY2" fmla="*/ 3895849 h 5641695"/>
              <a:gd name="connsiteX3" fmla="*/ 8305800 w 8709025"/>
              <a:gd name="connsiteY3" fmla="*/ 4053232 h 5641695"/>
              <a:gd name="connsiteX4" fmla="*/ 8297853 w 8709025"/>
              <a:gd name="connsiteY4" fmla="*/ 4210615 h 5641695"/>
              <a:gd name="connsiteX5" fmla="*/ 7365669 w 8709025"/>
              <a:gd name="connsiteY5" fmla="*/ 5471558 h 5641695"/>
              <a:gd name="connsiteX6" fmla="*/ 7294257 w 8709025"/>
              <a:gd name="connsiteY6" fmla="*/ 5497695 h 5641695"/>
              <a:gd name="connsiteX7" fmla="*/ 7393254 w 8709025"/>
              <a:gd name="connsiteY7" fmla="*/ 5482587 h 5641695"/>
              <a:gd name="connsiteX8" fmla="*/ 8550679 w 8709025"/>
              <a:gd name="connsiteY8" fmla="*/ 4202405 h 5641695"/>
              <a:gd name="connsiteX9" fmla="*/ 8558212 w 8709025"/>
              <a:gd name="connsiteY9" fmla="*/ 4053232 h 5641695"/>
              <a:gd name="connsiteX10" fmla="*/ 8550679 w 8709025"/>
              <a:gd name="connsiteY10" fmla="*/ 3904058 h 5641695"/>
              <a:gd name="connsiteX11" fmla="*/ 7393254 w 8709025"/>
              <a:gd name="connsiteY11" fmla="*/ 2623877 h 5641695"/>
              <a:gd name="connsiteX12" fmla="*/ 1414768 w 8709025"/>
              <a:gd name="connsiteY12" fmla="*/ 2608768 h 5641695"/>
              <a:gd name="connsiteX13" fmla="*/ 1315771 w 8709025"/>
              <a:gd name="connsiteY13" fmla="*/ 2623877 h 5641695"/>
              <a:gd name="connsiteX14" fmla="*/ 158346 w 8709025"/>
              <a:gd name="connsiteY14" fmla="*/ 3904058 h 5641695"/>
              <a:gd name="connsiteX15" fmla="*/ 150813 w 8709025"/>
              <a:gd name="connsiteY15" fmla="*/ 4053232 h 5641695"/>
              <a:gd name="connsiteX16" fmla="*/ 158346 w 8709025"/>
              <a:gd name="connsiteY16" fmla="*/ 4202405 h 5641695"/>
              <a:gd name="connsiteX17" fmla="*/ 1315771 w 8709025"/>
              <a:gd name="connsiteY17" fmla="*/ 5482587 h 5641695"/>
              <a:gd name="connsiteX18" fmla="*/ 1414768 w 8709025"/>
              <a:gd name="connsiteY18" fmla="*/ 5497695 h 5641695"/>
              <a:gd name="connsiteX19" fmla="*/ 1343356 w 8709025"/>
              <a:gd name="connsiteY19" fmla="*/ 5471558 h 5641695"/>
              <a:gd name="connsiteX20" fmla="*/ 411172 w 8709025"/>
              <a:gd name="connsiteY20" fmla="*/ 4210615 h 5641695"/>
              <a:gd name="connsiteX21" fmla="*/ 403225 w 8709025"/>
              <a:gd name="connsiteY21" fmla="*/ 4053232 h 5641695"/>
              <a:gd name="connsiteX22" fmla="*/ 411172 w 8709025"/>
              <a:gd name="connsiteY22" fmla="*/ 3895849 h 5641695"/>
              <a:gd name="connsiteX23" fmla="*/ 1343356 w 8709025"/>
              <a:gd name="connsiteY23" fmla="*/ 2634905 h 5641695"/>
              <a:gd name="connsiteX24" fmla="*/ 4354513 w 8709025"/>
              <a:gd name="connsiteY24" fmla="*/ 0 h 5641695"/>
              <a:gd name="connsiteX25" fmla="*/ 6995109 w 8709025"/>
              <a:gd name="connsiteY25" fmla="*/ 2382914 h 5641695"/>
              <a:gd name="connsiteX26" fmla="*/ 6999242 w 8709025"/>
              <a:gd name="connsiteY26" fmla="*/ 2464767 h 5641695"/>
              <a:gd name="connsiteX27" fmla="*/ 7120561 w 8709025"/>
              <a:gd name="connsiteY27" fmla="*/ 2464767 h 5641695"/>
              <a:gd name="connsiteX28" fmla="*/ 8709025 w 8709025"/>
              <a:gd name="connsiteY28" fmla="*/ 4053231 h 5641695"/>
              <a:gd name="connsiteX29" fmla="*/ 7120561 w 8709025"/>
              <a:gd name="connsiteY29" fmla="*/ 5641695 h 5641695"/>
              <a:gd name="connsiteX30" fmla="*/ 7008813 w 8709025"/>
              <a:gd name="connsiteY30" fmla="*/ 5641695 h 5641695"/>
              <a:gd name="connsiteX31" fmla="*/ 6945312 w 8709025"/>
              <a:gd name="connsiteY31" fmla="*/ 5641695 h 5641695"/>
              <a:gd name="connsiteX32" fmla="*/ 6453313 w 8709025"/>
              <a:gd name="connsiteY32" fmla="*/ 5641695 h 5641695"/>
              <a:gd name="connsiteX33" fmla="*/ 6453313 w 8709025"/>
              <a:gd name="connsiteY33" fmla="*/ 2833068 h 5641695"/>
              <a:gd name="connsiteX34" fmla="*/ 6452797 w 8709025"/>
              <a:gd name="connsiteY34" fmla="*/ 2833068 h 5641695"/>
              <a:gd name="connsiteX35" fmla="*/ 6452797 w 8709025"/>
              <a:gd name="connsiteY35" fmla="*/ 2745984 h 5641695"/>
              <a:gd name="connsiteX36" fmla="*/ 4354514 w 8709025"/>
              <a:gd name="connsiteY36" fmla="*/ 647700 h 5641695"/>
              <a:gd name="connsiteX37" fmla="*/ 2256231 w 8709025"/>
              <a:gd name="connsiteY37" fmla="*/ 2745984 h 5641695"/>
              <a:gd name="connsiteX38" fmla="*/ 2256231 w 8709025"/>
              <a:gd name="connsiteY38" fmla="*/ 2833068 h 5641695"/>
              <a:gd name="connsiteX39" fmla="*/ 2255713 w 8709025"/>
              <a:gd name="connsiteY39" fmla="*/ 2833068 h 5641695"/>
              <a:gd name="connsiteX40" fmla="*/ 2255713 w 8709025"/>
              <a:gd name="connsiteY40" fmla="*/ 5641695 h 5641695"/>
              <a:gd name="connsiteX41" fmla="*/ 1763713 w 8709025"/>
              <a:gd name="connsiteY41" fmla="*/ 5641695 h 5641695"/>
              <a:gd name="connsiteX42" fmla="*/ 1700213 w 8709025"/>
              <a:gd name="connsiteY42" fmla="*/ 5641695 h 5641695"/>
              <a:gd name="connsiteX43" fmla="*/ 1588464 w 8709025"/>
              <a:gd name="connsiteY43" fmla="*/ 5641695 h 5641695"/>
              <a:gd name="connsiteX44" fmla="*/ 0 w 8709025"/>
              <a:gd name="connsiteY44" fmla="*/ 4053231 h 5641695"/>
              <a:gd name="connsiteX45" fmla="*/ 1588464 w 8709025"/>
              <a:gd name="connsiteY45" fmla="*/ 2464767 h 5641695"/>
              <a:gd name="connsiteX46" fmla="*/ 1709784 w 8709025"/>
              <a:gd name="connsiteY46" fmla="*/ 2464767 h 5641695"/>
              <a:gd name="connsiteX47" fmla="*/ 1713917 w 8709025"/>
              <a:gd name="connsiteY47" fmla="*/ 2382913 h 5641695"/>
              <a:gd name="connsiteX48" fmla="*/ 4354513 w 8709025"/>
              <a:gd name="connsiteY48" fmla="*/ 0 h 56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709025" h="5641695">
                <a:moveTo>
                  <a:pt x="7294257" y="2608768"/>
                </a:moveTo>
                <a:lnTo>
                  <a:pt x="7365669" y="2634905"/>
                </a:lnTo>
                <a:cubicBezTo>
                  <a:pt x="7872105" y="2849110"/>
                  <a:pt x="8240046" y="3326637"/>
                  <a:pt x="8297853" y="3895849"/>
                </a:cubicBezTo>
                <a:lnTo>
                  <a:pt x="8305800" y="4053232"/>
                </a:lnTo>
                <a:lnTo>
                  <a:pt x="8297853" y="4210615"/>
                </a:lnTo>
                <a:cubicBezTo>
                  <a:pt x="8240046" y="4779826"/>
                  <a:pt x="7872105" y="5257354"/>
                  <a:pt x="7365669" y="5471558"/>
                </a:cubicBezTo>
                <a:lnTo>
                  <a:pt x="7294257" y="5497695"/>
                </a:lnTo>
                <a:lnTo>
                  <a:pt x="7393254" y="5482587"/>
                </a:lnTo>
                <a:cubicBezTo>
                  <a:pt x="8010606" y="5356258"/>
                  <a:pt x="8485926" y="4840019"/>
                  <a:pt x="8550679" y="4202405"/>
                </a:cubicBezTo>
                <a:lnTo>
                  <a:pt x="8558212" y="4053232"/>
                </a:lnTo>
                <a:lnTo>
                  <a:pt x="8550679" y="3904058"/>
                </a:lnTo>
                <a:cubicBezTo>
                  <a:pt x="8485926" y="3266444"/>
                  <a:pt x="8010606" y="2750205"/>
                  <a:pt x="7393254" y="2623877"/>
                </a:cubicBezTo>
                <a:close/>
                <a:moveTo>
                  <a:pt x="1414768" y="2608768"/>
                </a:moveTo>
                <a:lnTo>
                  <a:pt x="1315771" y="2623877"/>
                </a:lnTo>
                <a:cubicBezTo>
                  <a:pt x="698419" y="2750205"/>
                  <a:pt x="223099" y="3266444"/>
                  <a:pt x="158346" y="3904058"/>
                </a:cubicBezTo>
                <a:lnTo>
                  <a:pt x="150813" y="4053232"/>
                </a:lnTo>
                <a:lnTo>
                  <a:pt x="158346" y="4202405"/>
                </a:lnTo>
                <a:cubicBezTo>
                  <a:pt x="223099" y="4840019"/>
                  <a:pt x="698419" y="5356258"/>
                  <a:pt x="1315771" y="5482587"/>
                </a:cubicBezTo>
                <a:lnTo>
                  <a:pt x="1414768" y="5497695"/>
                </a:lnTo>
                <a:lnTo>
                  <a:pt x="1343356" y="5471558"/>
                </a:lnTo>
                <a:cubicBezTo>
                  <a:pt x="836920" y="5257354"/>
                  <a:pt x="468979" y="4779826"/>
                  <a:pt x="411172" y="4210615"/>
                </a:cubicBezTo>
                <a:lnTo>
                  <a:pt x="403225" y="4053232"/>
                </a:lnTo>
                <a:lnTo>
                  <a:pt x="411172" y="3895849"/>
                </a:lnTo>
                <a:cubicBezTo>
                  <a:pt x="468979" y="3326637"/>
                  <a:pt x="836920" y="2849110"/>
                  <a:pt x="1343356" y="2634905"/>
                </a:cubicBezTo>
                <a:close/>
                <a:moveTo>
                  <a:pt x="4354513" y="0"/>
                </a:moveTo>
                <a:cubicBezTo>
                  <a:pt x="5728822" y="0"/>
                  <a:pt x="6859183" y="1044467"/>
                  <a:pt x="6995109" y="2382914"/>
                </a:cubicBezTo>
                <a:lnTo>
                  <a:pt x="6999242" y="2464767"/>
                </a:lnTo>
                <a:lnTo>
                  <a:pt x="7120561" y="2464767"/>
                </a:lnTo>
                <a:cubicBezTo>
                  <a:pt x="7997845" y="2464767"/>
                  <a:pt x="8709025" y="3175947"/>
                  <a:pt x="8709025" y="4053231"/>
                </a:cubicBezTo>
                <a:cubicBezTo>
                  <a:pt x="8709025" y="4930515"/>
                  <a:pt x="7997845" y="5641695"/>
                  <a:pt x="7120561" y="5641695"/>
                </a:cubicBezTo>
                <a:lnTo>
                  <a:pt x="7008813" y="5641695"/>
                </a:lnTo>
                <a:lnTo>
                  <a:pt x="6945312" y="5641695"/>
                </a:lnTo>
                <a:lnTo>
                  <a:pt x="6453313" y="5641695"/>
                </a:lnTo>
                <a:lnTo>
                  <a:pt x="6453313" y="2833068"/>
                </a:lnTo>
                <a:lnTo>
                  <a:pt x="6452797" y="2833068"/>
                </a:lnTo>
                <a:lnTo>
                  <a:pt x="6452797" y="2745984"/>
                </a:lnTo>
                <a:cubicBezTo>
                  <a:pt x="6452797" y="1587133"/>
                  <a:pt x="5513364" y="647700"/>
                  <a:pt x="4354514" y="647700"/>
                </a:cubicBezTo>
                <a:cubicBezTo>
                  <a:pt x="3195664" y="647700"/>
                  <a:pt x="2256231" y="1587133"/>
                  <a:pt x="2256231" y="2745984"/>
                </a:cubicBezTo>
                <a:lnTo>
                  <a:pt x="2256231" y="2833068"/>
                </a:lnTo>
                <a:lnTo>
                  <a:pt x="2255713" y="2833068"/>
                </a:lnTo>
                <a:lnTo>
                  <a:pt x="2255713" y="5641695"/>
                </a:lnTo>
                <a:lnTo>
                  <a:pt x="1763713" y="5641695"/>
                </a:lnTo>
                <a:lnTo>
                  <a:pt x="1700213" y="5641695"/>
                </a:lnTo>
                <a:lnTo>
                  <a:pt x="1588464" y="5641695"/>
                </a:lnTo>
                <a:cubicBezTo>
                  <a:pt x="711180" y="5641695"/>
                  <a:pt x="0" y="4930515"/>
                  <a:pt x="0" y="4053231"/>
                </a:cubicBezTo>
                <a:cubicBezTo>
                  <a:pt x="0" y="3175947"/>
                  <a:pt x="711180" y="2464767"/>
                  <a:pt x="1588464" y="2464767"/>
                </a:cubicBezTo>
                <a:lnTo>
                  <a:pt x="1709784" y="2464767"/>
                </a:lnTo>
                <a:lnTo>
                  <a:pt x="1713917" y="2382913"/>
                </a:lnTo>
                <a:cubicBezTo>
                  <a:pt x="1849844" y="1044467"/>
                  <a:pt x="2980205" y="0"/>
                  <a:pt x="4354513" y="0"/>
                </a:cubicBez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11" name="直接连接符 10"/>
          <p:cNvCxnSpPr/>
          <p:nvPr/>
        </p:nvCxnSpPr>
        <p:spPr>
          <a:xfrm>
            <a:off x="167680" y="3933056"/>
            <a:ext cx="1185664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55640" y="1772816"/>
            <a:ext cx="0" cy="504056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79976" y="1772816"/>
            <a:ext cx="0" cy="504056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048328" y="1772816"/>
            <a:ext cx="0" cy="504056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39203" y="3451959"/>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7" name="矩形 16"/>
          <p:cNvSpPr/>
          <p:nvPr/>
        </p:nvSpPr>
        <p:spPr>
          <a:xfrm>
            <a:off x="303532" y="4221088"/>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
        <p:nvSpPr>
          <p:cNvPr id="18" name="文本框 17"/>
          <p:cNvSpPr txBox="1"/>
          <p:nvPr/>
        </p:nvSpPr>
        <p:spPr>
          <a:xfrm>
            <a:off x="6636566" y="3462707"/>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9" name="文本框 18"/>
          <p:cNvSpPr txBox="1"/>
          <p:nvPr/>
        </p:nvSpPr>
        <p:spPr>
          <a:xfrm>
            <a:off x="3438997" y="5635854"/>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0" name="文本框 19"/>
          <p:cNvSpPr txBox="1"/>
          <p:nvPr/>
        </p:nvSpPr>
        <p:spPr>
          <a:xfrm>
            <a:off x="9768409" y="5635854"/>
            <a:ext cx="1691682" cy="400110"/>
          </a:xfrm>
          <a:prstGeom prst="rect">
            <a:avLst/>
          </a:prstGeom>
          <a:noFill/>
        </p:spPr>
        <p:txBody>
          <a:bodyPr wrap="none" rtlCol="0">
            <a:spAutoFit/>
          </a:bodyPr>
          <a:lstStyle/>
          <a:p>
            <a:pPr algn="ctr"/>
            <a:r>
              <a:rPr lang="en-US" altLang="zh-CN" sz="2000" dirty="0">
                <a:solidFill>
                  <a:schemeClr val="tx1">
                    <a:lumMod val="95000"/>
                    <a:lumOff val="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1" name="矩形 20"/>
          <p:cNvSpPr/>
          <p:nvPr/>
        </p:nvSpPr>
        <p:spPr>
          <a:xfrm>
            <a:off x="6278360" y="4221088"/>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
        <p:nvSpPr>
          <p:cNvPr id="22" name="矩形 21"/>
          <p:cNvSpPr/>
          <p:nvPr/>
        </p:nvSpPr>
        <p:spPr>
          <a:xfrm>
            <a:off x="9384017" y="1901150"/>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
        <p:nvSpPr>
          <p:cNvPr id="23" name="矩形 22"/>
          <p:cNvSpPr/>
          <p:nvPr/>
        </p:nvSpPr>
        <p:spPr>
          <a:xfrm>
            <a:off x="3187474" y="1901150"/>
            <a:ext cx="2408093" cy="1815882"/>
          </a:xfrm>
          <a:prstGeom prst="rect">
            <a:avLst/>
          </a:prstGeom>
        </p:spPr>
        <p:txBody>
          <a:bodyPr wrap="square">
            <a:spAutoFit/>
          </a:bodyPr>
          <a:lstStyle/>
          <a:p>
            <a:pPr algn="ctr"/>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a:t>
            </a:r>
            <a:endParaRPr lang="zh-CN" altLang="en-US" sz="1600" dirty="0">
              <a:solidFill>
                <a:srgbClr val="53575A"/>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878">
        <p14:prism isContent="1" isInverted="1"/>
      </p:transition>
    </mc:Choice>
    <mc:Fallback xmlns="">
      <p:transition spd="slow" advClick="0" advTm="78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ppt_x</p:attrName>
                                        </p:attrNameLst>
                                      </p:cBhvr>
                                      <p:tavLst>
                                        <p:tav tm="0">
                                          <p:val>
                                            <p:strVal val="#ppt_x-#ppt_w/2"/>
                                          </p:val>
                                        </p:tav>
                                        <p:tav tm="100000">
                                          <p:val>
                                            <p:strVal val="#ppt_x"/>
                                          </p:val>
                                        </p:tav>
                                      </p:tavLst>
                                    </p:anim>
                                    <p:anim calcmode="lin" valueType="num">
                                      <p:cBhvr>
                                        <p:cTn id="8" dur="5000" fill="hold"/>
                                        <p:tgtEl>
                                          <p:spTgt spid="11"/>
                                        </p:tgtEl>
                                        <p:attrNameLst>
                                          <p:attrName>ppt_y</p:attrName>
                                        </p:attrNameLst>
                                      </p:cBhvr>
                                      <p:tavLst>
                                        <p:tav tm="0">
                                          <p:val>
                                            <p:strVal val="#ppt_y"/>
                                          </p:val>
                                        </p:tav>
                                        <p:tav tm="100000">
                                          <p:val>
                                            <p:strVal val="#ppt_y"/>
                                          </p:val>
                                        </p:tav>
                                      </p:tavLst>
                                    </p:anim>
                                    <p:anim calcmode="lin" valueType="num">
                                      <p:cBhvr>
                                        <p:cTn id="9" dur="5000" fill="hold"/>
                                        <p:tgtEl>
                                          <p:spTgt spid="11"/>
                                        </p:tgtEl>
                                        <p:attrNameLst>
                                          <p:attrName>ppt_w</p:attrName>
                                        </p:attrNameLst>
                                      </p:cBhvr>
                                      <p:tavLst>
                                        <p:tav tm="0">
                                          <p:val>
                                            <p:fltVal val="0"/>
                                          </p:val>
                                        </p:tav>
                                        <p:tav tm="100000">
                                          <p:val>
                                            <p:strVal val="#ppt_w"/>
                                          </p:val>
                                        </p:tav>
                                      </p:tavLst>
                                    </p:anim>
                                    <p:anim calcmode="lin" valueType="num">
                                      <p:cBhvr>
                                        <p:cTn id="10" dur="50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1"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0" fill="hold"/>
                                        <p:tgtEl>
                                          <p:spTgt spid="13"/>
                                        </p:tgtEl>
                                        <p:attrNameLst>
                                          <p:attrName>ppt_x</p:attrName>
                                        </p:attrNameLst>
                                      </p:cBhvr>
                                      <p:tavLst>
                                        <p:tav tm="0">
                                          <p:val>
                                            <p:strVal val="#ppt_x"/>
                                          </p:val>
                                        </p:tav>
                                        <p:tav tm="100000">
                                          <p:val>
                                            <p:strVal val="#ppt_x"/>
                                          </p:val>
                                        </p:tav>
                                      </p:tavLst>
                                    </p:anim>
                                    <p:anim calcmode="lin" valueType="num">
                                      <p:cBhvr>
                                        <p:cTn id="14" dur="5000" fill="hold"/>
                                        <p:tgtEl>
                                          <p:spTgt spid="13"/>
                                        </p:tgtEl>
                                        <p:attrNameLst>
                                          <p:attrName>ppt_y</p:attrName>
                                        </p:attrNameLst>
                                      </p:cBhvr>
                                      <p:tavLst>
                                        <p:tav tm="0">
                                          <p:val>
                                            <p:strVal val="#ppt_y-#ppt_h/2"/>
                                          </p:val>
                                        </p:tav>
                                        <p:tav tm="100000">
                                          <p:val>
                                            <p:strVal val="#ppt_y"/>
                                          </p:val>
                                        </p:tav>
                                      </p:tavLst>
                                    </p:anim>
                                    <p:anim calcmode="lin" valueType="num">
                                      <p:cBhvr>
                                        <p:cTn id="15" dur="5000" fill="hold"/>
                                        <p:tgtEl>
                                          <p:spTgt spid="13"/>
                                        </p:tgtEl>
                                        <p:attrNameLst>
                                          <p:attrName>ppt_w</p:attrName>
                                        </p:attrNameLst>
                                      </p:cBhvr>
                                      <p:tavLst>
                                        <p:tav tm="0">
                                          <p:val>
                                            <p:strVal val="#ppt_w"/>
                                          </p:val>
                                        </p:tav>
                                        <p:tav tm="100000">
                                          <p:val>
                                            <p:strVal val="#ppt_w"/>
                                          </p:val>
                                        </p:tav>
                                      </p:tavLst>
                                    </p:anim>
                                    <p:anim calcmode="lin" valueType="num">
                                      <p:cBhvr>
                                        <p:cTn id="16" dur="5000" fill="hold"/>
                                        <p:tgtEl>
                                          <p:spTgt spid="13"/>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0" fill="hold"/>
                                        <p:tgtEl>
                                          <p:spTgt spid="14"/>
                                        </p:tgtEl>
                                        <p:attrNameLst>
                                          <p:attrName>ppt_x</p:attrName>
                                        </p:attrNameLst>
                                      </p:cBhvr>
                                      <p:tavLst>
                                        <p:tav tm="0">
                                          <p:val>
                                            <p:strVal val="#ppt_x"/>
                                          </p:val>
                                        </p:tav>
                                        <p:tav tm="100000">
                                          <p:val>
                                            <p:strVal val="#ppt_x"/>
                                          </p:val>
                                        </p:tav>
                                      </p:tavLst>
                                    </p:anim>
                                    <p:anim calcmode="lin" valueType="num">
                                      <p:cBhvr>
                                        <p:cTn id="20" dur="5000" fill="hold"/>
                                        <p:tgtEl>
                                          <p:spTgt spid="14"/>
                                        </p:tgtEl>
                                        <p:attrNameLst>
                                          <p:attrName>ppt_y</p:attrName>
                                        </p:attrNameLst>
                                      </p:cBhvr>
                                      <p:tavLst>
                                        <p:tav tm="0">
                                          <p:val>
                                            <p:strVal val="#ppt_y+#ppt_h/2"/>
                                          </p:val>
                                        </p:tav>
                                        <p:tav tm="100000">
                                          <p:val>
                                            <p:strVal val="#ppt_y"/>
                                          </p:val>
                                        </p:tav>
                                      </p:tavLst>
                                    </p:anim>
                                    <p:anim calcmode="lin" valueType="num">
                                      <p:cBhvr>
                                        <p:cTn id="21" dur="5000" fill="hold"/>
                                        <p:tgtEl>
                                          <p:spTgt spid="14"/>
                                        </p:tgtEl>
                                        <p:attrNameLst>
                                          <p:attrName>ppt_w</p:attrName>
                                        </p:attrNameLst>
                                      </p:cBhvr>
                                      <p:tavLst>
                                        <p:tav tm="0">
                                          <p:val>
                                            <p:strVal val="#ppt_w"/>
                                          </p:val>
                                        </p:tav>
                                        <p:tav tm="100000">
                                          <p:val>
                                            <p:strVal val="#ppt_w"/>
                                          </p:val>
                                        </p:tav>
                                      </p:tavLst>
                                    </p:anim>
                                    <p:anim calcmode="lin" valueType="num">
                                      <p:cBhvr>
                                        <p:cTn id="22" dur="5000" fill="hold"/>
                                        <p:tgtEl>
                                          <p:spTgt spid="14"/>
                                        </p:tgtEl>
                                        <p:attrNameLst>
                                          <p:attrName>ppt_h</p:attrName>
                                        </p:attrNameLst>
                                      </p:cBhvr>
                                      <p:tavLst>
                                        <p:tav tm="0">
                                          <p:val>
                                            <p:fltVal val="0"/>
                                          </p:val>
                                        </p:tav>
                                        <p:tav tm="100000">
                                          <p:val>
                                            <p:strVal val="#ppt_h"/>
                                          </p:val>
                                        </p:tav>
                                      </p:tavLst>
                                    </p:anim>
                                  </p:childTnLst>
                                </p:cTn>
                              </p:par>
                              <p:par>
                                <p:cTn id="23" presetID="17" presetClass="entr" presetSubtype="1"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0" fill="hold"/>
                                        <p:tgtEl>
                                          <p:spTgt spid="15"/>
                                        </p:tgtEl>
                                        <p:attrNameLst>
                                          <p:attrName>ppt_x</p:attrName>
                                        </p:attrNameLst>
                                      </p:cBhvr>
                                      <p:tavLst>
                                        <p:tav tm="0">
                                          <p:val>
                                            <p:strVal val="#ppt_x"/>
                                          </p:val>
                                        </p:tav>
                                        <p:tav tm="100000">
                                          <p:val>
                                            <p:strVal val="#ppt_x"/>
                                          </p:val>
                                        </p:tav>
                                      </p:tavLst>
                                    </p:anim>
                                    <p:anim calcmode="lin" valueType="num">
                                      <p:cBhvr>
                                        <p:cTn id="26" dur="5000" fill="hold"/>
                                        <p:tgtEl>
                                          <p:spTgt spid="15"/>
                                        </p:tgtEl>
                                        <p:attrNameLst>
                                          <p:attrName>ppt_y</p:attrName>
                                        </p:attrNameLst>
                                      </p:cBhvr>
                                      <p:tavLst>
                                        <p:tav tm="0">
                                          <p:val>
                                            <p:strVal val="#ppt_y-#ppt_h/2"/>
                                          </p:val>
                                        </p:tav>
                                        <p:tav tm="100000">
                                          <p:val>
                                            <p:strVal val="#ppt_y"/>
                                          </p:val>
                                        </p:tav>
                                      </p:tavLst>
                                    </p:anim>
                                    <p:anim calcmode="lin" valueType="num">
                                      <p:cBhvr>
                                        <p:cTn id="27" dur="5000" fill="hold"/>
                                        <p:tgtEl>
                                          <p:spTgt spid="15"/>
                                        </p:tgtEl>
                                        <p:attrNameLst>
                                          <p:attrName>ppt_w</p:attrName>
                                        </p:attrNameLst>
                                      </p:cBhvr>
                                      <p:tavLst>
                                        <p:tav tm="0">
                                          <p:val>
                                            <p:strVal val="#ppt_w"/>
                                          </p:val>
                                        </p:tav>
                                        <p:tav tm="100000">
                                          <p:val>
                                            <p:strVal val="#ppt_w"/>
                                          </p:val>
                                        </p:tav>
                                      </p:tavLst>
                                    </p:anim>
                                    <p:anim calcmode="lin" valueType="num">
                                      <p:cBhvr>
                                        <p:cTn id="28" dur="5000" fill="hold"/>
                                        <p:tgtEl>
                                          <p:spTgt spid="15"/>
                                        </p:tgtEl>
                                        <p:attrNameLst>
                                          <p:attrName>ppt_h</p:attrName>
                                        </p:attrNameLst>
                                      </p:cBhvr>
                                      <p:tavLst>
                                        <p:tav tm="0">
                                          <p:val>
                                            <p:fltVal val="0"/>
                                          </p:val>
                                        </p:tav>
                                        <p:tav tm="100000">
                                          <p:val>
                                            <p:strVal val="#ppt_h"/>
                                          </p:val>
                                        </p:tav>
                                      </p:tavLst>
                                    </p:anim>
                                  </p:childTnLst>
                                </p:cTn>
                              </p:par>
                              <p:par>
                                <p:cTn id="29" presetID="47" presetClass="entr" presetSubtype="0" fill="hold" grpId="0" nodeType="withEffect">
                                  <p:stCondLst>
                                    <p:cond delay="1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0"/>
                                        <p:tgtEl>
                                          <p:spTgt spid="6"/>
                                        </p:tgtEl>
                                      </p:cBhvr>
                                    </p:animEffect>
                                    <p:anim calcmode="lin" valueType="num">
                                      <p:cBhvr>
                                        <p:cTn id="32" dur="3000" fill="hold"/>
                                        <p:tgtEl>
                                          <p:spTgt spid="6"/>
                                        </p:tgtEl>
                                        <p:attrNameLst>
                                          <p:attrName>ppt_x</p:attrName>
                                        </p:attrNameLst>
                                      </p:cBhvr>
                                      <p:tavLst>
                                        <p:tav tm="0">
                                          <p:val>
                                            <p:strVal val="#ppt_x"/>
                                          </p:val>
                                        </p:tav>
                                        <p:tav tm="100000">
                                          <p:val>
                                            <p:strVal val="#ppt_x"/>
                                          </p:val>
                                        </p:tav>
                                      </p:tavLst>
                                    </p:anim>
                                    <p:anim calcmode="lin" valueType="num">
                                      <p:cBhvr>
                                        <p:cTn id="33" dur="3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3000"/>
                                        <p:tgtEl>
                                          <p:spTgt spid="7"/>
                                        </p:tgtEl>
                                      </p:cBhvr>
                                    </p:animEffect>
                                    <p:anim calcmode="lin" valueType="num">
                                      <p:cBhvr>
                                        <p:cTn id="37" dur="3000" fill="hold"/>
                                        <p:tgtEl>
                                          <p:spTgt spid="7"/>
                                        </p:tgtEl>
                                        <p:attrNameLst>
                                          <p:attrName>ppt_x</p:attrName>
                                        </p:attrNameLst>
                                      </p:cBhvr>
                                      <p:tavLst>
                                        <p:tav tm="0">
                                          <p:val>
                                            <p:strVal val="#ppt_x"/>
                                          </p:val>
                                        </p:tav>
                                        <p:tav tm="100000">
                                          <p:val>
                                            <p:strVal val="#ppt_x"/>
                                          </p:val>
                                        </p:tav>
                                      </p:tavLst>
                                    </p:anim>
                                    <p:anim calcmode="lin" valueType="num">
                                      <p:cBhvr>
                                        <p:cTn id="38" dur="30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3000"/>
                                        <p:tgtEl>
                                          <p:spTgt spid="8"/>
                                        </p:tgtEl>
                                      </p:cBhvr>
                                    </p:animEffect>
                                    <p:anim calcmode="lin" valueType="num">
                                      <p:cBhvr>
                                        <p:cTn id="42" dur="3000" fill="hold"/>
                                        <p:tgtEl>
                                          <p:spTgt spid="8"/>
                                        </p:tgtEl>
                                        <p:attrNameLst>
                                          <p:attrName>ppt_x</p:attrName>
                                        </p:attrNameLst>
                                      </p:cBhvr>
                                      <p:tavLst>
                                        <p:tav tm="0">
                                          <p:val>
                                            <p:strVal val="#ppt_x"/>
                                          </p:val>
                                        </p:tav>
                                        <p:tav tm="100000">
                                          <p:val>
                                            <p:strVal val="#ppt_x"/>
                                          </p:val>
                                        </p:tav>
                                      </p:tavLst>
                                    </p:anim>
                                    <p:anim calcmode="lin" valueType="num">
                                      <p:cBhvr>
                                        <p:cTn id="43" dur="3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000"/>
                                        <p:tgtEl>
                                          <p:spTgt spid="9"/>
                                        </p:tgtEl>
                                      </p:cBhvr>
                                    </p:animEffect>
                                    <p:anim calcmode="lin" valueType="num">
                                      <p:cBhvr>
                                        <p:cTn id="47" dur="3000" fill="hold"/>
                                        <p:tgtEl>
                                          <p:spTgt spid="9"/>
                                        </p:tgtEl>
                                        <p:attrNameLst>
                                          <p:attrName>ppt_x</p:attrName>
                                        </p:attrNameLst>
                                      </p:cBhvr>
                                      <p:tavLst>
                                        <p:tav tm="0">
                                          <p:val>
                                            <p:strVal val="#ppt_x"/>
                                          </p:val>
                                        </p:tav>
                                        <p:tav tm="100000">
                                          <p:val>
                                            <p:strVal val="#ppt_x"/>
                                          </p:val>
                                        </p:tav>
                                      </p:tavLst>
                                    </p:anim>
                                    <p:anim calcmode="lin" valueType="num">
                                      <p:cBhvr>
                                        <p:cTn id="48" dur="3000" fill="hold"/>
                                        <p:tgtEl>
                                          <p:spTgt spid="9"/>
                                        </p:tgtEl>
                                        <p:attrNameLst>
                                          <p:attrName>ppt_y</p:attrName>
                                        </p:attrNameLst>
                                      </p:cBhvr>
                                      <p:tavLst>
                                        <p:tav tm="0">
                                          <p:val>
                                            <p:strVal val="#ppt_y+.1"/>
                                          </p:val>
                                        </p:tav>
                                        <p:tav tm="100000">
                                          <p:val>
                                            <p:strVal val="#ppt_y"/>
                                          </p:val>
                                        </p:tav>
                                      </p:tavLst>
                                    </p:anim>
                                  </p:childTnLst>
                                </p:cTn>
                              </p:par>
                              <p:par>
                                <p:cTn id="49" presetID="16" presetClass="entr" presetSubtype="37" fill="hold" grpId="0" nodeType="withEffect">
                                  <p:stCondLst>
                                    <p:cond delay="350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2000"/>
                                        <p:tgtEl>
                                          <p:spTgt spid="16"/>
                                        </p:tgtEl>
                                      </p:cBhvr>
                                    </p:animEffect>
                                  </p:childTnLst>
                                </p:cTn>
                              </p:par>
                              <p:par>
                                <p:cTn id="52" presetID="16" presetClass="entr" presetSubtype="37" fill="hold" grpId="0" nodeType="withEffect">
                                  <p:stCondLst>
                                    <p:cond delay="3500"/>
                                  </p:stCondLst>
                                  <p:childTnLst>
                                    <p:set>
                                      <p:cBhvr>
                                        <p:cTn id="53" dur="1" fill="hold">
                                          <p:stCondLst>
                                            <p:cond delay="0"/>
                                          </p:stCondLst>
                                        </p:cTn>
                                        <p:tgtEl>
                                          <p:spTgt spid="19"/>
                                        </p:tgtEl>
                                        <p:attrNameLst>
                                          <p:attrName>style.visibility</p:attrName>
                                        </p:attrNameLst>
                                      </p:cBhvr>
                                      <p:to>
                                        <p:strVal val="visible"/>
                                      </p:to>
                                    </p:set>
                                    <p:animEffect transition="in" filter="barn(outVertical)">
                                      <p:cBhvr>
                                        <p:cTn id="54" dur="2000"/>
                                        <p:tgtEl>
                                          <p:spTgt spid="19"/>
                                        </p:tgtEl>
                                      </p:cBhvr>
                                    </p:animEffect>
                                  </p:childTnLst>
                                </p:cTn>
                              </p:par>
                              <p:par>
                                <p:cTn id="55" presetID="16" presetClass="entr" presetSubtype="37" fill="hold" grpId="0" nodeType="withEffect">
                                  <p:stCondLst>
                                    <p:cond delay="350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2000"/>
                                        <p:tgtEl>
                                          <p:spTgt spid="18"/>
                                        </p:tgtEl>
                                      </p:cBhvr>
                                    </p:animEffect>
                                  </p:childTnLst>
                                </p:cTn>
                              </p:par>
                              <p:par>
                                <p:cTn id="58" presetID="16" presetClass="entr" presetSubtype="37" fill="hold" grpId="0" nodeType="withEffect">
                                  <p:stCondLst>
                                    <p:cond delay="3500"/>
                                  </p:stCondLst>
                                  <p:childTnLst>
                                    <p:set>
                                      <p:cBhvr>
                                        <p:cTn id="59" dur="1" fill="hold">
                                          <p:stCondLst>
                                            <p:cond delay="0"/>
                                          </p:stCondLst>
                                        </p:cTn>
                                        <p:tgtEl>
                                          <p:spTgt spid="20"/>
                                        </p:tgtEl>
                                        <p:attrNameLst>
                                          <p:attrName>style.visibility</p:attrName>
                                        </p:attrNameLst>
                                      </p:cBhvr>
                                      <p:to>
                                        <p:strVal val="visible"/>
                                      </p:to>
                                    </p:set>
                                    <p:animEffect transition="in" filter="barn(outVertical)">
                                      <p:cBhvr>
                                        <p:cTn id="60" dur="2000"/>
                                        <p:tgtEl>
                                          <p:spTgt spid="20"/>
                                        </p:tgtEl>
                                      </p:cBhvr>
                                    </p:animEffect>
                                  </p:childTnLst>
                                </p:cTn>
                              </p:par>
                              <p:par>
                                <p:cTn id="61" presetID="42" presetClass="entr" presetSubtype="0" fill="hold" grpId="0" nodeType="withEffect">
                                  <p:stCondLst>
                                    <p:cond delay="45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3000"/>
                                        <p:tgtEl>
                                          <p:spTgt spid="17"/>
                                        </p:tgtEl>
                                      </p:cBhvr>
                                    </p:animEffect>
                                    <p:anim calcmode="lin" valueType="num">
                                      <p:cBhvr>
                                        <p:cTn id="64" dur="3000" fill="hold"/>
                                        <p:tgtEl>
                                          <p:spTgt spid="17"/>
                                        </p:tgtEl>
                                        <p:attrNameLst>
                                          <p:attrName>ppt_x</p:attrName>
                                        </p:attrNameLst>
                                      </p:cBhvr>
                                      <p:tavLst>
                                        <p:tav tm="0">
                                          <p:val>
                                            <p:strVal val="#ppt_x"/>
                                          </p:val>
                                        </p:tav>
                                        <p:tav tm="100000">
                                          <p:val>
                                            <p:strVal val="#ppt_x"/>
                                          </p:val>
                                        </p:tav>
                                      </p:tavLst>
                                    </p:anim>
                                    <p:anim calcmode="lin" valueType="num">
                                      <p:cBhvr>
                                        <p:cTn id="65" dur="3000" fill="hold"/>
                                        <p:tgtEl>
                                          <p:spTgt spid="1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450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3000"/>
                                        <p:tgtEl>
                                          <p:spTgt spid="23"/>
                                        </p:tgtEl>
                                      </p:cBhvr>
                                    </p:animEffect>
                                    <p:anim calcmode="lin" valueType="num">
                                      <p:cBhvr>
                                        <p:cTn id="69" dur="3000" fill="hold"/>
                                        <p:tgtEl>
                                          <p:spTgt spid="23"/>
                                        </p:tgtEl>
                                        <p:attrNameLst>
                                          <p:attrName>ppt_x</p:attrName>
                                        </p:attrNameLst>
                                      </p:cBhvr>
                                      <p:tavLst>
                                        <p:tav tm="0">
                                          <p:val>
                                            <p:strVal val="#ppt_x"/>
                                          </p:val>
                                        </p:tav>
                                        <p:tav tm="100000">
                                          <p:val>
                                            <p:strVal val="#ppt_x"/>
                                          </p:val>
                                        </p:tav>
                                      </p:tavLst>
                                    </p:anim>
                                    <p:anim calcmode="lin" valueType="num">
                                      <p:cBhvr>
                                        <p:cTn id="70" dur="3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50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3000"/>
                                        <p:tgtEl>
                                          <p:spTgt spid="21"/>
                                        </p:tgtEl>
                                      </p:cBhvr>
                                    </p:animEffect>
                                    <p:anim calcmode="lin" valueType="num">
                                      <p:cBhvr>
                                        <p:cTn id="74" dur="3000" fill="hold"/>
                                        <p:tgtEl>
                                          <p:spTgt spid="21"/>
                                        </p:tgtEl>
                                        <p:attrNameLst>
                                          <p:attrName>ppt_x</p:attrName>
                                        </p:attrNameLst>
                                      </p:cBhvr>
                                      <p:tavLst>
                                        <p:tav tm="0">
                                          <p:val>
                                            <p:strVal val="#ppt_x"/>
                                          </p:val>
                                        </p:tav>
                                        <p:tav tm="100000">
                                          <p:val>
                                            <p:strVal val="#ppt_x"/>
                                          </p:val>
                                        </p:tav>
                                      </p:tavLst>
                                    </p:anim>
                                    <p:anim calcmode="lin" valueType="num">
                                      <p:cBhvr>
                                        <p:cTn id="75" dur="30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450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3000"/>
                                        <p:tgtEl>
                                          <p:spTgt spid="22"/>
                                        </p:tgtEl>
                                      </p:cBhvr>
                                    </p:animEffect>
                                    <p:anim calcmode="lin" valueType="num">
                                      <p:cBhvr>
                                        <p:cTn id="79" dur="3000" fill="hold"/>
                                        <p:tgtEl>
                                          <p:spTgt spid="22"/>
                                        </p:tgtEl>
                                        <p:attrNameLst>
                                          <p:attrName>ppt_x</p:attrName>
                                        </p:attrNameLst>
                                      </p:cBhvr>
                                      <p:tavLst>
                                        <p:tav tm="0">
                                          <p:val>
                                            <p:strVal val="#ppt_x"/>
                                          </p:val>
                                        </p:tav>
                                        <p:tav tm="100000">
                                          <p:val>
                                            <p:strVal val="#ppt_x"/>
                                          </p:val>
                                        </p:tav>
                                      </p:tavLst>
                                    </p:anim>
                                    <p:anim calcmode="lin" valueType="num">
                                      <p:cBhvr>
                                        <p:cTn id="80" dur="3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p:bldP spid="17" grpId="0"/>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a:xfrm rot="5400000">
            <a:off x="5186751" y="1590328"/>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7" name="KSO_Shape"/>
          <p:cNvSpPr/>
          <p:nvPr/>
        </p:nvSpPr>
        <p:spPr>
          <a:xfrm rot="16200000" flipH="1">
            <a:off x="6368492" y="2515117"/>
            <a:ext cx="924788" cy="1194525"/>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8" name="KSO_Shape"/>
          <p:cNvSpPr/>
          <p:nvPr/>
        </p:nvSpPr>
        <p:spPr>
          <a:xfrm rot="5400000">
            <a:off x="5186751" y="3439906"/>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9" name="KSO_Shape"/>
          <p:cNvSpPr/>
          <p:nvPr/>
        </p:nvSpPr>
        <p:spPr>
          <a:xfrm rot="16200000" flipH="1">
            <a:off x="6368492" y="4364695"/>
            <a:ext cx="924788"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0" name="KSO_Shape"/>
          <p:cNvSpPr/>
          <p:nvPr/>
        </p:nvSpPr>
        <p:spPr>
          <a:xfrm rot="5400000">
            <a:off x="5186751" y="5289484"/>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2" name="文本框 11"/>
          <p:cNvSpPr txBox="1"/>
          <p:nvPr/>
        </p:nvSpPr>
        <p:spPr>
          <a:xfrm>
            <a:off x="8994610" y="2661300"/>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3" name="矩形 12"/>
          <p:cNvSpPr/>
          <p:nvPr/>
        </p:nvSpPr>
        <p:spPr>
          <a:xfrm>
            <a:off x="8994610" y="3011468"/>
            <a:ext cx="3006046" cy="830997"/>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cxnSp>
        <p:nvCxnSpPr>
          <p:cNvPr id="17" name="直接连接符 16"/>
          <p:cNvCxnSpPr/>
          <p:nvPr/>
        </p:nvCxnSpPr>
        <p:spPr>
          <a:xfrm>
            <a:off x="7413635" y="3121814"/>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5062" y="4965556"/>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931433" y="1726357"/>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3" name="矩形 22"/>
          <p:cNvSpPr/>
          <p:nvPr/>
        </p:nvSpPr>
        <p:spPr>
          <a:xfrm>
            <a:off x="407368" y="2076525"/>
            <a:ext cx="3063910" cy="830997"/>
          </a:xfrm>
          <a:prstGeom prst="rect">
            <a:avLst/>
          </a:prstGeom>
        </p:spPr>
        <p:txBody>
          <a:bodyPr wrap="square">
            <a:spAutoFit/>
          </a:bodyPr>
          <a:lstStyle/>
          <a:p>
            <a:pPr algn="r"/>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24" name="文本框 23"/>
          <p:cNvSpPr txBox="1"/>
          <p:nvPr/>
        </p:nvSpPr>
        <p:spPr>
          <a:xfrm>
            <a:off x="1931433" y="3463260"/>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5" name="矩形 24"/>
          <p:cNvSpPr/>
          <p:nvPr/>
        </p:nvSpPr>
        <p:spPr>
          <a:xfrm>
            <a:off x="407368" y="3813428"/>
            <a:ext cx="3063910" cy="830997"/>
          </a:xfrm>
          <a:prstGeom prst="rect">
            <a:avLst/>
          </a:prstGeom>
        </p:spPr>
        <p:txBody>
          <a:bodyPr wrap="square">
            <a:spAutoFit/>
          </a:bodyPr>
          <a:lstStyle/>
          <a:p>
            <a:pPr algn="r"/>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26" name="文本框 25"/>
          <p:cNvSpPr txBox="1"/>
          <p:nvPr/>
        </p:nvSpPr>
        <p:spPr>
          <a:xfrm>
            <a:off x="2003441" y="5200163"/>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7" name="矩形 26"/>
          <p:cNvSpPr/>
          <p:nvPr/>
        </p:nvSpPr>
        <p:spPr>
          <a:xfrm>
            <a:off x="479376" y="5550331"/>
            <a:ext cx="3063910" cy="830997"/>
          </a:xfrm>
          <a:prstGeom prst="rect">
            <a:avLst/>
          </a:prstGeom>
        </p:spPr>
        <p:txBody>
          <a:bodyPr wrap="square">
            <a:spAutoFit/>
          </a:bodyPr>
          <a:lstStyle/>
          <a:p>
            <a:pPr algn="r"/>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cxnSp>
        <p:nvCxnSpPr>
          <p:cNvPr id="28" name="直接连接符 27"/>
          <p:cNvCxnSpPr/>
          <p:nvPr/>
        </p:nvCxnSpPr>
        <p:spPr>
          <a:xfrm>
            <a:off x="3834139" y="2185710"/>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834139" y="4029452"/>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34139" y="5901660"/>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325983" y="1869212"/>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45</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2" name="矩形 31"/>
          <p:cNvSpPr/>
          <p:nvPr/>
        </p:nvSpPr>
        <p:spPr>
          <a:xfrm>
            <a:off x="5368379" y="3737064"/>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56</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3" name="矩形 32"/>
          <p:cNvSpPr/>
          <p:nvPr/>
        </p:nvSpPr>
        <p:spPr>
          <a:xfrm>
            <a:off x="5325983" y="5604916"/>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97</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4" name="矩形 33"/>
          <p:cNvSpPr/>
          <p:nvPr/>
        </p:nvSpPr>
        <p:spPr>
          <a:xfrm>
            <a:off x="6240016" y="4668813"/>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78</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5" name="矩形 34"/>
          <p:cNvSpPr/>
          <p:nvPr/>
        </p:nvSpPr>
        <p:spPr>
          <a:xfrm>
            <a:off x="6222319" y="2819235"/>
            <a:ext cx="914033" cy="584775"/>
          </a:xfrm>
          <a:prstGeom prst="rect">
            <a:avLst/>
          </a:prstGeom>
        </p:spPr>
        <p:txBody>
          <a:bodyPr wrap="none">
            <a:spAutoFit/>
          </a:bodyPr>
          <a:lstStyle/>
          <a:p>
            <a:pPr algn="ctr"/>
            <a:r>
              <a:rPr lang="en-US" altLang="zh-CN" sz="3200" dirty="0">
                <a:solidFill>
                  <a:schemeClr val="bg1"/>
                </a:solidFill>
                <a:latin typeface="Arial" panose="020B0604020202020204" pitchFamily="34" charset="0"/>
                <a:ea typeface="等线" panose="02010600030101010101" pitchFamily="2" charset="-122"/>
                <a:cs typeface="Arial" panose="020B0604020202020204" pitchFamily="34" charset="0"/>
              </a:rPr>
              <a:t>23</a:t>
            </a:r>
            <a:r>
              <a:rPr lang="en-US" altLang="zh-CN" sz="24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2400" dirty="0">
              <a:solidFill>
                <a:schemeClr val="bg1"/>
              </a:solidFill>
            </a:endParaRPr>
          </a:p>
        </p:txBody>
      </p:sp>
      <p:sp>
        <p:nvSpPr>
          <p:cNvPr id="36" name="椭圆 35"/>
          <p:cNvSpPr/>
          <p:nvPr/>
        </p:nvSpPr>
        <p:spPr>
          <a:xfrm>
            <a:off x="3647728" y="2076525"/>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647728" y="3957444"/>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47728" y="5757644"/>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8513305" y="3030611"/>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9066618" y="4434496"/>
            <a:ext cx="1539845" cy="369332"/>
          </a:xfrm>
          <a:prstGeom prst="rect">
            <a:avLst/>
          </a:prstGeom>
          <a:noFill/>
        </p:spPr>
        <p:txBody>
          <a:bodyPr wrap="none" rtlCol="0">
            <a:spAutoFit/>
          </a:bodyPr>
          <a:lstStyle/>
          <a:p>
            <a:r>
              <a:rPr lang="en-US" altLang="zh-CN"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41" name="矩形 40"/>
          <p:cNvSpPr/>
          <p:nvPr/>
        </p:nvSpPr>
        <p:spPr>
          <a:xfrm>
            <a:off x="9066618" y="4784664"/>
            <a:ext cx="3006046" cy="830997"/>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 click here to enter your text</a:t>
            </a:r>
            <a:endParaRPr lang="zh-CN" altLang="en-US" sz="1600" dirty="0"/>
          </a:p>
        </p:txBody>
      </p:sp>
      <p:sp>
        <p:nvSpPr>
          <p:cNvPr id="42" name="椭圆 41"/>
          <p:cNvSpPr/>
          <p:nvPr/>
        </p:nvSpPr>
        <p:spPr>
          <a:xfrm>
            <a:off x="8544272" y="4853188"/>
            <a:ext cx="216024" cy="216024"/>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14605" y="0"/>
            <a:ext cx="11223173" cy="3072858"/>
            <a:chOff x="-14605" y="0"/>
            <a:chExt cx="11223173" cy="3072858"/>
          </a:xfrm>
        </p:grpSpPr>
        <p:sp>
          <p:nvSpPr>
            <p:cNvPr id="46" name="椭圆 45"/>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9" name="矩形 48"/>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50" name="直接连接符 49"/>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218">
        <p14:prism isContent="1" isInverted="1"/>
      </p:transition>
    </mc:Choice>
    <mc:Fallback xmlns="">
      <p:transition spd="slow" advClick="0" advTm="52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53" presetClass="entr" presetSubtype="16" fill="hold" grpId="0" nodeType="withEffect">
                                  <p:stCondLst>
                                    <p:cond delay="125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22" presetClass="entr" presetSubtype="2" fill="hold" nodeType="withEffect">
                                  <p:stCondLst>
                                    <p:cond delay="150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par>
                                <p:cTn id="17" presetID="22" presetClass="entr" presetSubtype="2" fill="hold" grpId="0" nodeType="withEffect">
                                  <p:stCondLst>
                                    <p:cond delay="175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par>
                                <p:cTn id="20" presetID="12" presetClass="entr" presetSubtype="2" fill="hold" grpId="0" nodeType="withEffect">
                                  <p:stCondLst>
                                    <p:cond delay="20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p:tgtEl>
                                          <p:spTgt spid="22"/>
                                        </p:tgtEl>
                                        <p:attrNameLst>
                                          <p:attrName>ppt_x</p:attrName>
                                        </p:attrNameLst>
                                      </p:cBhvr>
                                      <p:tavLst>
                                        <p:tav tm="0">
                                          <p:val>
                                            <p:strVal val="#ppt_x+#ppt_w*1.125000"/>
                                          </p:val>
                                        </p:tav>
                                        <p:tav tm="100000">
                                          <p:val>
                                            <p:strVal val="#ppt_x"/>
                                          </p:val>
                                        </p:tav>
                                      </p:tavLst>
                                    </p:anim>
                                    <p:animEffect transition="in" filter="wipe(left)">
                                      <p:cBhvr>
                                        <p:cTn id="23" dur="500"/>
                                        <p:tgtEl>
                                          <p:spTgt spid="22"/>
                                        </p:tgtEl>
                                      </p:cBhvr>
                                    </p:animEffect>
                                  </p:childTnLst>
                                </p:cTn>
                              </p:par>
                              <p:par>
                                <p:cTn id="24" presetID="12" presetClass="entr" presetSubtype="2" fill="hold" grpId="0" nodeType="withEffect">
                                  <p:stCondLst>
                                    <p:cond delay="200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p:tgtEl>
                                          <p:spTgt spid="23"/>
                                        </p:tgtEl>
                                        <p:attrNameLst>
                                          <p:attrName>ppt_x</p:attrName>
                                        </p:attrNameLst>
                                      </p:cBhvr>
                                      <p:tavLst>
                                        <p:tav tm="0">
                                          <p:val>
                                            <p:strVal val="#ppt_x+#ppt_w*1.125000"/>
                                          </p:val>
                                        </p:tav>
                                        <p:tav tm="100000">
                                          <p:val>
                                            <p:strVal val="#ppt_x"/>
                                          </p:val>
                                        </p:tav>
                                      </p:tavLst>
                                    </p:anim>
                                    <p:animEffect transition="in" filter="wipe(left)">
                                      <p:cBhvr>
                                        <p:cTn id="27" dur="500"/>
                                        <p:tgtEl>
                                          <p:spTgt spid="23"/>
                                        </p:tgtEl>
                                      </p:cBhvr>
                                    </p:animEffect>
                                  </p:childTnLst>
                                </p:cTn>
                              </p:par>
                              <p:par>
                                <p:cTn id="28" presetID="12" presetClass="entr" presetSubtype="8" fill="hold" grpId="0" nodeType="withEffect">
                                  <p:stCondLst>
                                    <p:cond delay="15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ppt_x</p:attrName>
                                        </p:attrNameLst>
                                      </p:cBhvr>
                                      <p:tavLst>
                                        <p:tav tm="0">
                                          <p:val>
                                            <p:strVal val="#ppt_x-#ppt_w*1.125000"/>
                                          </p:val>
                                        </p:tav>
                                        <p:tav tm="100000">
                                          <p:val>
                                            <p:strVal val="#ppt_x"/>
                                          </p:val>
                                        </p:tav>
                                      </p:tavLst>
                                    </p:anim>
                                    <p:animEffect transition="in" filter="wipe(right)">
                                      <p:cBhvr>
                                        <p:cTn id="31" dur="500"/>
                                        <p:tgtEl>
                                          <p:spTgt spid="7"/>
                                        </p:tgtEl>
                                      </p:cBhvr>
                                    </p:animEffect>
                                  </p:childTnLst>
                                </p:cTn>
                              </p:par>
                              <p:par>
                                <p:cTn id="32" presetID="53" presetClass="entr" presetSubtype="16" fill="hold" grpId="0" nodeType="withEffect">
                                  <p:stCondLst>
                                    <p:cond delay="175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par>
                                <p:cTn id="37" presetID="22" presetClass="entr" presetSubtype="8" fill="hold" nodeType="withEffect">
                                  <p:stCondLst>
                                    <p:cond delay="20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grpId="0" nodeType="withEffect">
                                  <p:stCondLst>
                                    <p:cond delay="225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12" presetClass="entr" presetSubtype="8" fill="hold" grpId="0" nodeType="withEffect">
                                  <p:stCondLst>
                                    <p:cond delay="25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ppt_x</p:attrName>
                                        </p:attrNameLst>
                                      </p:cBhvr>
                                      <p:tavLst>
                                        <p:tav tm="0">
                                          <p:val>
                                            <p:strVal val="#ppt_x-#ppt_w*1.125000"/>
                                          </p:val>
                                        </p:tav>
                                        <p:tav tm="100000">
                                          <p:val>
                                            <p:strVal val="#ppt_x"/>
                                          </p:val>
                                        </p:tav>
                                      </p:tavLst>
                                    </p:anim>
                                    <p:animEffect transition="in" filter="wipe(right)">
                                      <p:cBhvr>
                                        <p:cTn id="46" dur="500"/>
                                        <p:tgtEl>
                                          <p:spTgt spid="12"/>
                                        </p:tgtEl>
                                      </p:cBhvr>
                                    </p:animEffect>
                                  </p:childTnLst>
                                </p:cTn>
                              </p:par>
                              <p:par>
                                <p:cTn id="47" presetID="12" presetClass="entr" presetSubtype="8" fill="hold" grpId="0" nodeType="withEffect">
                                  <p:stCondLst>
                                    <p:cond delay="25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par>
                                <p:cTn id="51" presetID="12" presetClass="entr" presetSubtype="2" fill="hold" grpId="0" nodeType="withEffect">
                                  <p:stCondLst>
                                    <p:cond delay="200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p:tgtEl>
                                          <p:spTgt spid="8"/>
                                        </p:tgtEl>
                                        <p:attrNameLst>
                                          <p:attrName>ppt_x</p:attrName>
                                        </p:attrNameLst>
                                      </p:cBhvr>
                                      <p:tavLst>
                                        <p:tav tm="0">
                                          <p:val>
                                            <p:strVal val="#ppt_x+#ppt_w*1.125000"/>
                                          </p:val>
                                        </p:tav>
                                        <p:tav tm="100000">
                                          <p:val>
                                            <p:strVal val="#ppt_x"/>
                                          </p:val>
                                        </p:tav>
                                      </p:tavLst>
                                    </p:anim>
                                    <p:animEffect transition="in" filter="wipe(left)">
                                      <p:cBhvr>
                                        <p:cTn id="54" dur="500"/>
                                        <p:tgtEl>
                                          <p:spTgt spid="8"/>
                                        </p:tgtEl>
                                      </p:cBhvr>
                                    </p:animEffect>
                                  </p:childTnLst>
                                </p:cTn>
                              </p:par>
                              <p:par>
                                <p:cTn id="55" presetID="53" presetClass="entr" presetSubtype="16" fill="hold" grpId="0" nodeType="withEffect">
                                  <p:stCondLst>
                                    <p:cond delay="225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22" presetClass="entr" presetSubtype="2" fill="hold" nodeType="withEffect">
                                  <p:stCondLst>
                                    <p:cond delay="250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500"/>
                                        <p:tgtEl>
                                          <p:spTgt spid="29"/>
                                        </p:tgtEl>
                                      </p:cBhvr>
                                    </p:animEffect>
                                  </p:childTnLst>
                                </p:cTn>
                              </p:par>
                              <p:par>
                                <p:cTn id="63" presetID="22" presetClass="entr" presetSubtype="2" fill="hold" grpId="0" nodeType="withEffect">
                                  <p:stCondLst>
                                    <p:cond delay="275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par>
                                <p:cTn id="66" presetID="12" presetClass="entr" presetSubtype="2" fill="hold" grpId="0" nodeType="withEffect">
                                  <p:stCondLst>
                                    <p:cond delay="300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p:tgtEl>
                                          <p:spTgt spid="24"/>
                                        </p:tgtEl>
                                        <p:attrNameLst>
                                          <p:attrName>ppt_x</p:attrName>
                                        </p:attrNameLst>
                                      </p:cBhvr>
                                      <p:tavLst>
                                        <p:tav tm="0">
                                          <p:val>
                                            <p:strVal val="#ppt_x+#ppt_w*1.125000"/>
                                          </p:val>
                                        </p:tav>
                                        <p:tav tm="100000">
                                          <p:val>
                                            <p:strVal val="#ppt_x"/>
                                          </p:val>
                                        </p:tav>
                                      </p:tavLst>
                                    </p:anim>
                                    <p:animEffect transition="in" filter="wipe(left)">
                                      <p:cBhvr>
                                        <p:cTn id="69" dur="500"/>
                                        <p:tgtEl>
                                          <p:spTgt spid="24"/>
                                        </p:tgtEl>
                                      </p:cBhvr>
                                    </p:animEffect>
                                  </p:childTnLst>
                                </p:cTn>
                              </p:par>
                              <p:par>
                                <p:cTn id="70" presetID="12" presetClass="entr" presetSubtype="2" fill="hold" grpId="0" nodeType="withEffect">
                                  <p:stCondLst>
                                    <p:cond delay="300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p:tgtEl>
                                          <p:spTgt spid="25"/>
                                        </p:tgtEl>
                                        <p:attrNameLst>
                                          <p:attrName>ppt_x</p:attrName>
                                        </p:attrNameLst>
                                      </p:cBhvr>
                                      <p:tavLst>
                                        <p:tav tm="0">
                                          <p:val>
                                            <p:strVal val="#ppt_x+#ppt_w*1.125000"/>
                                          </p:val>
                                        </p:tav>
                                        <p:tav tm="100000">
                                          <p:val>
                                            <p:strVal val="#ppt_x"/>
                                          </p:val>
                                        </p:tav>
                                      </p:tavLst>
                                    </p:anim>
                                    <p:animEffect transition="in" filter="wipe(left)">
                                      <p:cBhvr>
                                        <p:cTn id="73" dur="500"/>
                                        <p:tgtEl>
                                          <p:spTgt spid="25"/>
                                        </p:tgtEl>
                                      </p:cBhvr>
                                    </p:animEffect>
                                  </p:childTnLst>
                                </p:cTn>
                              </p:par>
                              <p:par>
                                <p:cTn id="74" presetID="12" presetClass="entr" presetSubtype="8" fill="hold" grpId="0" nodeType="withEffect">
                                  <p:stCondLst>
                                    <p:cond delay="250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p:tgtEl>
                                          <p:spTgt spid="9"/>
                                        </p:tgtEl>
                                        <p:attrNameLst>
                                          <p:attrName>ppt_x</p:attrName>
                                        </p:attrNameLst>
                                      </p:cBhvr>
                                      <p:tavLst>
                                        <p:tav tm="0">
                                          <p:val>
                                            <p:strVal val="#ppt_x-#ppt_w*1.125000"/>
                                          </p:val>
                                        </p:tav>
                                        <p:tav tm="100000">
                                          <p:val>
                                            <p:strVal val="#ppt_x"/>
                                          </p:val>
                                        </p:tav>
                                      </p:tavLst>
                                    </p:anim>
                                    <p:animEffect transition="in" filter="wipe(right)">
                                      <p:cBhvr>
                                        <p:cTn id="77" dur="500"/>
                                        <p:tgtEl>
                                          <p:spTgt spid="9"/>
                                        </p:tgtEl>
                                      </p:cBhvr>
                                    </p:animEffect>
                                  </p:childTnLst>
                                </p:cTn>
                              </p:par>
                              <p:par>
                                <p:cTn id="78" presetID="53" presetClass="entr" presetSubtype="16" fill="hold" grpId="0" nodeType="withEffect">
                                  <p:stCondLst>
                                    <p:cond delay="275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Effect transition="in" filter="fade">
                                      <p:cBhvr>
                                        <p:cTn id="82" dur="500"/>
                                        <p:tgtEl>
                                          <p:spTgt spid="34"/>
                                        </p:tgtEl>
                                      </p:cBhvr>
                                    </p:animEffect>
                                  </p:childTnLst>
                                </p:cTn>
                              </p:par>
                              <p:par>
                                <p:cTn id="83" presetID="22" presetClass="entr" presetSubtype="8" fill="hold" nodeType="withEffect">
                                  <p:stCondLst>
                                    <p:cond delay="300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par>
                                <p:cTn id="89" presetID="12" presetClass="entr" presetSubtype="8" fill="hold" grpId="0" nodeType="withEffect">
                                  <p:stCondLst>
                                    <p:cond delay="350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p:tgtEl>
                                          <p:spTgt spid="40"/>
                                        </p:tgtEl>
                                        <p:attrNameLst>
                                          <p:attrName>ppt_x</p:attrName>
                                        </p:attrNameLst>
                                      </p:cBhvr>
                                      <p:tavLst>
                                        <p:tav tm="0">
                                          <p:val>
                                            <p:strVal val="#ppt_x-#ppt_w*1.125000"/>
                                          </p:val>
                                        </p:tav>
                                        <p:tav tm="100000">
                                          <p:val>
                                            <p:strVal val="#ppt_x"/>
                                          </p:val>
                                        </p:tav>
                                      </p:tavLst>
                                    </p:anim>
                                    <p:animEffect transition="in" filter="wipe(right)">
                                      <p:cBhvr>
                                        <p:cTn id="92" dur="500"/>
                                        <p:tgtEl>
                                          <p:spTgt spid="40"/>
                                        </p:tgtEl>
                                      </p:cBhvr>
                                    </p:animEffect>
                                  </p:childTnLst>
                                </p:cTn>
                              </p:par>
                              <p:par>
                                <p:cTn id="93" presetID="12" presetClass="entr" presetSubtype="8" fill="hold" grpId="0" nodeType="withEffect">
                                  <p:stCondLst>
                                    <p:cond delay="350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p:tgtEl>
                                          <p:spTgt spid="41"/>
                                        </p:tgtEl>
                                        <p:attrNameLst>
                                          <p:attrName>ppt_x</p:attrName>
                                        </p:attrNameLst>
                                      </p:cBhvr>
                                      <p:tavLst>
                                        <p:tav tm="0">
                                          <p:val>
                                            <p:strVal val="#ppt_x-#ppt_w*1.125000"/>
                                          </p:val>
                                        </p:tav>
                                        <p:tav tm="100000">
                                          <p:val>
                                            <p:strVal val="#ppt_x"/>
                                          </p:val>
                                        </p:tav>
                                      </p:tavLst>
                                    </p:anim>
                                    <p:animEffect transition="in" filter="wipe(right)">
                                      <p:cBhvr>
                                        <p:cTn id="96" dur="500"/>
                                        <p:tgtEl>
                                          <p:spTgt spid="41"/>
                                        </p:tgtEl>
                                      </p:cBhvr>
                                    </p:animEffect>
                                  </p:childTnLst>
                                </p:cTn>
                              </p:par>
                              <p:par>
                                <p:cTn id="97" presetID="12" presetClass="entr" presetSubtype="2" fill="hold" grpId="0" nodeType="withEffect">
                                  <p:stCondLst>
                                    <p:cond delay="300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p:tgtEl>
                                          <p:spTgt spid="10"/>
                                        </p:tgtEl>
                                        <p:attrNameLst>
                                          <p:attrName>ppt_x</p:attrName>
                                        </p:attrNameLst>
                                      </p:cBhvr>
                                      <p:tavLst>
                                        <p:tav tm="0">
                                          <p:val>
                                            <p:strVal val="#ppt_x+#ppt_w*1.125000"/>
                                          </p:val>
                                        </p:tav>
                                        <p:tav tm="100000">
                                          <p:val>
                                            <p:strVal val="#ppt_x"/>
                                          </p:val>
                                        </p:tav>
                                      </p:tavLst>
                                    </p:anim>
                                    <p:animEffect transition="in" filter="wipe(left)">
                                      <p:cBhvr>
                                        <p:cTn id="100" dur="500"/>
                                        <p:tgtEl>
                                          <p:spTgt spid="10"/>
                                        </p:tgtEl>
                                      </p:cBhvr>
                                    </p:animEffect>
                                  </p:childTnLst>
                                </p:cTn>
                              </p:par>
                              <p:par>
                                <p:cTn id="101" presetID="53" presetClass="entr" presetSubtype="16" fill="hold" grpId="0" nodeType="withEffect">
                                  <p:stCondLst>
                                    <p:cond delay="325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childTnLst>
                                </p:cTn>
                              </p:par>
                              <p:par>
                                <p:cTn id="106" presetID="22" presetClass="entr" presetSubtype="2" fill="hold" nodeType="withEffect">
                                  <p:stCondLst>
                                    <p:cond delay="3500"/>
                                  </p:stCondLst>
                                  <p:childTnLst>
                                    <p:set>
                                      <p:cBhvr>
                                        <p:cTn id="107" dur="1" fill="hold">
                                          <p:stCondLst>
                                            <p:cond delay="0"/>
                                          </p:stCondLst>
                                        </p:cTn>
                                        <p:tgtEl>
                                          <p:spTgt spid="30"/>
                                        </p:tgtEl>
                                        <p:attrNameLst>
                                          <p:attrName>style.visibility</p:attrName>
                                        </p:attrNameLst>
                                      </p:cBhvr>
                                      <p:to>
                                        <p:strVal val="visible"/>
                                      </p:to>
                                    </p:set>
                                    <p:animEffect transition="in" filter="wipe(right)">
                                      <p:cBhvr>
                                        <p:cTn id="108" dur="500"/>
                                        <p:tgtEl>
                                          <p:spTgt spid="30"/>
                                        </p:tgtEl>
                                      </p:cBhvr>
                                    </p:animEffect>
                                  </p:childTnLst>
                                </p:cTn>
                              </p:par>
                              <p:par>
                                <p:cTn id="109" presetID="22" presetClass="entr" presetSubtype="2" fill="hold" grpId="0" nodeType="withEffect">
                                  <p:stCondLst>
                                    <p:cond delay="3750"/>
                                  </p:stCondLst>
                                  <p:childTnLst>
                                    <p:set>
                                      <p:cBhvr>
                                        <p:cTn id="110" dur="1" fill="hold">
                                          <p:stCondLst>
                                            <p:cond delay="0"/>
                                          </p:stCondLst>
                                        </p:cTn>
                                        <p:tgtEl>
                                          <p:spTgt spid="38"/>
                                        </p:tgtEl>
                                        <p:attrNameLst>
                                          <p:attrName>style.visibility</p:attrName>
                                        </p:attrNameLst>
                                      </p:cBhvr>
                                      <p:to>
                                        <p:strVal val="visible"/>
                                      </p:to>
                                    </p:set>
                                    <p:animEffect transition="in" filter="wipe(right)">
                                      <p:cBhvr>
                                        <p:cTn id="111" dur="500"/>
                                        <p:tgtEl>
                                          <p:spTgt spid="38"/>
                                        </p:tgtEl>
                                      </p:cBhvr>
                                    </p:animEffect>
                                  </p:childTnLst>
                                </p:cTn>
                              </p:par>
                              <p:par>
                                <p:cTn id="112" presetID="12" presetClass="entr" presetSubtype="2" fill="hold" grpId="0" nodeType="withEffect">
                                  <p:stCondLst>
                                    <p:cond delay="4000"/>
                                  </p:stCondLst>
                                  <p:childTnLst>
                                    <p:set>
                                      <p:cBhvr>
                                        <p:cTn id="113" dur="1" fill="hold">
                                          <p:stCondLst>
                                            <p:cond delay="0"/>
                                          </p:stCondLst>
                                        </p:cTn>
                                        <p:tgtEl>
                                          <p:spTgt spid="26"/>
                                        </p:tgtEl>
                                        <p:attrNameLst>
                                          <p:attrName>style.visibility</p:attrName>
                                        </p:attrNameLst>
                                      </p:cBhvr>
                                      <p:to>
                                        <p:strVal val="visible"/>
                                      </p:to>
                                    </p:set>
                                    <p:anim calcmode="lin" valueType="num">
                                      <p:cBhvr additive="base">
                                        <p:cTn id="114" dur="500"/>
                                        <p:tgtEl>
                                          <p:spTgt spid="26"/>
                                        </p:tgtEl>
                                        <p:attrNameLst>
                                          <p:attrName>ppt_x</p:attrName>
                                        </p:attrNameLst>
                                      </p:cBhvr>
                                      <p:tavLst>
                                        <p:tav tm="0">
                                          <p:val>
                                            <p:strVal val="#ppt_x+#ppt_w*1.125000"/>
                                          </p:val>
                                        </p:tav>
                                        <p:tav tm="100000">
                                          <p:val>
                                            <p:strVal val="#ppt_x"/>
                                          </p:val>
                                        </p:tav>
                                      </p:tavLst>
                                    </p:anim>
                                    <p:animEffect transition="in" filter="wipe(left)">
                                      <p:cBhvr>
                                        <p:cTn id="115" dur="500"/>
                                        <p:tgtEl>
                                          <p:spTgt spid="26"/>
                                        </p:tgtEl>
                                      </p:cBhvr>
                                    </p:animEffect>
                                  </p:childTnLst>
                                </p:cTn>
                              </p:par>
                              <p:par>
                                <p:cTn id="116" presetID="12" presetClass="entr" presetSubtype="2" fill="hold" grpId="0" nodeType="withEffect">
                                  <p:stCondLst>
                                    <p:cond delay="400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p:tgtEl>
                                          <p:spTgt spid="27"/>
                                        </p:tgtEl>
                                        <p:attrNameLst>
                                          <p:attrName>ppt_x</p:attrName>
                                        </p:attrNameLst>
                                      </p:cBhvr>
                                      <p:tavLst>
                                        <p:tav tm="0">
                                          <p:val>
                                            <p:strVal val="#ppt_x+#ppt_w*1.125000"/>
                                          </p:val>
                                        </p:tav>
                                        <p:tav tm="100000">
                                          <p:val>
                                            <p:strVal val="#ppt_x"/>
                                          </p:val>
                                        </p:tav>
                                      </p:tavLst>
                                    </p:anim>
                                    <p:animEffect transition="in" filter="wipe(left)">
                                      <p:cBhvr>
                                        <p:cTn id="1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3" grpId="0"/>
      <p:bldP spid="22" grpId="0"/>
      <p:bldP spid="23" grpId="0"/>
      <p:bldP spid="24" grpId="0"/>
      <p:bldP spid="25" grpId="0"/>
      <p:bldP spid="26" grpId="0"/>
      <p:bldP spid="27" grpId="0"/>
      <p:bldP spid="31" grpId="0"/>
      <p:bldP spid="32" grpId="0"/>
      <p:bldP spid="33" grpId="0"/>
      <p:bldP spid="34" grpId="0"/>
      <p:bldP spid="35" grpId="0"/>
      <p:bldP spid="36" grpId="0" animBg="1"/>
      <p:bldP spid="37" grpId="0" animBg="1"/>
      <p:bldP spid="38" grpId="0" animBg="1"/>
      <p:bldP spid="39" grpId="0" animBg="1"/>
      <p:bldP spid="40" grpId="0"/>
      <p:bldP spid="41" grpId="0"/>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4911774" y="2400742"/>
            <a:ext cx="2368452" cy="2396410"/>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3165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13" name="KSO_Shape"/>
          <p:cNvSpPr/>
          <p:nvPr/>
        </p:nvSpPr>
        <p:spPr bwMode="auto">
          <a:xfrm>
            <a:off x="3775471" y="4637678"/>
            <a:ext cx="736353" cy="792088"/>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rgbClr val="3165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14" name="KSO_Shape"/>
          <p:cNvSpPr/>
          <p:nvPr/>
        </p:nvSpPr>
        <p:spPr>
          <a:xfrm>
            <a:off x="3728516" y="2297797"/>
            <a:ext cx="783308" cy="563982"/>
          </a:xfrm>
          <a:custGeom>
            <a:avLst/>
            <a:gdLst>
              <a:gd name="connsiteX0" fmla="*/ 0 w 606559"/>
              <a:gd name="connsiteY0" fmla="*/ 98549 h 436964"/>
              <a:gd name="connsiteX1" fmla="*/ 296815 w 606559"/>
              <a:gd name="connsiteY1" fmla="*/ 248835 h 436964"/>
              <a:gd name="connsiteX2" fmla="*/ 606559 w 606559"/>
              <a:gd name="connsiteY2" fmla="*/ 99699 h 436964"/>
              <a:gd name="connsiteX3" fmla="*/ 606559 w 606559"/>
              <a:gd name="connsiteY3" fmla="*/ 367011 h 436964"/>
              <a:gd name="connsiteX4" fmla="*/ 536606 w 606559"/>
              <a:gd name="connsiteY4" fmla="*/ 436964 h 436964"/>
              <a:gd name="connsiteX5" fmla="*/ 69953 w 606559"/>
              <a:gd name="connsiteY5" fmla="*/ 436964 h 436964"/>
              <a:gd name="connsiteX6" fmla="*/ 0 w 606559"/>
              <a:gd name="connsiteY6" fmla="*/ 367011 h 436964"/>
              <a:gd name="connsiteX7" fmla="*/ 69953 w 606559"/>
              <a:gd name="connsiteY7" fmla="*/ 0 h 436964"/>
              <a:gd name="connsiteX8" fmla="*/ 536606 w 606559"/>
              <a:gd name="connsiteY8" fmla="*/ 0 h 436964"/>
              <a:gd name="connsiteX9" fmla="*/ 606559 w 606559"/>
              <a:gd name="connsiteY9" fmla="*/ 69953 h 436964"/>
              <a:gd name="connsiteX10" fmla="*/ 606559 w 606559"/>
              <a:gd name="connsiteY10" fmla="*/ 82447 h 436964"/>
              <a:gd name="connsiteX11" fmla="*/ 296815 w 606559"/>
              <a:gd name="connsiteY11" fmla="*/ 231583 h 436964"/>
              <a:gd name="connsiteX12" fmla="*/ 0 w 606559"/>
              <a:gd name="connsiteY12" fmla="*/ 81297 h 436964"/>
              <a:gd name="connsiteX13" fmla="*/ 0 w 606559"/>
              <a:gd name="connsiteY13" fmla="*/ 69953 h 436964"/>
              <a:gd name="connsiteX14" fmla="*/ 69953 w 606559"/>
              <a:gd name="connsiteY14" fmla="*/ 0 h 43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59" h="436964">
                <a:moveTo>
                  <a:pt x="0" y="98549"/>
                </a:moveTo>
                <a:lnTo>
                  <a:pt x="296815" y="248835"/>
                </a:lnTo>
                <a:lnTo>
                  <a:pt x="606559" y="99699"/>
                </a:lnTo>
                <a:lnTo>
                  <a:pt x="606559" y="367011"/>
                </a:lnTo>
                <a:cubicBezTo>
                  <a:pt x="606559" y="405645"/>
                  <a:pt x="575240" y="436964"/>
                  <a:pt x="536606" y="436964"/>
                </a:cubicBezTo>
                <a:lnTo>
                  <a:pt x="69953" y="436964"/>
                </a:lnTo>
                <a:cubicBezTo>
                  <a:pt x="31319" y="436964"/>
                  <a:pt x="0" y="405645"/>
                  <a:pt x="0" y="367011"/>
                </a:cubicBezTo>
                <a:close/>
                <a:moveTo>
                  <a:pt x="69953" y="0"/>
                </a:moveTo>
                <a:lnTo>
                  <a:pt x="536606" y="0"/>
                </a:lnTo>
                <a:cubicBezTo>
                  <a:pt x="575240" y="0"/>
                  <a:pt x="606559" y="31319"/>
                  <a:pt x="606559" y="69953"/>
                </a:cubicBezTo>
                <a:lnTo>
                  <a:pt x="606559" y="82447"/>
                </a:lnTo>
                <a:lnTo>
                  <a:pt x="296815" y="231583"/>
                </a:lnTo>
                <a:lnTo>
                  <a:pt x="0" y="81297"/>
                </a:lnTo>
                <a:lnTo>
                  <a:pt x="0" y="69953"/>
                </a:lnTo>
                <a:cubicBezTo>
                  <a:pt x="0" y="31319"/>
                  <a:pt x="31319" y="0"/>
                  <a:pt x="69953" y="0"/>
                </a:cubicBezTo>
                <a:close/>
              </a:path>
            </a:pathLst>
          </a:cu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solidFill>
                <a:schemeClr val="tx1">
                  <a:lumMod val="75000"/>
                  <a:lumOff val="25000"/>
                </a:schemeClr>
              </a:solidFill>
            </a:endParaRPr>
          </a:p>
        </p:txBody>
      </p:sp>
      <p:sp>
        <p:nvSpPr>
          <p:cNvPr id="15" name="KSO_Shape"/>
          <p:cNvSpPr/>
          <p:nvPr/>
        </p:nvSpPr>
        <p:spPr bwMode="auto">
          <a:xfrm>
            <a:off x="7752184" y="2388053"/>
            <a:ext cx="740226" cy="664506"/>
          </a:xfrm>
          <a:custGeom>
            <a:avLst/>
            <a:gdLst>
              <a:gd name="T0" fmla="*/ 1674547 w 3133"/>
              <a:gd name="T1" fmla="*/ 538897 h 2809"/>
              <a:gd name="T2" fmla="*/ 628099 w 3133"/>
              <a:gd name="T3" fmla="*/ 538897 h 2809"/>
              <a:gd name="T4" fmla="*/ 501100 w 3133"/>
              <a:gd name="T5" fmla="*/ 642421 h 2809"/>
              <a:gd name="T6" fmla="*/ 317785 w 3133"/>
              <a:gd name="T7" fmla="*/ 1342929 h 2809"/>
              <a:gd name="T8" fmla="*/ 217795 w 3133"/>
              <a:gd name="T9" fmla="*/ 1406769 h 2809"/>
              <a:gd name="T10" fmla="*/ 160329 w 3133"/>
              <a:gd name="T11" fmla="*/ 1312447 h 2809"/>
              <a:gd name="T12" fmla="*/ 343644 w 3133"/>
              <a:gd name="T13" fmla="*/ 613089 h 2809"/>
              <a:gd name="T14" fmla="*/ 586724 w 3133"/>
              <a:gd name="T15" fmla="*/ 419270 h 2809"/>
              <a:gd name="T16" fmla="*/ 1555019 w 3133"/>
              <a:gd name="T17" fmla="*/ 419270 h 2809"/>
              <a:gd name="T18" fmla="*/ 1555019 w 3133"/>
              <a:gd name="T19" fmla="*/ 299068 h 2809"/>
              <a:gd name="T20" fmla="*/ 1435490 w 3133"/>
              <a:gd name="T21" fmla="*/ 179441 h 2809"/>
              <a:gd name="T22" fmla="*/ 662004 w 3133"/>
              <a:gd name="T23" fmla="*/ 179441 h 2809"/>
              <a:gd name="T24" fmla="*/ 578104 w 3133"/>
              <a:gd name="T25" fmla="*/ 53487 h 2809"/>
              <a:gd name="T26" fmla="*/ 478688 w 3133"/>
              <a:gd name="T27" fmla="*/ 0 h 2809"/>
              <a:gd name="T28" fmla="*/ 119528 w 3133"/>
              <a:gd name="T29" fmla="*/ 0 h 2809"/>
              <a:gd name="T30" fmla="*/ 0 w 3133"/>
              <a:gd name="T31" fmla="*/ 119627 h 2809"/>
              <a:gd name="T32" fmla="*/ 0 w 3133"/>
              <a:gd name="T33" fmla="*/ 1450479 h 2809"/>
              <a:gd name="T34" fmla="*/ 104587 w 3133"/>
              <a:gd name="T35" fmla="*/ 1569531 h 2809"/>
              <a:gd name="T36" fmla="*/ 777509 w 3133"/>
              <a:gd name="T37" fmla="*/ 1615541 h 2809"/>
              <a:gd name="T38" fmla="*/ 1450432 w 3133"/>
              <a:gd name="T39" fmla="*/ 1569531 h 2809"/>
              <a:gd name="T40" fmla="*/ 1472843 w 3133"/>
              <a:gd name="T41" fmla="*/ 1564354 h 2809"/>
              <a:gd name="T42" fmla="*/ 1562489 w 3133"/>
              <a:gd name="T43" fmla="*/ 1481536 h 2809"/>
              <a:gd name="T44" fmla="*/ 1790053 w 3133"/>
              <a:gd name="T45" fmla="*/ 691307 h 2809"/>
              <a:gd name="T46" fmla="*/ 1770515 w 3133"/>
              <a:gd name="T47" fmla="*/ 586058 h 2809"/>
              <a:gd name="T48" fmla="*/ 1674547 w 3133"/>
              <a:gd name="T49" fmla="*/ 538897 h 28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33" h="2809">
                <a:moveTo>
                  <a:pt x="2914" y="937"/>
                </a:moveTo>
                <a:cubicBezTo>
                  <a:pt x="1093" y="937"/>
                  <a:pt x="1093" y="937"/>
                  <a:pt x="1093" y="937"/>
                </a:cubicBezTo>
                <a:cubicBezTo>
                  <a:pt x="975" y="937"/>
                  <a:pt x="892" y="1039"/>
                  <a:pt x="872" y="1117"/>
                </a:cubicBezTo>
                <a:cubicBezTo>
                  <a:pt x="845" y="1225"/>
                  <a:pt x="564" y="2300"/>
                  <a:pt x="553" y="2335"/>
                </a:cubicBezTo>
                <a:cubicBezTo>
                  <a:pt x="527" y="2415"/>
                  <a:pt x="450" y="2457"/>
                  <a:pt x="379" y="2446"/>
                </a:cubicBezTo>
                <a:cubicBezTo>
                  <a:pt x="322" y="2437"/>
                  <a:pt x="253" y="2379"/>
                  <a:pt x="279" y="2282"/>
                </a:cubicBezTo>
                <a:cubicBezTo>
                  <a:pt x="304" y="2186"/>
                  <a:pt x="570" y="1174"/>
                  <a:pt x="598" y="1066"/>
                </a:cubicBezTo>
                <a:cubicBezTo>
                  <a:pt x="647" y="872"/>
                  <a:pt x="791" y="729"/>
                  <a:pt x="1021" y="729"/>
                </a:cubicBezTo>
                <a:cubicBezTo>
                  <a:pt x="2706" y="729"/>
                  <a:pt x="2706" y="729"/>
                  <a:pt x="2706" y="729"/>
                </a:cubicBezTo>
                <a:cubicBezTo>
                  <a:pt x="2706" y="520"/>
                  <a:pt x="2706" y="520"/>
                  <a:pt x="2706" y="520"/>
                </a:cubicBezTo>
                <a:cubicBezTo>
                  <a:pt x="2706" y="405"/>
                  <a:pt x="2613" y="312"/>
                  <a:pt x="2498" y="312"/>
                </a:cubicBezTo>
                <a:cubicBezTo>
                  <a:pt x="1152" y="312"/>
                  <a:pt x="1152" y="312"/>
                  <a:pt x="1152" y="312"/>
                </a:cubicBezTo>
                <a:cubicBezTo>
                  <a:pt x="1006" y="93"/>
                  <a:pt x="1006" y="93"/>
                  <a:pt x="1006" y="93"/>
                </a:cubicBezTo>
                <a:cubicBezTo>
                  <a:pt x="967" y="35"/>
                  <a:pt x="902" y="0"/>
                  <a:pt x="833" y="0"/>
                </a:cubicBezTo>
                <a:cubicBezTo>
                  <a:pt x="208" y="0"/>
                  <a:pt x="208" y="0"/>
                  <a:pt x="208" y="0"/>
                </a:cubicBezTo>
                <a:cubicBezTo>
                  <a:pt x="93" y="0"/>
                  <a:pt x="0" y="93"/>
                  <a:pt x="0" y="208"/>
                </a:cubicBezTo>
                <a:cubicBezTo>
                  <a:pt x="0" y="2522"/>
                  <a:pt x="0" y="2522"/>
                  <a:pt x="0" y="2522"/>
                </a:cubicBezTo>
                <a:cubicBezTo>
                  <a:pt x="0" y="2627"/>
                  <a:pt x="78" y="2715"/>
                  <a:pt x="182" y="2729"/>
                </a:cubicBezTo>
                <a:cubicBezTo>
                  <a:pt x="615" y="2784"/>
                  <a:pt x="987" y="2809"/>
                  <a:pt x="1353" y="2809"/>
                </a:cubicBezTo>
                <a:cubicBezTo>
                  <a:pt x="1719" y="2809"/>
                  <a:pt x="2091" y="2784"/>
                  <a:pt x="2524" y="2729"/>
                </a:cubicBezTo>
                <a:cubicBezTo>
                  <a:pt x="2538" y="2727"/>
                  <a:pt x="2551" y="2724"/>
                  <a:pt x="2563" y="2720"/>
                </a:cubicBezTo>
                <a:cubicBezTo>
                  <a:pt x="2637" y="2704"/>
                  <a:pt x="2698" y="2651"/>
                  <a:pt x="2719" y="2576"/>
                </a:cubicBezTo>
                <a:cubicBezTo>
                  <a:pt x="3115" y="1202"/>
                  <a:pt x="3115" y="1202"/>
                  <a:pt x="3115" y="1202"/>
                </a:cubicBezTo>
                <a:cubicBezTo>
                  <a:pt x="3133" y="1139"/>
                  <a:pt x="3120" y="1072"/>
                  <a:pt x="3081" y="1019"/>
                </a:cubicBezTo>
                <a:cubicBezTo>
                  <a:pt x="3041" y="967"/>
                  <a:pt x="2980" y="937"/>
                  <a:pt x="2914" y="937"/>
                </a:cubicBezTo>
                <a:close/>
              </a:path>
            </a:pathLst>
          </a:custGeom>
          <a:solidFill>
            <a:srgbClr val="3165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16" name="KSO_Shape"/>
          <p:cNvSpPr/>
          <p:nvPr/>
        </p:nvSpPr>
        <p:spPr bwMode="auto">
          <a:xfrm>
            <a:off x="7752184" y="4779796"/>
            <a:ext cx="737615" cy="740226"/>
          </a:xfrm>
          <a:custGeom>
            <a:avLst/>
            <a:gdLst>
              <a:gd name="T0" fmla="*/ 1572253 w 2913"/>
              <a:gd name="T1" fmla="*/ 556386 h 2922"/>
              <a:gd name="T2" fmla="*/ 1238334 w 2913"/>
              <a:gd name="T3" fmla="*/ 222431 h 2922"/>
              <a:gd name="T4" fmla="*/ 1405293 w 2913"/>
              <a:gd name="T5" fmla="*/ 54838 h 2922"/>
              <a:gd name="T6" fmla="*/ 1606138 w 2913"/>
              <a:gd name="T7" fmla="*/ 54838 h 2922"/>
              <a:gd name="T8" fmla="*/ 1739212 w 2913"/>
              <a:gd name="T9" fmla="*/ 188543 h 2922"/>
              <a:gd name="T10" fmla="*/ 1739212 w 2913"/>
              <a:gd name="T11" fmla="*/ 389408 h 2922"/>
              <a:gd name="T12" fmla="*/ 1572253 w 2913"/>
              <a:gd name="T13" fmla="*/ 556386 h 2922"/>
              <a:gd name="T14" fmla="*/ 602533 w 2913"/>
              <a:gd name="T15" fmla="*/ 1526209 h 2922"/>
              <a:gd name="T16" fmla="*/ 268614 w 2913"/>
              <a:gd name="T17" fmla="*/ 1192255 h 2922"/>
              <a:gd name="T18" fmla="*/ 1176109 w 2913"/>
              <a:gd name="T19" fmla="*/ 291440 h 2922"/>
              <a:gd name="T20" fmla="*/ 1510028 w 2913"/>
              <a:gd name="T21" fmla="*/ 625395 h 2922"/>
              <a:gd name="T22" fmla="*/ 602533 w 2913"/>
              <a:gd name="T23" fmla="*/ 1526209 h 2922"/>
              <a:gd name="T24" fmla="*/ 0 w 2913"/>
              <a:gd name="T25" fmla="*/ 1800397 h 2922"/>
              <a:gd name="T26" fmla="*/ 203309 w 2913"/>
              <a:gd name="T27" fmla="*/ 1257567 h 2922"/>
              <a:gd name="T28" fmla="*/ 534147 w 2913"/>
              <a:gd name="T29" fmla="*/ 1588441 h 2922"/>
              <a:gd name="T30" fmla="*/ 0 w 2913"/>
              <a:gd name="T31" fmla="*/ 1800397 h 29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13" h="2922">
                <a:moveTo>
                  <a:pt x="2552" y="903"/>
                </a:moveTo>
                <a:cubicBezTo>
                  <a:pt x="2010" y="361"/>
                  <a:pt x="2010" y="361"/>
                  <a:pt x="2010" y="361"/>
                </a:cubicBezTo>
                <a:cubicBezTo>
                  <a:pt x="2281" y="89"/>
                  <a:pt x="2281" y="89"/>
                  <a:pt x="2281" y="89"/>
                </a:cubicBezTo>
                <a:cubicBezTo>
                  <a:pt x="2371" y="0"/>
                  <a:pt x="2517" y="0"/>
                  <a:pt x="2607" y="89"/>
                </a:cubicBezTo>
                <a:cubicBezTo>
                  <a:pt x="2823" y="306"/>
                  <a:pt x="2823" y="306"/>
                  <a:pt x="2823" y="306"/>
                </a:cubicBezTo>
                <a:cubicBezTo>
                  <a:pt x="2913" y="396"/>
                  <a:pt x="2913" y="542"/>
                  <a:pt x="2823" y="632"/>
                </a:cubicBezTo>
                <a:lnTo>
                  <a:pt x="2552" y="903"/>
                </a:lnTo>
                <a:close/>
                <a:moveTo>
                  <a:pt x="978" y="2477"/>
                </a:moveTo>
                <a:cubicBezTo>
                  <a:pt x="436" y="1935"/>
                  <a:pt x="436" y="1935"/>
                  <a:pt x="436" y="1935"/>
                </a:cubicBezTo>
                <a:cubicBezTo>
                  <a:pt x="1909" y="473"/>
                  <a:pt x="1909" y="473"/>
                  <a:pt x="1909" y="473"/>
                </a:cubicBezTo>
                <a:cubicBezTo>
                  <a:pt x="2451" y="1015"/>
                  <a:pt x="2451" y="1015"/>
                  <a:pt x="2451" y="1015"/>
                </a:cubicBezTo>
                <a:lnTo>
                  <a:pt x="978" y="2477"/>
                </a:lnTo>
                <a:close/>
                <a:moveTo>
                  <a:pt x="0" y="2922"/>
                </a:moveTo>
                <a:cubicBezTo>
                  <a:pt x="330" y="2041"/>
                  <a:pt x="330" y="2041"/>
                  <a:pt x="330" y="2041"/>
                </a:cubicBezTo>
                <a:cubicBezTo>
                  <a:pt x="867" y="2578"/>
                  <a:pt x="867" y="2578"/>
                  <a:pt x="867" y="2578"/>
                </a:cubicBezTo>
                <a:lnTo>
                  <a:pt x="0" y="2922"/>
                </a:lnTo>
                <a:close/>
              </a:path>
            </a:pathLst>
          </a:custGeom>
          <a:solidFill>
            <a:srgbClr val="316500"/>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17" name="文本框 16"/>
          <p:cNvSpPr txBox="1"/>
          <p:nvPr/>
        </p:nvSpPr>
        <p:spPr>
          <a:xfrm>
            <a:off x="1479913" y="2340188"/>
            <a:ext cx="2116926" cy="369332"/>
          </a:xfrm>
          <a:prstGeom prst="rect">
            <a:avLst/>
          </a:prstGeom>
          <a:noFill/>
        </p:spPr>
        <p:txBody>
          <a:bodyPr wrap="none" rtlCol="0">
            <a:spAutoFit/>
          </a:bodyPr>
          <a:lstStyle/>
          <a:p>
            <a:pPr algn="r"/>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18" name="矩形 17"/>
          <p:cNvSpPr/>
          <p:nvPr/>
        </p:nvSpPr>
        <p:spPr>
          <a:xfrm>
            <a:off x="336622" y="2834952"/>
            <a:ext cx="3260217" cy="830997"/>
          </a:xfrm>
          <a:prstGeom prst="rect">
            <a:avLst/>
          </a:prstGeom>
        </p:spPr>
        <p:txBody>
          <a:bodyPr wrap="square">
            <a:spAutoFit/>
          </a:bodyPr>
          <a:lstStyle/>
          <a:p>
            <a:pPr algn="r"/>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sp>
        <p:nvSpPr>
          <p:cNvPr id="19" name="文本框 18"/>
          <p:cNvSpPr txBox="1"/>
          <p:nvPr/>
        </p:nvSpPr>
        <p:spPr>
          <a:xfrm>
            <a:off x="1551921" y="4581128"/>
            <a:ext cx="2116926" cy="369332"/>
          </a:xfrm>
          <a:prstGeom prst="rect">
            <a:avLst/>
          </a:prstGeom>
          <a:noFill/>
        </p:spPr>
        <p:txBody>
          <a:bodyPr wrap="none" rtlCol="0">
            <a:spAutoFit/>
          </a:bodyPr>
          <a:lstStyle/>
          <a:p>
            <a:pPr algn="r"/>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0" name="矩形 19"/>
          <p:cNvSpPr/>
          <p:nvPr/>
        </p:nvSpPr>
        <p:spPr>
          <a:xfrm>
            <a:off x="408630" y="5075892"/>
            <a:ext cx="3260217" cy="830997"/>
          </a:xfrm>
          <a:prstGeom prst="rect">
            <a:avLst/>
          </a:prstGeom>
        </p:spPr>
        <p:txBody>
          <a:bodyPr wrap="square">
            <a:spAutoFit/>
          </a:bodyPr>
          <a:lstStyle/>
          <a:p>
            <a:pPr algn="r"/>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sp>
        <p:nvSpPr>
          <p:cNvPr id="23" name="文本框 22"/>
          <p:cNvSpPr txBox="1"/>
          <p:nvPr/>
        </p:nvSpPr>
        <p:spPr>
          <a:xfrm>
            <a:off x="8616280" y="2466069"/>
            <a:ext cx="2116926" cy="369332"/>
          </a:xfrm>
          <a:prstGeom prst="rect">
            <a:avLst/>
          </a:prstGeom>
          <a:noFill/>
        </p:spPr>
        <p:txBody>
          <a:bodyPr wrap="none" rtlCol="0">
            <a:spAutoFit/>
          </a:bodyPr>
          <a:lstStyle/>
          <a:p>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4" name="矩形 23"/>
          <p:cNvSpPr/>
          <p:nvPr/>
        </p:nvSpPr>
        <p:spPr>
          <a:xfrm>
            <a:off x="8616280" y="3030051"/>
            <a:ext cx="3312368"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sp>
        <p:nvSpPr>
          <p:cNvPr id="25" name="文本框 24"/>
          <p:cNvSpPr txBox="1"/>
          <p:nvPr/>
        </p:nvSpPr>
        <p:spPr>
          <a:xfrm>
            <a:off x="8633815" y="4727934"/>
            <a:ext cx="2116926" cy="369332"/>
          </a:xfrm>
          <a:prstGeom prst="rect">
            <a:avLst/>
          </a:prstGeom>
          <a:noFill/>
        </p:spPr>
        <p:txBody>
          <a:bodyPr wrap="none" rtlCol="0">
            <a:spAutoFit/>
          </a:bodyPr>
          <a:lstStyle/>
          <a:p>
            <a:r>
              <a:rPr lang="en-US" altLang="zh-CN" b="1"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ADD YOUR TITLE</a:t>
            </a:r>
          </a:p>
        </p:txBody>
      </p:sp>
      <p:sp>
        <p:nvSpPr>
          <p:cNvPr id="26" name="矩形 25"/>
          <p:cNvSpPr/>
          <p:nvPr/>
        </p:nvSpPr>
        <p:spPr>
          <a:xfrm>
            <a:off x="8633815" y="5291916"/>
            <a:ext cx="3312368"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click here to enter your text</a:t>
            </a:r>
            <a:endParaRPr lang="zh-CN" altLang="en-US" sz="1600" dirty="0">
              <a:solidFill>
                <a:schemeClr val="tx1">
                  <a:lumMod val="75000"/>
                  <a:lumOff val="25000"/>
                </a:schemeClr>
              </a:solidFill>
            </a:endParaRPr>
          </a:p>
        </p:txBody>
      </p:sp>
      <p:grpSp>
        <p:nvGrpSpPr>
          <p:cNvPr id="27" name="组合 26"/>
          <p:cNvGrpSpPr/>
          <p:nvPr/>
        </p:nvGrpSpPr>
        <p:grpSpPr>
          <a:xfrm>
            <a:off x="-14605" y="0"/>
            <a:ext cx="11223173" cy="3072858"/>
            <a:chOff x="-14605" y="0"/>
            <a:chExt cx="11223173" cy="3072858"/>
          </a:xfrm>
        </p:grpSpPr>
        <p:sp>
          <p:nvSpPr>
            <p:cNvPr id="28" name="椭圆 27"/>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1" name="矩形 30"/>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2" name="直接连接符 31"/>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480">
        <p14:prism isContent="1" isInverted="1"/>
      </p:transition>
    </mc:Choice>
    <mc:Fallback xmlns="">
      <p:transition spd="slow" advClick="0" advTm="54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anim calcmode="lin" valueType="num">
                                      <p:cBhvr>
                                        <p:cTn id="12" dur="2000" fill="hold"/>
                                        <p:tgtEl>
                                          <p:spTgt spid="14"/>
                                        </p:tgtEl>
                                        <p:attrNameLst>
                                          <p:attrName>ppt_x</p:attrName>
                                        </p:attrNameLst>
                                      </p:cBhvr>
                                      <p:tavLst>
                                        <p:tav tm="0">
                                          <p:val>
                                            <p:strVal val="#ppt_x"/>
                                          </p:val>
                                        </p:tav>
                                        <p:tav tm="100000">
                                          <p:val>
                                            <p:strVal val="#ppt_x"/>
                                          </p:val>
                                        </p:tav>
                                      </p:tavLst>
                                    </p:anim>
                                    <p:anim calcmode="lin" valueType="num">
                                      <p:cBhvr>
                                        <p:cTn id="13" dur="2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anim calcmode="lin" valueType="num">
                                      <p:cBhvr>
                                        <p:cTn id="17" dur="2000" fill="hold"/>
                                        <p:tgtEl>
                                          <p:spTgt spid="15"/>
                                        </p:tgtEl>
                                        <p:attrNameLst>
                                          <p:attrName>ppt_x</p:attrName>
                                        </p:attrNameLst>
                                      </p:cBhvr>
                                      <p:tavLst>
                                        <p:tav tm="0">
                                          <p:val>
                                            <p:strVal val="#ppt_x"/>
                                          </p:val>
                                        </p:tav>
                                        <p:tav tm="100000">
                                          <p:val>
                                            <p:strVal val="#ppt_x"/>
                                          </p:val>
                                        </p:tav>
                                      </p:tavLst>
                                    </p:anim>
                                    <p:anim calcmode="lin" valueType="num">
                                      <p:cBhvr>
                                        <p:cTn id="18" dur="2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anim calcmode="lin" valueType="num">
                                      <p:cBhvr>
                                        <p:cTn id="27" dur="2000" fill="hold"/>
                                        <p:tgtEl>
                                          <p:spTgt spid="16"/>
                                        </p:tgtEl>
                                        <p:attrNameLst>
                                          <p:attrName>ppt_x</p:attrName>
                                        </p:attrNameLst>
                                      </p:cBhvr>
                                      <p:tavLst>
                                        <p:tav tm="0">
                                          <p:val>
                                            <p:strVal val="#ppt_x"/>
                                          </p:val>
                                        </p:tav>
                                        <p:tav tm="100000">
                                          <p:val>
                                            <p:strVal val="#ppt_x"/>
                                          </p:val>
                                        </p:tav>
                                      </p:tavLst>
                                    </p:anim>
                                    <p:anim calcmode="lin" valueType="num">
                                      <p:cBhvr>
                                        <p:cTn id="28" dur="2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ppt_x</p:attrName>
                                        </p:attrNameLst>
                                      </p:cBhvr>
                                      <p:tavLst>
                                        <p:tav tm="0">
                                          <p:val>
                                            <p:strVal val="#ppt_x"/>
                                          </p:val>
                                        </p:tav>
                                        <p:tav tm="100000">
                                          <p:val>
                                            <p:strVal val="#ppt_x"/>
                                          </p:val>
                                        </p:tav>
                                      </p:tavLst>
                                    </p:anim>
                                    <p:anim calcmode="lin" valueType="num">
                                      <p:cBhvr>
                                        <p:cTn id="33" dur="2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anim calcmode="lin" valueType="num">
                                      <p:cBhvr>
                                        <p:cTn id="37" dur="2000" fill="hold"/>
                                        <p:tgtEl>
                                          <p:spTgt spid="18"/>
                                        </p:tgtEl>
                                        <p:attrNameLst>
                                          <p:attrName>ppt_x</p:attrName>
                                        </p:attrNameLst>
                                      </p:cBhvr>
                                      <p:tavLst>
                                        <p:tav tm="0">
                                          <p:val>
                                            <p:strVal val="#ppt_x"/>
                                          </p:val>
                                        </p:tav>
                                        <p:tav tm="100000">
                                          <p:val>
                                            <p:strVal val="#ppt_x"/>
                                          </p:val>
                                        </p:tav>
                                      </p:tavLst>
                                    </p:anim>
                                    <p:anim calcmode="lin" valueType="num">
                                      <p:cBhvr>
                                        <p:cTn id="38" dur="2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2000"/>
                                        <p:tgtEl>
                                          <p:spTgt spid="23"/>
                                        </p:tgtEl>
                                      </p:cBhvr>
                                    </p:animEffect>
                                    <p:anim calcmode="lin" valueType="num">
                                      <p:cBhvr>
                                        <p:cTn id="42" dur="2000" fill="hold"/>
                                        <p:tgtEl>
                                          <p:spTgt spid="23"/>
                                        </p:tgtEl>
                                        <p:attrNameLst>
                                          <p:attrName>ppt_x</p:attrName>
                                        </p:attrNameLst>
                                      </p:cBhvr>
                                      <p:tavLst>
                                        <p:tav tm="0">
                                          <p:val>
                                            <p:strVal val="#ppt_x"/>
                                          </p:val>
                                        </p:tav>
                                        <p:tav tm="100000">
                                          <p:val>
                                            <p:strVal val="#ppt_x"/>
                                          </p:val>
                                        </p:tav>
                                      </p:tavLst>
                                    </p:anim>
                                    <p:anim calcmode="lin" valueType="num">
                                      <p:cBhvr>
                                        <p:cTn id="43" dur="2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5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ppt_x</p:attrName>
                                        </p:attrNameLst>
                                      </p:cBhvr>
                                      <p:tavLst>
                                        <p:tav tm="0">
                                          <p:val>
                                            <p:strVal val="#ppt_x"/>
                                          </p:val>
                                        </p:tav>
                                        <p:tav tm="100000">
                                          <p:val>
                                            <p:strVal val="#ppt_x"/>
                                          </p:val>
                                        </p:tav>
                                      </p:tavLst>
                                    </p:anim>
                                    <p:anim calcmode="lin" valueType="num">
                                      <p:cBhvr>
                                        <p:cTn id="48" dur="2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0"/>
                                        <p:tgtEl>
                                          <p:spTgt spid="19"/>
                                        </p:tgtEl>
                                      </p:cBhvr>
                                    </p:animEffect>
                                    <p:anim calcmode="lin" valueType="num">
                                      <p:cBhvr>
                                        <p:cTn id="52" dur="2000" fill="hold"/>
                                        <p:tgtEl>
                                          <p:spTgt spid="19"/>
                                        </p:tgtEl>
                                        <p:attrNameLst>
                                          <p:attrName>ppt_x</p:attrName>
                                        </p:attrNameLst>
                                      </p:cBhvr>
                                      <p:tavLst>
                                        <p:tav tm="0">
                                          <p:val>
                                            <p:strVal val="#ppt_x"/>
                                          </p:val>
                                        </p:tav>
                                        <p:tav tm="100000">
                                          <p:val>
                                            <p:strVal val="#ppt_x"/>
                                          </p:val>
                                        </p:tav>
                                      </p:tavLst>
                                    </p:anim>
                                    <p:anim calcmode="lin" valueType="num">
                                      <p:cBhvr>
                                        <p:cTn id="53" dur="2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30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2000"/>
                                        <p:tgtEl>
                                          <p:spTgt spid="20"/>
                                        </p:tgtEl>
                                      </p:cBhvr>
                                    </p:animEffect>
                                    <p:anim calcmode="lin" valueType="num">
                                      <p:cBhvr>
                                        <p:cTn id="57" dur="2000" fill="hold"/>
                                        <p:tgtEl>
                                          <p:spTgt spid="20"/>
                                        </p:tgtEl>
                                        <p:attrNameLst>
                                          <p:attrName>ppt_x</p:attrName>
                                        </p:attrNameLst>
                                      </p:cBhvr>
                                      <p:tavLst>
                                        <p:tav tm="0">
                                          <p:val>
                                            <p:strVal val="#ppt_x"/>
                                          </p:val>
                                        </p:tav>
                                        <p:tav tm="100000">
                                          <p:val>
                                            <p:strVal val="#ppt_x"/>
                                          </p:val>
                                        </p:tav>
                                      </p:tavLst>
                                    </p:anim>
                                    <p:anim calcmode="lin" valueType="num">
                                      <p:cBhvr>
                                        <p:cTn id="58" dur="2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00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000"/>
                                        <p:tgtEl>
                                          <p:spTgt spid="25"/>
                                        </p:tgtEl>
                                      </p:cBhvr>
                                    </p:animEffect>
                                    <p:anim calcmode="lin" valueType="num">
                                      <p:cBhvr>
                                        <p:cTn id="62" dur="2000" fill="hold"/>
                                        <p:tgtEl>
                                          <p:spTgt spid="25"/>
                                        </p:tgtEl>
                                        <p:attrNameLst>
                                          <p:attrName>ppt_x</p:attrName>
                                        </p:attrNameLst>
                                      </p:cBhvr>
                                      <p:tavLst>
                                        <p:tav tm="0">
                                          <p:val>
                                            <p:strVal val="#ppt_x"/>
                                          </p:val>
                                        </p:tav>
                                        <p:tav tm="100000">
                                          <p:val>
                                            <p:strVal val="#ppt_x"/>
                                          </p:val>
                                        </p:tav>
                                      </p:tavLst>
                                    </p:anim>
                                    <p:anim calcmode="lin" valueType="num">
                                      <p:cBhvr>
                                        <p:cTn id="63" dur="2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300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2000"/>
                                        <p:tgtEl>
                                          <p:spTgt spid="26"/>
                                        </p:tgtEl>
                                      </p:cBhvr>
                                    </p:animEffect>
                                    <p:anim calcmode="lin" valueType="num">
                                      <p:cBhvr>
                                        <p:cTn id="67" dur="2000" fill="hold"/>
                                        <p:tgtEl>
                                          <p:spTgt spid="26"/>
                                        </p:tgtEl>
                                        <p:attrNameLst>
                                          <p:attrName>ppt_x</p:attrName>
                                        </p:attrNameLst>
                                      </p:cBhvr>
                                      <p:tavLst>
                                        <p:tav tm="0">
                                          <p:val>
                                            <p:strVal val="#ppt_x"/>
                                          </p:val>
                                        </p:tav>
                                        <p:tav tm="100000">
                                          <p:val>
                                            <p:strVal val="#ppt_x"/>
                                          </p:val>
                                        </p:tav>
                                      </p:tavLst>
                                    </p:anim>
                                    <p:anim calcmode="lin" valueType="num">
                                      <p:cBhvr>
                                        <p:cTn id="68"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p:bldP spid="18" grpId="0"/>
      <p:bldP spid="19" grpId="0"/>
      <p:bldP spid="20"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 y="857"/>
            <a:ext cx="12190476" cy="6857143"/>
          </a:xfrm>
          <a:prstGeom prst="rect">
            <a:avLst/>
          </a:prstGeom>
        </p:spPr>
      </p:pic>
      <p:sp>
        <p:nvSpPr>
          <p:cNvPr id="6" name="文本框 5"/>
          <p:cNvSpPr txBox="1"/>
          <p:nvPr/>
        </p:nvSpPr>
        <p:spPr>
          <a:xfrm>
            <a:off x="4131360" y="2588711"/>
            <a:ext cx="3929281" cy="1200329"/>
          </a:xfrm>
          <a:prstGeom prst="rect">
            <a:avLst/>
          </a:prstGeom>
          <a:noFill/>
        </p:spPr>
        <p:txBody>
          <a:bodyPr wrap="none" rtlCol="0">
            <a:spAutoFit/>
          </a:bodyPr>
          <a:lstStyle/>
          <a:p>
            <a:pPr algn="ctr"/>
            <a:r>
              <a:rPr lang="en-US" altLang="zh-CN" sz="7200" dirty="0">
                <a:solidFill>
                  <a:srgbClr val="53575A"/>
                </a:solidFill>
                <a:latin typeface="Arial" panose="020B0604020202020204" pitchFamily="34" charset="0"/>
                <a:ea typeface="微软雅黑" panose="020B0503020204020204" pitchFamily="34" charset="-122"/>
                <a:cs typeface="Arial" panose="020B0604020202020204" pitchFamily="34" charset="0"/>
              </a:rPr>
              <a:t>THANKS</a:t>
            </a:r>
            <a:endParaRPr lang="zh-CN" altLang="en-US" sz="7200" dirty="0">
              <a:solidFill>
                <a:srgbClr val="53575A"/>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4746921" y="3933056"/>
            <a:ext cx="2698175" cy="369332"/>
          </a:xfrm>
          <a:prstGeom prst="rect">
            <a:avLst/>
          </a:prstGeom>
        </p:spPr>
        <p:txBody>
          <a:bodyPr wrap="none">
            <a:spAutoFit/>
          </a:bodyPr>
          <a:lstStyle/>
          <a:p>
            <a:pPr algn="ctr"/>
            <a:r>
              <a:rPr lang="en-US" altLang="zh-CN" dirty="0">
                <a:solidFill>
                  <a:schemeClr val="tx1">
                    <a:lumMod val="50000"/>
                    <a:lumOff val="50000"/>
                  </a:schemeClr>
                </a:solidFill>
                <a:latin typeface="Arial" panose="020B0604020202020204" pitchFamily="34" charset="0"/>
                <a:cs typeface="Arial" panose="020B0604020202020204" pitchFamily="34" charset="0"/>
              </a:rPr>
              <a:t>Thank you for watching </a:t>
            </a:r>
          </a:p>
        </p:txBody>
      </p:sp>
      <p:sp>
        <p:nvSpPr>
          <p:cNvPr id="11" name="PA_矩形 11"/>
          <p:cNvSpPr/>
          <p:nvPr>
            <p:custDataLst>
              <p:tags r:id="rId2"/>
            </p:custDataLst>
          </p:nvPr>
        </p:nvSpPr>
        <p:spPr>
          <a:xfrm>
            <a:off x="5135563" y="3796591"/>
            <a:ext cx="1847875" cy="45719"/>
          </a:xfrm>
          <a:prstGeom prst="rect">
            <a:avLst/>
          </a:prstGeom>
          <a:solidFill>
            <a:srgbClr val="5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矩形 11"/>
          <p:cNvSpPr/>
          <p:nvPr>
            <p:custDataLst>
              <p:tags r:id="rId3"/>
            </p:custDataLst>
          </p:nvPr>
        </p:nvSpPr>
        <p:spPr>
          <a:xfrm>
            <a:off x="6983438" y="3796591"/>
            <a:ext cx="1847875" cy="45719"/>
          </a:xfrm>
          <a:prstGeom prst="rect">
            <a:avLst/>
          </a:prstGeom>
          <a:solidFill>
            <a:srgbClr val="CEC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PA_矩形 11"/>
          <p:cNvSpPr/>
          <p:nvPr>
            <p:custDataLst>
              <p:tags r:id="rId4"/>
            </p:custDataLst>
          </p:nvPr>
        </p:nvSpPr>
        <p:spPr>
          <a:xfrm>
            <a:off x="3287688" y="3796591"/>
            <a:ext cx="1847875" cy="45719"/>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3932">
        <p14:prism isContent="1" isInverted="1"/>
      </p:transition>
    </mc:Choice>
    <mc:Fallback xmlns="">
      <p:transition spd="slow" advClick="0" advTm="39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5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2" presetClass="entr" presetSubtype="2"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1+#ppt_w/2"/>
                                          </p:val>
                                        </p:tav>
                                        <p:tav tm="100000">
                                          <p:val>
                                            <p:strVal val="#ppt_x"/>
                                          </p:val>
                                        </p:tav>
                                      </p:tavLst>
                                    </p:anim>
                                    <p:anim calcmode="lin" valueType="num">
                                      <p:cBhvr additive="base">
                                        <p:cTn id="27" dur="10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p:nvPr/>
        </p:nvSpPr>
        <p:spPr>
          <a:xfrm>
            <a:off x="3529965" y="2492896"/>
            <a:ext cx="4995863" cy="661987"/>
          </a:xfrm>
          <a:prstGeom prst="rect">
            <a:avLst/>
          </a:prstGeom>
          <a:noFill/>
          <a:ln w="9525">
            <a:noFill/>
          </a:ln>
        </p:spPr>
        <p:txBody>
          <a:bodyPr lIns="91440" tIns="45720" rIns="91440" bIns="45720" anchor="b"/>
          <a:lstStyle/>
          <a:p>
            <a:pPr lvl="0" algn="ctr">
              <a:lnSpc>
                <a:spcPct val="90000"/>
              </a:lnSpc>
              <a:spcBef>
                <a:spcPct val="0"/>
              </a:spcBef>
              <a:buNone/>
            </a:pPr>
            <a:r>
              <a:rPr lang="zh-CN" altLang="en-US" sz="3600" dirty="0">
                <a:solidFill>
                  <a:srgbClr val="316500"/>
                </a:solidFill>
                <a:latin typeface="幼圆" panose="02010509060101010101" pitchFamily="49" charset="-122"/>
                <a:ea typeface="幼圆" panose="02010509060101010101" pitchFamily="49" charset="-122"/>
              </a:rPr>
              <a:t>请输入第一章标题</a:t>
            </a:r>
          </a:p>
        </p:txBody>
      </p:sp>
      <p:sp>
        <p:nvSpPr>
          <p:cNvPr id="17" name="文本框 16"/>
          <p:cNvSpPr txBox="1"/>
          <p:nvPr/>
        </p:nvSpPr>
        <p:spPr>
          <a:xfrm>
            <a:off x="3188335" y="3527263"/>
            <a:ext cx="5793104" cy="520065"/>
          </a:xfrm>
          <a:prstGeom prst="rect">
            <a:avLst/>
          </a:prstGeom>
          <a:noFill/>
        </p:spPr>
        <p:txBody>
          <a:bodyPr wrap="square" rtlCol="0">
            <a:spAutoFit/>
          </a:bodyPr>
          <a:lstStyle/>
          <a:p>
            <a:pPr algn="ctr" fontAlgn="auto"/>
            <a:r>
              <a:rPr lang="en-US" altLang="zh-CN" sz="1400" strike="noStrike" noProof="1">
                <a:solidFill>
                  <a:schemeClr val="tx1">
                    <a:lumMod val="85000"/>
                    <a:lumOff val="15000"/>
                  </a:schemeClr>
                </a:solidFill>
                <a:latin typeface="+mn-lt"/>
                <a:ea typeface="微软雅黑" panose="020B0503020204020204" pitchFamily="34" charset="-122"/>
                <a:cs typeface="+mn-cs"/>
                <a:sym typeface="+mn-ea"/>
              </a:rPr>
              <a:t>Don't aim for success if you want it; just do what you love and believe in, and it will come naturally.</a:t>
            </a:r>
          </a:p>
        </p:txBody>
      </p:sp>
      <p:pic>
        <p:nvPicPr>
          <p:cNvPr id="29" name="图片 28"/>
          <p:cNvPicPr>
            <a:picLocks noChangeAspect="1"/>
          </p:cNvPicPr>
          <p:nvPr/>
        </p:nvPicPr>
        <p:blipFill rotWithShape="1">
          <a:blip r:embed="rId4"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0" name="任意多边形: 形状 29"/>
          <p:cNvSpPr/>
          <p:nvPr/>
        </p:nvSpPr>
        <p:spPr>
          <a:xfrm>
            <a:off x="0" y="624105"/>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0" y="5257300"/>
            <a:ext cx="12191999" cy="611852"/>
          </a:xfrm>
          <a:custGeom>
            <a:avLst/>
            <a:gdLst>
              <a:gd name="connsiteX0" fmla="*/ 0 w 9739085"/>
              <a:gd name="connsiteY0" fmla="*/ 537038 h 611852"/>
              <a:gd name="connsiteX1" fmla="*/ 1727200 w 9739085"/>
              <a:gd name="connsiteY1" fmla="*/ 566066 h 611852"/>
              <a:gd name="connsiteX2" fmla="*/ 3976914 w 9739085"/>
              <a:gd name="connsiteY2" fmla="*/ 9 h 611852"/>
              <a:gd name="connsiteX3" fmla="*/ 7315200 w 9739085"/>
              <a:gd name="connsiteY3" fmla="*/ 580581 h 611852"/>
              <a:gd name="connsiteX4" fmla="*/ 9739085 w 9739085"/>
              <a:gd name="connsiteY4" fmla="*/ 290295 h 611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9085" h="611852">
                <a:moveTo>
                  <a:pt x="0" y="537038"/>
                </a:moveTo>
                <a:cubicBezTo>
                  <a:pt x="532190" y="596304"/>
                  <a:pt x="1064381" y="655571"/>
                  <a:pt x="1727200" y="566066"/>
                </a:cubicBezTo>
                <a:cubicBezTo>
                  <a:pt x="2390019" y="476561"/>
                  <a:pt x="3045581" y="-2410"/>
                  <a:pt x="3976914" y="9"/>
                </a:cubicBezTo>
                <a:cubicBezTo>
                  <a:pt x="4908247" y="2428"/>
                  <a:pt x="6354838" y="532200"/>
                  <a:pt x="7315200" y="580581"/>
                </a:cubicBezTo>
                <a:cubicBezTo>
                  <a:pt x="8275562" y="628962"/>
                  <a:pt x="9007323" y="459628"/>
                  <a:pt x="9739085" y="290295"/>
                </a:cubicBezTo>
              </a:path>
            </a:pathLst>
          </a:custGeom>
          <a:noFill/>
          <a:ln w="3175">
            <a:solidFill>
              <a:srgbClr val="316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805">
        <p14:prism isContent="1" isInverted="1"/>
      </p:transition>
    </mc:Choice>
    <mc:Fallback xmlns="">
      <p:transition spd="slow" advClick="0" advTm="18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552756" y="3316922"/>
            <a:ext cx="3086486" cy="400110"/>
          </a:xfrm>
          <a:prstGeom prst="rect">
            <a:avLst/>
          </a:prstGeom>
          <a:noFill/>
        </p:spPr>
        <p:txBody>
          <a:bodyPr wrap="none" rtlCol="0">
            <a:spAutoFit/>
          </a:bodyPr>
          <a:lstStyle/>
          <a:p>
            <a:r>
              <a:rPr lang="en-US" altLang="zh-CN" sz="2000" dirty="0">
                <a:solidFill>
                  <a:schemeClr val="tx1">
                    <a:lumMod val="85000"/>
                    <a:lumOff val="15000"/>
                  </a:schemeClr>
                </a:solidFill>
                <a:latin typeface="Arial" panose="020B0604020202020204" pitchFamily="34" charset="0"/>
                <a:ea typeface="微软雅黑 Light" panose="020B0502040204020203" charset="-122"/>
                <a:cs typeface="Arial" panose="020B0604020202020204" pitchFamily="34" charset="0"/>
              </a:rPr>
              <a:t>ADD YOUR TITLE HERE</a:t>
            </a:r>
          </a:p>
        </p:txBody>
      </p:sp>
      <p:sp>
        <p:nvSpPr>
          <p:cNvPr id="8" name="矩形 7"/>
          <p:cNvSpPr/>
          <p:nvPr/>
        </p:nvSpPr>
        <p:spPr>
          <a:xfrm>
            <a:off x="1559496" y="3933056"/>
            <a:ext cx="9073008" cy="830997"/>
          </a:xfrm>
          <a:prstGeom prst="rect">
            <a:avLst/>
          </a:prstGeom>
        </p:spPr>
        <p:txBody>
          <a:bodyPr wrap="square">
            <a:spAutoFit/>
          </a:bodyPr>
          <a:lstStyle/>
          <a:p>
            <a:pPr algn="ctr"/>
            <a:r>
              <a:rPr lang="en-US" altLang="zh-CN" sz="1600" dirty="0">
                <a:solidFill>
                  <a:schemeClr val="tx1">
                    <a:lumMod val="85000"/>
                    <a:lumOff val="15000"/>
                  </a:schemeClr>
                </a:solidFill>
                <a:latin typeface="等线" panose="02010600030101010101" pitchFamily="2" charset="-122"/>
                <a:ea typeface="等线" panose="02010600030101010101" pitchFamily="2" charset="-122"/>
              </a:rPr>
              <a:t>Click here to enter your text messages click here to enter your text messages click here to enter your text messages click here to enter your text messages click here to enter your text messages click here to enter your text messages</a:t>
            </a:r>
          </a:p>
        </p:txBody>
      </p:sp>
      <p:grpSp>
        <p:nvGrpSpPr>
          <p:cNvPr id="3" name="组合 2"/>
          <p:cNvGrpSpPr/>
          <p:nvPr/>
        </p:nvGrpSpPr>
        <p:grpSpPr>
          <a:xfrm>
            <a:off x="5527746" y="1891679"/>
            <a:ext cx="1105273" cy="1105273"/>
            <a:chOff x="5527746" y="2060848"/>
            <a:chExt cx="1105273" cy="1105273"/>
          </a:xfrm>
        </p:grpSpPr>
        <p:sp>
          <p:nvSpPr>
            <p:cNvPr id="2" name="椭圆 1"/>
            <p:cNvSpPr/>
            <p:nvPr/>
          </p:nvSpPr>
          <p:spPr>
            <a:xfrm>
              <a:off x="5527746" y="2060848"/>
              <a:ext cx="1105273" cy="1105273"/>
            </a:xfrm>
            <a:prstGeom prst="ellipse">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534" y="2204864"/>
              <a:ext cx="899696" cy="899696"/>
            </a:xfrm>
            <a:prstGeom prst="rect">
              <a:avLst/>
            </a:prstGeom>
          </p:spPr>
        </p:pic>
      </p:gr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18" name="椭圆 17"/>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5" name="直接连接符 4"/>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91">
        <p14:prism isContent="1" isInverted="1"/>
      </p:transition>
    </mc:Choice>
    <mc:Fallback xmlns="">
      <p:transition spd="slow" advClick="0" advTm="20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284984"/>
            <a:ext cx="12192000"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631504" y="3139043"/>
            <a:ext cx="914400" cy="914400"/>
            <a:chOff x="1631504" y="2755776"/>
            <a:chExt cx="914400" cy="914400"/>
          </a:xfrm>
        </p:grpSpPr>
        <p:sp>
          <p:nvSpPr>
            <p:cNvPr id="7" name="椭圆 6"/>
            <p:cNvSpPr/>
            <p:nvPr/>
          </p:nvSpPr>
          <p:spPr>
            <a:xfrm>
              <a:off x="1631504" y="2755776"/>
              <a:ext cx="914400" cy="914400"/>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488" y="2868479"/>
              <a:ext cx="717104" cy="717104"/>
            </a:xfrm>
            <a:prstGeom prst="rect">
              <a:avLst/>
            </a:prstGeom>
          </p:spPr>
        </p:pic>
      </p:grpSp>
      <p:grpSp>
        <p:nvGrpSpPr>
          <p:cNvPr id="4" name="组合 3"/>
          <p:cNvGrpSpPr/>
          <p:nvPr/>
        </p:nvGrpSpPr>
        <p:grpSpPr>
          <a:xfrm>
            <a:off x="5519936" y="3139043"/>
            <a:ext cx="914400" cy="914400"/>
            <a:chOff x="5519936" y="2755776"/>
            <a:chExt cx="914400" cy="914400"/>
          </a:xfrm>
          <a:solidFill>
            <a:srgbClr val="316500"/>
          </a:solidFill>
        </p:grpSpPr>
        <p:sp>
          <p:nvSpPr>
            <p:cNvPr id="9" name="椭圆 8"/>
            <p:cNvSpPr/>
            <p:nvPr/>
          </p:nvSpPr>
          <p:spPr>
            <a:xfrm>
              <a:off x="5519936" y="2755776"/>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981" y="2775451"/>
              <a:ext cx="841276" cy="841276"/>
            </a:xfrm>
            <a:prstGeom prst="rect">
              <a:avLst/>
            </a:prstGeom>
            <a:noFill/>
          </p:spPr>
        </p:pic>
      </p:grpSp>
      <p:grpSp>
        <p:nvGrpSpPr>
          <p:cNvPr id="3" name="组合 2"/>
          <p:cNvGrpSpPr/>
          <p:nvPr/>
        </p:nvGrpSpPr>
        <p:grpSpPr>
          <a:xfrm>
            <a:off x="3541640" y="3087519"/>
            <a:ext cx="948480" cy="965924"/>
            <a:chOff x="3541640" y="2704252"/>
            <a:chExt cx="948480" cy="965924"/>
          </a:xfrm>
          <a:solidFill>
            <a:srgbClr val="316500"/>
          </a:solidFill>
        </p:grpSpPr>
        <p:sp>
          <p:nvSpPr>
            <p:cNvPr id="8" name="椭圆 7"/>
            <p:cNvSpPr/>
            <p:nvPr/>
          </p:nvSpPr>
          <p:spPr>
            <a:xfrm>
              <a:off x="3575720" y="2755776"/>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640" y="2704252"/>
              <a:ext cx="948479" cy="948479"/>
            </a:xfrm>
            <a:prstGeom prst="rect">
              <a:avLst/>
            </a:prstGeom>
            <a:noFill/>
          </p:spPr>
        </p:pic>
      </p:grpSp>
      <p:grpSp>
        <p:nvGrpSpPr>
          <p:cNvPr id="5" name="组合 4"/>
          <p:cNvGrpSpPr/>
          <p:nvPr/>
        </p:nvGrpSpPr>
        <p:grpSpPr>
          <a:xfrm>
            <a:off x="7464152" y="3139043"/>
            <a:ext cx="914400" cy="914400"/>
            <a:chOff x="7464152" y="2755776"/>
            <a:chExt cx="914400" cy="914400"/>
          </a:xfrm>
        </p:grpSpPr>
        <p:sp>
          <p:nvSpPr>
            <p:cNvPr id="10" name="椭圆 9"/>
            <p:cNvSpPr/>
            <p:nvPr/>
          </p:nvSpPr>
          <p:spPr>
            <a:xfrm>
              <a:off x="7464152" y="2755776"/>
              <a:ext cx="914400" cy="914400"/>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1870" y="2857120"/>
              <a:ext cx="718964" cy="718964"/>
            </a:xfrm>
            <a:prstGeom prst="rect">
              <a:avLst/>
            </a:prstGeom>
          </p:spPr>
        </p:pic>
      </p:grpSp>
      <p:grpSp>
        <p:nvGrpSpPr>
          <p:cNvPr id="12" name="组合 11"/>
          <p:cNvGrpSpPr/>
          <p:nvPr/>
        </p:nvGrpSpPr>
        <p:grpSpPr>
          <a:xfrm>
            <a:off x="9408368" y="3139043"/>
            <a:ext cx="914400" cy="914400"/>
            <a:chOff x="9408368" y="2755776"/>
            <a:chExt cx="914400" cy="914400"/>
          </a:xfrm>
        </p:grpSpPr>
        <p:sp>
          <p:nvSpPr>
            <p:cNvPr id="11" name="椭圆 10"/>
            <p:cNvSpPr/>
            <p:nvPr/>
          </p:nvSpPr>
          <p:spPr>
            <a:xfrm>
              <a:off x="9408368" y="2755776"/>
              <a:ext cx="914400" cy="914400"/>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1297" y="2850390"/>
              <a:ext cx="725694" cy="725694"/>
            </a:xfrm>
            <a:prstGeom prst="rect">
              <a:avLst/>
            </a:prstGeom>
          </p:spPr>
        </p:pic>
      </p:grpSp>
      <p:sp>
        <p:nvSpPr>
          <p:cNvPr id="18" name="文本框 17"/>
          <p:cNvSpPr txBox="1"/>
          <p:nvPr/>
        </p:nvSpPr>
        <p:spPr>
          <a:xfrm>
            <a:off x="1365595" y="422887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9" name="矩形 18"/>
          <p:cNvSpPr/>
          <p:nvPr/>
        </p:nvSpPr>
        <p:spPr>
          <a:xfrm>
            <a:off x="1365595" y="462898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22" name="文本框 21"/>
          <p:cNvSpPr txBox="1"/>
          <p:nvPr/>
        </p:nvSpPr>
        <p:spPr>
          <a:xfrm>
            <a:off x="3503712" y="201206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3" name="矩形 22"/>
          <p:cNvSpPr/>
          <p:nvPr/>
        </p:nvSpPr>
        <p:spPr>
          <a:xfrm>
            <a:off x="3503712" y="241217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26" name="文本框 25"/>
          <p:cNvSpPr txBox="1"/>
          <p:nvPr/>
        </p:nvSpPr>
        <p:spPr>
          <a:xfrm>
            <a:off x="5375920" y="422887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7" name="矩形 26"/>
          <p:cNvSpPr/>
          <p:nvPr/>
        </p:nvSpPr>
        <p:spPr>
          <a:xfrm>
            <a:off x="5375920" y="462898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28" name="文本框 27"/>
          <p:cNvSpPr txBox="1"/>
          <p:nvPr/>
        </p:nvSpPr>
        <p:spPr>
          <a:xfrm>
            <a:off x="7274364" y="2012067"/>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9" name="矩形 28"/>
          <p:cNvSpPr/>
          <p:nvPr/>
        </p:nvSpPr>
        <p:spPr>
          <a:xfrm>
            <a:off x="7274364" y="2412177"/>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sp>
        <p:nvSpPr>
          <p:cNvPr id="30" name="文本框 29"/>
          <p:cNvSpPr txBox="1"/>
          <p:nvPr/>
        </p:nvSpPr>
        <p:spPr>
          <a:xfrm>
            <a:off x="9386245" y="4221088"/>
            <a:ext cx="1402948"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31" name="矩形 30"/>
          <p:cNvSpPr/>
          <p:nvPr/>
        </p:nvSpPr>
        <p:spPr>
          <a:xfrm>
            <a:off x="9386245" y="4621198"/>
            <a:ext cx="2354141" cy="584775"/>
          </a:xfrm>
          <a:prstGeom prst="rect">
            <a:avLst/>
          </a:prstGeom>
        </p:spPr>
        <p:txBody>
          <a:bodyPr wrap="square">
            <a:spAutoFit/>
          </a:bodyPr>
          <a:lstStyle/>
          <a:p>
            <a:r>
              <a:rPr lang="en-US" altLang="zh-CN" sz="1600" dirty="0">
                <a:solidFill>
                  <a:srgbClr val="131313"/>
                </a:solidFill>
                <a:latin typeface="等线" panose="02010600030101010101" pitchFamily="2" charset="-122"/>
                <a:ea typeface="等线" panose="02010600030101010101" pitchFamily="2" charset="-122"/>
              </a:rPr>
              <a:t>Click here to enter your text messages</a:t>
            </a:r>
          </a:p>
        </p:txBody>
      </p:sp>
      <p:grpSp>
        <p:nvGrpSpPr>
          <p:cNvPr id="20" name="组合 19"/>
          <p:cNvGrpSpPr/>
          <p:nvPr/>
        </p:nvGrpSpPr>
        <p:grpSpPr>
          <a:xfrm>
            <a:off x="-14605" y="0"/>
            <a:ext cx="11223173" cy="3072858"/>
            <a:chOff x="-14605" y="0"/>
            <a:chExt cx="11223173" cy="3072858"/>
          </a:xfrm>
        </p:grpSpPr>
        <p:sp>
          <p:nvSpPr>
            <p:cNvPr id="43" name="椭圆 42"/>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rotWithShape="1">
            <a:blip r:embed="rId8"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51" name="矩形 50"/>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52" name="直接连接符 51"/>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5943">
        <p14:prism isContent="1" isInverted="1"/>
      </p:transition>
    </mc:Choice>
    <mc:Fallback xmlns="">
      <p:transition spd="slow" advClick="0" advTm="59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par>
                                <p:cTn id="11" presetID="47"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15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20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250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25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300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300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300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P spid="22" grpId="0"/>
      <p:bldP spid="23"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43520"/>
            <a:ext cx="6633019" cy="4422013"/>
          </a:xfrm>
          <a:prstGeom prst="rect">
            <a:avLst/>
          </a:prstGeom>
        </p:spPr>
      </p:pic>
      <p:sp>
        <p:nvSpPr>
          <p:cNvPr id="9" name="矩形: 圆角 8"/>
          <p:cNvSpPr/>
          <p:nvPr/>
        </p:nvSpPr>
        <p:spPr>
          <a:xfrm>
            <a:off x="5519936" y="1946364"/>
            <a:ext cx="6009626" cy="914400"/>
          </a:xfrm>
          <a:prstGeom prst="roundRect">
            <a:avLst>
              <a:gd name="adj" fmla="val 50000"/>
            </a:avLst>
          </a:prstGeom>
          <a:solidFill>
            <a:srgbClr val="3165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5531927" y="3310602"/>
            <a:ext cx="6009626" cy="914400"/>
          </a:xfrm>
          <a:prstGeom prst="roundRect">
            <a:avLst>
              <a:gd name="adj" fmla="val 50000"/>
            </a:avLst>
          </a:prstGeom>
          <a:solidFill>
            <a:srgbClr val="3165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5543918" y="4674840"/>
            <a:ext cx="6009626" cy="914400"/>
          </a:xfrm>
          <a:prstGeom prst="roundRect">
            <a:avLst>
              <a:gd name="adj" fmla="val 50000"/>
            </a:avLst>
          </a:prstGeom>
          <a:solidFill>
            <a:srgbClr val="3165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758" y="3412837"/>
            <a:ext cx="808484" cy="808484"/>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496" y="1898848"/>
            <a:ext cx="1005458" cy="1005458"/>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264" y="4758243"/>
            <a:ext cx="754499" cy="754499"/>
          </a:xfrm>
          <a:prstGeom prst="rect">
            <a:avLst/>
          </a:prstGeom>
        </p:spPr>
      </p:pic>
      <p:sp>
        <p:nvSpPr>
          <p:cNvPr id="16" name="矩形 15"/>
          <p:cNvSpPr/>
          <p:nvPr/>
        </p:nvSpPr>
        <p:spPr>
          <a:xfrm>
            <a:off x="6578954" y="2093664"/>
            <a:ext cx="4950608" cy="646331"/>
          </a:xfrm>
          <a:prstGeom prst="rect">
            <a:avLst/>
          </a:prstGeom>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dirty="0">
              <a:solidFill>
                <a:schemeClr val="bg1"/>
              </a:solidFill>
            </a:endParaRPr>
          </a:p>
        </p:txBody>
      </p:sp>
      <p:sp>
        <p:nvSpPr>
          <p:cNvPr id="17" name="矩形 16"/>
          <p:cNvSpPr/>
          <p:nvPr/>
        </p:nvSpPr>
        <p:spPr>
          <a:xfrm>
            <a:off x="6633019" y="3467883"/>
            <a:ext cx="4950608" cy="646331"/>
          </a:xfrm>
          <a:prstGeom prst="rect">
            <a:avLst/>
          </a:prstGeom>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dirty="0">
              <a:solidFill>
                <a:schemeClr val="bg1"/>
              </a:solidFill>
            </a:endParaRPr>
          </a:p>
        </p:txBody>
      </p:sp>
      <p:sp>
        <p:nvSpPr>
          <p:cNvPr id="18" name="矩形 17"/>
          <p:cNvSpPr/>
          <p:nvPr/>
        </p:nvSpPr>
        <p:spPr>
          <a:xfrm>
            <a:off x="6687084" y="4842102"/>
            <a:ext cx="4950608" cy="646331"/>
          </a:xfrm>
          <a:prstGeom prst="rect">
            <a:avLst/>
          </a:prstGeom>
        </p:spPr>
        <p:txBody>
          <a:bodyPr wrap="square">
            <a:spAutoFit/>
          </a:bodyPr>
          <a:lstStyle/>
          <a:p>
            <a:r>
              <a:rPr lang="en-US" altLang="zh-CN" dirty="0">
                <a:solidFill>
                  <a:schemeClr val="bg1"/>
                </a:solidFill>
                <a:latin typeface="等线" panose="02010600030101010101" pitchFamily="2" charset="-122"/>
                <a:ea typeface="等线" panose="02010600030101010101" pitchFamily="2" charset="-122"/>
              </a:rPr>
              <a:t>Click here to enter your text messages click here to enter your text messages</a:t>
            </a:r>
            <a:endParaRPr lang="zh-CN" altLang="en-US" dirty="0">
              <a:solidFill>
                <a:schemeClr val="bg1"/>
              </a:solidFill>
            </a:endParaRPr>
          </a:p>
        </p:txBody>
      </p:sp>
      <p:grpSp>
        <p:nvGrpSpPr>
          <p:cNvPr id="33" name="组合 32"/>
          <p:cNvGrpSpPr/>
          <p:nvPr/>
        </p:nvGrpSpPr>
        <p:grpSpPr>
          <a:xfrm>
            <a:off x="-14605" y="0"/>
            <a:ext cx="11223173" cy="3072858"/>
            <a:chOff x="-14605" y="0"/>
            <a:chExt cx="11223173" cy="3072858"/>
          </a:xfrm>
        </p:grpSpPr>
        <p:sp>
          <p:nvSpPr>
            <p:cNvPr id="34" name="椭圆 3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37" name="矩形 3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38" name="直接连接符 3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4423">
        <p14:prism isContent="1" isInverted="1"/>
      </p:transition>
    </mc:Choice>
    <mc:Fallback xmlns="">
      <p:transition spd="slow" advClick="0" advTm="44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1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par>
                                <p:cTn id="9" presetID="12" presetClass="entr" presetSubtype="8" fill="hold" nodeType="withEffect">
                                  <p:stCondLst>
                                    <p:cond delay="1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nodeType="withEffect">
                                  <p:stCondLst>
                                    <p:cond delay="2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7" presetClass="entr" presetSubtype="8" fill="hold" grpId="0" nodeType="withEffect">
                                  <p:stCondLst>
                                    <p:cond delay="175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ppt_w/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2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ppt_w/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strVal val="#ppt_h"/>
                                          </p:val>
                                        </p:tav>
                                        <p:tav tm="100000">
                                          <p:val>
                                            <p:strVal val="#ppt_h"/>
                                          </p:val>
                                        </p:tav>
                                      </p:tavLst>
                                    </p:anim>
                                  </p:childTnLst>
                                </p:cTn>
                              </p:par>
                              <p:par>
                                <p:cTn id="35" presetID="16" presetClass="entr" presetSubtype="42" fill="hold" grpId="0" nodeType="withEffect">
                                  <p:stCondLst>
                                    <p:cond delay="2000"/>
                                  </p:stCondLst>
                                  <p:childTnLst>
                                    <p:set>
                                      <p:cBhvr>
                                        <p:cTn id="36" dur="1" fill="hold">
                                          <p:stCondLst>
                                            <p:cond delay="0"/>
                                          </p:stCondLst>
                                        </p:cTn>
                                        <p:tgtEl>
                                          <p:spTgt spid="16"/>
                                        </p:tgtEl>
                                        <p:attrNameLst>
                                          <p:attrName>style.visibility</p:attrName>
                                        </p:attrNameLst>
                                      </p:cBhvr>
                                      <p:to>
                                        <p:strVal val="visible"/>
                                      </p:to>
                                    </p:set>
                                    <p:animEffect transition="in" filter="barn(outHorizontal)">
                                      <p:cBhvr>
                                        <p:cTn id="37" dur="500"/>
                                        <p:tgtEl>
                                          <p:spTgt spid="16"/>
                                        </p:tgtEl>
                                      </p:cBhvr>
                                    </p:animEffect>
                                  </p:childTnLst>
                                </p:cTn>
                              </p:par>
                              <p:par>
                                <p:cTn id="38" presetID="16" presetClass="entr" presetSubtype="42" fill="hold" grpId="0" nodeType="withEffect">
                                  <p:stCondLst>
                                    <p:cond delay="2250"/>
                                  </p:stCondLst>
                                  <p:childTnLst>
                                    <p:set>
                                      <p:cBhvr>
                                        <p:cTn id="39" dur="1" fill="hold">
                                          <p:stCondLst>
                                            <p:cond delay="0"/>
                                          </p:stCondLst>
                                        </p:cTn>
                                        <p:tgtEl>
                                          <p:spTgt spid="17"/>
                                        </p:tgtEl>
                                        <p:attrNameLst>
                                          <p:attrName>style.visibility</p:attrName>
                                        </p:attrNameLst>
                                      </p:cBhvr>
                                      <p:to>
                                        <p:strVal val="visible"/>
                                      </p:to>
                                    </p:set>
                                    <p:animEffect transition="in" filter="barn(outHorizontal)">
                                      <p:cBhvr>
                                        <p:cTn id="40" dur="500"/>
                                        <p:tgtEl>
                                          <p:spTgt spid="17"/>
                                        </p:tgtEl>
                                      </p:cBhvr>
                                    </p:animEffect>
                                  </p:childTnLst>
                                </p:cTn>
                              </p:par>
                              <p:par>
                                <p:cTn id="41" presetID="16" presetClass="entr" presetSubtype="42" fill="hold" grpId="0" nodeType="withEffect">
                                  <p:stCondLst>
                                    <p:cond delay="2500"/>
                                  </p:stCondLst>
                                  <p:childTnLst>
                                    <p:set>
                                      <p:cBhvr>
                                        <p:cTn id="42" dur="1" fill="hold">
                                          <p:stCondLst>
                                            <p:cond delay="0"/>
                                          </p:stCondLst>
                                        </p:cTn>
                                        <p:tgtEl>
                                          <p:spTgt spid="18"/>
                                        </p:tgtEl>
                                        <p:attrNameLst>
                                          <p:attrName>style.visibility</p:attrName>
                                        </p:attrNameLst>
                                      </p:cBhvr>
                                      <p:to>
                                        <p:strVal val="visible"/>
                                      </p:to>
                                    </p:set>
                                    <p:animEffect transition="in" filter="barn(out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336360" y="1628800"/>
            <a:ext cx="936104" cy="3096343"/>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37074" y="2492896"/>
            <a:ext cx="936104" cy="2222919"/>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71830" y="3212976"/>
            <a:ext cx="936104" cy="1512168"/>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23592" y="2204864"/>
            <a:ext cx="936104" cy="2510951"/>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23592" y="3429000"/>
            <a:ext cx="936104" cy="12961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71864" y="4077072"/>
            <a:ext cx="936104" cy="6480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137074" y="2924944"/>
            <a:ext cx="936104" cy="1800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336360" y="2492896"/>
            <a:ext cx="936104" cy="22275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1307468" y="4720479"/>
            <a:ext cx="10189132" cy="0"/>
          </a:xfrm>
          <a:prstGeom prst="straightConnector1">
            <a:avLst/>
          </a:prstGeom>
          <a:ln>
            <a:solidFill>
              <a:srgbClr val="5357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63552"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2" name="矩形 21"/>
          <p:cNvSpPr/>
          <p:nvPr/>
        </p:nvSpPr>
        <p:spPr>
          <a:xfrm>
            <a:off x="2063553"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3" name="文本框 22"/>
          <p:cNvSpPr txBox="1"/>
          <p:nvPr/>
        </p:nvSpPr>
        <p:spPr>
          <a:xfrm>
            <a:off x="4679626"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4" name="矩形 23"/>
          <p:cNvSpPr/>
          <p:nvPr/>
        </p:nvSpPr>
        <p:spPr>
          <a:xfrm>
            <a:off x="4679627"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5" name="文本框 24"/>
          <p:cNvSpPr txBox="1"/>
          <p:nvPr/>
        </p:nvSpPr>
        <p:spPr>
          <a:xfrm>
            <a:off x="7104112"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6" name="矩形 25"/>
          <p:cNvSpPr/>
          <p:nvPr/>
        </p:nvSpPr>
        <p:spPr>
          <a:xfrm>
            <a:off x="7104113"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7" name="文本框 26"/>
          <p:cNvSpPr txBox="1"/>
          <p:nvPr/>
        </p:nvSpPr>
        <p:spPr>
          <a:xfrm>
            <a:off x="9336360" y="5106670"/>
            <a:ext cx="1388009" cy="338554"/>
          </a:xfrm>
          <a:prstGeom prst="rect">
            <a:avLst/>
          </a:prstGeom>
          <a:noFill/>
        </p:spPr>
        <p:txBody>
          <a:bodyPr wrap="none" rtlCol="0">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8" name="矩形 27"/>
          <p:cNvSpPr/>
          <p:nvPr/>
        </p:nvSpPr>
        <p:spPr>
          <a:xfrm>
            <a:off x="9336361" y="5499229"/>
            <a:ext cx="2088231" cy="954107"/>
          </a:xfrm>
          <a:prstGeom prst="rect">
            <a:avLst/>
          </a:prstGeom>
        </p:spPr>
        <p:txBody>
          <a:bodyPr wrap="square">
            <a:spAutoFit/>
          </a:bodyPr>
          <a:lstStyle/>
          <a:p>
            <a:r>
              <a:rPr lang="en-US" altLang="zh-CN" sz="1400" dirty="0">
                <a:solidFill>
                  <a:srgbClr val="131313"/>
                </a:solidFill>
                <a:latin typeface="等线" panose="02010600030101010101" pitchFamily="2" charset="-122"/>
                <a:ea typeface="等线" panose="02010600030101010101" pitchFamily="2" charset="-122"/>
              </a:rPr>
              <a:t>Click here to enter your text messages click here to enter your text messages</a:t>
            </a:r>
            <a:endParaRPr lang="zh-CN" altLang="en-US" sz="1400" dirty="0"/>
          </a:p>
        </p:txBody>
      </p:sp>
      <p:sp>
        <p:nvSpPr>
          <p:cNvPr id="29" name="矩形 28"/>
          <p:cNvSpPr/>
          <p:nvPr/>
        </p:nvSpPr>
        <p:spPr>
          <a:xfrm>
            <a:off x="1140283" y="3666510"/>
            <a:ext cx="707245" cy="338554"/>
          </a:xfrm>
          <a:prstGeom prst="rect">
            <a:avLst/>
          </a:prstGeom>
        </p:spPr>
        <p:txBody>
          <a:bodyPr wrap="none">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TEXT</a:t>
            </a:r>
            <a:endParaRPr lang="zh-CN" altLang="en-US" sz="1600" dirty="0"/>
          </a:p>
        </p:txBody>
      </p:sp>
      <p:sp>
        <p:nvSpPr>
          <p:cNvPr id="30" name="矩形 29"/>
          <p:cNvSpPr/>
          <p:nvPr/>
        </p:nvSpPr>
        <p:spPr>
          <a:xfrm>
            <a:off x="1140283" y="2876748"/>
            <a:ext cx="707245" cy="338554"/>
          </a:xfrm>
          <a:prstGeom prst="rect">
            <a:avLst/>
          </a:prstGeom>
        </p:spPr>
        <p:txBody>
          <a:bodyPr wrap="none">
            <a:spAutoFit/>
          </a:bodyPr>
          <a:lstStyle/>
          <a:p>
            <a:r>
              <a:rPr lang="en-US" altLang="zh-CN" sz="1600" dirty="0">
                <a:solidFill>
                  <a:srgbClr val="131313"/>
                </a:solidFill>
                <a:latin typeface="Arial" panose="020B0604020202020204" pitchFamily="34" charset="0"/>
                <a:ea typeface="等线" panose="02010600030101010101" pitchFamily="2" charset="-122"/>
                <a:cs typeface="Arial" panose="020B0604020202020204" pitchFamily="34" charset="0"/>
              </a:rPr>
              <a:t>TEXT</a:t>
            </a:r>
            <a:endParaRPr lang="zh-CN" altLang="en-US" sz="1600" dirty="0"/>
          </a:p>
        </p:txBody>
      </p:sp>
      <p:sp>
        <p:nvSpPr>
          <p:cNvPr id="31" name="矩形 30"/>
          <p:cNvSpPr/>
          <p:nvPr/>
        </p:nvSpPr>
        <p:spPr>
          <a:xfrm>
            <a:off x="2562521" y="2348922"/>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60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2" name="矩形 31"/>
          <p:cNvSpPr/>
          <p:nvPr/>
        </p:nvSpPr>
        <p:spPr>
          <a:xfrm>
            <a:off x="5028173" y="3279599"/>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40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3" name="矩形 32"/>
          <p:cNvSpPr/>
          <p:nvPr/>
        </p:nvSpPr>
        <p:spPr>
          <a:xfrm>
            <a:off x="7289391" y="2521202"/>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50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4" name="矩形 33"/>
          <p:cNvSpPr/>
          <p:nvPr/>
        </p:nvSpPr>
        <p:spPr>
          <a:xfrm>
            <a:off x="9475289" y="1659849"/>
            <a:ext cx="675185" cy="400110"/>
          </a:xfrm>
          <a:prstGeom prst="rect">
            <a:avLst/>
          </a:prstGeom>
        </p:spPr>
        <p:txBody>
          <a:bodyPr wrap="none">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80</a:t>
            </a:r>
            <a:r>
              <a:rPr lang="en-US" altLang="zh-CN" sz="1600" dirty="0">
                <a:solidFill>
                  <a:schemeClr val="bg1"/>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solidFill>
            </a:endParaRPr>
          </a:p>
        </p:txBody>
      </p:sp>
      <p:sp>
        <p:nvSpPr>
          <p:cNvPr id="35" name="矩形 34"/>
          <p:cNvSpPr/>
          <p:nvPr/>
        </p:nvSpPr>
        <p:spPr>
          <a:xfrm>
            <a:off x="2549421" y="3619713"/>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30</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6" name="矩形 35"/>
          <p:cNvSpPr/>
          <p:nvPr/>
        </p:nvSpPr>
        <p:spPr>
          <a:xfrm>
            <a:off x="5010759" y="4137565"/>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15</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7" name="矩形 36"/>
          <p:cNvSpPr/>
          <p:nvPr/>
        </p:nvSpPr>
        <p:spPr>
          <a:xfrm>
            <a:off x="7276003" y="3114344"/>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45</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8" name="矩形 37"/>
          <p:cNvSpPr/>
          <p:nvPr/>
        </p:nvSpPr>
        <p:spPr>
          <a:xfrm>
            <a:off x="9480316" y="2702430"/>
            <a:ext cx="675185" cy="400110"/>
          </a:xfrm>
          <a:prstGeom prst="rect">
            <a:avLst/>
          </a:prstGeom>
        </p:spPr>
        <p:txBody>
          <a:bodyPr wrap="none">
            <a:spAutoFit/>
          </a:bodyPr>
          <a:lstStyle/>
          <a:p>
            <a:r>
              <a:rPr lang="en-US" altLang="zh-CN" sz="20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51</a:t>
            </a:r>
            <a:r>
              <a:rPr lang="en-US" altLang="zh-CN" sz="1600" dirty="0">
                <a:solidFill>
                  <a:schemeClr val="bg1">
                    <a:lumMod val="95000"/>
                  </a:schemeClr>
                </a:solidFill>
                <a:latin typeface="Arial" panose="020B0604020202020204" pitchFamily="34" charset="0"/>
                <a:ea typeface="等线" panose="02010600030101010101" pitchFamily="2" charset="-122"/>
                <a:cs typeface="Arial" panose="020B0604020202020204" pitchFamily="34" charset="0"/>
              </a:rPr>
              <a:t>%</a:t>
            </a:r>
            <a:endParaRPr lang="zh-CN" altLang="en-US" sz="1600" dirty="0">
              <a:solidFill>
                <a:schemeClr val="bg1">
                  <a:lumMod val="95000"/>
                </a:schemeClr>
              </a:solidFill>
            </a:endParaRPr>
          </a:p>
        </p:txBody>
      </p:sp>
      <p:sp>
        <p:nvSpPr>
          <p:cNvPr id="39" name="矩形 38"/>
          <p:cNvSpPr/>
          <p:nvPr/>
        </p:nvSpPr>
        <p:spPr>
          <a:xfrm>
            <a:off x="924259" y="2923673"/>
            <a:ext cx="216024" cy="216024"/>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28890" y="3733566"/>
            <a:ext cx="216024"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4605" y="0"/>
            <a:ext cx="11223173" cy="3072858"/>
            <a:chOff x="-14605" y="0"/>
            <a:chExt cx="11223173" cy="3072858"/>
          </a:xfrm>
        </p:grpSpPr>
        <p:sp>
          <p:nvSpPr>
            <p:cNvPr id="42" name="椭圆 41"/>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47" name="矩形 4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48" name="直接连接符 4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237">
        <p14:prism isContent="1" isInverted="1"/>
      </p:transition>
    </mc:Choice>
    <mc:Fallback xmlns="">
      <p:transition spd="slow" advClick="0" advTm="2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17" presetClass="entr" presetSubtype="4" fill="hold" grpId="0" nodeType="withEffect">
                                  <p:stCondLst>
                                    <p:cond delay="1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100000">
                                          <p:val>
                                            <p:strVal val="#ppt_x"/>
                                          </p:val>
                                        </p:tav>
                                      </p:tavLst>
                                    </p:anim>
                                    <p:anim calcmode="lin" valueType="num">
                                      <p:cBhvr>
                                        <p:cTn id="11" dur="500" fill="hold"/>
                                        <p:tgtEl>
                                          <p:spTgt spid="6"/>
                                        </p:tgtEl>
                                        <p:attrNameLst>
                                          <p:attrName>ppt_y</p:attrName>
                                        </p:attrNameLst>
                                      </p:cBhvr>
                                      <p:tavLst>
                                        <p:tav tm="0">
                                          <p:val>
                                            <p:strVal val="#ppt_y+#ppt_h/2"/>
                                          </p:val>
                                        </p:tav>
                                        <p:tav tm="100000">
                                          <p:val>
                                            <p:strVal val="#ppt_y"/>
                                          </p:val>
                                        </p:tav>
                                      </p:tavLst>
                                    </p:anim>
                                    <p:anim calcmode="lin" valueType="num">
                                      <p:cBhvr>
                                        <p:cTn id="12" dur="500" fill="hold"/>
                                        <p:tgtEl>
                                          <p:spTgt spid="6"/>
                                        </p:tgtEl>
                                        <p:attrNameLst>
                                          <p:attrName>ppt_w</p:attrName>
                                        </p:attrNameLst>
                                      </p:cBhvr>
                                      <p:tavLst>
                                        <p:tav tm="0">
                                          <p:val>
                                            <p:strVal val="#ppt_w"/>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par>
                                <p:cTn id="14" presetID="17" presetClass="entr" presetSubtype="4"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ppt_h/2"/>
                                          </p:val>
                                        </p:tav>
                                        <p:tav tm="100000">
                                          <p:val>
                                            <p:strVal val="#ppt_y"/>
                                          </p:val>
                                        </p:tav>
                                      </p:tavLst>
                                    </p:anim>
                                    <p:anim calcmode="lin" valueType="num">
                                      <p:cBhvr>
                                        <p:cTn id="18" dur="500" fill="hold"/>
                                        <p:tgtEl>
                                          <p:spTgt spid="7"/>
                                        </p:tgtEl>
                                        <p:attrNameLst>
                                          <p:attrName>ppt_w</p:attrName>
                                        </p:attrNameLst>
                                      </p:cBhvr>
                                      <p:tavLst>
                                        <p:tav tm="0">
                                          <p:val>
                                            <p:strVal val="#ppt_w"/>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par>
                                <p:cTn id="20" presetID="17" presetClass="entr" presetSubtype="4"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ppt_h/2"/>
                                          </p:val>
                                        </p:tav>
                                        <p:tav tm="100000">
                                          <p:val>
                                            <p:strVal val="#ppt_y"/>
                                          </p:val>
                                        </p:tav>
                                      </p:tavLst>
                                    </p:anim>
                                    <p:anim calcmode="lin" valueType="num">
                                      <p:cBhvr>
                                        <p:cTn id="24" dur="500" fill="hold"/>
                                        <p:tgtEl>
                                          <p:spTgt spid="8"/>
                                        </p:tgtEl>
                                        <p:attrNameLst>
                                          <p:attrName>ppt_w</p:attrName>
                                        </p:attrNameLst>
                                      </p:cBhvr>
                                      <p:tavLst>
                                        <p:tav tm="0">
                                          <p:val>
                                            <p:strVal val="#ppt_w"/>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par>
                                <p:cTn id="26" presetID="17" presetClass="entr" presetSubtype="4"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ppt_h/2"/>
                                          </p:val>
                                        </p:tav>
                                        <p:tav tm="100000">
                                          <p:val>
                                            <p:strVal val="#ppt_y"/>
                                          </p:val>
                                        </p:tav>
                                      </p:tavLst>
                                    </p:anim>
                                    <p:anim calcmode="lin" valueType="num">
                                      <p:cBhvr>
                                        <p:cTn id="30" dur="500" fill="hold"/>
                                        <p:tgtEl>
                                          <p:spTgt spid="9"/>
                                        </p:tgtEl>
                                        <p:attrNameLst>
                                          <p:attrName>ppt_w</p:attrName>
                                        </p:attrNameLst>
                                      </p:cBhvr>
                                      <p:tavLst>
                                        <p:tav tm="0">
                                          <p:val>
                                            <p:strVal val="#ppt_w"/>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17" presetClass="entr" presetSubtype="4"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ppt_h/2"/>
                                          </p:val>
                                        </p:tav>
                                        <p:tav tm="100000">
                                          <p:val>
                                            <p:strVal val="#ppt_y"/>
                                          </p:val>
                                        </p:tav>
                                      </p:tavLst>
                                    </p:anim>
                                    <p:anim calcmode="lin" valueType="num">
                                      <p:cBhvr>
                                        <p:cTn id="36" dur="500" fill="hold"/>
                                        <p:tgtEl>
                                          <p:spTgt spid="15"/>
                                        </p:tgtEl>
                                        <p:attrNameLst>
                                          <p:attrName>ppt_w</p:attrName>
                                        </p:attrNameLst>
                                      </p:cBhvr>
                                      <p:tavLst>
                                        <p:tav tm="0">
                                          <p:val>
                                            <p:strVal val="#ppt_w"/>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par>
                                <p:cTn id="38" presetID="17" presetClass="entr" presetSubtype="4"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ppt_h/2"/>
                                          </p:val>
                                        </p:tav>
                                        <p:tav tm="100000">
                                          <p:val>
                                            <p:strVal val="#ppt_y"/>
                                          </p:val>
                                        </p:tav>
                                      </p:tavLst>
                                    </p:anim>
                                    <p:anim calcmode="lin" valueType="num">
                                      <p:cBhvr>
                                        <p:cTn id="42" dur="500" fill="hold"/>
                                        <p:tgtEl>
                                          <p:spTgt spid="16"/>
                                        </p:tgtEl>
                                        <p:attrNameLst>
                                          <p:attrName>ppt_w</p:attrName>
                                        </p:attrNameLst>
                                      </p:cBhvr>
                                      <p:tavLst>
                                        <p:tav tm="0">
                                          <p:val>
                                            <p:strVal val="#ppt_w"/>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par>
                                <p:cTn id="44" presetID="17" presetClass="entr" presetSubtype="4" fill="hold" grpId="0" nodeType="withEffect">
                                  <p:stCondLst>
                                    <p:cond delay="15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ppt_h/2"/>
                                          </p:val>
                                        </p:tav>
                                        <p:tav tm="100000">
                                          <p:val>
                                            <p:strVal val="#ppt_y"/>
                                          </p:val>
                                        </p:tav>
                                      </p:tavLst>
                                    </p:anim>
                                    <p:anim calcmode="lin" valueType="num">
                                      <p:cBhvr>
                                        <p:cTn id="48" dur="500" fill="hold"/>
                                        <p:tgtEl>
                                          <p:spTgt spid="17"/>
                                        </p:tgtEl>
                                        <p:attrNameLst>
                                          <p:attrName>ppt_w</p:attrName>
                                        </p:attrNameLst>
                                      </p:cBhvr>
                                      <p:tavLst>
                                        <p:tav tm="0">
                                          <p:val>
                                            <p:strVal val="#ppt_w"/>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childTnLst>
                                </p:cTn>
                              </p:par>
                              <p:par>
                                <p:cTn id="50" presetID="17" presetClass="entr" presetSubtype="4" fill="hold" grpId="0" nodeType="withEffect">
                                  <p:stCondLst>
                                    <p:cond delay="15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ppt_h/2"/>
                                          </p:val>
                                        </p:tav>
                                        <p:tav tm="100000">
                                          <p:val>
                                            <p:strVal val="#ppt_y"/>
                                          </p:val>
                                        </p:tav>
                                      </p:tavLst>
                                    </p:anim>
                                    <p:anim calcmode="lin" valueType="num">
                                      <p:cBhvr>
                                        <p:cTn id="54" dur="500" fill="hold"/>
                                        <p:tgtEl>
                                          <p:spTgt spid="18"/>
                                        </p:tgtEl>
                                        <p:attrNameLst>
                                          <p:attrName>ppt_w</p:attrName>
                                        </p:attrNameLst>
                                      </p:cBhvr>
                                      <p:tavLst>
                                        <p:tav tm="0">
                                          <p:val>
                                            <p:strVal val="#ppt_w"/>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175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20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22" presetClass="entr" presetSubtype="8" fill="hold" grpId="0" nodeType="withEffect">
                                  <p:stCondLst>
                                    <p:cond delay="200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22" presetClass="entr" presetSubtype="8" fill="hold" grpId="0" nodeType="withEffect">
                                  <p:stCondLst>
                                    <p:cond delay="200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par>
                                <p:cTn id="86" presetID="22" presetClass="entr" presetSubtype="8" fill="hold" grpId="0" nodeType="withEffect">
                                  <p:stCondLst>
                                    <p:cond delay="2000"/>
                                  </p:stCondLst>
                                  <p:childTnLst>
                                    <p:set>
                                      <p:cBhvr>
                                        <p:cTn id="87" dur="1" fill="hold">
                                          <p:stCondLst>
                                            <p:cond delay="0"/>
                                          </p:stCondLst>
                                        </p:cTn>
                                        <p:tgtEl>
                                          <p:spTgt spid="39"/>
                                        </p:tgtEl>
                                        <p:attrNameLst>
                                          <p:attrName>style.visibility</p:attrName>
                                        </p:attrNameLst>
                                      </p:cBhvr>
                                      <p:to>
                                        <p:strVal val="visible"/>
                                      </p:to>
                                    </p:set>
                                    <p:animEffect transition="in" filter="wipe(left)">
                                      <p:cBhvr>
                                        <p:cTn id="88" dur="500"/>
                                        <p:tgtEl>
                                          <p:spTgt spid="39"/>
                                        </p:tgtEl>
                                      </p:cBhvr>
                                    </p:animEffect>
                                  </p:childTnLst>
                                </p:cTn>
                              </p:par>
                              <p:par>
                                <p:cTn id="89" presetID="22" presetClass="entr" presetSubtype="8" fill="hold" grpId="0" nodeType="withEffect">
                                  <p:stCondLst>
                                    <p:cond delay="200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par>
                                <p:cTn id="92" presetID="42" presetClass="entr" presetSubtype="0" fill="hold" grpId="0" nodeType="withEffect">
                                  <p:stCondLst>
                                    <p:cond delay="250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1000"/>
                                        <p:tgtEl>
                                          <p:spTgt spid="21"/>
                                        </p:tgtEl>
                                      </p:cBhvr>
                                    </p:animEffect>
                                    <p:anim calcmode="lin" valueType="num">
                                      <p:cBhvr>
                                        <p:cTn id="95" dur="1000" fill="hold"/>
                                        <p:tgtEl>
                                          <p:spTgt spid="21"/>
                                        </p:tgtEl>
                                        <p:attrNameLst>
                                          <p:attrName>ppt_x</p:attrName>
                                        </p:attrNameLst>
                                      </p:cBhvr>
                                      <p:tavLst>
                                        <p:tav tm="0">
                                          <p:val>
                                            <p:strVal val="#ppt_x"/>
                                          </p:val>
                                        </p:tav>
                                        <p:tav tm="100000">
                                          <p:val>
                                            <p:strVal val="#ppt_x"/>
                                          </p:val>
                                        </p:tav>
                                      </p:tavLst>
                                    </p:anim>
                                    <p:anim calcmode="lin" valueType="num">
                                      <p:cBhvr>
                                        <p:cTn id="96" dur="1000" fill="hold"/>
                                        <p:tgtEl>
                                          <p:spTgt spid="2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250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250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1000"/>
                                        <p:tgtEl>
                                          <p:spTgt spid="23"/>
                                        </p:tgtEl>
                                      </p:cBhvr>
                                    </p:animEffect>
                                    <p:anim calcmode="lin" valueType="num">
                                      <p:cBhvr>
                                        <p:cTn id="105" dur="1000" fill="hold"/>
                                        <p:tgtEl>
                                          <p:spTgt spid="23"/>
                                        </p:tgtEl>
                                        <p:attrNameLst>
                                          <p:attrName>ppt_x</p:attrName>
                                        </p:attrNameLst>
                                      </p:cBhvr>
                                      <p:tavLst>
                                        <p:tav tm="0">
                                          <p:val>
                                            <p:strVal val="#ppt_x"/>
                                          </p:val>
                                        </p:tav>
                                        <p:tav tm="100000">
                                          <p:val>
                                            <p:strVal val="#ppt_x"/>
                                          </p:val>
                                        </p:tav>
                                      </p:tavLst>
                                    </p:anim>
                                    <p:anim calcmode="lin" valueType="num">
                                      <p:cBhvr>
                                        <p:cTn id="106" dur="1000" fill="hold"/>
                                        <p:tgtEl>
                                          <p:spTgt spid="2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250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250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1000"/>
                                        <p:tgtEl>
                                          <p:spTgt spid="25"/>
                                        </p:tgtEl>
                                      </p:cBhvr>
                                    </p:animEffect>
                                    <p:anim calcmode="lin" valueType="num">
                                      <p:cBhvr>
                                        <p:cTn id="115" dur="1000" fill="hold"/>
                                        <p:tgtEl>
                                          <p:spTgt spid="25"/>
                                        </p:tgtEl>
                                        <p:attrNameLst>
                                          <p:attrName>ppt_x</p:attrName>
                                        </p:attrNameLst>
                                      </p:cBhvr>
                                      <p:tavLst>
                                        <p:tav tm="0">
                                          <p:val>
                                            <p:strVal val="#ppt_x"/>
                                          </p:val>
                                        </p:tav>
                                        <p:tav tm="100000">
                                          <p:val>
                                            <p:strVal val="#ppt_x"/>
                                          </p:val>
                                        </p:tav>
                                      </p:tavLst>
                                    </p:anim>
                                    <p:anim calcmode="lin" valueType="num">
                                      <p:cBhvr>
                                        <p:cTn id="116" dur="1000" fill="hold"/>
                                        <p:tgtEl>
                                          <p:spTgt spid="25"/>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250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250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1000"/>
                                        <p:tgtEl>
                                          <p:spTgt spid="27"/>
                                        </p:tgtEl>
                                      </p:cBhvr>
                                    </p:animEffect>
                                    <p:anim calcmode="lin" valueType="num">
                                      <p:cBhvr>
                                        <p:cTn id="125" dur="1000" fill="hold"/>
                                        <p:tgtEl>
                                          <p:spTgt spid="27"/>
                                        </p:tgtEl>
                                        <p:attrNameLst>
                                          <p:attrName>ppt_x</p:attrName>
                                        </p:attrNameLst>
                                      </p:cBhvr>
                                      <p:tavLst>
                                        <p:tav tm="0">
                                          <p:val>
                                            <p:strVal val="#ppt_x"/>
                                          </p:val>
                                        </p:tav>
                                        <p:tav tm="100000">
                                          <p:val>
                                            <p:strVal val="#ppt_x"/>
                                          </p:val>
                                        </p:tav>
                                      </p:tavLst>
                                    </p:anim>
                                    <p:anim calcmode="lin" valueType="num">
                                      <p:cBhvr>
                                        <p:cTn id="126" dur="1000" fill="hold"/>
                                        <p:tgtEl>
                                          <p:spTgt spid="27"/>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250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1000"/>
                                        <p:tgtEl>
                                          <p:spTgt spid="28"/>
                                        </p:tgtEl>
                                      </p:cBhvr>
                                    </p:animEffect>
                                    <p:anim calcmode="lin" valueType="num">
                                      <p:cBhvr>
                                        <p:cTn id="130" dur="1000" fill="hold"/>
                                        <p:tgtEl>
                                          <p:spTgt spid="28"/>
                                        </p:tgtEl>
                                        <p:attrNameLst>
                                          <p:attrName>ppt_x</p:attrName>
                                        </p:attrNameLst>
                                      </p:cBhvr>
                                      <p:tavLst>
                                        <p:tav tm="0">
                                          <p:val>
                                            <p:strVal val="#ppt_x"/>
                                          </p:val>
                                        </p:tav>
                                        <p:tav tm="100000">
                                          <p:val>
                                            <p:strVal val="#ppt_x"/>
                                          </p:val>
                                        </p:tav>
                                      </p:tavLst>
                                    </p:anim>
                                    <p:anim calcmode="lin" valueType="num">
                                      <p:cBhvr>
                                        <p:cTn id="1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6" grpId="0" animBg="1"/>
      <p:bldP spid="7" grpId="0" animBg="1"/>
      <p:bldP spid="8" grpId="0" animBg="1"/>
      <p:bldP spid="9" grpId="0" animBg="1"/>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72378" y="2060848"/>
            <a:ext cx="4863582" cy="1728192"/>
          </a:xfrm>
          <a:prstGeom prst="rect">
            <a:avLst/>
          </a:prstGeom>
          <a:solidFill>
            <a:srgbClr val="31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00970" y="4149080"/>
            <a:ext cx="4863582" cy="172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5052897" y="3265820"/>
            <a:ext cx="585417" cy="523220"/>
          </a:xfrm>
          <a:prstGeom prst="rect">
            <a:avLst/>
          </a:prstGeom>
          <a:no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0" name="文本框 9"/>
          <p:cNvSpPr txBox="1"/>
          <p:nvPr/>
        </p:nvSpPr>
        <p:spPr>
          <a:xfrm>
            <a:off x="6216149" y="4167223"/>
            <a:ext cx="585417" cy="523220"/>
          </a:xfrm>
          <a:prstGeom prst="rect">
            <a:avLst/>
          </a:prstGeom>
          <a:no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1" name="文本框 10"/>
          <p:cNvSpPr txBox="1"/>
          <p:nvPr/>
        </p:nvSpPr>
        <p:spPr>
          <a:xfrm>
            <a:off x="6216149" y="3265820"/>
            <a:ext cx="585417" cy="523220"/>
          </a:xfrm>
          <a:prstGeom prst="rect">
            <a:avLst/>
          </a:prstGeom>
          <a:solidFill>
            <a:srgbClr val="316500"/>
          </a:solid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04</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5078535" y="4149080"/>
            <a:ext cx="585417" cy="523220"/>
          </a:xfrm>
          <a:prstGeom prst="rect">
            <a:avLst/>
          </a:prstGeom>
          <a:solidFill>
            <a:schemeClr val="bg1">
              <a:lumMod val="65000"/>
            </a:schemeClr>
          </a:solidFill>
        </p:spPr>
        <p:txBody>
          <a:bodyPr wrap="none" rtlCol="0">
            <a:spAutoFit/>
          </a:bodyPr>
          <a:lstStyle/>
          <a:p>
            <a:r>
              <a:rPr lang="en-US" altLang="zh-CN" sz="2800" dirty="0">
                <a:solidFill>
                  <a:schemeClr val="bg1"/>
                </a:solidFill>
                <a:latin typeface="Arial" panose="020B0604020202020204" pitchFamily="34" charset="0"/>
                <a:cs typeface="Arial" panose="020B0604020202020204" pitchFamily="34" charset="0"/>
              </a:rPr>
              <a:t>03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 name="文本框 12"/>
          <p:cNvSpPr txBox="1"/>
          <p:nvPr/>
        </p:nvSpPr>
        <p:spPr>
          <a:xfrm>
            <a:off x="6822673" y="4394757"/>
            <a:ext cx="1691682" cy="400110"/>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4" name="矩形 13"/>
          <p:cNvSpPr/>
          <p:nvPr/>
        </p:nvSpPr>
        <p:spPr>
          <a:xfrm>
            <a:off x="6822673" y="4797152"/>
            <a:ext cx="409786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bg1"/>
              </a:solidFill>
            </a:endParaRPr>
          </a:p>
        </p:txBody>
      </p:sp>
      <p:sp>
        <p:nvSpPr>
          <p:cNvPr id="15" name="文本框 14"/>
          <p:cNvSpPr txBox="1"/>
          <p:nvPr/>
        </p:nvSpPr>
        <p:spPr>
          <a:xfrm>
            <a:off x="6801566" y="2239943"/>
            <a:ext cx="1691682" cy="400110"/>
          </a:xfrm>
          <a:prstGeom prst="rect">
            <a:avLst/>
          </a:prstGeom>
          <a:noFill/>
        </p:spPr>
        <p:txBody>
          <a:bodyPr wrap="none" rtlCol="0">
            <a:spAutoFit/>
          </a:bodyPr>
          <a:lstStyle/>
          <a:p>
            <a:r>
              <a:rPr lang="en-US" altLang="zh-CN" sz="2000" dirty="0">
                <a:solidFill>
                  <a:srgbClr val="53575A"/>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6" name="矩形 15"/>
          <p:cNvSpPr/>
          <p:nvPr/>
        </p:nvSpPr>
        <p:spPr>
          <a:xfrm>
            <a:off x="6801566" y="2642338"/>
            <a:ext cx="4097863" cy="830997"/>
          </a:xfrm>
          <a:prstGeom prst="rect">
            <a:avLst/>
          </a:prstGeom>
        </p:spPr>
        <p:txBody>
          <a:bodyPr wrap="square">
            <a:spAutoFit/>
          </a:bodyPr>
          <a:lstStyle/>
          <a:p>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rgbClr val="53575A"/>
              </a:solidFill>
            </a:endParaRPr>
          </a:p>
        </p:txBody>
      </p:sp>
      <p:sp>
        <p:nvSpPr>
          <p:cNvPr id="17" name="文本框 16"/>
          <p:cNvSpPr txBox="1"/>
          <p:nvPr/>
        </p:nvSpPr>
        <p:spPr>
          <a:xfrm>
            <a:off x="1272445" y="2269049"/>
            <a:ext cx="1691682" cy="400110"/>
          </a:xfrm>
          <a:prstGeom prst="rect">
            <a:avLst/>
          </a:prstGeom>
          <a:noFill/>
        </p:spPr>
        <p:txBody>
          <a:bodyPr wrap="none" rtlCol="0">
            <a:spAutoFit/>
          </a:bodyPr>
          <a:lstStyle/>
          <a:p>
            <a:r>
              <a:rPr lang="en-US"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8" name="矩形 17"/>
          <p:cNvSpPr/>
          <p:nvPr/>
        </p:nvSpPr>
        <p:spPr>
          <a:xfrm>
            <a:off x="1272445" y="2671444"/>
            <a:ext cx="4097863" cy="830997"/>
          </a:xfrm>
          <a:prstGeom prst="rect">
            <a:avLst/>
          </a:prstGeom>
        </p:spPr>
        <p:txBody>
          <a:bodyPr wrap="square">
            <a:spAutoFit/>
          </a:bodyPr>
          <a:lstStyle/>
          <a:p>
            <a:r>
              <a:rPr lang="en-US" altLang="zh-CN" sz="1600" dirty="0">
                <a:solidFill>
                  <a:schemeClr val="bg1"/>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bg1"/>
              </a:solidFill>
            </a:endParaRPr>
          </a:p>
        </p:txBody>
      </p:sp>
      <p:sp>
        <p:nvSpPr>
          <p:cNvPr id="19" name="文本框 18"/>
          <p:cNvSpPr txBox="1"/>
          <p:nvPr/>
        </p:nvSpPr>
        <p:spPr>
          <a:xfrm>
            <a:off x="1272445" y="4394757"/>
            <a:ext cx="1691682" cy="400110"/>
          </a:xfrm>
          <a:prstGeom prst="rect">
            <a:avLst/>
          </a:prstGeom>
          <a:noFill/>
        </p:spPr>
        <p:txBody>
          <a:bodyPr wrap="none" rtlCol="0">
            <a:spAutoFit/>
          </a:bodyPr>
          <a:lstStyle/>
          <a:p>
            <a:r>
              <a:rPr lang="en-US" altLang="zh-CN" sz="2000" dirty="0">
                <a:solidFill>
                  <a:srgbClr val="53575A"/>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20" name="矩形 19"/>
          <p:cNvSpPr/>
          <p:nvPr/>
        </p:nvSpPr>
        <p:spPr>
          <a:xfrm>
            <a:off x="1272445" y="4797152"/>
            <a:ext cx="4097863" cy="830997"/>
          </a:xfrm>
          <a:prstGeom prst="rect">
            <a:avLst/>
          </a:prstGeom>
        </p:spPr>
        <p:txBody>
          <a:bodyPr wrap="square">
            <a:spAutoFit/>
          </a:bodyPr>
          <a:lstStyle/>
          <a:p>
            <a:r>
              <a:rPr lang="en-US" altLang="zh-CN" sz="1600" dirty="0">
                <a:solidFill>
                  <a:srgbClr val="53575A"/>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rgbClr val="53575A"/>
              </a:solidFill>
            </a:endParaRPr>
          </a:p>
        </p:txBody>
      </p:sp>
      <p:grpSp>
        <p:nvGrpSpPr>
          <p:cNvPr id="23" name="组合 22"/>
          <p:cNvGrpSpPr/>
          <p:nvPr/>
        </p:nvGrpSpPr>
        <p:grpSpPr>
          <a:xfrm>
            <a:off x="-14605" y="0"/>
            <a:ext cx="11223173" cy="3072858"/>
            <a:chOff x="-14605" y="0"/>
            <a:chExt cx="11223173" cy="3072858"/>
          </a:xfrm>
        </p:grpSpPr>
        <p:sp>
          <p:nvSpPr>
            <p:cNvPr id="24" name="椭圆 23"/>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7" name="矩形 26"/>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8" name="直接连接符 27"/>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2914">
        <p14:prism isContent="1" isInverted="1"/>
      </p:transition>
    </mc:Choice>
    <mc:Fallback xmlns="">
      <p:transition spd="slow" advClick="0" advTm="29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5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1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10" presetClass="entr" presetSubtype="0" fill="hold" grpId="0" nodeType="withEffect">
                                  <p:stCondLst>
                                    <p:cond delay="1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12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animBg="1"/>
      <p:bldP spid="12" grpId="0" animBg="1"/>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604787" y="2287941"/>
            <a:ext cx="1691682" cy="400110"/>
          </a:xfrm>
          <a:prstGeom prst="rect">
            <a:avLst/>
          </a:prstGeom>
          <a:noFill/>
        </p:spPr>
        <p:txBody>
          <a:bodyPr wrap="none" rtlCol="0">
            <a:spAutoFit/>
          </a:bodyPr>
          <a:lstStyle/>
          <a:p>
            <a:r>
              <a:rPr lang="en-US" altLang="zh-CN" sz="2000"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1" name="矩形 10"/>
          <p:cNvSpPr/>
          <p:nvPr/>
        </p:nvSpPr>
        <p:spPr>
          <a:xfrm>
            <a:off x="7604787" y="2690336"/>
            <a:ext cx="3963821"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tx1">
                  <a:lumMod val="75000"/>
                  <a:lumOff val="25000"/>
                </a:schemeClr>
              </a:solidFill>
            </a:endParaRPr>
          </a:p>
        </p:txBody>
      </p:sp>
      <p:grpSp>
        <p:nvGrpSpPr>
          <p:cNvPr id="2" name="组合 1"/>
          <p:cNvGrpSpPr/>
          <p:nvPr/>
        </p:nvGrpSpPr>
        <p:grpSpPr>
          <a:xfrm>
            <a:off x="6600056" y="2276872"/>
            <a:ext cx="864096" cy="864096"/>
            <a:chOff x="6600056" y="2276872"/>
            <a:chExt cx="864096" cy="864096"/>
          </a:xfrm>
        </p:grpSpPr>
        <p:sp>
          <p:nvSpPr>
            <p:cNvPr id="7" name="椭圆 6"/>
            <p:cNvSpPr/>
            <p:nvPr/>
          </p:nvSpPr>
          <p:spPr>
            <a:xfrm>
              <a:off x="6600056" y="2276872"/>
              <a:ext cx="864096" cy="864096"/>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474" y="2342911"/>
              <a:ext cx="697260" cy="697260"/>
            </a:xfrm>
            <a:prstGeom prst="rect">
              <a:avLst/>
            </a:prstGeom>
          </p:spPr>
        </p:pic>
      </p:grpSp>
      <p:grpSp>
        <p:nvGrpSpPr>
          <p:cNvPr id="3" name="组合 2"/>
          <p:cNvGrpSpPr/>
          <p:nvPr/>
        </p:nvGrpSpPr>
        <p:grpSpPr>
          <a:xfrm>
            <a:off x="6600056" y="4293096"/>
            <a:ext cx="864096" cy="864096"/>
            <a:chOff x="6600056" y="4293096"/>
            <a:chExt cx="864096" cy="864096"/>
          </a:xfrm>
        </p:grpSpPr>
        <p:sp>
          <p:nvSpPr>
            <p:cNvPr id="8" name="椭圆 7"/>
            <p:cNvSpPr/>
            <p:nvPr/>
          </p:nvSpPr>
          <p:spPr>
            <a:xfrm>
              <a:off x="6600056" y="4293096"/>
              <a:ext cx="864096" cy="864096"/>
            </a:xfrm>
            <a:prstGeom prst="ellipse">
              <a:avLst/>
            </a:prstGeom>
            <a:solidFill>
              <a:srgbClr val="3165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654" y="4365104"/>
              <a:ext cx="720080" cy="720080"/>
            </a:xfrm>
            <a:prstGeom prst="rect">
              <a:avLst/>
            </a:prstGeom>
          </p:spPr>
        </p:pic>
      </p:grpSp>
      <p:sp>
        <p:nvSpPr>
          <p:cNvPr id="16" name="文本框 15"/>
          <p:cNvSpPr txBox="1"/>
          <p:nvPr/>
        </p:nvSpPr>
        <p:spPr>
          <a:xfrm>
            <a:off x="7604787" y="4387214"/>
            <a:ext cx="1691682" cy="400110"/>
          </a:xfrm>
          <a:prstGeom prst="rect">
            <a:avLst/>
          </a:prstGeom>
          <a:noFill/>
        </p:spPr>
        <p:txBody>
          <a:bodyPr wrap="none" rtlCol="0">
            <a:spAutoFit/>
          </a:bodyPr>
          <a:lstStyle/>
          <a:p>
            <a:r>
              <a:rPr lang="en-US" altLang="zh-CN" sz="2000" dirty="0">
                <a:solidFill>
                  <a:schemeClr val="tx1">
                    <a:lumMod val="75000"/>
                    <a:lumOff val="25000"/>
                  </a:schemeClr>
                </a:solidFill>
                <a:latin typeface="Arial" panose="020B0604020202020204" pitchFamily="34" charset="0"/>
                <a:ea typeface="等线" panose="02010600030101010101" pitchFamily="2" charset="-122"/>
                <a:cs typeface="Arial" panose="020B0604020202020204" pitchFamily="34" charset="0"/>
              </a:rPr>
              <a:t>YOUR TITLE</a:t>
            </a:r>
          </a:p>
        </p:txBody>
      </p:sp>
      <p:sp>
        <p:nvSpPr>
          <p:cNvPr id="17" name="矩形 16"/>
          <p:cNvSpPr/>
          <p:nvPr/>
        </p:nvSpPr>
        <p:spPr>
          <a:xfrm>
            <a:off x="7604787" y="4789609"/>
            <a:ext cx="3963821" cy="830997"/>
          </a:xfrm>
          <a:prstGeom prst="rect">
            <a:avLst/>
          </a:prstGeom>
        </p:spPr>
        <p:txBody>
          <a:bodyPr wrap="square">
            <a:spAutoFit/>
          </a:bodyPr>
          <a:lstStyle/>
          <a:p>
            <a:r>
              <a:rPr lang="en-US" altLang="zh-CN" sz="1600" dirty="0">
                <a:solidFill>
                  <a:schemeClr val="tx1">
                    <a:lumMod val="75000"/>
                    <a:lumOff val="25000"/>
                  </a:schemeClr>
                </a:solidFill>
                <a:latin typeface="等线" panose="02010600030101010101" pitchFamily="2" charset="-122"/>
                <a:ea typeface="等线" panose="02010600030101010101" pitchFamily="2" charset="-122"/>
              </a:rPr>
              <a:t>Click here to enter your text messages click here to enter your text messages click here to enter your text messages </a:t>
            </a:r>
            <a:endParaRPr lang="zh-CN" altLang="en-US" sz="1600" dirty="0">
              <a:solidFill>
                <a:schemeClr val="tx1">
                  <a:lumMod val="75000"/>
                  <a:lumOff val="25000"/>
                </a:schemeClr>
              </a:solidFill>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68301"/>
            <a:ext cx="6076822" cy="4051215"/>
          </a:xfrm>
          <a:prstGeom prst="rect">
            <a:avLst/>
          </a:prstGeom>
        </p:spPr>
      </p:pic>
      <p:grpSp>
        <p:nvGrpSpPr>
          <p:cNvPr id="20" name="组合 19"/>
          <p:cNvGrpSpPr/>
          <p:nvPr/>
        </p:nvGrpSpPr>
        <p:grpSpPr>
          <a:xfrm>
            <a:off x="-14605" y="0"/>
            <a:ext cx="11223173" cy="3072858"/>
            <a:chOff x="-14605" y="0"/>
            <a:chExt cx="11223173" cy="3072858"/>
          </a:xfrm>
        </p:grpSpPr>
        <p:sp>
          <p:nvSpPr>
            <p:cNvPr id="21" name="椭圆 20"/>
            <p:cNvSpPr/>
            <p:nvPr/>
          </p:nvSpPr>
          <p:spPr>
            <a:xfrm>
              <a:off x="1543113" y="1416759"/>
              <a:ext cx="421880" cy="421880"/>
            </a:xfrm>
            <a:prstGeom prst="ellipse">
              <a:avLst/>
            </a:prstGeom>
            <a:solidFill>
              <a:srgbClr val="316500">
                <a:alpha val="53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754053" y="1597113"/>
              <a:ext cx="288282" cy="288282"/>
            </a:xfrm>
            <a:prstGeom prst="ellipse">
              <a:avLst/>
            </a:prstGeom>
            <a:solidFill>
              <a:srgbClr val="316500">
                <a:alpha val="67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72430" t="637" b="27954"/>
            <a:stretch>
              <a:fillRect/>
            </a:stretch>
          </p:blipFill>
          <p:spPr>
            <a:xfrm flipH="1">
              <a:off x="-14605" y="0"/>
              <a:ext cx="2749960" cy="3072858"/>
            </a:xfrm>
            <a:prstGeom prst="rect">
              <a:avLst/>
            </a:prstGeom>
          </p:spPr>
        </p:pic>
        <p:sp>
          <p:nvSpPr>
            <p:cNvPr id="24" name="矩形 23"/>
            <p:cNvSpPr/>
            <p:nvPr/>
          </p:nvSpPr>
          <p:spPr>
            <a:xfrm>
              <a:off x="2451263" y="539388"/>
              <a:ext cx="2276585" cy="369332"/>
            </a:xfrm>
            <a:prstGeom prst="rect">
              <a:avLst/>
            </a:prstGeom>
          </p:spPr>
          <p:txBody>
            <a:bodyPr wrap="none">
              <a:spAutoFit/>
            </a:bodyPr>
            <a:lstStyle/>
            <a:p>
              <a:pPr algn="ctr"/>
              <a:r>
                <a:rPr lang="zh-CN" altLang="en-US" dirty="0">
                  <a:solidFill>
                    <a:schemeClr val="tx1">
                      <a:lumMod val="85000"/>
                      <a:lumOff val="15000"/>
                    </a:schemeClr>
                  </a:solidFill>
                  <a:latin typeface="幼圆" panose="02010509060101010101" pitchFamily="49" charset="-122"/>
                  <a:ea typeface="幼圆" panose="02010509060101010101" pitchFamily="49" charset="-122"/>
                  <a:cs typeface="Arial Unicode MS" panose="020B0604020202020204" pitchFamily="34" charset="-122"/>
                </a:rPr>
                <a:t>请在此输入标题文字</a:t>
              </a:r>
            </a:p>
          </p:txBody>
        </p:sp>
        <p:cxnSp>
          <p:nvCxnSpPr>
            <p:cNvPr id="25" name="直接连接符 24"/>
            <p:cNvCxnSpPr/>
            <p:nvPr/>
          </p:nvCxnSpPr>
          <p:spPr>
            <a:xfrm>
              <a:off x="2042335" y="1062028"/>
              <a:ext cx="9166233" cy="0"/>
            </a:xfrm>
            <a:prstGeom prst="line">
              <a:avLst/>
            </a:prstGeom>
            <a:ln>
              <a:solidFill>
                <a:srgbClr val="3165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7892">
        <p14:prism isContent="1" isInverted="1"/>
      </p:transition>
    </mc:Choice>
    <mc:Fallback xmlns="">
      <p:transition spd="slow" advClick="0" advTm="78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500"/>
                                  </p:stCondLst>
                                  <p:iterate type="lt">
                                    <p:tmPct val="5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500"/>
                                  </p:stCondLst>
                                  <p:iterate type="lt">
                                    <p:tmPct val="5000"/>
                                  </p:iterate>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000"/>
                                  </p:stCondLst>
                                  <p:iterate type="lt">
                                    <p:tmPct val="5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000"/>
                                  </p:stCondLst>
                                  <p:iterate type="lt">
                                    <p:tmPct val="5000"/>
                                  </p:iterate>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0.3"/>
</p:tagLst>
</file>

<file path=ppt/tags/tag12.xml><?xml version="1.0" encoding="utf-8"?>
<p:tagLst xmlns:a="http://schemas.openxmlformats.org/drawingml/2006/main" xmlns:r="http://schemas.openxmlformats.org/officeDocument/2006/relationships" xmlns:p="http://schemas.openxmlformats.org/presentationml/2006/main">
  <p:tag name="TIMING" val="|1.3"/>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宽屏</PresentationFormat>
  <Paragraphs>203</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微软雅黑 Light</vt:lpstr>
      <vt:lpstr>幼圆</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1016.欧美商务风小清叶PPT模板</dc:title>
  <dc:creator/>
  <cp:lastModifiedBy>天 下</cp:lastModifiedBy>
  <cp:revision>157</cp:revision>
  <dcterms:created xsi:type="dcterms:W3CDTF">2017-01-18T01:49:00Z</dcterms:created>
  <dcterms:modified xsi:type="dcterms:W3CDTF">2021-01-05T00:04:54Z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