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73" r:id="rId2"/>
    <p:sldId id="2874" r:id="rId3"/>
    <p:sldId id="2875" r:id="rId4"/>
    <p:sldId id="2896" r:id="rId5"/>
    <p:sldId id="2897" r:id="rId6"/>
    <p:sldId id="2898" r:id="rId7"/>
    <p:sldId id="2899" r:id="rId8"/>
    <p:sldId id="2881" r:id="rId9"/>
    <p:sldId id="2886" r:id="rId10"/>
    <p:sldId id="2887" r:id="rId11"/>
    <p:sldId id="2888" r:id="rId12"/>
    <p:sldId id="2889" r:id="rId13"/>
    <p:sldId id="2882" r:id="rId14"/>
    <p:sldId id="2891" r:id="rId15"/>
    <p:sldId id="2892" r:id="rId16"/>
    <p:sldId id="2893" r:id="rId17"/>
    <p:sldId id="2894" r:id="rId18"/>
    <p:sldId id="2883" r:id="rId19"/>
    <p:sldId id="2901" r:id="rId20"/>
    <p:sldId id="2902" r:id="rId21"/>
    <p:sldId id="2903" r:id="rId22"/>
    <p:sldId id="2880"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664"/>
    <a:srgbClr val="B18BD5"/>
    <a:srgbClr val="FFFFFF"/>
    <a:srgbClr val="26A69A"/>
    <a:srgbClr val="FF5252"/>
    <a:srgbClr val="66C6D5"/>
    <a:srgbClr val="0E419A"/>
    <a:srgbClr val="056770"/>
    <a:srgbClr val="77BFDB"/>
    <a:srgbClr val="96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4" autoAdjust="0"/>
    <p:restoredTop sz="95317" autoAdjust="0"/>
  </p:normalViewPr>
  <p:slideViewPr>
    <p:cSldViewPr>
      <p:cViewPr varScale="1">
        <p:scale>
          <a:sx n="108" d="100"/>
          <a:sy n="108" d="100"/>
        </p:scale>
        <p:origin x="504" y="138"/>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AA41-4FA8-A49D-7F446C49D2BF}"/>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AA41-4FA8-A49D-7F446C49D2BF}"/>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AA41-4FA8-A49D-7F446C49D2BF}"/>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AA41-4FA8-A49D-7F446C49D2BF}"/>
            </c:ext>
          </c:extLst>
        </c:ser>
        <c:dLbls>
          <c:showLegendKey val="0"/>
          <c:showVal val="0"/>
          <c:showCatName val="0"/>
          <c:showSerName val="0"/>
          <c:showPercent val="0"/>
          <c:showBubbleSize val="0"/>
        </c:dLbls>
        <c:axId val="460368512"/>
        <c:axId val="461460608"/>
      </c:areaChart>
      <c:catAx>
        <c:axId val="460368512"/>
        <c:scaling>
          <c:orientation val="minMax"/>
        </c:scaling>
        <c:delete val="1"/>
        <c:axPos val="b"/>
        <c:numFmt formatCode="yyyy/m/d" sourceLinked="1"/>
        <c:majorTickMark val="out"/>
        <c:minorTickMark val="none"/>
        <c:tickLblPos val="none"/>
        <c:crossAx val="461460608"/>
        <c:crosses val="autoZero"/>
        <c:auto val="1"/>
        <c:lblAlgn val="ctr"/>
        <c:lblOffset val="100"/>
        <c:noMultiLvlLbl val="1"/>
      </c:catAx>
      <c:valAx>
        <c:axId val="461460608"/>
        <c:scaling>
          <c:orientation val="minMax"/>
        </c:scaling>
        <c:delete val="1"/>
        <c:axPos val="l"/>
        <c:numFmt formatCode="General" sourceLinked="1"/>
        <c:majorTickMark val="out"/>
        <c:minorTickMark val="none"/>
        <c:tickLblPos val="none"/>
        <c:crossAx val="460368512"/>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788604"/>
            <a:ext cx="6381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dirty="0">
                <a:solidFill>
                  <a:schemeClr val="bg1"/>
                </a:solidFill>
                <a:cs typeface="Arial" panose="020B0604020202020204" pitchFamily="34" charset="0"/>
              </a:rPr>
              <a:t>商务型</a:t>
            </a:r>
            <a:r>
              <a:rPr lang="en-US" altLang="zh-CN" sz="7200" b="1" dirty="0">
                <a:solidFill>
                  <a:schemeClr val="bg1"/>
                </a:solidFill>
                <a:cs typeface="Arial" panose="020B0604020202020204" pitchFamily="34" charset="0"/>
              </a:rPr>
              <a:t>PPT</a:t>
            </a:r>
            <a:r>
              <a:rPr lang="zh-CN" altLang="en-US" sz="7200" b="1" dirty="0">
                <a:solidFill>
                  <a:schemeClr val="bg1"/>
                </a:solidFill>
                <a:cs typeface="Arial" panose="020B0604020202020204" pitchFamily="34" charset="0"/>
              </a:rPr>
              <a:t>模板</a:t>
            </a: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314700" y="295815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dirty="0">
              <a:solidFill>
                <a:schemeClr val="bg1"/>
              </a:solidFill>
              <a:cs typeface="Arial" panose="020B0604020202020204" pitchFamily="34" charset="0"/>
            </a:endParaRP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12563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par>
                          <p:cTn id="25" fill="hold">
                            <p:stCondLst>
                              <p:cond delay="284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remove" display="0">
                  <p:stCondLst>
                    <p:cond delay="indefinite"/>
                  </p:stCondLst>
                  <p:endCondLst>
                    <p:cond evt="onStopAudio" delay="0">
                      <p:tgtEl>
                        <p:sldTgt/>
                      </p:tgtEl>
                    </p:cond>
                  </p:endCondLst>
                </p:cTn>
                <p:tgtEl>
                  <p:spTgt spid="6"/>
                </p:tgtEl>
              </p:cMediaNode>
            </p:audio>
          </p:childTnLst>
        </p:cTn>
      </p:par>
    </p:tnLst>
    <p:bldLst>
      <p:bldP spid="14" grpId="0"/>
      <p:bldP spid="14" grpId="1"/>
      <p:bldP spid="15" grpId="0" bldLvl="0" animBg="1"/>
      <p:bldP spid="16"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447374" y="2587308"/>
            <a:ext cx="3960099" cy="1528470"/>
            <a:chOff x="2872440" y="650416"/>
            <a:chExt cx="2814809" cy="1087127"/>
          </a:xfrm>
        </p:grpSpPr>
        <p:sp>
          <p:nvSpPr>
            <p:cNvPr id="21" name="文本框 66"/>
            <p:cNvSpPr txBox="1">
              <a:spLocks noChangeArrowheads="1"/>
            </p:cNvSpPr>
            <p:nvPr/>
          </p:nvSpPr>
          <p:spPr bwMode="auto">
            <a:xfrm>
              <a:off x="2872440" y="949479"/>
              <a:ext cx="2814809" cy="788064"/>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2" name="矩形 1"/>
          <p:cNvSpPr/>
          <p:nvPr/>
        </p:nvSpPr>
        <p:spPr>
          <a:xfrm>
            <a:off x="7996450" y="1"/>
            <a:ext cx="4861948" cy="15157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p:nvPr/>
        </p:nvGrpSpPr>
        <p:grpSpPr bwMode="auto">
          <a:xfrm>
            <a:off x="802147" y="1443283"/>
            <a:ext cx="6425397" cy="1353786"/>
            <a:chOff x="5125834" y="3704193"/>
            <a:chExt cx="4569611" cy="962571"/>
          </a:xfrm>
        </p:grpSpPr>
        <p:sp>
          <p:nvSpPr>
            <p:cNvPr id="57" name="文本框 66"/>
            <p:cNvSpPr txBox="1">
              <a:spLocks noChangeArrowheads="1"/>
            </p:cNvSpPr>
            <p:nvPr/>
          </p:nvSpPr>
          <p:spPr bwMode="auto">
            <a:xfrm>
              <a:off x="5125835" y="4010256"/>
              <a:ext cx="4569610" cy="6565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p:nvPr/>
        </p:nvGrpSpPr>
        <p:grpSpPr bwMode="auto">
          <a:xfrm>
            <a:off x="812800" y="4042691"/>
            <a:ext cx="6414744" cy="1002312"/>
            <a:chOff x="546100" y="2874940"/>
            <a:chExt cx="4561846" cy="71336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1417435" y="2874940"/>
              <a:ext cx="3690511" cy="604581"/>
              <a:chOff x="5125835" y="3157515"/>
              <a:chExt cx="3690511" cy="604581"/>
            </a:xfrm>
          </p:grpSpPr>
          <p:sp>
            <p:nvSpPr>
              <p:cNvPr id="73" name="文本框 66"/>
              <p:cNvSpPr txBox="1">
                <a:spLocks noChangeArrowheads="1"/>
              </p:cNvSpPr>
              <p:nvPr/>
            </p:nvSpPr>
            <p:spPr bwMode="auto">
              <a:xfrm>
                <a:off x="5125835" y="3367805"/>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11" name="组合 3"/>
          <p:cNvGrpSpPr/>
          <p:nvPr/>
        </p:nvGrpSpPr>
        <p:grpSpPr bwMode="auto">
          <a:xfrm>
            <a:off x="812800" y="5320405"/>
            <a:ext cx="6414744" cy="992542"/>
            <a:chOff x="546100" y="3783593"/>
            <a:chExt cx="4561846" cy="706411"/>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1417435" y="3783593"/>
              <a:ext cx="3690511" cy="604581"/>
              <a:chOff x="5125835" y="3164468"/>
              <a:chExt cx="3690511" cy="604581"/>
            </a:xfrm>
          </p:grpSpPr>
          <p:sp>
            <p:nvSpPr>
              <p:cNvPr id="76" name="文本框 66"/>
              <p:cNvSpPr txBox="1">
                <a:spLocks noChangeArrowheads="1"/>
              </p:cNvSpPr>
              <p:nvPr/>
            </p:nvSpPr>
            <p:spPr bwMode="auto">
              <a:xfrm>
                <a:off x="5125835" y="3374758"/>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813314" y="1206966"/>
            <a:ext cx="4815147" cy="1583301"/>
            <a:chOff x="2585937" y="554108"/>
            <a:chExt cx="3423588" cy="1126126"/>
          </a:xfrm>
        </p:grpSpPr>
        <p:sp>
          <p:nvSpPr>
            <p:cNvPr id="19466" name="文本框 66"/>
            <p:cNvSpPr txBox="1">
              <a:spLocks noChangeArrowheads="1"/>
            </p:cNvSpPr>
            <p:nvPr/>
          </p:nvSpPr>
          <p:spPr bwMode="auto">
            <a:xfrm>
              <a:off x="2585937" y="892170"/>
              <a:ext cx="3423588" cy="78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p:nvPr/>
        </p:nvGrpSpPr>
        <p:grpSpPr bwMode="auto">
          <a:xfrm>
            <a:off x="5690485" y="4018139"/>
            <a:ext cx="6792886" cy="2759122"/>
            <a:chOff x="4046335" y="2857499"/>
            <a:chExt cx="4830965" cy="1962150"/>
          </a:xfrm>
        </p:grpSpPr>
        <p:grpSp>
          <p:nvGrpSpPr>
            <p:cNvPr id="19462" name="组合 6"/>
            <p:cNvGrpSpPr/>
            <p:nvPr/>
          </p:nvGrpSpPr>
          <p:grpSpPr bwMode="auto">
            <a:xfrm>
              <a:off x="4909111" y="3092841"/>
              <a:ext cx="3597678" cy="1276359"/>
              <a:chOff x="4909111" y="3045216"/>
              <a:chExt cx="3597678" cy="1276359"/>
            </a:xfrm>
          </p:grpSpPr>
          <p:sp>
            <p:nvSpPr>
              <p:cNvPr id="46" name="文本框 66"/>
              <p:cNvSpPr txBox="1">
                <a:spLocks noChangeArrowheads="1"/>
              </p:cNvSpPr>
              <p:nvPr/>
            </p:nvSpPr>
            <p:spPr bwMode="auto">
              <a:xfrm>
                <a:off x="4909111" y="3287389"/>
                <a:ext cx="3597678" cy="103418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0" name="MH_Number_1"/>
          <p:cNvSpPr/>
          <p:nvPr>
            <p:custDataLst>
              <p:tags r:id="rId1"/>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089214" y="179103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089214" y="286719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089214" y="3943353"/>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089214" y="5019514"/>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2023610" y="2408364"/>
            <a:ext cx="3105582" cy="1477328"/>
          </a:xfrm>
          <a:prstGeom prst="rect">
            <a:avLst/>
          </a:prstGeom>
          <a:noFill/>
        </p:spPr>
        <p:txBody>
          <a:bodyPr vert="horz" wrap="square" lIns="0" tIns="0" rIns="0" bIns="0" rtlCol="0" anchor="ctr" anchorCtr="0">
            <a:spAutoFit/>
          </a:bodyPr>
          <a:lstStyle/>
          <a:p>
            <a:pPr algn="ctr"/>
            <a:r>
              <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9" name="MH_Others_2"/>
          <p:cNvSpPr txBox="1"/>
          <p:nvPr>
            <p:custDataLst>
              <p:tags r:id="rId10"/>
            </p:custDataLst>
          </p:nvPr>
        </p:nvSpPr>
        <p:spPr>
          <a:xfrm>
            <a:off x="1926935" y="3853961"/>
            <a:ext cx="3298934" cy="553998"/>
          </a:xfrm>
          <a:prstGeom prst="rect">
            <a:avLst/>
          </a:prstGeom>
          <a:noFill/>
        </p:spPr>
        <p:txBody>
          <a:bodyPr wrap="square" lIns="0" tIns="0" rIns="0" bIns="0">
            <a:spAutoFit/>
          </a:bodyPr>
          <a:lstStyle/>
          <a:p>
            <a:pPr algn="ctr">
              <a:defRPr/>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674304"/>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4152900" y="2843858"/>
            <a:ext cx="4552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bg1"/>
                </a:solidFill>
                <a:cs typeface="Arial" panose="020B0604020202020204" pitchFamily="34" charset="0"/>
              </a:rPr>
              <a:t>感谢聆听，批评指导</a:t>
            </a: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bldLvl="0" animBg="1"/>
      <p:bldP spid="16"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048566"/>
            <a:chOff x="2051561" y="1072121"/>
            <a:chExt cx="3753172" cy="745794"/>
          </a:xfrm>
        </p:grpSpPr>
        <p:sp>
          <p:nvSpPr>
            <p:cNvPr id="15" name="文本框 66"/>
            <p:cNvSpPr txBox="1">
              <a:spLocks noChangeArrowheads="1"/>
            </p:cNvSpPr>
            <p:nvPr/>
          </p:nvSpPr>
          <p:spPr bwMode="auto">
            <a:xfrm>
              <a:off x="2051561" y="1374629"/>
              <a:ext cx="3753172" cy="44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2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269"/>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4.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8.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3137</Words>
  <Application>Microsoft Office PowerPoint</Application>
  <PresentationFormat>自定义</PresentationFormat>
  <Paragraphs>234</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bt269</dc:title>
  <dc:creator/>
  <cp:lastModifiedBy/>
  <cp:revision>2</cp:revision>
  <dcterms:created xsi:type="dcterms:W3CDTF">2016-12-12T18:18:00Z</dcterms:created>
  <dcterms:modified xsi:type="dcterms:W3CDTF">2021-01-05T01:46:31Z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