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627" r:id="rId2"/>
    <p:sldId id="624" r:id="rId3"/>
    <p:sldId id="610" r:id="rId4"/>
    <p:sldId id="584" r:id="rId5"/>
    <p:sldId id="544" r:id="rId6"/>
    <p:sldId id="563" r:id="rId7"/>
    <p:sldId id="628" r:id="rId8"/>
    <p:sldId id="605" r:id="rId9"/>
    <p:sldId id="625" r:id="rId10"/>
    <p:sldId id="594" r:id="rId11"/>
    <p:sldId id="629" r:id="rId12"/>
    <p:sldId id="620" r:id="rId13"/>
    <p:sldId id="623" r:id="rId14"/>
    <p:sldId id="592" r:id="rId15"/>
    <p:sldId id="568" r:id="rId16"/>
    <p:sldId id="631" r:id="rId17"/>
  </p:sldIdLst>
  <p:sldSz cx="9144000" cy="5143500" type="screen16x9"/>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
          <p15:clr>
            <a:srgbClr val="A4A3A4"/>
          </p15:clr>
        </p15:guide>
        <p15:guide id="2" orient="horz" pos="2165">
          <p15:clr>
            <a:srgbClr val="A4A3A4"/>
          </p15:clr>
        </p15:guide>
        <p15:guide id="3" orient="horz" pos="2539">
          <p15:clr>
            <a:srgbClr val="A4A3A4"/>
          </p15:clr>
        </p15:guide>
        <p15:guide id="4" orient="horz" pos="1994">
          <p15:clr>
            <a:srgbClr val="A4A3A4"/>
          </p15:clr>
        </p15:guide>
        <p15:guide id="5" orient="horz" pos="1246">
          <p15:clr>
            <a:srgbClr val="A4A3A4"/>
          </p15:clr>
        </p15:guide>
        <p15:guide id="6" orient="horz" pos="1620">
          <p15:clr>
            <a:srgbClr val="A4A3A4"/>
          </p15:clr>
        </p15:guide>
        <p15:guide id="7" pos="2880">
          <p15:clr>
            <a:srgbClr val="A4A3A4"/>
          </p15:clr>
        </p15:guide>
        <p15:guide id="8" pos="204">
          <p15:clr>
            <a:srgbClr val="A4A3A4"/>
          </p15:clr>
        </p15:guide>
        <p15:guide id="9" pos="1882">
          <p15:clr>
            <a:srgbClr val="A4A3A4"/>
          </p15:clr>
        </p15:guide>
        <p15:guide id="10" pos="2064">
          <p15:clr>
            <a:srgbClr val="A4A3A4"/>
          </p15:clr>
        </p15:guide>
        <p15:guide id="11" pos="3696">
          <p15:clr>
            <a:srgbClr val="A4A3A4"/>
          </p15:clr>
        </p15:guide>
        <p15:guide id="12" pos="3878">
          <p15:clr>
            <a:srgbClr val="A4A3A4"/>
          </p15:clr>
        </p15:guide>
        <p15:guide id="13" pos="5556">
          <p15:clr>
            <a:srgbClr val="A4A3A4"/>
          </p15:clr>
        </p15:guide>
        <p15:guide id="14" orient="horz" pos="1076">
          <p15:clr>
            <a:srgbClr val="A4A3A4"/>
          </p15:clr>
        </p15:guide>
        <p15:guide id="15" orient="horz" pos="3026">
          <p15:clr>
            <a:srgbClr val="A4A3A4"/>
          </p15:clr>
        </p15:guide>
        <p15:guide id="16" pos="4332">
          <p15:clr>
            <a:srgbClr val="A4A3A4"/>
          </p15:clr>
        </p15:guide>
        <p15:guide id="17" pos="1429">
          <p15:clr>
            <a:srgbClr val="A4A3A4"/>
          </p15:clr>
        </p15:guide>
        <p15:guide id="18" pos="839">
          <p15:clr>
            <a:srgbClr val="A4A3A4"/>
          </p15:clr>
        </p15:guide>
        <p15:guide id="19" pos="49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D0C"/>
    <a:srgbClr val="C89F0A"/>
    <a:srgbClr val="F1F0F5"/>
    <a:srgbClr val="F1F1EF"/>
    <a:srgbClr val="A80D1F"/>
    <a:srgbClr val="3FB29B"/>
    <a:srgbClr val="212F3C"/>
    <a:srgbClr val="60C23D"/>
    <a:srgbClr val="FC2B32"/>
    <a:srgbClr val="037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79903" autoAdjust="0"/>
  </p:normalViewPr>
  <p:slideViewPr>
    <p:cSldViewPr>
      <p:cViewPr varScale="1">
        <p:scale>
          <a:sx n="150" d="100"/>
          <a:sy n="150" d="100"/>
        </p:scale>
        <p:origin x="510" y="120"/>
      </p:cViewPr>
      <p:guideLst>
        <p:guide orient="horz" pos="395"/>
        <p:guide orient="horz" pos="2165"/>
        <p:guide orient="horz" pos="2539"/>
        <p:guide orient="horz" pos="1994"/>
        <p:guide orient="horz" pos="1246"/>
        <p:guide orient="horz" pos="1620"/>
        <p:guide pos="2880"/>
        <p:guide pos="204"/>
        <p:guide pos="1882"/>
        <p:guide pos="2064"/>
        <p:guide pos="3696"/>
        <p:guide pos="3878"/>
        <p:guide pos="5556"/>
        <p:guide orient="horz" pos="1076"/>
        <p:guide orient="horz" pos="3026"/>
        <p:guide pos="4332"/>
        <p:guide pos="1429"/>
        <p:guide pos="839"/>
        <p:guide pos="4921"/>
      </p:guideLst>
    </p:cSldViewPr>
  </p:slideViewPr>
  <p:outlineViewPr>
    <p:cViewPr>
      <p:scale>
        <a:sx n="33" d="100"/>
        <a:sy n="33" d="100"/>
      </p:scale>
      <p:origin x="0" y="-2357"/>
    </p:cViewPr>
  </p:outlineViewPr>
  <p:notesTextViewPr>
    <p:cViewPr>
      <p:scale>
        <a:sx n="1" d="1"/>
        <a:sy n="1" d="1"/>
      </p:scale>
      <p:origin x="0" y="0"/>
    </p:cViewPr>
  </p:notesTextViewPr>
  <p:sorterViewPr>
    <p:cViewPr varScale="1">
      <p:scale>
        <a:sx n="1" d="1"/>
        <a:sy n="1" d="1"/>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7E-2"/>
          <c:y val="0.13125000000000001"/>
          <c:w val="0.97708333333333397"/>
          <c:h val="0.80138007469623096"/>
        </c:manualLayout>
      </c:layout>
      <c:barChart>
        <c:barDir val="bar"/>
        <c:grouping val="clustered"/>
        <c:varyColors val="0"/>
        <c:ser>
          <c:idx val="0"/>
          <c:order val="0"/>
          <c:tx>
            <c:strRef>
              <c:f>Sheet1!$B$1</c:f>
              <c:strCache>
                <c:ptCount val="1"/>
                <c:pt idx="0">
                  <c:v>系列 1</c:v>
                </c:pt>
              </c:strCache>
            </c:strRef>
          </c:tx>
          <c:spPr>
            <a:solidFill>
              <a:srgbClr val="3292C2"/>
            </a:solidFill>
          </c:spPr>
          <c:invertIfNegative val="0"/>
          <c:dPt>
            <c:idx val="0"/>
            <c:invertIfNegative val="0"/>
            <c:bubble3D val="0"/>
            <c:spPr>
              <a:solidFill>
                <a:schemeClr val="accent1"/>
              </a:solidFill>
            </c:spPr>
            <c:extLst>
              <c:ext xmlns:c16="http://schemas.microsoft.com/office/drawing/2014/chart" uri="{C3380CC4-5D6E-409C-BE32-E72D297353CC}">
                <c16:uniqueId val="{00000001-DA86-4E46-A09C-740EA447FCC5}"/>
              </c:ext>
            </c:extLst>
          </c:dPt>
          <c:dPt>
            <c:idx val="1"/>
            <c:invertIfNegative val="0"/>
            <c:bubble3D val="0"/>
            <c:spPr>
              <a:solidFill>
                <a:srgbClr val="ECBD0C"/>
              </a:solidFill>
            </c:spPr>
            <c:extLst>
              <c:ext xmlns:c16="http://schemas.microsoft.com/office/drawing/2014/chart" uri="{C3380CC4-5D6E-409C-BE32-E72D297353CC}">
                <c16:uniqueId val="{00000003-DA86-4E46-A09C-740EA447FCC5}"/>
              </c:ext>
            </c:extLst>
          </c:dPt>
          <c:dPt>
            <c:idx val="2"/>
            <c:invertIfNegative val="0"/>
            <c:bubble3D val="0"/>
            <c:spPr>
              <a:solidFill>
                <a:schemeClr val="accent1"/>
              </a:solidFill>
            </c:spPr>
            <c:extLst>
              <c:ext xmlns:c16="http://schemas.microsoft.com/office/drawing/2014/chart" uri="{C3380CC4-5D6E-409C-BE32-E72D297353CC}">
                <c16:uniqueId val="{00000005-DA86-4E46-A09C-740EA447FCC5}"/>
              </c:ext>
            </c:extLst>
          </c:dPt>
          <c:dPt>
            <c:idx val="3"/>
            <c:invertIfNegative val="0"/>
            <c:bubble3D val="0"/>
            <c:spPr>
              <a:solidFill>
                <a:schemeClr val="accent1"/>
              </a:solidFill>
            </c:spPr>
            <c:extLst>
              <c:ext xmlns:c16="http://schemas.microsoft.com/office/drawing/2014/chart" uri="{C3380CC4-5D6E-409C-BE32-E72D297353CC}">
                <c16:uniqueId val="{00000007-DA86-4E46-A09C-740EA447FCC5}"/>
              </c:ext>
            </c:extLst>
          </c:dPt>
          <c:dLbls>
            <c:spPr>
              <a:noFill/>
              <a:ln>
                <a:noFill/>
              </a:ln>
              <a:effectLst/>
            </c:spPr>
            <c:txPr>
              <a:bodyPr rot="0" spcFirstLastPara="0" vertOverflow="ellipsis" vert="horz" wrap="square" lIns="38100" tIns="19050" rIns="38100" bIns="19050" anchor="ctr" anchorCtr="1">
                <a:spAutoFit/>
              </a:bodyPr>
              <a:lstStyle/>
              <a:p>
                <a:pPr>
                  <a:defRPr lang="zh-CN" sz="1800" b="0" i="0" u="none" strike="noStrike" kern="1200" baseline="0">
                    <a:solidFill>
                      <a:schemeClr val="bg2"/>
                    </a:solidFill>
                    <a:latin typeface="+mn-lt"/>
                    <a:ea typeface="+mn-ea"/>
                    <a:cs typeface="+mn-ea"/>
                    <a:sym typeface="+mn-lt"/>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4.5</c:v>
                </c:pt>
                <c:pt idx="1">
                  <c:v>4.3</c:v>
                </c:pt>
                <c:pt idx="2">
                  <c:v>3.5</c:v>
                </c:pt>
                <c:pt idx="3">
                  <c:v>2.5</c:v>
                </c:pt>
              </c:numCache>
            </c:numRef>
          </c:val>
          <c:extLst>
            <c:ext xmlns:c16="http://schemas.microsoft.com/office/drawing/2014/chart" uri="{C3380CC4-5D6E-409C-BE32-E72D297353CC}">
              <c16:uniqueId val="{00000008-DA86-4E46-A09C-740EA447FCC5}"/>
            </c:ext>
          </c:extLst>
        </c:ser>
        <c:dLbls>
          <c:showLegendKey val="0"/>
          <c:showVal val="0"/>
          <c:showCatName val="0"/>
          <c:showSerName val="0"/>
          <c:showPercent val="0"/>
          <c:showBubbleSize val="0"/>
        </c:dLbls>
        <c:gapWidth val="98"/>
        <c:axId val="92540928"/>
        <c:axId val="92542464"/>
      </c:barChart>
      <c:catAx>
        <c:axId val="92540928"/>
        <c:scaling>
          <c:orientation val="maxMin"/>
        </c:scaling>
        <c:delete val="1"/>
        <c:axPos val="l"/>
        <c:numFmt formatCode="General" sourceLinked="0"/>
        <c:majorTickMark val="out"/>
        <c:minorTickMark val="none"/>
        <c:tickLblPos val="none"/>
        <c:crossAx val="92542464"/>
        <c:crosses val="autoZero"/>
        <c:auto val="1"/>
        <c:lblAlgn val="ctr"/>
        <c:lblOffset val="100"/>
        <c:noMultiLvlLbl val="0"/>
      </c:catAx>
      <c:valAx>
        <c:axId val="92542464"/>
        <c:scaling>
          <c:orientation val="minMax"/>
        </c:scaling>
        <c:delete val="1"/>
        <c:axPos val="t"/>
        <c:numFmt formatCode="General" sourceLinked="1"/>
        <c:majorTickMark val="out"/>
        <c:minorTickMark val="none"/>
        <c:tickLblPos val="none"/>
        <c:crossAx val="92540928"/>
        <c:crosses val="autoZero"/>
        <c:crossBetween val="between"/>
      </c:valAx>
    </c:plotArea>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chemeClr val="accent3"/>
              </a:solidFill>
            </c:spPr>
            <c:extLst>
              <c:ext xmlns:c16="http://schemas.microsoft.com/office/drawing/2014/chart" uri="{C3380CC4-5D6E-409C-BE32-E72D297353CC}">
                <c16:uniqueId val="{00000001-680D-44AE-A34B-FED114456DA7}"/>
              </c:ext>
            </c:extLst>
          </c:dPt>
          <c:dPt>
            <c:idx val="1"/>
            <c:bubble3D val="0"/>
            <c:spPr>
              <a:solidFill>
                <a:schemeClr val="accent1"/>
              </a:solidFill>
            </c:spPr>
            <c:extLst>
              <c:ext xmlns:c16="http://schemas.microsoft.com/office/drawing/2014/chart" uri="{C3380CC4-5D6E-409C-BE32-E72D297353CC}">
                <c16:uniqueId val="{00000003-680D-44AE-A34B-FED114456DA7}"/>
              </c:ext>
            </c:extLst>
          </c:dPt>
          <c:cat>
            <c:strRef>
              <c:f>Sheet1!$A$2:$A$3</c:f>
              <c:strCache>
                <c:ptCount val="2"/>
                <c:pt idx="0">
                  <c:v>1st Qtr</c:v>
                </c:pt>
                <c:pt idx="1">
                  <c:v>2nd Qtr</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680D-44AE-A34B-FED114456DA7}"/>
            </c:ext>
          </c:extLst>
        </c:ser>
        <c:dLbls>
          <c:showLegendKey val="0"/>
          <c:showVal val="0"/>
          <c:showCatName val="0"/>
          <c:showSerName val="0"/>
          <c:showPercent val="0"/>
          <c:showBubbleSize val="0"/>
          <c:showLeaderLines val="1"/>
        </c:dLbls>
        <c:firstSliceAng val="0"/>
        <c:holeSize val="76"/>
      </c:doughnutChart>
      <c:spPr>
        <a:noFill/>
        <a:ln w="25387">
          <a:noFill/>
        </a:ln>
      </c:spPr>
    </c:plotArea>
    <c:plotVisOnly val="1"/>
    <c:dispBlanksAs val="zero"/>
    <c:showDLblsOverMax val="0"/>
  </c:chart>
  <c:spPr>
    <a:noFill/>
    <a:ln>
      <a:noFill/>
    </a:ln>
  </c:spPr>
  <c:txPr>
    <a:bodyPr/>
    <a:lstStyle/>
    <a:p>
      <a:pPr>
        <a:defRPr lang="zh-CN" sz="180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chemeClr val="accent1"/>
              </a:solidFill>
            </c:spPr>
            <c:extLst>
              <c:ext xmlns:c16="http://schemas.microsoft.com/office/drawing/2014/chart" uri="{C3380CC4-5D6E-409C-BE32-E72D297353CC}">
                <c16:uniqueId val="{00000001-43C5-43F5-8153-8CDA6B3C299A}"/>
              </c:ext>
            </c:extLst>
          </c:dPt>
          <c:dPt>
            <c:idx val="1"/>
            <c:bubble3D val="0"/>
            <c:spPr>
              <a:solidFill>
                <a:schemeClr val="bg2">
                  <a:lumMod val="90000"/>
                </a:schemeClr>
              </a:solidFill>
            </c:spPr>
            <c:extLst>
              <c:ext xmlns:c16="http://schemas.microsoft.com/office/drawing/2014/chart" uri="{C3380CC4-5D6E-409C-BE32-E72D297353CC}">
                <c16:uniqueId val="{00000003-43C5-43F5-8153-8CDA6B3C299A}"/>
              </c:ext>
            </c:extLst>
          </c:dPt>
          <c:cat>
            <c:strRef>
              <c:f>Sheet1!$A$2:$A$3</c:f>
              <c:strCache>
                <c:ptCount val="2"/>
                <c:pt idx="0">
                  <c:v>1st Qtr</c:v>
                </c:pt>
                <c:pt idx="1">
                  <c:v>2nd Qtr</c:v>
                </c:pt>
              </c:strCache>
            </c:strRef>
          </c:cat>
          <c:val>
            <c:numRef>
              <c:f>Sheet1!$B$2:$B$3</c:f>
              <c:numCache>
                <c:formatCode>General</c:formatCode>
                <c:ptCount val="2"/>
                <c:pt idx="0">
                  <c:v>9</c:v>
                </c:pt>
                <c:pt idx="1">
                  <c:v>1</c:v>
                </c:pt>
              </c:numCache>
            </c:numRef>
          </c:val>
          <c:extLst>
            <c:ext xmlns:c16="http://schemas.microsoft.com/office/drawing/2014/chart" uri="{C3380CC4-5D6E-409C-BE32-E72D297353CC}">
              <c16:uniqueId val="{00000004-43C5-43F5-8153-8CDA6B3C299A}"/>
            </c:ext>
          </c:extLst>
        </c:ser>
        <c:dLbls>
          <c:showLegendKey val="0"/>
          <c:showVal val="0"/>
          <c:showCatName val="0"/>
          <c:showSerName val="0"/>
          <c:showPercent val="0"/>
          <c:showBubbleSize val="0"/>
          <c:showLeaderLines val="1"/>
        </c:dLbls>
        <c:firstSliceAng val="0"/>
        <c:holeSize val="76"/>
      </c:doughnutChart>
      <c:spPr>
        <a:noFill/>
        <a:ln w="25388">
          <a:noFill/>
        </a:ln>
      </c:spPr>
    </c:plotArea>
    <c:plotVisOnly val="1"/>
    <c:dispBlanksAs val="zero"/>
    <c:showDLblsOverMax val="0"/>
  </c:chart>
  <c:spPr>
    <a:noFill/>
    <a:ln>
      <a:noFill/>
    </a:ln>
  </c:spPr>
  <c:txPr>
    <a:bodyPr/>
    <a:lstStyle/>
    <a:p>
      <a:pPr>
        <a:defRPr lang="zh-CN" sz="180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chemeClr val="accent2"/>
              </a:solidFill>
            </c:spPr>
            <c:extLst>
              <c:ext xmlns:c16="http://schemas.microsoft.com/office/drawing/2014/chart" uri="{C3380CC4-5D6E-409C-BE32-E72D297353CC}">
                <c16:uniqueId val="{00000001-7BB0-422E-908D-C0DD2F37AF2F}"/>
              </c:ext>
            </c:extLst>
          </c:dPt>
          <c:dPt>
            <c:idx val="1"/>
            <c:bubble3D val="0"/>
            <c:spPr>
              <a:solidFill>
                <a:schemeClr val="accent1"/>
              </a:solidFill>
            </c:spPr>
            <c:extLst>
              <c:ext xmlns:c16="http://schemas.microsoft.com/office/drawing/2014/chart" uri="{C3380CC4-5D6E-409C-BE32-E72D297353CC}">
                <c16:uniqueId val="{00000003-7BB0-422E-908D-C0DD2F37AF2F}"/>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7BB0-422E-908D-C0DD2F37AF2F}"/>
            </c:ext>
          </c:extLst>
        </c:ser>
        <c:dLbls>
          <c:showLegendKey val="0"/>
          <c:showVal val="0"/>
          <c:showCatName val="0"/>
          <c:showSerName val="0"/>
          <c:showPercent val="0"/>
          <c:showBubbleSize val="0"/>
          <c:showLeaderLines val="1"/>
        </c:dLbls>
        <c:firstSliceAng val="0"/>
        <c:holeSize val="76"/>
      </c:doughnutChart>
      <c:spPr>
        <a:noFill/>
        <a:ln w="25323">
          <a:noFill/>
        </a:ln>
      </c:spPr>
    </c:plotArea>
    <c:plotVisOnly val="1"/>
    <c:dispBlanksAs val="zero"/>
    <c:showDLblsOverMax val="0"/>
  </c:chart>
  <c:spPr>
    <a:noFill/>
    <a:ln>
      <a:noFill/>
    </a:ln>
  </c:spPr>
  <c:txPr>
    <a:bodyPr/>
    <a:lstStyle/>
    <a:p>
      <a:pPr>
        <a:defRPr lang="zh-CN" sz="1795"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chemeClr val="tx2"/>
              </a:solidFill>
            </c:spPr>
            <c:extLst>
              <c:ext xmlns:c16="http://schemas.microsoft.com/office/drawing/2014/chart" uri="{C3380CC4-5D6E-409C-BE32-E72D297353CC}">
                <c16:uniqueId val="{00000001-393B-430A-955A-426FB793F62E}"/>
              </c:ext>
            </c:extLst>
          </c:dPt>
          <c:dPt>
            <c:idx val="1"/>
            <c:bubble3D val="0"/>
            <c:spPr>
              <a:solidFill>
                <a:schemeClr val="bg2">
                  <a:lumMod val="90000"/>
                </a:schemeClr>
              </a:solidFill>
            </c:spPr>
            <c:extLst>
              <c:ext xmlns:c16="http://schemas.microsoft.com/office/drawing/2014/chart" uri="{C3380CC4-5D6E-409C-BE32-E72D297353CC}">
                <c16:uniqueId val="{00000003-393B-430A-955A-426FB793F62E}"/>
              </c:ext>
            </c:extLst>
          </c:dPt>
          <c:cat>
            <c:strRef>
              <c:f>Sheet1!$A$2:$A$3</c:f>
              <c:strCache>
                <c:ptCount val="2"/>
                <c:pt idx="0">
                  <c:v>1st Qtr</c:v>
                </c:pt>
                <c:pt idx="1">
                  <c:v>2nd Qtr</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393B-430A-955A-426FB793F62E}"/>
            </c:ext>
          </c:extLst>
        </c:ser>
        <c:dLbls>
          <c:showLegendKey val="0"/>
          <c:showVal val="0"/>
          <c:showCatName val="0"/>
          <c:showSerName val="0"/>
          <c:showPercent val="0"/>
          <c:showBubbleSize val="0"/>
          <c:showLeaderLines val="1"/>
        </c:dLbls>
        <c:firstSliceAng val="0"/>
        <c:holeSize val="76"/>
      </c:doughnutChart>
      <c:spPr>
        <a:noFill/>
        <a:ln w="25363">
          <a:noFill/>
        </a:ln>
      </c:spPr>
    </c:plotArea>
    <c:plotVisOnly val="1"/>
    <c:dispBlanksAs val="zero"/>
    <c:showDLblsOverMax val="0"/>
  </c:chart>
  <c:spPr>
    <a:noFill/>
    <a:ln>
      <a:noFill/>
    </a:ln>
  </c:spPr>
  <c:txPr>
    <a:bodyPr/>
    <a:lstStyle/>
    <a:p>
      <a:pPr>
        <a:defRPr lang="zh-CN" sz="1795"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2160" b="1" i="0" u="none" strike="noStrike" kern="1200" baseline="0">
                <a:solidFill>
                  <a:schemeClr val="tx1"/>
                </a:solidFill>
                <a:latin typeface="+mn-lt"/>
                <a:ea typeface="+mn-ea"/>
                <a:cs typeface="+mn-ea"/>
                <a:sym typeface="+mn-lt"/>
              </a:defRPr>
            </a:pPr>
            <a:r>
              <a:rPr lang="en-US" altLang="zh-CN" sz="2000" dirty="0">
                <a:solidFill>
                  <a:schemeClr val="bg2"/>
                </a:solidFill>
              </a:rPr>
              <a:t>Sales</a:t>
            </a:r>
            <a:endParaRPr lang="zh-CN" altLang="en-US" sz="2000" dirty="0">
              <a:solidFill>
                <a:schemeClr val="bg2"/>
              </a:solidFill>
            </a:endParaRPr>
          </a:p>
        </c:rich>
      </c:tx>
      <c:overlay val="0"/>
    </c:title>
    <c:autoTitleDeleted val="0"/>
    <c:plotArea>
      <c:layout/>
      <c:pieChart>
        <c:varyColors val="1"/>
        <c:ser>
          <c:idx val="0"/>
          <c:order val="0"/>
          <c:tx>
            <c:strRef>
              <c:f>Sheet1!$B$1</c:f>
              <c:strCache>
                <c:ptCount val="1"/>
                <c:pt idx="0">
                  <c:v>销售额</c:v>
                </c:pt>
              </c:strCache>
            </c:strRef>
          </c:tx>
          <c:dPt>
            <c:idx val="0"/>
            <c:bubble3D val="0"/>
            <c:spPr>
              <a:solidFill>
                <a:srgbClr val="FFC000"/>
              </a:solidFill>
            </c:spPr>
            <c:extLst>
              <c:ext xmlns:c16="http://schemas.microsoft.com/office/drawing/2014/chart" uri="{C3380CC4-5D6E-409C-BE32-E72D297353CC}">
                <c16:uniqueId val="{00000001-455A-4DFC-8457-99E9F24D2DA7}"/>
              </c:ext>
            </c:extLst>
          </c:dPt>
          <c:dPt>
            <c:idx val="1"/>
            <c:bubble3D val="0"/>
            <c:spPr>
              <a:solidFill>
                <a:srgbClr val="A80D1F"/>
              </a:solidFill>
            </c:spPr>
            <c:extLst>
              <c:ext xmlns:c16="http://schemas.microsoft.com/office/drawing/2014/chart" uri="{C3380CC4-5D6E-409C-BE32-E72D297353CC}">
                <c16:uniqueId val="{00000003-455A-4DFC-8457-99E9F24D2DA7}"/>
              </c:ext>
            </c:extLst>
          </c:dPt>
          <c:dPt>
            <c:idx val="2"/>
            <c:bubble3D val="0"/>
            <c:spPr>
              <a:solidFill>
                <a:srgbClr val="A80D1F">
                  <a:lumMod val="40000"/>
                  <a:lumOff val="60000"/>
                </a:srgbClr>
              </a:solidFill>
            </c:spPr>
            <c:extLst>
              <c:ext xmlns:c16="http://schemas.microsoft.com/office/drawing/2014/chart" uri="{C3380CC4-5D6E-409C-BE32-E72D297353CC}">
                <c16:uniqueId val="{00000005-455A-4DFC-8457-99E9F24D2DA7}"/>
              </c:ext>
            </c:extLst>
          </c:dPt>
          <c:cat>
            <c:strRef>
              <c:f>Sheet1!$A$2:$A$4</c:f>
              <c:strCache>
                <c:ptCount val="3"/>
                <c:pt idx="0">
                  <c:v>a</c:v>
                </c:pt>
                <c:pt idx="1">
                  <c:v>b</c:v>
                </c:pt>
                <c:pt idx="2">
                  <c:v>c</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455A-4DFC-8457-99E9F24D2DA7}"/>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lang="zh-CN" sz="1800">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52239-6C6F-472F-B175-F0FADCEE2BD3}" type="datetimeFigureOut">
              <a:rPr lang="en-US" smtClean="0"/>
              <a:t>1/5/2021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F5570-FE69-4FDF-99DA-8CDE436443CD}"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dirty="0"/>
              <a:t>https://liangliangtuwen.tmall.com</a:t>
            </a:r>
          </a:p>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2"/>
        </a:solidFill>
        <a:effectLst/>
      </p:bgPr>
    </p:bg>
    <p:spTree>
      <p:nvGrpSpPr>
        <p:cNvPr id="1" name=""/>
        <p:cNvGrpSpPr/>
        <p:nvPr/>
      </p:nvGrpSpPr>
      <p:grpSpPr>
        <a:xfrm>
          <a:off x="0" y="0"/>
          <a:ext cx="0" cy="0"/>
          <a:chOff x="0" y="0"/>
          <a:chExt cx="0" cy="0"/>
        </a:xfrm>
      </p:grpSpPr>
      <p:sp>
        <p:nvSpPr>
          <p:cNvPr id="8" name="图片占位符 2"/>
          <p:cNvSpPr>
            <a:spLocks noGrp="1"/>
          </p:cNvSpPr>
          <p:nvPr>
            <p:ph type="pic" sz="quarter" idx="12" hasCustomPrompt="1"/>
          </p:nvPr>
        </p:nvSpPr>
        <p:spPr>
          <a:xfrm>
            <a:off x="1052385" y="2067694"/>
            <a:ext cx="5895879" cy="1800200"/>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
        <p:nvSpPr>
          <p:cNvPr id="8" name="Text Placeholder 2"/>
          <p:cNvSpPr>
            <a:spLocks noGrp="1"/>
          </p:cNvSpPr>
          <p:nvPr>
            <p:ph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2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2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normAutofit/>
          </a:bodyPr>
          <a:lstStyle>
            <a:lvl1pPr>
              <a:defRPr sz="1200"/>
            </a:lvl1pPr>
            <a:lvl2pPr>
              <a:defRPr sz="1050"/>
            </a:lvl2pPr>
            <a:lvl3pPr>
              <a:defRPr sz="900"/>
            </a:lvl3pPr>
            <a:lvl4pPr>
              <a:defRPr sz="825"/>
            </a:lvl4pPr>
            <a:lvl5pPr>
              <a:defRPr sz="825"/>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0D5614-B734-4280-8F57-1D4947433C9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0D5614-B734-4280-8F57-1D4947433C97}" type="slidenum">
              <a:rPr lang="en-US" smtClean="0"/>
              <a:t>‹#›</a:t>
            </a:fld>
            <a:endParaRPr lang="en-US" dirty="0"/>
          </a:p>
        </p:txBody>
      </p:sp>
      <p:sp>
        <p:nvSpPr>
          <p:cNvPr id="6" name="TextBox 5"/>
          <p:cNvSpPr txBox="1"/>
          <p:nvPr userDrawn="1"/>
        </p:nvSpPr>
        <p:spPr>
          <a:xfrm>
            <a:off x="467546" y="1203598"/>
            <a:ext cx="184731" cy="300082"/>
          </a:xfrm>
          <a:prstGeom prst="rect">
            <a:avLst/>
          </a:prstGeom>
          <a:noFill/>
        </p:spPr>
        <p:txBody>
          <a:bodyPr wrap="none" rtlCol="0">
            <a:spAutoFit/>
          </a:bodyPr>
          <a:lstStyle/>
          <a:p>
            <a:endParaRPr lang="en-US" sz="135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normAutofit/>
          </a:bodyPr>
          <a:lstStyle>
            <a:lvl1pPr>
              <a:defRPr sz="1350"/>
            </a:lvl1pPr>
            <a:lvl2pPr>
              <a:defRPr sz="1200"/>
            </a:lvl2pPr>
            <a:lvl3pPr>
              <a:defRPr sz="1050"/>
            </a:lvl3pPr>
            <a:lvl4pPr>
              <a:defRPr sz="900"/>
            </a:lvl4pPr>
            <a:lvl5pPr>
              <a:defRPr sz="9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F42ADB-7D30-4CDA-A166-333DE990463F}" type="datetimeFigureOut">
              <a:rPr lang="en-US" smtClean="0"/>
              <a:t>1/5/2021</a:t>
            </a:fld>
            <a:endParaRPr lang="en-US" dirty="0"/>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B10D5614-B734-4280-8F57-1D4947433C9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2"/>
        </a:solidFill>
        <a:effectLst/>
      </p:bgPr>
    </p:bg>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3500"/>
          </a:xfrm>
        </p:spPr>
        <p:txBody>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9" name="图片占位符 2"/>
          <p:cNvSpPr>
            <a:spLocks noGrp="1"/>
          </p:cNvSpPr>
          <p:nvPr>
            <p:ph type="pic" sz="quarter" idx="13" hasCustomPrompt="1"/>
          </p:nvPr>
        </p:nvSpPr>
        <p:spPr>
          <a:xfrm>
            <a:off x="6385186" y="2355727"/>
            <a:ext cx="1882885" cy="1028250"/>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
        <p:nvSpPr>
          <p:cNvPr id="8" name="图片占位符 2"/>
          <p:cNvSpPr>
            <a:spLocks noGrp="1"/>
          </p:cNvSpPr>
          <p:nvPr>
            <p:ph type="pic" sz="quarter" idx="12" hasCustomPrompt="1"/>
          </p:nvPr>
        </p:nvSpPr>
        <p:spPr>
          <a:xfrm>
            <a:off x="3672095" y="2355727"/>
            <a:ext cx="1882885" cy="1028250"/>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
        <p:nvSpPr>
          <p:cNvPr id="3" name="图片占位符 2"/>
          <p:cNvSpPr>
            <a:spLocks noGrp="1"/>
          </p:cNvSpPr>
          <p:nvPr>
            <p:ph type="pic" sz="quarter" idx="10" hasCustomPrompt="1"/>
          </p:nvPr>
        </p:nvSpPr>
        <p:spPr>
          <a:xfrm>
            <a:off x="951756" y="2355727"/>
            <a:ext cx="1882885" cy="1028250"/>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2"/>
        </a:solidFill>
        <a:effectLst/>
      </p:bgPr>
    </p:bg>
    <p:spTree>
      <p:nvGrpSpPr>
        <p:cNvPr id="1" name=""/>
        <p:cNvGrpSpPr/>
        <p:nvPr/>
      </p:nvGrpSpPr>
      <p:grpSpPr>
        <a:xfrm>
          <a:off x="0" y="0"/>
          <a:ext cx="0" cy="0"/>
          <a:chOff x="0" y="0"/>
          <a:chExt cx="0" cy="0"/>
        </a:xfrm>
      </p:grpSpPr>
      <p:sp>
        <p:nvSpPr>
          <p:cNvPr id="9" name="图片占位符 2"/>
          <p:cNvSpPr>
            <a:spLocks noGrp="1"/>
          </p:cNvSpPr>
          <p:nvPr>
            <p:ph type="pic" sz="quarter" idx="13" hasCustomPrompt="1"/>
          </p:nvPr>
        </p:nvSpPr>
        <p:spPr>
          <a:xfrm>
            <a:off x="0" y="0"/>
            <a:ext cx="4557011" cy="5143500"/>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2"/>
        </a:solidFill>
        <a:effectLst/>
      </p:bgPr>
    </p:bg>
    <p:spTree>
      <p:nvGrpSpPr>
        <p:cNvPr id="1" name=""/>
        <p:cNvGrpSpPr/>
        <p:nvPr/>
      </p:nvGrpSpPr>
      <p:grpSpPr>
        <a:xfrm>
          <a:off x="0" y="0"/>
          <a:ext cx="0" cy="0"/>
          <a:chOff x="0" y="0"/>
          <a:chExt cx="0" cy="0"/>
        </a:xfrm>
      </p:grpSpPr>
      <p:sp>
        <p:nvSpPr>
          <p:cNvPr id="9" name="图片占位符 2"/>
          <p:cNvSpPr>
            <a:spLocks noGrp="1"/>
          </p:cNvSpPr>
          <p:nvPr>
            <p:ph type="pic" sz="quarter" idx="13" hasCustomPrompt="1"/>
          </p:nvPr>
        </p:nvSpPr>
        <p:spPr>
          <a:xfrm>
            <a:off x="971600" y="0"/>
            <a:ext cx="3585410" cy="4011910"/>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2"/>
        </a:solidFill>
        <a:effectLst/>
      </p:bgPr>
    </p:bg>
    <p:spTree>
      <p:nvGrpSpPr>
        <p:cNvPr id="1" name=""/>
        <p:cNvGrpSpPr/>
        <p:nvPr/>
      </p:nvGrpSpPr>
      <p:grpSpPr>
        <a:xfrm>
          <a:off x="0" y="0"/>
          <a:ext cx="0" cy="0"/>
          <a:chOff x="0" y="0"/>
          <a:chExt cx="0" cy="0"/>
        </a:xfrm>
      </p:grpSpPr>
      <p:sp>
        <p:nvSpPr>
          <p:cNvPr id="9" name="图片占位符 2"/>
          <p:cNvSpPr>
            <a:spLocks noGrp="1"/>
          </p:cNvSpPr>
          <p:nvPr>
            <p:ph type="pic" sz="quarter" idx="13" hasCustomPrompt="1"/>
          </p:nvPr>
        </p:nvSpPr>
        <p:spPr>
          <a:xfrm>
            <a:off x="6870587" y="3776284"/>
            <a:ext cx="2273413" cy="1367216"/>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
        <p:nvSpPr>
          <p:cNvPr id="8" name="图片占位符 2"/>
          <p:cNvSpPr>
            <a:spLocks noGrp="1"/>
          </p:cNvSpPr>
          <p:nvPr>
            <p:ph type="pic" sz="quarter" idx="12" hasCustomPrompt="1"/>
          </p:nvPr>
        </p:nvSpPr>
        <p:spPr>
          <a:xfrm>
            <a:off x="4575385" y="2398931"/>
            <a:ext cx="2295202" cy="1366746"/>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
        <p:nvSpPr>
          <p:cNvPr id="11" name="图片占位符 2"/>
          <p:cNvSpPr>
            <a:spLocks noGrp="1"/>
          </p:cNvSpPr>
          <p:nvPr>
            <p:ph type="pic" sz="quarter" idx="14" hasCustomPrompt="1"/>
          </p:nvPr>
        </p:nvSpPr>
        <p:spPr>
          <a:xfrm>
            <a:off x="2265727" y="3786892"/>
            <a:ext cx="2295202" cy="1366746"/>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
        <p:nvSpPr>
          <p:cNvPr id="3" name="图片占位符 2"/>
          <p:cNvSpPr>
            <a:spLocks noGrp="1"/>
          </p:cNvSpPr>
          <p:nvPr>
            <p:ph type="pic" sz="quarter" idx="10" hasCustomPrompt="1"/>
          </p:nvPr>
        </p:nvSpPr>
        <p:spPr>
          <a:xfrm>
            <a:off x="0" y="2410907"/>
            <a:ext cx="2273413" cy="1365377"/>
          </a:xfrm>
        </p:spPr>
        <p:txBody>
          <a:bodyPr>
            <a:normAutofit/>
          </a:bodyPr>
          <a:lstStyle>
            <a:lvl1pPr marL="0" indent="0">
              <a:buNone/>
              <a:defRPr sz="1500" b="1">
                <a:solidFill>
                  <a:schemeClr val="bg2">
                    <a:lumMod val="25000"/>
                  </a:schemeClr>
                </a:solidFill>
              </a:defRPr>
            </a:lvl1pPr>
          </a:lstStyle>
          <a:p>
            <a:r>
              <a:rPr lang="en-US" altLang="zh-CN" dirty="0"/>
              <a:t>Photo</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F42ADB-7D30-4CDA-A166-333DE990463F}" type="datetimeFigureOut">
              <a:rPr lang="en-US" smtClean="0"/>
              <a:t>1/5/2021</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0D5614-B734-4280-8F57-1D4947433C9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latinLnBrk="0" hangingPunct="1">
        <a:spcBef>
          <a:spcPct val="0"/>
        </a:spcBef>
        <a:buNone/>
        <a:defRPr sz="2400" b="0" kern="1200">
          <a:solidFill>
            <a:schemeClr val="tx1">
              <a:lumMod val="65000"/>
              <a:lumOff val="35000"/>
            </a:schemeClr>
          </a:solidFill>
          <a:latin typeface="Source Sans Pro Light"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900" kern="1200">
          <a:solidFill>
            <a:schemeClr val="bg1">
              <a:lumMod val="65000"/>
            </a:schemeClr>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825" kern="1200">
          <a:solidFill>
            <a:schemeClr val="bg1">
              <a:lumMod val="65000"/>
            </a:schemeClr>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790" kern="1200">
          <a:solidFill>
            <a:schemeClr val="bg1">
              <a:lumMod val="65000"/>
            </a:schemeClr>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790" kern="1200">
          <a:solidFill>
            <a:schemeClr val="bg1">
              <a:lumMod val="6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986" b="7986"/>
          <a:stretch>
            <a:fillRect/>
          </a:stretch>
        </p:blipFill>
        <p:spPr/>
      </p:pic>
      <p:sp>
        <p:nvSpPr>
          <p:cNvPr id="8" name="Rectangle 29"/>
          <p:cNvSpPr/>
          <p:nvPr/>
        </p:nvSpPr>
        <p:spPr>
          <a:xfrm>
            <a:off x="0" y="0"/>
            <a:ext cx="9164396" cy="5143500"/>
          </a:xfrm>
          <a:prstGeom prst="rect">
            <a:avLst/>
          </a:prstGeom>
          <a:solidFill>
            <a:schemeClr val="tx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Content Placeholder 2"/>
          <p:cNvSpPr txBox="1"/>
          <p:nvPr/>
        </p:nvSpPr>
        <p:spPr>
          <a:xfrm>
            <a:off x="2176351" y="4162894"/>
            <a:ext cx="4811694" cy="49708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2"/>
                </a:solidFill>
                <a:cs typeface="+mn-ea"/>
                <a:sym typeface="+mn-lt"/>
              </a:rPr>
              <a:t>Lorem ipsum dolor sit amet, consectetur </a:t>
            </a:r>
            <a:r>
              <a:rPr lang="en-US" sz="1200" dirty="0" err="1">
                <a:solidFill>
                  <a:schemeClr val="bg2"/>
                </a:solidFill>
                <a:cs typeface="+mn-ea"/>
                <a:sym typeface="+mn-lt"/>
              </a:rPr>
              <a:t>adipiscing</a:t>
            </a:r>
            <a:r>
              <a:rPr lang="en-US" sz="1200" dirty="0">
                <a:solidFill>
                  <a:schemeClr val="bg2"/>
                </a:solidFill>
                <a:cs typeface="+mn-ea"/>
                <a:sym typeface="+mn-lt"/>
              </a:rPr>
              <a:t> </a:t>
            </a:r>
            <a:r>
              <a:rPr lang="en-US" sz="1200" dirty="0" err="1">
                <a:solidFill>
                  <a:schemeClr val="bg2"/>
                </a:solidFill>
                <a:cs typeface="+mn-ea"/>
                <a:sym typeface="+mn-lt"/>
              </a:rPr>
              <a:t>elit</a:t>
            </a:r>
            <a:r>
              <a:rPr lang="en-US" altLang="zh-CN" sz="1200" dirty="0" err="1">
                <a:solidFill>
                  <a:schemeClr val="bg2"/>
                </a:solidFill>
                <a:cs typeface="+mn-ea"/>
                <a:sym typeface="+mn-lt"/>
              </a:rPr>
              <a:t>te</a:t>
            </a:r>
            <a:r>
              <a:rPr lang="en-US" sz="1200" dirty="0">
                <a:solidFill>
                  <a:schemeClr val="bg2"/>
                </a:solidFill>
                <a:cs typeface="+mn-ea"/>
                <a:sym typeface="+mn-lt"/>
              </a:rPr>
              <a:t>. </a:t>
            </a:r>
          </a:p>
        </p:txBody>
      </p:sp>
      <p:sp>
        <p:nvSpPr>
          <p:cNvPr id="15" name="矩形 14"/>
          <p:cNvSpPr/>
          <p:nvPr/>
        </p:nvSpPr>
        <p:spPr>
          <a:xfrm>
            <a:off x="1495837" y="903396"/>
            <a:ext cx="6152325" cy="1862048"/>
          </a:xfrm>
          <a:prstGeom prst="rect">
            <a:avLst/>
          </a:prstGeom>
        </p:spPr>
        <p:txBody>
          <a:bodyPr wrap="none">
            <a:spAutoFit/>
          </a:bodyPr>
          <a:lstStyle/>
          <a:p>
            <a:r>
              <a:rPr lang="en-US" altLang="zh-CN" sz="11500" b="1" dirty="0">
                <a:solidFill>
                  <a:srgbClr val="FF0000"/>
                </a:solidFill>
                <a:cs typeface="+mn-ea"/>
                <a:sym typeface="+mn-lt"/>
              </a:rPr>
              <a:t>REPORT</a:t>
            </a:r>
            <a:endParaRPr lang="zh-CN" altLang="en-US" dirty="0">
              <a:solidFill>
                <a:srgbClr val="FF0000"/>
              </a:solidFill>
              <a:cs typeface="+mn-ea"/>
              <a:sym typeface="+mn-lt"/>
            </a:endParaRPr>
          </a:p>
        </p:txBody>
      </p:sp>
      <p:sp>
        <p:nvSpPr>
          <p:cNvPr id="16" name="Title 13"/>
          <p:cNvSpPr txBox="1"/>
          <p:nvPr/>
        </p:nvSpPr>
        <p:spPr>
          <a:xfrm>
            <a:off x="3286320" y="3585803"/>
            <a:ext cx="2417293"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2800" b="1" dirty="0" err="1">
                <a:solidFill>
                  <a:schemeClr val="bg2">
                    <a:lumMod val="95000"/>
                  </a:schemeClr>
                </a:solidFill>
                <a:latin typeface="+mn-lt"/>
                <a:ea typeface="+mn-ea"/>
                <a:cs typeface="+mn-ea"/>
                <a:sym typeface="+mn-lt"/>
              </a:rPr>
              <a:t>xxxx</a:t>
            </a:r>
            <a:endParaRPr lang="en-US" sz="2800" b="1" dirty="0">
              <a:solidFill>
                <a:schemeClr val="bg2">
                  <a:lumMod val="95000"/>
                </a:schemeClr>
              </a:solidFill>
              <a:latin typeface="+mn-lt"/>
              <a:ea typeface="+mn-ea"/>
              <a:cs typeface="+mn-ea"/>
              <a:sym typeface="+mn-lt"/>
            </a:endParaRPr>
          </a:p>
        </p:txBody>
      </p:sp>
      <p:sp>
        <p:nvSpPr>
          <p:cNvPr id="9" name="椭圆 8"/>
          <p:cNvSpPr/>
          <p:nvPr/>
        </p:nvSpPr>
        <p:spPr>
          <a:xfrm>
            <a:off x="3882173" y="3075806"/>
            <a:ext cx="144016" cy="1440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144640" y="3075806"/>
            <a:ext cx="144016" cy="1440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407107" y="3075806"/>
            <a:ext cx="144016" cy="1440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69574" y="3075806"/>
            <a:ext cx="144016" cy="1440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932040" y="3075806"/>
            <a:ext cx="144016" cy="144016"/>
          </a:xfrm>
          <a:prstGeom prst="ellipse">
            <a:avLst/>
          </a:prstGeom>
          <a:solidFill>
            <a:srgbClr val="ECB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1573230" y="903396"/>
            <a:ext cx="604677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573230" y="2613663"/>
            <a:ext cx="604677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0584" b="10584"/>
          <a:stretch>
            <a:fillRect/>
          </a:stretch>
        </p:blipFill>
        <p:spPr/>
      </p:pic>
      <p:sp>
        <p:nvSpPr>
          <p:cNvPr id="8" name="Rectangle 29"/>
          <p:cNvSpPr/>
          <p:nvPr/>
        </p:nvSpPr>
        <p:spPr>
          <a:xfrm>
            <a:off x="0" y="0"/>
            <a:ext cx="9164396" cy="5143500"/>
          </a:xfrm>
          <a:prstGeom prst="rect">
            <a:avLst/>
          </a:prstGeom>
          <a:solidFill>
            <a:schemeClr val="tx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3" name="Content Placeholder 2"/>
          <p:cNvSpPr txBox="1"/>
          <p:nvPr/>
        </p:nvSpPr>
        <p:spPr>
          <a:xfrm>
            <a:off x="971600" y="2885140"/>
            <a:ext cx="7200800" cy="79760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dirty="0">
                <a:solidFill>
                  <a:schemeClr val="bg2">
                    <a:lumMod val="95000"/>
                  </a:schemeClr>
                </a:solidFill>
                <a:cs typeface="+mn-ea"/>
                <a:sym typeface="+mn-lt"/>
              </a:rPr>
              <a:t>Lorem ipsum dolor sit amet, consectetur adipiscing elit. Curabitur elementum posuere pretium. Quisque nibh dolor, dignissim ac dignissim ut, luctus ac urna. Aliquam aliquet non massa quis tincidunt. Mauris ullamcorper justo </a:t>
            </a:r>
            <a:r>
              <a:rPr lang="en-US" sz="1000" dirty="0" err="1">
                <a:solidFill>
                  <a:schemeClr val="bg2">
                    <a:lumMod val="95000"/>
                  </a:schemeClr>
                </a:solidFill>
                <a:cs typeface="+mn-ea"/>
                <a:sym typeface="+mn-lt"/>
              </a:rPr>
              <a:t>tristique</a:t>
            </a:r>
            <a:r>
              <a:rPr lang="en-US" sz="1000" dirty="0">
                <a:solidFill>
                  <a:schemeClr val="bg2">
                    <a:lumMod val="95000"/>
                  </a:schemeClr>
                </a:solidFill>
                <a:cs typeface="+mn-ea"/>
                <a:sym typeface="+mn-lt"/>
              </a:rPr>
              <a:t> dui</a:t>
            </a:r>
          </a:p>
        </p:txBody>
      </p:sp>
      <p:sp>
        <p:nvSpPr>
          <p:cNvPr id="6" name="Freeform 6"/>
          <p:cNvSpPr>
            <a:spLocks noEditPoints="1"/>
          </p:cNvSpPr>
          <p:nvPr/>
        </p:nvSpPr>
        <p:spPr bwMode="auto">
          <a:xfrm>
            <a:off x="4225141" y="1419622"/>
            <a:ext cx="362891" cy="37202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cxnSp>
        <p:nvCxnSpPr>
          <p:cNvPr id="5" name="直接连接符 4"/>
          <p:cNvCxnSpPr/>
          <p:nvPr/>
        </p:nvCxnSpPr>
        <p:spPr>
          <a:xfrm>
            <a:off x="1638300" y="2583439"/>
            <a:ext cx="357378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788024" y="1605634"/>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3963678" y="1605634"/>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圆角矩形 1"/>
          <p:cNvSpPr/>
          <p:nvPr/>
        </p:nvSpPr>
        <p:spPr>
          <a:xfrm>
            <a:off x="5292080" y="2066193"/>
            <a:ext cx="2232248" cy="505557"/>
          </a:xfrm>
          <a:prstGeom prst="roundRect">
            <a:avLst>
              <a:gd name="adj" fmla="val 50000"/>
            </a:avLst>
          </a:prstGeom>
          <a:solidFill>
            <a:srgbClr val="ECB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Title 13"/>
          <p:cNvSpPr txBox="1"/>
          <p:nvPr/>
        </p:nvSpPr>
        <p:spPr>
          <a:xfrm>
            <a:off x="1511660" y="2045714"/>
            <a:ext cx="6084676"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b="1" dirty="0">
                <a:solidFill>
                  <a:schemeClr val="bg2">
                    <a:lumMod val="95000"/>
                  </a:schemeClr>
                </a:solidFill>
                <a:latin typeface="+mn-lt"/>
                <a:ea typeface="+mn-ea"/>
                <a:cs typeface="+mn-ea"/>
                <a:sym typeface="+mn-lt"/>
              </a:rPr>
              <a:t>T</a:t>
            </a:r>
            <a:r>
              <a:rPr lang="en-US" altLang="zh-CN" b="1" dirty="0">
                <a:solidFill>
                  <a:schemeClr val="bg2">
                    <a:lumMod val="95000"/>
                  </a:schemeClr>
                </a:solidFill>
                <a:latin typeface="+mn-lt"/>
                <a:ea typeface="+mn-ea"/>
                <a:cs typeface="+mn-ea"/>
                <a:sym typeface="+mn-lt"/>
              </a:rPr>
              <a:t>EXT TITLE HERE  </a:t>
            </a:r>
            <a:r>
              <a:rPr lang="en-US" altLang="zh-CN" sz="2800" b="1" dirty="0">
                <a:solidFill>
                  <a:schemeClr val="tx2"/>
                </a:solidFill>
                <a:latin typeface="+mn-lt"/>
                <a:ea typeface="+mn-ea"/>
                <a:cs typeface="+mn-ea"/>
                <a:sym typeface="+mn-lt"/>
              </a:rPr>
              <a:t>EMPLASIZE</a:t>
            </a:r>
            <a:endParaRPr lang="en-US" b="1" dirty="0">
              <a:solidFill>
                <a:schemeClr val="tx2"/>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矩形 18"/>
          <p:cNvSpPr/>
          <p:nvPr/>
        </p:nvSpPr>
        <p:spPr>
          <a:xfrm>
            <a:off x="1232488" y="627534"/>
            <a:ext cx="2376264" cy="2808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8" name="直接连接符 77"/>
          <p:cNvCxnSpPr/>
          <p:nvPr/>
        </p:nvCxnSpPr>
        <p:spPr>
          <a:xfrm>
            <a:off x="1674728" y="3049794"/>
            <a:ext cx="15766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842641" y="691657"/>
            <a:ext cx="1083951" cy="1862048"/>
          </a:xfrm>
          <a:prstGeom prst="rect">
            <a:avLst/>
          </a:prstGeom>
        </p:spPr>
        <p:txBody>
          <a:bodyPr wrap="none">
            <a:spAutoFit/>
          </a:bodyPr>
          <a:lstStyle/>
          <a:p>
            <a:r>
              <a:rPr lang="en-US" altLang="zh-CN" sz="11500" b="1" dirty="0">
                <a:solidFill>
                  <a:schemeClr val="accent1"/>
                </a:solidFill>
                <a:cs typeface="+mn-ea"/>
                <a:sym typeface="+mn-lt"/>
              </a:rPr>
              <a:t>3</a:t>
            </a:r>
            <a:endParaRPr lang="zh-CN" altLang="en-US" dirty="0">
              <a:solidFill>
                <a:schemeClr val="accent1"/>
              </a:solidFill>
              <a:cs typeface="+mn-ea"/>
              <a:sym typeface="+mn-lt"/>
            </a:endParaRPr>
          </a:p>
        </p:txBody>
      </p:sp>
      <p:sp>
        <p:nvSpPr>
          <p:cNvPr id="18" name="Title 13"/>
          <p:cNvSpPr txBox="1"/>
          <p:nvPr/>
        </p:nvSpPr>
        <p:spPr>
          <a:xfrm>
            <a:off x="1361716" y="2491652"/>
            <a:ext cx="2202673"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b="1" dirty="0">
                <a:solidFill>
                  <a:schemeClr val="bg1"/>
                </a:solidFill>
                <a:latin typeface="+mn-lt"/>
                <a:ea typeface="+mn-ea"/>
                <a:cs typeface="+mn-ea"/>
                <a:sym typeface="+mn-lt"/>
              </a:rPr>
              <a:t>PART THREE</a:t>
            </a:r>
          </a:p>
        </p:txBody>
      </p:sp>
      <p:sp>
        <p:nvSpPr>
          <p:cNvPr id="20" name="乘号 19"/>
          <p:cNvSpPr/>
          <p:nvPr/>
        </p:nvSpPr>
        <p:spPr>
          <a:xfrm>
            <a:off x="2087078"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乘号 25"/>
          <p:cNvSpPr/>
          <p:nvPr/>
        </p:nvSpPr>
        <p:spPr>
          <a:xfrm>
            <a:off x="2353260"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乘号 39"/>
          <p:cNvSpPr/>
          <p:nvPr/>
        </p:nvSpPr>
        <p:spPr>
          <a:xfrm>
            <a:off x="2619442"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Content Placeholder 2"/>
          <p:cNvSpPr txBox="1"/>
          <p:nvPr/>
        </p:nvSpPr>
        <p:spPr>
          <a:xfrm>
            <a:off x="4644008" y="2610020"/>
            <a:ext cx="3767547" cy="102218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chemeClr val="bg2">
                    <a:lumMod val="95000"/>
                  </a:schemeClr>
                </a:solidFill>
                <a:cs typeface="+mn-ea"/>
                <a:sym typeface="+mn-lt"/>
              </a:rPr>
              <a:t>Lorem ipsum dolor sit amet, consectetur adipiscing elit. Curabitur elementum posuere pretium. Quisque nibh dolor, dignissim ac dignissim ut, luctus ac urna. Aliquam aliquet non massa quis tincidunt. </a:t>
            </a:r>
            <a:r>
              <a:rPr lang="en-US" sz="1200" dirty="0" err="1">
                <a:solidFill>
                  <a:schemeClr val="bg2">
                    <a:lumMod val="95000"/>
                  </a:schemeClr>
                </a:solidFill>
                <a:cs typeface="+mn-ea"/>
                <a:sym typeface="+mn-lt"/>
              </a:rPr>
              <a:t>Mauris</a:t>
            </a:r>
            <a:r>
              <a:rPr lang="en-US" altLang="zh-CN" sz="1200" dirty="0">
                <a:solidFill>
                  <a:schemeClr val="bg2">
                    <a:lumMod val="95000"/>
                  </a:schemeClr>
                </a:solidFill>
                <a:cs typeface="+mn-ea"/>
                <a:sym typeface="+mn-lt"/>
              </a:rPr>
              <a:t>. </a:t>
            </a:r>
          </a:p>
        </p:txBody>
      </p:sp>
      <p:cxnSp>
        <p:nvCxnSpPr>
          <p:cNvPr id="3" name="直接连接符 2"/>
          <p:cNvCxnSpPr/>
          <p:nvPr/>
        </p:nvCxnSpPr>
        <p:spPr>
          <a:xfrm>
            <a:off x="4523123" y="2666082"/>
            <a:ext cx="0" cy="2477418"/>
          </a:xfrm>
          <a:prstGeom prst="line">
            <a:avLst/>
          </a:prstGeom>
          <a:ln>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p:nvPr/>
        </p:nvSpPr>
        <p:spPr>
          <a:xfrm>
            <a:off x="706123" y="4155926"/>
            <a:ext cx="1642904" cy="34609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50" dirty="0">
                <a:solidFill>
                  <a:schemeClr val="tx2"/>
                </a:solidFill>
                <a:cs typeface="+mn-ea"/>
                <a:sym typeface="+mn-lt"/>
              </a:rPr>
              <a:t>Lorem ipsum dolor sit</a:t>
            </a:r>
          </a:p>
        </p:txBody>
      </p:sp>
      <p:sp>
        <p:nvSpPr>
          <p:cNvPr id="32" name="Content Placeholder 2"/>
          <p:cNvSpPr txBox="1"/>
          <p:nvPr/>
        </p:nvSpPr>
        <p:spPr>
          <a:xfrm>
            <a:off x="1064295" y="3832140"/>
            <a:ext cx="926562" cy="244151"/>
          </a:xfrm>
          <a:prstGeom prst="rect">
            <a:avLst/>
          </a:prstGeom>
          <a:solidFill>
            <a:srgbClr val="ECBD0C"/>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2"/>
                </a:solidFill>
                <a:cs typeface="+mn-ea"/>
                <a:sym typeface="+mn-lt"/>
              </a:rPr>
              <a:t>TEXT HERE</a:t>
            </a:r>
          </a:p>
        </p:txBody>
      </p:sp>
      <p:graphicFrame>
        <p:nvGraphicFramePr>
          <p:cNvPr id="34" name="Chart 5"/>
          <p:cNvGraphicFramePr>
            <a:graphicFrameLocks noChangeAspect="1"/>
          </p:cNvGraphicFramePr>
          <p:nvPr/>
        </p:nvGraphicFramePr>
        <p:xfrm>
          <a:off x="4873117" y="1642551"/>
          <a:ext cx="1575014" cy="1697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Chart 8"/>
          <p:cNvGraphicFramePr/>
          <p:nvPr/>
        </p:nvGraphicFramePr>
        <p:xfrm>
          <a:off x="751302" y="1543475"/>
          <a:ext cx="1580418" cy="1938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6"/>
          <p:cNvGraphicFramePr/>
          <p:nvPr/>
        </p:nvGraphicFramePr>
        <p:xfrm>
          <a:off x="2815060" y="1643271"/>
          <a:ext cx="1574717" cy="16959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
          <p:cNvGraphicFramePr>
            <a:graphicFrameLocks noChangeAspect="1"/>
          </p:cNvGraphicFramePr>
          <p:nvPr/>
        </p:nvGraphicFramePr>
        <p:xfrm>
          <a:off x="6931472" y="1642761"/>
          <a:ext cx="1575014" cy="1697214"/>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 Box 7"/>
          <p:cNvSpPr txBox="1">
            <a:spLocks noChangeArrowheads="1"/>
          </p:cNvSpPr>
          <p:nvPr/>
        </p:nvSpPr>
        <p:spPr bwMode="auto">
          <a:xfrm>
            <a:off x="5412941" y="2322472"/>
            <a:ext cx="500266" cy="311624"/>
          </a:xfrm>
          <a:prstGeom prst="rect">
            <a:avLst/>
          </a:prstGeom>
          <a:noFill/>
          <a:ln w="9525">
            <a:noFill/>
            <a:miter lim="800000"/>
          </a:ln>
        </p:spPr>
        <p:txBody>
          <a:bodyPr wrap="none" lIns="34290" tIns="17145" rIns="34290" bIns="17145">
            <a:spAutoFit/>
          </a:bodyPr>
          <a:lstStyle/>
          <a:p>
            <a:pPr algn="ctr" defTabSz="815975">
              <a:defRPr/>
            </a:pPr>
            <a:r>
              <a:rPr lang="en-CA" spc="-113" dirty="0">
                <a:solidFill>
                  <a:schemeClr val="tx1">
                    <a:lumMod val="75000"/>
                  </a:schemeClr>
                </a:solidFill>
                <a:cs typeface="+mn-ea"/>
                <a:sym typeface="+mn-lt"/>
              </a:rPr>
              <a:t>80%</a:t>
            </a:r>
          </a:p>
        </p:txBody>
      </p:sp>
      <p:sp>
        <p:nvSpPr>
          <p:cNvPr id="39" name="Text Box 7"/>
          <p:cNvSpPr txBox="1">
            <a:spLocks noChangeArrowheads="1"/>
          </p:cNvSpPr>
          <p:nvPr/>
        </p:nvSpPr>
        <p:spPr bwMode="auto">
          <a:xfrm>
            <a:off x="7472516" y="2322472"/>
            <a:ext cx="500266" cy="311624"/>
          </a:xfrm>
          <a:prstGeom prst="rect">
            <a:avLst/>
          </a:prstGeom>
          <a:noFill/>
          <a:ln w="9525">
            <a:noFill/>
            <a:miter lim="800000"/>
          </a:ln>
        </p:spPr>
        <p:txBody>
          <a:bodyPr wrap="none" lIns="34290" tIns="17145" rIns="34290" bIns="17145">
            <a:spAutoFit/>
          </a:bodyPr>
          <a:lstStyle/>
          <a:p>
            <a:pPr algn="ctr" defTabSz="815975">
              <a:defRPr/>
            </a:pPr>
            <a:r>
              <a:rPr lang="en-CA" spc="-113" dirty="0">
                <a:solidFill>
                  <a:schemeClr val="tx1">
                    <a:lumMod val="75000"/>
                  </a:schemeClr>
                </a:solidFill>
                <a:cs typeface="+mn-ea"/>
                <a:sym typeface="+mn-lt"/>
              </a:rPr>
              <a:t>42%</a:t>
            </a:r>
          </a:p>
        </p:txBody>
      </p:sp>
      <p:sp>
        <p:nvSpPr>
          <p:cNvPr id="40" name="Text Box 7"/>
          <p:cNvSpPr txBox="1">
            <a:spLocks noChangeArrowheads="1"/>
          </p:cNvSpPr>
          <p:nvPr/>
        </p:nvSpPr>
        <p:spPr bwMode="auto">
          <a:xfrm>
            <a:off x="3353365" y="2322472"/>
            <a:ext cx="500266" cy="311624"/>
          </a:xfrm>
          <a:prstGeom prst="rect">
            <a:avLst/>
          </a:prstGeom>
          <a:noFill/>
          <a:ln w="9525">
            <a:noFill/>
            <a:miter lim="800000"/>
          </a:ln>
        </p:spPr>
        <p:txBody>
          <a:bodyPr wrap="none" lIns="34290" tIns="17145" rIns="34290" bIns="17145">
            <a:spAutoFit/>
          </a:bodyPr>
          <a:lstStyle/>
          <a:p>
            <a:pPr algn="ctr" defTabSz="815975">
              <a:defRPr/>
            </a:pPr>
            <a:r>
              <a:rPr lang="en-CA" spc="-113" dirty="0">
                <a:solidFill>
                  <a:schemeClr val="tx1">
                    <a:lumMod val="75000"/>
                  </a:schemeClr>
                </a:solidFill>
                <a:cs typeface="+mn-ea"/>
                <a:sym typeface="+mn-lt"/>
              </a:rPr>
              <a:t>90%</a:t>
            </a:r>
          </a:p>
        </p:txBody>
      </p:sp>
      <p:sp>
        <p:nvSpPr>
          <p:cNvPr id="41" name="Text Box 7"/>
          <p:cNvSpPr txBox="1">
            <a:spLocks noChangeArrowheads="1"/>
          </p:cNvSpPr>
          <p:nvPr/>
        </p:nvSpPr>
        <p:spPr bwMode="auto">
          <a:xfrm>
            <a:off x="1259632" y="2355726"/>
            <a:ext cx="534423" cy="311624"/>
          </a:xfrm>
          <a:prstGeom prst="rect">
            <a:avLst/>
          </a:prstGeom>
          <a:noFill/>
          <a:ln w="9525">
            <a:noFill/>
            <a:miter lim="800000"/>
          </a:ln>
        </p:spPr>
        <p:txBody>
          <a:bodyPr wrap="square" lIns="34290" tIns="17145" rIns="34290" bIns="17145">
            <a:spAutoFit/>
          </a:bodyPr>
          <a:lstStyle/>
          <a:p>
            <a:pPr algn="ctr" defTabSz="815975">
              <a:defRPr/>
            </a:pPr>
            <a:r>
              <a:rPr lang="en-CA" spc="-113" dirty="0">
                <a:solidFill>
                  <a:schemeClr val="tx1">
                    <a:lumMod val="75000"/>
                  </a:schemeClr>
                </a:solidFill>
                <a:cs typeface="+mn-ea"/>
                <a:sym typeface="+mn-lt"/>
              </a:rPr>
              <a:t>25%</a:t>
            </a:r>
          </a:p>
        </p:txBody>
      </p:sp>
      <p:sp>
        <p:nvSpPr>
          <p:cNvPr id="22" name="Title 13"/>
          <p:cNvSpPr txBox="1"/>
          <p:nvPr/>
        </p:nvSpPr>
        <p:spPr>
          <a:xfrm>
            <a:off x="2445715" y="516379"/>
            <a:ext cx="4320480"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chemeClr val="tx2"/>
                </a:solidFill>
                <a:latin typeface="+mn-lt"/>
                <a:ea typeface="+mn-ea"/>
                <a:cs typeface="+mn-ea"/>
                <a:sym typeface="+mn-lt"/>
              </a:rPr>
              <a:t>T</a:t>
            </a:r>
            <a:r>
              <a:rPr lang="en-US" altLang="zh-CN" sz="2800" b="1" dirty="0">
                <a:solidFill>
                  <a:schemeClr val="tx2"/>
                </a:solidFill>
                <a:latin typeface="+mn-lt"/>
                <a:ea typeface="+mn-ea"/>
                <a:cs typeface="+mn-ea"/>
                <a:sym typeface="+mn-lt"/>
              </a:rPr>
              <a:t>EXT TITLE HERE</a:t>
            </a:r>
            <a:endParaRPr lang="en-US" sz="2800" b="1" dirty="0">
              <a:solidFill>
                <a:schemeClr val="tx2"/>
              </a:solidFill>
              <a:latin typeface="+mn-lt"/>
              <a:ea typeface="+mn-ea"/>
              <a:cs typeface="+mn-ea"/>
              <a:sym typeface="+mn-lt"/>
            </a:endParaRPr>
          </a:p>
        </p:txBody>
      </p:sp>
      <p:sp>
        <p:nvSpPr>
          <p:cNvPr id="24" name="矩形 23"/>
          <p:cNvSpPr/>
          <p:nvPr/>
        </p:nvSpPr>
        <p:spPr>
          <a:xfrm>
            <a:off x="4425935" y="1115990"/>
            <a:ext cx="36004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83568" y="1662070"/>
            <a:ext cx="1656184" cy="1701768"/>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2733348" y="1662070"/>
            <a:ext cx="1656184" cy="1701768"/>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4783128" y="1662070"/>
            <a:ext cx="1656184" cy="1701768"/>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p:cNvSpPr/>
          <p:nvPr/>
        </p:nvSpPr>
        <p:spPr>
          <a:xfrm>
            <a:off x="6817668" y="1662070"/>
            <a:ext cx="1656184" cy="1701768"/>
          </a:xfrm>
          <a:prstGeom prst="rect">
            <a:avLst/>
          </a:prstGeom>
          <a:no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Content Placeholder 2"/>
          <p:cNvSpPr txBox="1"/>
          <p:nvPr/>
        </p:nvSpPr>
        <p:spPr>
          <a:xfrm>
            <a:off x="2832103" y="4155926"/>
            <a:ext cx="1642904" cy="34609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50" dirty="0">
                <a:solidFill>
                  <a:schemeClr val="tx2"/>
                </a:solidFill>
                <a:cs typeface="+mn-ea"/>
                <a:sym typeface="+mn-lt"/>
              </a:rPr>
              <a:t>Lorem ipsum dolor sit</a:t>
            </a:r>
          </a:p>
        </p:txBody>
      </p:sp>
      <p:sp>
        <p:nvSpPr>
          <p:cNvPr id="30" name="Content Placeholder 2"/>
          <p:cNvSpPr txBox="1"/>
          <p:nvPr/>
        </p:nvSpPr>
        <p:spPr>
          <a:xfrm>
            <a:off x="3190275" y="3832140"/>
            <a:ext cx="926562" cy="244151"/>
          </a:xfrm>
          <a:prstGeom prst="rect">
            <a:avLst/>
          </a:prstGeom>
          <a:solidFill>
            <a:srgbClr val="ECBD0C"/>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2"/>
                </a:solidFill>
                <a:cs typeface="+mn-ea"/>
                <a:sym typeface="+mn-lt"/>
              </a:rPr>
              <a:t>TEXT HERE</a:t>
            </a:r>
          </a:p>
        </p:txBody>
      </p:sp>
      <p:sp>
        <p:nvSpPr>
          <p:cNvPr id="33" name="Content Placeholder 2"/>
          <p:cNvSpPr txBox="1"/>
          <p:nvPr/>
        </p:nvSpPr>
        <p:spPr>
          <a:xfrm>
            <a:off x="4912363" y="4155926"/>
            <a:ext cx="1642904" cy="34609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50" dirty="0">
                <a:solidFill>
                  <a:schemeClr val="tx2"/>
                </a:solidFill>
                <a:cs typeface="+mn-ea"/>
                <a:sym typeface="+mn-lt"/>
              </a:rPr>
              <a:t>Lorem ipsum dolor sit</a:t>
            </a:r>
          </a:p>
        </p:txBody>
      </p:sp>
      <p:sp>
        <p:nvSpPr>
          <p:cNvPr id="43" name="Content Placeholder 2"/>
          <p:cNvSpPr txBox="1"/>
          <p:nvPr/>
        </p:nvSpPr>
        <p:spPr>
          <a:xfrm>
            <a:off x="5270535" y="3832140"/>
            <a:ext cx="926562" cy="244151"/>
          </a:xfrm>
          <a:prstGeom prst="rect">
            <a:avLst/>
          </a:prstGeom>
          <a:solidFill>
            <a:srgbClr val="ECBD0C"/>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2"/>
                </a:solidFill>
                <a:cs typeface="+mn-ea"/>
                <a:sym typeface="+mn-lt"/>
              </a:rPr>
              <a:t>TEXT HERE</a:t>
            </a:r>
          </a:p>
        </p:txBody>
      </p:sp>
      <p:sp>
        <p:nvSpPr>
          <p:cNvPr id="46" name="Content Placeholder 2"/>
          <p:cNvSpPr txBox="1"/>
          <p:nvPr/>
        </p:nvSpPr>
        <p:spPr>
          <a:xfrm>
            <a:off x="7000243" y="4155926"/>
            <a:ext cx="1642904" cy="34609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50" dirty="0">
                <a:solidFill>
                  <a:schemeClr val="tx2"/>
                </a:solidFill>
                <a:cs typeface="+mn-ea"/>
                <a:sym typeface="+mn-lt"/>
              </a:rPr>
              <a:t>Lorem ipsum dolor sit</a:t>
            </a:r>
          </a:p>
        </p:txBody>
      </p:sp>
      <p:sp>
        <p:nvSpPr>
          <p:cNvPr id="48" name="Content Placeholder 2"/>
          <p:cNvSpPr txBox="1"/>
          <p:nvPr/>
        </p:nvSpPr>
        <p:spPr>
          <a:xfrm>
            <a:off x="7358415" y="3832140"/>
            <a:ext cx="926562" cy="244151"/>
          </a:xfrm>
          <a:prstGeom prst="rect">
            <a:avLst/>
          </a:prstGeom>
          <a:solidFill>
            <a:srgbClr val="ECBD0C"/>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2"/>
                </a:solidFill>
                <a:cs typeface="+mn-ea"/>
                <a:sym typeface="+mn-lt"/>
              </a:rPr>
              <a:t>TEXT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p:cNvSpPr/>
          <p:nvPr/>
        </p:nvSpPr>
        <p:spPr>
          <a:xfrm>
            <a:off x="3438897" y="0"/>
            <a:ext cx="5705104" cy="5143500"/>
          </a:xfrm>
          <a:prstGeom prst="roundRect">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cxnSp>
        <p:nvCxnSpPr>
          <p:cNvPr id="43" name="Straight Connector 4"/>
          <p:cNvCxnSpPr/>
          <p:nvPr/>
        </p:nvCxnSpPr>
        <p:spPr>
          <a:xfrm>
            <a:off x="5160914" y="2339774"/>
            <a:ext cx="0" cy="1312096"/>
          </a:xfrm>
          <a:prstGeom prst="line">
            <a:avLst/>
          </a:prstGeom>
          <a:ln>
            <a:solidFill>
              <a:schemeClr val="bg2">
                <a:lumMod val="7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7205290" y="2873588"/>
            <a:ext cx="0" cy="896221"/>
          </a:xfrm>
          <a:prstGeom prst="line">
            <a:avLst/>
          </a:prstGeom>
          <a:ln>
            <a:solidFill>
              <a:schemeClr val="bg2">
                <a:lumMod val="7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4"/>
          <p:cNvCxnSpPr/>
          <p:nvPr/>
        </p:nvCxnSpPr>
        <p:spPr>
          <a:xfrm>
            <a:off x="6150784" y="2394780"/>
            <a:ext cx="0" cy="1619407"/>
          </a:xfrm>
          <a:prstGeom prst="line">
            <a:avLst/>
          </a:prstGeom>
          <a:ln>
            <a:solidFill>
              <a:schemeClr val="bg2">
                <a:lumMod val="7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Oval 3"/>
          <p:cNvSpPr>
            <a:spLocks noChangeArrowheads="1"/>
          </p:cNvSpPr>
          <p:nvPr/>
        </p:nvSpPr>
        <p:spPr bwMode="auto">
          <a:xfrm>
            <a:off x="5201797" y="390678"/>
            <a:ext cx="2272869" cy="2308187"/>
          </a:xfrm>
          <a:prstGeom prst="ellipse">
            <a:avLst/>
          </a:prstGeom>
          <a:solidFill>
            <a:schemeClr val="accent1">
              <a:alpha val="85097"/>
            </a:schemeClr>
          </a:solidFill>
          <a:ln w="9525">
            <a:noFill/>
            <a:round/>
          </a:ln>
        </p:spPr>
        <p:txBody>
          <a:bodyPr/>
          <a:lstStyle/>
          <a:p>
            <a:endParaRPr lang="zh-CN" altLang="zh-CN" sz="1350">
              <a:cs typeface="+mn-ea"/>
              <a:sym typeface="+mn-lt"/>
            </a:endParaRPr>
          </a:p>
        </p:txBody>
      </p:sp>
      <p:sp>
        <p:nvSpPr>
          <p:cNvPr id="6" name="Oval 4"/>
          <p:cNvSpPr>
            <a:spLocks noChangeArrowheads="1"/>
          </p:cNvSpPr>
          <p:nvPr/>
        </p:nvSpPr>
        <p:spPr bwMode="auto">
          <a:xfrm>
            <a:off x="6509987" y="1518668"/>
            <a:ext cx="1621110" cy="1646300"/>
          </a:xfrm>
          <a:prstGeom prst="ellipse">
            <a:avLst/>
          </a:prstGeom>
          <a:solidFill>
            <a:srgbClr val="ECBD0C">
              <a:alpha val="85097"/>
            </a:srgbClr>
          </a:solidFill>
          <a:ln w="9525">
            <a:noFill/>
            <a:round/>
          </a:ln>
        </p:spPr>
        <p:txBody>
          <a:bodyPr/>
          <a:lstStyle/>
          <a:p>
            <a:endParaRPr lang="zh-CN" altLang="zh-CN" sz="1350">
              <a:cs typeface="+mn-ea"/>
              <a:sym typeface="+mn-lt"/>
            </a:endParaRPr>
          </a:p>
        </p:txBody>
      </p:sp>
      <p:sp>
        <p:nvSpPr>
          <p:cNvPr id="8" name="Freeform 55"/>
          <p:cNvSpPr>
            <a:spLocks noEditPoints="1"/>
          </p:cNvSpPr>
          <p:nvPr/>
        </p:nvSpPr>
        <p:spPr bwMode="auto">
          <a:xfrm>
            <a:off x="5893082" y="861678"/>
            <a:ext cx="916709" cy="958111"/>
          </a:xfrm>
          <a:custGeom>
            <a:avLst/>
            <a:gdLst>
              <a:gd name="T0" fmla="*/ 316902 w 129"/>
              <a:gd name="T1" fmla="*/ 351266 h 135"/>
              <a:gd name="T2" fmla="*/ 484899 w 129"/>
              <a:gd name="T3" fmla="*/ 99271 h 135"/>
              <a:gd name="T4" fmla="*/ 484899 w 129"/>
              <a:gd name="T5" fmla="*/ 80180 h 135"/>
              <a:gd name="T6" fmla="*/ 446718 w 129"/>
              <a:gd name="T7" fmla="*/ 38181 h 135"/>
              <a:gd name="T8" fmla="*/ 427627 w 129"/>
              <a:gd name="T9" fmla="*/ 38181 h 135"/>
              <a:gd name="T10" fmla="*/ 408537 w 129"/>
              <a:gd name="T11" fmla="*/ 61090 h 135"/>
              <a:gd name="T12" fmla="*/ 385628 w 129"/>
              <a:gd name="T13" fmla="*/ 61090 h 135"/>
              <a:gd name="T14" fmla="*/ 385628 w 129"/>
              <a:gd name="T15" fmla="*/ 0 h 135"/>
              <a:gd name="T16" fmla="*/ 103089 w 129"/>
              <a:gd name="T17" fmla="*/ 0 h 135"/>
              <a:gd name="T18" fmla="*/ 103089 w 129"/>
              <a:gd name="T19" fmla="*/ 61090 h 135"/>
              <a:gd name="T20" fmla="*/ 83998 w 129"/>
              <a:gd name="T21" fmla="*/ 61090 h 135"/>
              <a:gd name="T22" fmla="*/ 64908 w 129"/>
              <a:gd name="T23" fmla="*/ 38181 h 135"/>
              <a:gd name="T24" fmla="*/ 45817 w 129"/>
              <a:gd name="T25" fmla="*/ 38181 h 135"/>
              <a:gd name="T26" fmla="*/ 3818 w 129"/>
              <a:gd name="T27" fmla="*/ 80180 h 135"/>
              <a:gd name="T28" fmla="*/ 3818 w 129"/>
              <a:gd name="T29" fmla="*/ 99271 h 135"/>
              <a:gd name="T30" fmla="*/ 175633 w 129"/>
              <a:gd name="T31" fmla="*/ 351266 h 135"/>
              <a:gd name="T32" fmla="*/ 225268 w 129"/>
              <a:gd name="T33" fmla="*/ 374174 h 135"/>
              <a:gd name="T34" fmla="*/ 225268 w 129"/>
              <a:gd name="T35" fmla="*/ 393265 h 135"/>
              <a:gd name="T36" fmla="*/ 206177 w 129"/>
              <a:gd name="T37" fmla="*/ 404719 h 135"/>
              <a:gd name="T38" fmla="*/ 225268 w 129"/>
              <a:gd name="T39" fmla="*/ 412355 h 135"/>
              <a:gd name="T40" fmla="*/ 225268 w 129"/>
              <a:gd name="T41" fmla="*/ 435264 h 135"/>
              <a:gd name="T42" fmla="*/ 206177 w 129"/>
              <a:gd name="T43" fmla="*/ 454354 h 135"/>
              <a:gd name="T44" fmla="*/ 183269 w 129"/>
              <a:gd name="T45" fmla="*/ 473445 h 135"/>
              <a:gd name="T46" fmla="*/ 164178 w 129"/>
              <a:gd name="T47" fmla="*/ 492535 h 135"/>
              <a:gd name="T48" fmla="*/ 187087 w 129"/>
              <a:gd name="T49" fmla="*/ 515444 h 135"/>
              <a:gd name="T50" fmla="*/ 305448 w 129"/>
              <a:gd name="T51" fmla="*/ 515444 h 135"/>
              <a:gd name="T52" fmla="*/ 324539 w 129"/>
              <a:gd name="T53" fmla="*/ 492535 h 135"/>
              <a:gd name="T54" fmla="*/ 305448 w 129"/>
              <a:gd name="T55" fmla="*/ 473445 h 135"/>
              <a:gd name="T56" fmla="*/ 282539 w 129"/>
              <a:gd name="T57" fmla="*/ 454354 h 135"/>
              <a:gd name="T58" fmla="*/ 263449 w 129"/>
              <a:gd name="T59" fmla="*/ 435264 h 135"/>
              <a:gd name="T60" fmla="*/ 263449 w 129"/>
              <a:gd name="T61" fmla="*/ 412355 h 135"/>
              <a:gd name="T62" fmla="*/ 286358 w 129"/>
              <a:gd name="T63" fmla="*/ 404719 h 135"/>
              <a:gd name="T64" fmla="*/ 263449 w 129"/>
              <a:gd name="T65" fmla="*/ 393265 h 135"/>
              <a:gd name="T66" fmla="*/ 263449 w 129"/>
              <a:gd name="T67" fmla="*/ 374174 h 135"/>
              <a:gd name="T68" fmla="*/ 316902 w 129"/>
              <a:gd name="T69" fmla="*/ 351266 h 135"/>
              <a:gd name="T70" fmla="*/ 385628 w 129"/>
              <a:gd name="T71" fmla="*/ 80180 h 135"/>
              <a:gd name="T72" fmla="*/ 408537 w 129"/>
              <a:gd name="T73" fmla="*/ 80180 h 135"/>
              <a:gd name="T74" fmla="*/ 427627 w 129"/>
              <a:gd name="T75" fmla="*/ 61090 h 135"/>
              <a:gd name="T76" fmla="*/ 446718 w 129"/>
              <a:gd name="T77" fmla="*/ 80180 h 135"/>
              <a:gd name="T78" fmla="*/ 446718 w 129"/>
              <a:gd name="T79" fmla="*/ 99271 h 135"/>
              <a:gd name="T80" fmla="*/ 347447 w 129"/>
              <a:gd name="T81" fmla="*/ 271085 h 135"/>
              <a:gd name="T82" fmla="*/ 385628 w 129"/>
              <a:gd name="T83" fmla="*/ 80180 h 135"/>
              <a:gd name="T84" fmla="*/ 137452 w 129"/>
              <a:gd name="T85" fmla="*/ 274903 h 135"/>
              <a:gd name="T86" fmla="*/ 38181 w 129"/>
              <a:gd name="T87" fmla="*/ 103089 h 135"/>
              <a:gd name="T88" fmla="*/ 38181 w 129"/>
              <a:gd name="T89" fmla="*/ 83998 h 135"/>
              <a:gd name="T90" fmla="*/ 57272 w 129"/>
              <a:gd name="T91" fmla="*/ 64908 h 135"/>
              <a:gd name="T92" fmla="*/ 76362 w 129"/>
              <a:gd name="T93" fmla="*/ 83998 h 135"/>
              <a:gd name="T94" fmla="*/ 99271 w 129"/>
              <a:gd name="T95" fmla="*/ 83998 h 135"/>
              <a:gd name="T96" fmla="*/ 137452 w 129"/>
              <a:gd name="T97" fmla="*/ 274903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2"/>
          </a:solidFill>
          <a:ln w="9525">
            <a:noFill/>
            <a:round/>
          </a:ln>
        </p:spPr>
        <p:txBody>
          <a:bodyPr/>
          <a:lstStyle/>
          <a:p>
            <a:endParaRPr lang="zh-CN" altLang="en-US" sz="1350">
              <a:cs typeface="+mn-ea"/>
              <a:sym typeface="+mn-lt"/>
            </a:endParaRPr>
          </a:p>
        </p:txBody>
      </p:sp>
      <p:sp>
        <p:nvSpPr>
          <p:cNvPr id="11" name="Oval 65"/>
          <p:cNvSpPr>
            <a:spLocks noChangeArrowheads="1"/>
          </p:cNvSpPr>
          <p:nvPr/>
        </p:nvSpPr>
        <p:spPr bwMode="auto">
          <a:xfrm>
            <a:off x="6305353" y="1518668"/>
            <a:ext cx="28068" cy="30409"/>
          </a:xfrm>
          <a:prstGeom prst="ellipse">
            <a:avLst/>
          </a:prstGeom>
          <a:solidFill>
            <a:schemeClr val="bg2"/>
          </a:solidFill>
          <a:ln>
            <a:noFill/>
          </a:ln>
        </p:spPr>
        <p:txBody>
          <a:bodyPr/>
          <a:lstStyle/>
          <a:p>
            <a:pPr>
              <a:defRPr/>
            </a:pPr>
            <a:endParaRPr lang="en-US" sz="1350">
              <a:cs typeface="+mn-ea"/>
              <a:sym typeface="+mn-lt"/>
            </a:endParaRPr>
          </a:p>
        </p:txBody>
      </p:sp>
      <p:grpSp>
        <p:nvGrpSpPr>
          <p:cNvPr id="12" name="Group 16"/>
          <p:cNvGrpSpPr>
            <a:grpSpLocks noChangeAspect="1"/>
          </p:cNvGrpSpPr>
          <p:nvPr/>
        </p:nvGrpSpPr>
        <p:grpSpPr>
          <a:xfrm>
            <a:off x="7006898" y="2078743"/>
            <a:ext cx="682339" cy="504000"/>
            <a:chOff x="2563427" y="3717902"/>
            <a:chExt cx="439257" cy="324452"/>
          </a:xfrm>
          <a:solidFill>
            <a:schemeClr val="bg2"/>
          </a:solidFill>
        </p:grpSpPr>
        <p:sp>
          <p:nvSpPr>
            <p:cNvPr id="13"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350">
                <a:cs typeface="+mn-ea"/>
                <a:sym typeface="+mn-lt"/>
              </a:endParaRPr>
            </a:p>
          </p:txBody>
        </p:sp>
        <p:sp>
          <p:nvSpPr>
            <p:cNvPr id="14"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350">
                <a:cs typeface="+mn-ea"/>
                <a:sym typeface="+mn-lt"/>
              </a:endParaRPr>
            </a:p>
          </p:txBody>
        </p:sp>
        <p:sp>
          <p:nvSpPr>
            <p:cNvPr id="15"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350">
                <a:cs typeface="+mn-ea"/>
                <a:sym typeface="+mn-lt"/>
              </a:endParaRPr>
            </a:p>
          </p:txBody>
        </p:sp>
      </p:grpSp>
      <p:sp>
        <p:nvSpPr>
          <p:cNvPr id="41" name="Text Box 10"/>
          <p:cNvSpPr txBox="1">
            <a:spLocks noChangeArrowheads="1"/>
          </p:cNvSpPr>
          <p:nvPr/>
        </p:nvSpPr>
        <p:spPr bwMode="auto">
          <a:xfrm>
            <a:off x="831030" y="3021336"/>
            <a:ext cx="1663061" cy="588623"/>
          </a:xfrm>
          <a:prstGeom prst="rect">
            <a:avLst/>
          </a:prstGeom>
          <a:noFill/>
          <a:ln w="9525">
            <a:noFill/>
            <a:miter lim="800000"/>
          </a:ln>
        </p:spPr>
        <p:txBody>
          <a:bodyPr wrap="square" lIns="34290" tIns="17145" rIns="34290" bIns="17145">
            <a:spAutoFit/>
          </a:bodyPr>
          <a:lstStyle/>
          <a:p>
            <a:pPr algn="ctr" defTabSz="815340"/>
            <a:r>
              <a:rPr lang="en-US" altLang="zh-CN" sz="900" dirty="0" err="1">
                <a:cs typeface="+mn-ea"/>
                <a:sym typeface="+mn-lt"/>
              </a:rPr>
              <a:t>Nullam</a:t>
            </a:r>
            <a:r>
              <a:rPr lang="en-US" altLang="zh-CN" sz="900" dirty="0">
                <a:cs typeface="+mn-ea"/>
                <a:sym typeface="+mn-lt"/>
              </a:rPr>
              <a:t> </a:t>
            </a:r>
            <a:r>
              <a:rPr lang="en-US" altLang="zh-CN" sz="900" dirty="0" err="1">
                <a:cs typeface="+mn-ea"/>
                <a:sym typeface="+mn-lt"/>
              </a:rPr>
              <a:t>eu</a:t>
            </a:r>
            <a:r>
              <a:rPr lang="en-US" altLang="zh-CN" sz="900" dirty="0">
                <a:cs typeface="+mn-ea"/>
                <a:sym typeface="+mn-lt"/>
              </a:rPr>
              <a:t> </a:t>
            </a:r>
            <a:r>
              <a:rPr lang="en-US" altLang="zh-CN" sz="900" dirty="0" err="1">
                <a:cs typeface="+mn-ea"/>
                <a:sym typeface="+mn-lt"/>
              </a:rPr>
              <a:t>tempor</a:t>
            </a:r>
            <a:r>
              <a:rPr lang="en-US" altLang="zh-CN" sz="900" dirty="0">
                <a:cs typeface="+mn-ea"/>
                <a:sym typeface="+mn-lt"/>
              </a:rPr>
              <a:t> </a:t>
            </a:r>
            <a:r>
              <a:rPr lang="en-US" altLang="zh-CN" sz="900" dirty="0" err="1">
                <a:cs typeface="+mn-ea"/>
                <a:sym typeface="+mn-lt"/>
              </a:rPr>
              <a:t>purus</a:t>
            </a:r>
            <a:r>
              <a:rPr lang="en-US" altLang="zh-CN" sz="900" dirty="0">
                <a:cs typeface="+mn-ea"/>
                <a:sym typeface="+mn-lt"/>
              </a:rPr>
              <a:t>. </a:t>
            </a:r>
            <a:r>
              <a:rPr lang="en-US" altLang="zh-CN" sz="900" dirty="0" err="1">
                <a:cs typeface="+mn-ea"/>
                <a:sym typeface="+mn-lt"/>
              </a:rPr>
              <a:t>Nunc</a:t>
            </a:r>
            <a:r>
              <a:rPr lang="en-US" altLang="zh-CN" sz="900" dirty="0">
                <a:cs typeface="+mn-ea"/>
                <a:sym typeface="+mn-lt"/>
              </a:rPr>
              <a:t> a </a:t>
            </a:r>
            <a:r>
              <a:rPr lang="en-US" altLang="zh-CN" sz="900" dirty="0" err="1">
                <a:cs typeface="+mn-ea"/>
                <a:sym typeface="+mn-lt"/>
              </a:rPr>
              <a:t>leo</a:t>
            </a:r>
            <a:r>
              <a:rPr lang="en-US" altLang="zh-CN" sz="900" dirty="0">
                <a:cs typeface="+mn-ea"/>
                <a:sym typeface="+mn-lt"/>
              </a:rPr>
              <a:t> magna, sit </a:t>
            </a:r>
            <a:r>
              <a:rPr lang="en-US" altLang="zh-CN" sz="900" dirty="0" err="1">
                <a:cs typeface="+mn-ea"/>
                <a:sym typeface="+mn-lt"/>
              </a:rPr>
              <a:t>amet</a:t>
            </a:r>
            <a:r>
              <a:rPr lang="en-US" altLang="zh-CN" sz="900" dirty="0">
                <a:cs typeface="+mn-ea"/>
                <a:sym typeface="+mn-lt"/>
              </a:rPr>
              <a:t> </a:t>
            </a:r>
            <a:r>
              <a:rPr lang="en-US" altLang="zh-CN" sz="900" dirty="0" err="1">
                <a:cs typeface="+mn-ea"/>
                <a:sym typeface="+mn-lt"/>
              </a:rPr>
              <a:t>consequat</a:t>
            </a:r>
            <a:r>
              <a:rPr lang="en-US" altLang="zh-CN" sz="900" dirty="0">
                <a:cs typeface="+mn-ea"/>
                <a:sym typeface="+mn-lt"/>
              </a:rPr>
              <a:t> </a:t>
            </a:r>
            <a:r>
              <a:rPr lang="en-US" altLang="zh-CN" sz="900" dirty="0" err="1">
                <a:cs typeface="+mn-ea"/>
                <a:sym typeface="+mn-lt"/>
              </a:rPr>
              <a:t>risus</a:t>
            </a:r>
            <a:r>
              <a:rPr lang="en-US" altLang="zh-CN" sz="900" dirty="0">
                <a:cs typeface="+mn-ea"/>
                <a:sym typeface="+mn-lt"/>
              </a:rPr>
              <a:t>. </a:t>
            </a:r>
            <a:r>
              <a:rPr lang="en-US" altLang="zh-CN" sz="900" dirty="0" err="1">
                <a:cs typeface="+mn-ea"/>
                <a:sym typeface="+mn-lt"/>
              </a:rPr>
              <a:t>leo</a:t>
            </a:r>
            <a:r>
              <a:rPr lang="en-US" altLang="zh-CN" sz="900" dirty="0">
                <a:cs typeface="+mn-ea"/>
                <a:sym typeface="+mn-lt"/>
              </a:rPr>
              <a:t> magna, sit </a:t>
            </a:r>
            <a:r>
              <a:rPr lang="en-US" altLang="zh-CN" sz="900" dirty="0" err="1">
                <a:cs typeface="+mn-ea"/>
                <a:sym typeface="+mn-lt"/>
              </a:rPr>
              <a:t>amet</a:t>
            </a:r>
            <a:r>
              <a:rPr lang="en-US" altLang="zh-CN" sz="900" dirty="0">
                <a:cs typeface="+mn-ea"/>
                <a:sym typeface="+mn-lt"/>
              </a:rPr>
              <a:t>.</a:t>
            </a:r>
          </a:p>
        </p:txBody>
      </p:sp>
      <p:grpSp>
        <p:nvGrpSpPr>
          <p:cNvPr id="50" name="组合 49"/>
          <p:cNvGrpSpPr/>
          <p:nvPr/>
        </p:nvGrpSpPr>
        <p:grpSpPr>
          <a:xfrm>
            <a:off x="4272816" y="3607046"/>
            <a:ext cx="1270624" cy="785072"/>
            <a:chOff x="969843" y="1663551"/>
            <a:chExt cx="1694165" cy="1046763"/>
          </a:xfrm>
        </p:grpSpPr>
        <p:sp>
          <p:nvSpPr>
            <p:cNvPr id="51" name="Content Placeholder 2"/>
            <p:cNvSpPr txBox="1"/>
            <p:nvPr/>
          </p:nvSpPr>
          <p:spPr>
            <a:xfrm>
              <a:off x="969843" y="2156050"/>
              <a:ext cx="1694165" cy="55426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dirty="0" err="1">
                  <a:solidFill>
                    <a:schemeClr val="bg2"/>
                  </a:solidFill>
                  <a:cs typeface="+mn-ea"/>
                  <a:sym typeface="+mn-lt"/>
                </a:rPr>
                <a:t>amet</a:t>
              </a:r>
              <a:r>
                <a:rPr lang="en-US" sz="1000" dirty="0">
                  <a:solidFill>
                    <a:schemeClr val="bg2"/>
                  </a:solidFill>
                  <a:cs typeface="+mn-ea"/>
                  <a:sym typeface="+mn-lt"/>
                </a:rPr>
                <a:t> </a:t>
              </a:r>
              <a:r>
                <a:rPr lang="en-US" sz="1000" dirty="0" err="1">
                  <a:solidFill>
                    <a:schemeClr val="bg2"/>
                  </a:solidFill>
                  <a:cs typeface="+mn-ea"/>
                  <a:sym typeface="+mn-lt"/>
                </a:rPr>
                <a:t>consectetur</a:t>
              </a:r>
              <a:r>
                <a:rPr lang="en-US" sz="1000" dirty="0">
                  <a:solidFill>
                    <a:schemeClr val="bg2"/>
                  </a:solidFill>
                  <a:cs typeface="+mn-ea"/>
                  <a:sym typeface="+mn-lt"/>
                </a:rPr>
                <a:t> </a:t>
              </a:r>
            </a:p>
          </p:txBody>
        </p:sp>
        <p:sp>
          <p:nvSpPr>
            <p:cNvPr id="52" name="Title 13"/>
            <p:cNvSpPr txBox="1"/>
            <p:nvPr/>
          </p:nvSpPr>
          <p:spPr>
            <a:xfrm>
              <a:off x="1107146" y="1663551"/>
              <a:ext cx="1511080" cy="70971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dirty="0">
                  <a:solidFill>
                    <a:schemeClr val="bg2"/>
                  </a:solidFill>
                  <a:latin typeface="+mn-lt"/>
                  <a:ea typeface="+mn-ea"/>
                  <a:cs typeface="+mn-ea"/>
                  <a:sym typeface="+mn-lt"/>
                </a:rPr>
                <a:t>TEXT</a:t>
              </a:r>
              <a:endParaRPr lang="en-US" sz="2100" dirty="0">
                <a:solidFill>
                  <a:schemeClr val="bg2"/>
                </a:solidFill>
                <a:latin typeface="+mn-lt"/>
                <a:ea typeface="+mn-ea"/>
                <a:cs typeface="+mn-ea"/>
                <a:sym typeface="+mn-lt"/>
              </a:endParaRPr>
            </a:p>
          </p:txBody>
        </p:sp>
      </p:grpSp>
      <p:grpSp>
        <p:nvGrpSpPr>
          <p:cNvPr id="55" name="组合 54"/>
          <p:cNvGrpSpPr/>
          <p:nvPr/>
        </p:nvGrpSpPr>
        <p:grpSpPr>
          <a:xfrm>
            <a:off x="5597977" y="4004247"/>
            <a:ext cx="1133310" cy="803569"/>
            <a:chOff x="1107146" y="1663551"/>
            <a:chExt cx="1511080" cy="1071425"/>
          </a:xfrm>
        </p:grpSpPr>
        <p:sp>
          <p:nvSpPr>
            <p:cNvPr id="56" name="Content Placeholder 2"/>
            <p:cNvSpPr txBox="1"/>
            <p:nvPr/>
          </p:nvSpPr>
          <p:spPr>
            <a:xfrm>
              <a:off x="1120038" y="2180712"/>
              <a:ext cx="1498188" cy="55426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dirty="0" err="1">
                  <a:solidFill>
                    <a:schemeClr val="bg2"/>
                  </a:solidFill>
                  <a:cs typeface="+mn-ea"/>
                  <a:sym typeface="+mn-lt"/>
                </a:rPr>
                <a:t>Lorem</a:t>
              </a:r>
              <a:r>
                <a:rPr lang="en-US" sz="1000" dirty="0">
                  <a:solidFill>
                    <a:schemeClr val="bg2"/>
                  </a:solidFill>
                  <a:cs typeface="+mn-ea"/>
                  <a:sym typeface="+mn-lt"/>
                </a:rPr>
                <a:t> </a:t>
              </a:r>
              <a:r>
                <a:rPr lang="en-US" sz="1000" dirty="0" err="1">
                  <a:solidFill>
                    <a:schemeClr val="bg2"/>
                  </a:solidFill>
                  <a:cs typeface="+mn-ea"/>
                  <a:sym typeface="+mn-lt"/>
                </a:rPr>
                <a:t>ipsum</a:t>
              </a:r>
              <a:r>
                <a:rPr lang="en-US" sz="1000" dirty="0">
                  <a:solidFill>
                    <a:schemeClr val="bg2"/>
                  </a:solidFill>
                  <a:cs typeface="+mn-ea"/>
                  <a:sym typeface="+mn-lt"/>
                </a:rPr>
                <a:t> dolor</a:t>
              </a:r>
            </a:p>
          </p:txBody>
        </p:sp>
        <p:sp>
          <p:nvSpPr>
            <p:cNvPr id="59" name="Title 13"/>
            <p:cNvSpPr txBox="1"/>
            <p:nvPr/>
          </p:nvSpPr>
          <p:spPr>
            <a:xfrm>
              <a:off x="1107146" y="1663551"/>
              <a:ext cx="1511080" cy="70971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dirty="0">
                  <a:solidFill>
                    <a:schemeClr val="bg2"/>
                  </a:solidFill>
                  <a:latin typeface="+mn-lt"/>
                  <a:ea typeface="+mn-ea"/>
                  <a:cs typeface="+mn-ea"/>
                  <a:sym typeface="+mn-lt"/>
                </a:rPr>
                <a:t>TEXT</a:t>
              </a:r>
              <a:endParaRPr lang="en-US" sz="2100" dirty="0">
                <a:solidFill>
                  <a:schemeClr val="bg2"/>
                </a:solidFill>
                <a:latin typeface="+mn-lt"/>
                <a:ea typeface="+mn-ea"/>
                <a:cs typeface="+mn-ea"/>
                <a:sym typeface="+mn-lt"/>
              </a:endParaRPr>
            </a:p>
          </p:txBody>
        </p:sp>
      </p:grpSp>
      <p:grpSp>
        <p:nvGrpSpPr>
          <p:cNvPr id="60" name="组合 59"/>
          <p:cNvGrpSpPr/>
          <p:nvPr/>
        </p:nvGrpSpPr>
        <p:grpSpPr>
          <a:xfrm>
            <a:off x="6720667" y="3717321"/>
            <a:ext cx="1286475" cy="780315"/>
            <a:chOff x="1057197" y="1663551"/>
            <a:chExt cx="1715300" cy="1040420"/>
          </a:xfrm>
        </p:grpSpPr>
        <p:sp>
          <p:nvSpPr>
            <p:cNvPr id="65" name="Content Placeholder 2"/>
            <p:cNvSpPr txBox="1"/>
            <p:nvPr/>
          </p:nvSpPr>
          <p:spPr>
            <a:xfrm>
              <a:off x="1057197" y="2149707"/>
              <a:ext cx="1715300" cy="55426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dirty="0" err="1">
                  <a:solidFill>
                    <a:schemeClr val="bg2"/>
                  </a:solidFill>
                  <a:cs typeface="+mn-ea"/>
                  <a:sym typeface="+mn-lt"/>
                </a:rPr>
                <a:t>amet</a:t>
              </a:r>
              <a:r>
                <a:rPr lang="en-US" sz="1000" dirty="0">
                  <a:solidFill>
                    <a:schemeClr val="bg2"/>
                  </a:solidFill>
                  <a:cs typeface="+mn-ea"/>
                  <a:sym typeface="+mn-lt"/>
                </a:rPr>
                <a:t> </a:t>
              </a:r>
              <a:r>
                <a:rPr lang="en-US" sz="1000" dirty="0" err="1">
                  <a:solidFill>
                    <a:schemeClr val="bg2"/>
                  </a:solidFill>
                  <a:cs typeface="+mn-ea"/>
                  <a:sym typeface="+mn-lt"/>
                </a:rPr>
                <a:t>consectetur</a:t>
              </a:r>
              <a:r>
                <a:rPr lang="en-US" sz="1000" dirty="0">
                  <a:solidFill>
                    <a:schemeClr val="bg2"/>
                  </a:solidFill>
                  <a:cs typeface="+mn-ea"/>
                  <a:sym typeface="+mn-lt"/>
                </a:rPr>
                <a:t> </a:t>
              </a:r>
            </a:p>
          </p:txBody>
        </p:sp>
        <p:sp>
          <p:nvSpPr>
            <p:cNvPr id="66" name="Title 13"/>
            <p:cNvSpPr txBox="1"/>
            <p:nvPr/>
          </p:nvSpPr>
          <p:spPr>
            <a:xfrm>
              <a:off x="1107146" y="1663551"/>
              <a:ext cx="1511080" cy="70971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dirty="0">
                  <a:solidFill>
                    <a:schemeClr val="bg2"/>
                  </a:solidFill>
                  <a:latin typeface="+mn-lt"/>
                  <a:ea typeface="+mn-ea"/>
                  <a:cs typeface="+mn-ea"/>
                  <a:sym typeface="+mn-lt"/>
                </a:rPr>
                <a:t>TEXT</a:t>
              </a:r>
              <a:endParaRPr lang="en-US" sz="2100" dirty="0">
                <a:solidFill>
                  <a:schemeClr val="bg2"/>
                </a:solidFill>
                <a:latin typeface="+mn-lt"/>
                <a:ea typeface="+mn-ea"/>
                <a:cs typeface="+mn-ea"/>
                <a:sym typeface="+mn-lt"/>
              </a:endParaRPr>
            </a:p>
          </p:txBody>
        </p:sp>
      </p:grpSp>
      <p:sp>
        <p:nvSpPr>
          <p:cNvPr id="35" name="Title 13"/>
          <p:cNvSpPr txBox="1"/>
          <p:nvPr/>
        </p:nvSpPr>
        <p:spPr>
          <a:xfrm>
            <a:off x="239019" y="1642985"/>
            <a:ext cx="3049604"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chemeClr val="bg1"/>
                </a:solidFill>
                <a:latin typeface="+mn-lt"/>
                <a:ea typeface="+mn-ea"/>
                <a:cs typeface="+mn-ea"/>
                <a:sym typeface="+mn-lt"/>
              </a:rPr>
              <a:t>T</a:t>
            </a:r>
            <a:r>
              <a:rPr lang="en-US" altLang="zh-CN" sz="2800" b="1" dirty="0">
                <a:solidFill>
                  <a:schemeClr val="bg1"/>
                </a:solidFill>
                <a:latin typeface="+mn-lt"/>
                <a:ea typeface="+mn-ea"/>
                <a:cs typeface="+mn-ea"/>
                <a:sym typeface="+mn-lt"/>
              </a:rPr>
              <a:t>EXT TITLE HERE</a:t>
            </a:r>
            <a:endParaRPr lang="en-US" sz="2800" b="1" dirty="0">
              <a:solidFill>
                <a:schemeClr val="bg1"/>
              </a:solidFill>
              <a:latin typeface="+mn-lt"/>
              <a:ea typeface="+mn-ea"/>
              <a:cs typeface="+mn-ea"/>
              <a:sym typeface="+mn-lt"/>
            </a:endParaRPr>
          </a:p>
        </p:txBody>
      </p:sp>
      <p:sp>
        <p:nvSpPr>
          <p:cNvPr id="4" name="Oval 2"/>
          <p:cNvSpPr>
            <a:spLocks noChangeArrowheads="1"/>
          </p:cNvSpPr>
          <p:nvPr/>
        </p:nvSpPr>
        <p:spPr bwMode="auto">
          <a:xfrm>
            <a:off x="4425053" y="1541943"/>
            <a:ext cx="1621110" cy="1646300"/>
          </a:xfrm>
          <a:prstGeom prst="ellipse">
            <a:avLst/>
          </a:prstGeom>
          <a:solidFill>
            <a:srgbClr val="C89F0A">
              <a:alpha val="84706"/>
            </a:srgbClr>
          </a:solidFill>
          <a:ln w="9525">
            <a:noFill/>
            <a:round/>
          </a:ln>
        </p:spPr>
        <p:txBody>
          <a:bodyPr/>
          <a:lstStyle/>
          <a:p>
            <a:endParaRPr lang="zh-CN" altLang="zh-CN" sz="1350">
              <a:cs typeface="+mn-ea"/>
              <a:sym typeface="+mn-lt"/>
            </a:endParaRPr>
          </a:p>
        </p:txBody>
      </p:sp>
      <p:grpSp>
        <p:nvGrpSpPr>
          <p:cNvPr id="16" name="Group 20"/>
          <p:cNvGrpSpPr>
            <a:grpSpLocks noChangeAspect="1"/>
          </p:cNvGrpSpPr>
          <p:nvPr/>
        </p:nvGrpSpPr>
        <p:grpSpPr>
          <a:xfrm>
            <a:off x="4897495" y="2180168"/>
            <a:ext cx="635888" cy="396000"/>
            <a:chOff x="2942785" y="3296116"/>
            <a:chExt cx="416796" cy="259561"/>
          </a:xfrm>
          <a:solidFill>
            <a:schemeClr val="bg2"/>
          </a:solidFill>
        </p:grpSpPr>
        <p:sp>
          <p:nvSpPr>
            <p:cNvPr id="1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350">
                <a:cs typeface="+mn-ea"/>
                <a:sym typeface="+mn-lt"/>
              </a:endParaRPr>
            </a:p>
          </p:txBody>
        </p:sp>
        <p:sp>
          <p:nvSpPr>
            <p:cNvPr id="1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a:cs typeface="+mn-ea"/>
                <a:sym typeface="+mn-lt"/>
              </a:endParaRPr>
            </a:p>
          </p:txBody>
        </p:sp>
        <p:sp>
          <p:nvSpPr>
            <p:cNvPr id="1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350">
                <a:cs typeface="+mn-ea"/>
                <a:sym typeface="+mn-lt"/>
              </a:endParaRPr>
            </a:p>
          </p:txBody>
        </p:sp>
      </p:grpSp>
      <p:sp>
        <p:nvSpPr>
          <p:cNvPr id="36" name="矩形 35"/>
          <p:cNvSpPr/>
          <p:nvPr/>
        </p:nvSpPr>
        <p:spPr>
          <a:xfrm>
            <a:off x="1482541" y="2466503"/>
            <a:ext cx="36004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427984" y="0"/>
            <a:ext cx="4716016"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78938" y="665148"/>
            <a:ext cx="3744416" cy="4768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Oval 75"/>
          <p:cNvSpPr/>
          <p:nvPr/>
        </p:nvSpPr>
        <p:spPr>
          <a:xfrm>
            <a:off x="4017142" y="4298646"/>
            <a:ext cx="2306211" cy="438196"/>
          </a:xfrm>
          <a:prstGeom prst="rect">
            <a:avLst/>
          </a:prstGeom>
          <a:solidFill>
            <a:srgbClr val="ECB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cs typeface="+mn-ea"/>
              <a:sym typeface="+mn-lt"/>
            </a:endParaRPr>
          </a:p>
        </p:txBody>
      </p:sp>
      <p:sp>
        <p:nvSpPr>
          <p:cNvPr id="462" name="Content Placeholder 2"/>
          <p:cNvSpPr txBox="1"/>
          <p:nvPr/>
        </p:nvSpPr>
        <p:spPr>
          <a:xfrm>
            <a:off x="1791962" y="3184788"/>
            <a:ext cx="2069202" cy="49708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solidFill>
                <a:cs typeface="+mn-ea"/>
                <a:sym typeface="+mn-lt"/>
              </a:rPr>
              <a:t>Lorem ipsum dolor sit amet, consectetur adipiscing elit. </a:t>
            </a:r>
          </a:p>
        </p:txBody>
      </p:sp>
      <p:grpSp>
        <p:nvGrpSpPr>
          <p:cNvPr id="74" name="Group 61"/>
          <p:cNvGrpSpPr/>
          <p:nvPr/>
        </p:nvGrpSpPr>
        <p:grpSpPr>
          <a:xfrm>
            <a:off x="5560337" y="1942817"/>
            <a:ext cx="1027887" cy="937225"/>
            <a:chOff x="4217988" y="2263775"/>
            <a:chExt cx="3017837" cy="2497138"/>
          </a:xfrm>
          <a:solidFill>
            <a:schemeClr val="bg2"/>
          </a:solidFill>
        </p:grpSpPr>
        <p:sp>
          <p:nvSpPr>
            <p:cNvPr id="75" name="Freeform 22"/>
            <p:cNvSpPr>
              <a:spLocks noEditPoints="1"/>
            </p:cNvSpPr>
            <p:nvPr/>
          </p:nvSpPr>
          <p:spPr bwMode="auto">
            <a:xfrm>
              <a:off x="4217988" y="2263775"/>
              <a:ext cx="3017837" cy="1968500"/>
            </a:xfrm>
            <a:custGeom>
              <a:avLst/>
              <a:gdLst>
                <a:gd name="T0" fmla="*/ 13 w 189"/>
                <a:gd name="T1" fmla="*/ 103 h 123"/>
                <a:gd name="T2" fmla="*/ 20 w 189"/>
                <a:gd name="T3" fmla="*/ 110 h 123"/>
                <a:gd name="T4" fmla="*/ 170 w 189"/>
                <a:gd name="T5" fmla="*/ 110 h 123"/>
                <a:gd name="T6" fmla="*/ 177 w 189"/>
                <a:gd name="T7" fmla="*/ 103 h 123"/>
                <a:gd name="T8" fmla="*/ 177 w 189"/>
                <a:gd name="T9" fmla="*/ 19 h 123"/>
                <a:gd name="T10" fmla="*/ 170 w 189"/>
                <a:gd name="T11" fmla="*/ 12 h 123"/>
                <a:gd name="T12" fmla="*/ 20 w 189"/>
                <a:gd name="T13" fmla="*/ 12 h 123"/>
                <a:gd name="T14" fmla="*/ 13 w 189"/>
                <a:gd name="T15" fmla="*/ 19 h 123"/>
                <a:gd name="T16" fmla="*/ 13 w 189"/>
                <a:gd name="T17" fmla="*/ 103 h 123"/>
                <a:gd name="T18" fmla="*/ 15 w 189"/>
                <a:gd name="T19" fmla="*/ 0 h 123"/>
                <a:gd name="T20" fmla="*/ 174 w 189"/>
                <a:gd name="T21" fmla="*/ 0 h 123"/>
                <a:gd name="T22" fmla="*/ 189 w 189"/>
                <a:gd name="T23" fmla="*/ 15 h 123"/>
                <a:gd name="T24" fmla="*/ 189 w 189"/>
                <a:gd name="T25" fmla="*/ 108 h 123"/>
                <a:gd name="T26" fmla="*/ 174 w 189"/>
                <a:gd name="T27" fmla="*/ 123 h 123"/>
                <a:gd name="T28" fmla="*/ 15 w 189"/>
                <a:gd name="T29" fmla="*/ 123 h 123"/>
                <a:gd name="T30" fmla="*/ 0 w 189"/>
                <a:gd name="T31" fmla="*/ 108 h 123"/>
                <a:gd name="T32" fmla="*/ 0 w 189"/>
                <a:gd name="T33" fmla="*/ 15 h 123"/>
                <a:gd name="T34" fmla="*/ 15 w 189"/>
                <a:gd name="T3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23">
                  <a:moveTo>
                    <a:pt x="13" y="103"/>
                  </a:moveTo>
                  <a:cubicBezTo>
                    <a:pt x="13" y="107"/>
                    <a:pt x="16" y="110"/>
                    <a:pt x="20" y="110"/>
                  </a:cubicBezTo>
                  <a:cubicBezTo>
                    <a:pt x="170" y="110"/>
                    <a:pt x="170" y="110"/>
                    <a:pt x="170" y="110"/>
                  </a:cubicBezTo>
                  <a:cubicBezTo>
                    <a:pt x="174" y="110"/>
                    <a:pt x="177" y="107"/>
                    <a:pt x="177" y="103"/>
                  </a:cubicBezTo>
                  <a:cubicBezTo>
                    <a:pt x="177" y="19"/>
                    <a:pt x="177" y="19"/>
                    <a:pt x="177" y="19"/>
                  </a:cubicBezTo>
                  <a:cubicBezTo>
                    <a:pt x="177" y="15"/>
                    <a:pt x="174" y="12"/>
                    <a:pt x="170" y="12"/>
                  </a:cubicBezTo>
                  <a:cubicBezTo>
                    <a:pt x="20" y="12"/>
                    <a:pt x="20" y="12"/>
                    <a:pt x="20" y="12"/>
                  </a:cubicBezTo>
                  <a:cubicBezTo>
                    <a:pt x="16" y="12"/>
                    <a:pt x="13" y="15"/>
                    <a:pt x="13" y="19"/>
                  </a:cubicBezTo>
                  <a:lnTo>
                    <a:pt x="13" y="103"/>
                  </a:lnTo>
                  <a:close/>
                  <a:moveTo>
                    <a:pt x="15" y="0"/>
                  </a:moveTo>
                  <a:cubicBezTo>
                    <a:pt x="174" y="0"/>
                    <a:pt x="174" y="0"/>
                    <a:pt x="174" y="0"/>
                  </a:cubicBezTo>
                  <a:cubicBezTo>
                    <a:pt x="182" y="0"/>
                    <a:pt x="189" y="6"/>
                    <a:pt x="189" y="15"/>
                  </a:cubicBezTo>
                  <a:cubicBezTo>
                    <a:pt x="189" y="108"/>
                    <a:pt x="189" y="108"/>
                    <a:pt x="189" y="108"/>
                  </a:cubicBezTo>
                  <a:cubicBezTo>
                    <a:pt x="189" y="116"/>
                    <a:pt x="182" y="123"/>
                    <a:pt x="174" y="123"/>
                  </a:cubicBezTo>
                  <a:cubicBezTo>
                    <a:pt x="15" y="123"/>
                    <a:pt x="15" y="123"/>
                    <a:pt x="15" y="123"/>
                  </a:cubicBezTo>
                  <a:cubicBezTo>
                    <a:pt x="7" y="123"/>
                    <a:pt x="0" y="116"/>
                    <a:pt x="0" y="108"/>
                  </a:cubicBezTo>
                  <a:cubicBezTo>
                    <a:pt x="0" y="15"/>
                    <a:pt x="0" y="15"/>
                    <a:pt x="0" y="15"/>
                  </a:cubicBezTo>
                  <a:cubicBezTo>
                    <a:pt x="0" y="6"/>
                    <a:pt x="7"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en-US" sz="1350" dirty="0">
                <a:cs typeface="+mn-ea"/>
                <a:sym typeface="+mn-lt"/>
              </a:endParaRPr>
            </a:p>
          </p:txBody>
        </p:sp>
        <p:sp>
          <p:nvSpPr>
            <p:cNvPr id="76" name="Freeform 23"/>
            <p:cNvSpPr/>
            <p:nvPr/>
          </p:nvSpPr>
          <p:spPr bwMode="auto">
            <a:xfrm>
              <a:off x="5256213" y="4519613"/>
              <a:ext cx="941387" cy="241300"/>
            </a:xfrm>
            <a:custGeom>
              <a:avLst/>
              <a:gdLst>
                <a:gd name="T0" fmla="*/ 10 w 59"/>
                <a:gd name="T1" fmla="*/ 0 h 15"/>
                <a:gd name="T2" fmla="*/ 50 w 59"/>
                <a:gd name="T3" fmla="*/ 0 h 15"/>
                <a:gd name="T4" fmla="*/ 59 w 59"/>
                <a:gd name="T5" fmla="*/ 9 h 15"/>
                <a:gd name="T6" fmla="*/ 59 w 59"/>
                <a:gd name="T7" fmla="*/ 15 h 15"/>
                <a:gd name="T8" fmla="*/ 0 w 59"/>
                <a:gd name="T9" fmla="*/ 15 h 15"/>
                <a:gd name="T10" fmla="*/ 0 w 59"/>
                <a:gd name="T11" fmla="*/ 9 h 15"/>
                <a:gd name="T12" fmla="*/ 10 w 5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59" h="15">
                  <a:moveTo>
                    <a:pt x="10" y="0"/>
                  </a:moveTo>
                  <a:cubicBezTo>
                    <a:pt x="50" y="0"/>
                    <a:pt x="50" y="0"/>
                    <a:pt x="50" y="0"/>
                  </a:cubicBezTo>
                  <a:cubicBezTo>
                    <a:pt x="55" y="0"/>
                    <a:pt x="59" y="4"/>
                    <a:pt x="59" y="9"/>
                  </a:cubicBezTo>
                  <a:cubicBezTo>
                    <a:pt x="59" y="15"/>
                    <a:pt x="59" y="15"/>
                    <a:pt x="59" y="15"/>
                  </a:cubicBezTo>
                  <a:cubicBezTo>
                    <a:pt x="0" y="15"/>
                    <a:pt x="0" y="15"/>
                    <a:pt x="0" y="15"/>
                  </a:cubicBezTo>
                  <a:cubicBezTo>
                    <a:pt x="0" y="9"/>
                    <a:pt x="0" y="9"/>
                    <a:pt x="0" y="9"/>
                  </a:cubicBezTo>
                  <a:cubicBezTo>
                    <a:pt x="0" y="4"/>
                    <a:pt x="5"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en-US" sz="1350" dirty="0">
                <a:cs typeface="+mn-ea"/>
                <a:sym typeface="+mn-lt"/>
              </a:endParaRPr>
            </a:p>
          </p:txBody>
        </p:sp>
        <p:sp>
          <p:nvSpPr>
            <p:cNvPr id="77" name="Rectangle 24"/>
            <p:cNvSpPr>
              <a:spLocks noChangeArrowheads="1"/>
            </p:cNvSpPr>
            <p:nvPr/>
          </p:nvSpPr>
          <p:spPr bwMode="auto">
            <a:xfrm>
              <a:off x="5511800" y="4135438"/>
              <a:ext cx="446087" cy="449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lgn="ctr"/>
              <a:endParaRPr lang="en-US" sz="1350" dirty="0">
                <a:cs typeface="+mn-ea"/>
                <a:sym typeface="+mn-lt"/>
              </a:endParaRPr>
            </a:p>
          </p:txBody>
        </p:sp>
      </p:grpSp>
      <p:cxnSp>
        <p:nvCxnSpPr>
          <p:cNvPr id="78" name="直接连接符 77"/>
          <p:cNvCxnSpPr/>
          <p:nvPr/>
        </p:nvCxnSpPr>
        <p:spPr>
          <a:xfrm>
            <a:off x="2123728" y="3939902"/>
            <a:ext cx="1576648"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79" name="Content Placeholder 2"/>
          <p:cNvSpPr txBox="1"/>
          <p:nvPr/>
        </p:nvSpPr>
        <p:spPr>
          <a:xfrm>
            <a:off x="4128809" y="4297524"/>
            <a:ext cx="2040942" cy="51296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chemeClr val="bg2"/>
                </a:solidFill>
                <a:cs typeface="+mn-ea"/>
                <a:sym typeface="+mn-lt"/>
              </a:rPr>
              <a:t>Lorem ipsum dolor </a:t>
            </a:r>
            <a:r>
              <a:rPr lang="en-US" sz="1200" dirty="0" err="1">
                <a:solidFill>
                  <a:schemeClr val="bg2"/>
                </a:solidFill>
                <a:cs typeface="+mn-ea"/>
                <a:sym typeface="+mn-lt"/>
              </a:rPr>
              <a:t>amet</a:t>
            </a:r>
            <a:r>
              <a:rPr lang="en-US" sz="1200" dirty="0">
                <a:solidFill>
                  <a:schemeClr val="bg2"/>
                </a:solidFill>
                <a:cs typeface="+mn-ea"/>
                <a:sym typeface="+mn-lt"/>
              </a:rPr>
              <a:t>, </a:t>
            </a:r>
            <a:r>
              <a:rPr lang="en-US" sz="1200" dirty="0" err="1">
                <a:solidFill>
                  <a:schemeClr val="bg2"/>
                </a:solidFill>
                <a:cs typeface="+mn-ea"/>
                <a:sym typeface="+mn-lt"/>
              </a:rPr>
              <a:t>adipiscing</a:t>
            </a:r>
            <a:r>
              <a:rPr lang="en-US" sz="1200" dirty="0">
                <a:solidFill>
                  <a:schemeClr val="bg2"/>
                </a:solidFill>
                <a:cs typeface="+mn-ea"/>
                <a:sym typeface="+mn-lt"/>
              </a:rPr>
              <a:t> elit. </a:t>
            </a:r>
            <a:r>
              <a:rPr lang="en-US" sz="1200" dirty="0" err="1">
                <a:solidFill>
                  <a:schemeClr val="bg2"/>
                </a:solidFill>
                <a:cs typeface="+mn-ea"/>
                <a:sym typeface="+mn-lt"/>
              </a:rPr>
              <a:t>Curabitur</a:t>
            </a:r>
            <a:endParaRPr lang="en-US" sz="1200" dirty="0">
              <a:solidFill>
                <a:schemeClr val="bg2"/>
              </a:solidFill>
              <a:cs typeface="+mn-ea"/>
              <a:sym typeface="+mn-lt"/>
            </a:endParaRPr>
          </a:p>
        </p:txBody>
      </p:sp>
      <p:sp>
        <p:nvSpPr>
          <p:cNvPr id="86" name="Content Placeholder 2"/>
          <p:cNvSpPr txBox="1"/>
          <p:nvPr/>
        </p:nvSpPr>
        <p:spPr>
          <a:xfrm>
            <a:off x="5100427" y="3184788"/>
            <a:ext cx="2069202" cy="49708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bg2">
                    <a:lumMod val="95000"/>
                  </a:schemeClr>
                </a:solidFill>
                <a:cs typeface="+mn-ea"/>
                <a:sym typeface="+mn-lt"/>
              </a:rPr>
              <a:t>Lorem ipsum dolor sit amet, consectetur adipiscing elit. </a:t>
            </a:r>
          </a:p>
        </p:txBody>
      </p:sp>
      <p:cxnSp>
        <p:nvCxnSpPr>
          <p:cNvPr id="87" name="直接连接符 86"/>
          <p:cNvCxnSpPr/>
          <p:nvPr/>
        </p:nvCxnSpPr>
        <p:spPr>
          <a:xfrm>
            <a:off x="5327286" y="3941318"/>
            <a:ext cx="1576648"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058976" y="4332517"/>
            <a:ext cx="775725" cy="369332"/>
          </a:xfrm>
          <a:prstGeom prst="rect">
            <a:avLst/>
          </a:prstGeom>
        </p:spPr>
        <p:txBody>
          <a:bodyPr wrap="square">
            <a:spAutoFit/>
          </a:bodyPr>
          <a:lstStyle/>
          <a:p>
            <a:r>
              <a:rPr lang="en-US" altLang="zh-CN" b="1" dirty="0">
                <a:solidFill>
                  <a:schemeClr val="bg1"/>
                </a:solidFill>
                <a:cs typeface="+mn-ea"/>
                <a:sym typeface="+mn-lt"/>
              </a:rPr>
              <a:t>TEXT</a:t>
            </a:r>
            <a:endParaRPr lang="zh-CN" altLang="en-US" dirty="0">
              <a:cs typeface="+mn-ea"/>
              <a:sym typeface="+mn-lt"/>
            </a:endParaRPr>
          </a:p>
        </p:txBody>
      </p:sp>
      <p:sp>
        <p:nvSpPr>
          <p:cNvPr id="25" name="矩形 24"/>
          <p:cNvSpPr/>
          <p:nvPr/>
        </p:nvSpPr>
        <p:spPr>
          <a:xfrm>
            <a:off x="2335082" y="1494227"/>
            <a:ext cx="1293944" cy="1862048"/>
          </a:xfrm>
          <a:prstGeom prst="rect">
            <a:avLst/>
          </a:prstGeom>
        </p:spPr>
        <p:txBody>
          <a:bodyPr wrap="none">
            <a:spAutoFit/>
          </a:bodyPr>
          <a:lstStyle/>
          <a:p>
            <a:r>
              <a:rPr lang="en-US" altLang="zh-CN" sz="11500" b="1" dirty="0">
                <a:solidFill>
                  <a:schemeClr val="bg1"/>
                </a:solidFill>
                <a:cs typeface="+mn-ea"/>
                <a:sym typeface="+mn-lt"/>
              </a:rPr>
              <a:t>A</a:t>
            </a:r>
            <a:endParaRPr lang="zh-CN" altLang="en-US" dirty="0">
              <a:cs typeface="+mn-ea"/>
              <a:sym typeface="+mn-lt"/>
            </a:endParaRPr>
          </a:p>
        </p:txBody>
      </p:sp>
      <p:sp>
        <p:nvSpPr>
          <p:cNvPr id="5" name="矩形 4"/>
          <p:cNvSpPr/>
          <p:nvPr/>
        </p:nvSpPr>
        <p:spPr>
          <a:xfrm>
            <a:off x="2915817" y="4297524"/>
            <a:ext cx="1005222" cy="439318"/>
          </a:xfrm>
          <a:prstGeom prst="rect">
            <a:avLst/>
          </a:pr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Title 13"/>
          <p:cNvSpPr txBox="1"/>
          <p:nvPr/>
        </p:nvSpPr>
        <p:spPr>
          <a:xfrm>
            <a:off x="2267744" y="665148"/>
            <a:ext cx="4320480"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chemeClr val="tx2"/>
                </a:solidFill>
                <a:latin typeface="+mn-lt"/>
                <a:ea typeface="+mn-ea"/>
                <a:cs typeface="+mn-ea"/>
                <a:sym typeface="+mn-lt"/>
              </a:rPr>
              <a:t>T</a:t>
            </a:r>
            <a:r>
              <a:rPr lang="en-US" altLang="zh-CN" sz="2800" b="1" dirty="0">
                <a:solidFill>
                  <a:schemeClr val="tx2"/>
                </a:solidFill>
                <a:latin typeface="+mn-lt"/>
                <a:ea typeface="+mn-ea"/>
                <a:cs typeface="+mn-ea"/>
                <a:sym typeface="+mn-lt"/>
              </a:rPr>
              <a:t>EXT TITLE HERE</a:t>
            </a:r>
            <a:endParaRPr lang="en-US" sz="2800" b="1" dirty="0">
              <a:solidFill>
                <a:schemeClr val="tx2"/>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圆角矩形 54"/>
          <p:cNvSpPr/>
          <p:nvPr/>
        </p:nvSpPr>
        <p:spPr>
          <a:xfrm>
            <a:off x="669783" y="2213800"/>
            <a:ext cx="4896264" cy="2160240"/>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graphicFrame>
        <p:nvGraphicFramePr>
          <p:cNvPr id="39" name="图表 38"/>
          <p:cNvGraphicFramePr/>
          <p:nvPr/>
        </p:nvGraphicFramePr>
        <p:xfrm>
          <a:off x="179512" y="1413387"/>
          <a:ext cx="5000550" cy="3333701"/>
        </p:xfrm>
        <a:graphic>
          <a:graphicData uri="http://schemas.openxmlformats.org/drawingml/2006/chart">
            <c:chart xmlns:c="http://schemas.openxmlformats.org/drawingml/2006/chart" xmlns:r="http://schemas.openxmlformats.org/officeDocument/2006/relationships" r:id="rId2"/>
          </a:graphicData>
        </a:graphic>
      </p:graphicFrame>
      <p:sp>
        <p:nvSpPr>
          <p:cNvPr id="32" name="Content Placeholder 2"/>
          <p:cNvSpPr txBox="1"/>
          <p:nvPr/>
        </p:nvSpPr>
        <p:spPr>
          <a:xfrm>
            <a:off x="6300192" y="2470504"/>
            <a:ext cx="1800200" cy="37216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dirty="0" err="1">
                <a:solidFill>
                  <a:schemeClr val="tx1"/>
                </a:solidFill>
                <a:cs typeface="+mn-ea"/>
                <a:sym typeface="+mn-lt"/>
              </a:rPr>
              <a:t>Lor</a:t>
            </a:r>
            <a:r>
              <a:rPr lang="en-US" altLang="zh-CN" sz="1050" dirty="0" err="1">
                <a:solidFill>
                  <a:schemeClr val="tx1"/>
                </a:solidFill>
                <a:cs typeface="+mn-ea"/>
                <a:sym typeface="+mn-lt"/>
              </a:rPr>
              <a:t>amet</a:t>
            </a:r>
            <a:r>
              <a:rPr lang="en-US" sz="1050" dirty="0" err="1">
                <a:solidFill>
                  <a:schemeClr val="tx1"/>
                </a:solidFill>
                <a:cs typeface="+mn-ea"/>
                <a:sym typeface="+mn-lt"/>
              </a:rPr>
              <a:t>em</a:t>
            </a:r>
            <a:r>
              <a:rPr lang="en-US" sz="1050" dirty="0">
                <a:solidFill>
                  <a:schemeClr val="tx1"/>
                </a:solidFill>
                <a:cs typeface="+mn-ea"/>
                <a:sym typeface="+mn-lt"/>
              </a:rPr>
              <a:t> ipsum dolor sit, consectetur adipiscing elit. </a:t>
            </a:r>
          </a:p>
        </p:txBody>
      </p:sp>
      <p:cxnSp>
        <p:nvCxnSpPr>
          <p:cNvPr id="36" name="直接连接符 35"/>
          <p:cNvCxnSpPr/>
          <p:nvPr/>
        </p:nvCxnSpPr>
        <p:spPr>
          <a:xfrm>
            <a:off x="6000415" y="2393128"/>
            <a:ext cx="18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6300192" y="2971662"/>
            <a:ext cx="1800200" cy="774980"/>
            <a:chOff x="5292837" y="1805549"/>
            <a:chExt cx="2400266" cy="1033306"/>
          </a:xfrm>
        </p:grpSpPr>
        <p:sp>
          <p:nvSpPr>
            <p:cNvPr id="41" name="Content Placeholder 2"/>
            <p:cNvSpPr txBox="1"/>
            <p:nvPr/>
          </p:nvSpPr>
          <p:spPr>
            <a:xfrm>
              <a:off x="5292837" y="2342632"/>
              <a:ext cx="2400266" cy="49622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dirty="0" err="1">
                  <a:solidFill>
                    <a:schemeClr val="tx1"/>
                  </a:solidFill>
                  <a:cs typeface="+mn-ea"/>
                  <a:sym typeface="+mn-lt"/>
                </a:rPr>
                <a:t>Lor</a:t>
              </a:r>
              <a:r>
                <a:rPr lang="en-US" altLang="zh-CN" sz="1050" dirty="0" err="1">
                  <a:solidFill>
                    <a:schemeClr val="tx1"/>
                  </a:solidFill>
                  <a:cs typeface="+mn-ea"/>
                  <a:sym typeface="+mn-lt"/>
                </a:rPr>
                <a:t>amet</a:t>
              </a:r>
              <a:r>
                <a:rPr lang="en-US" sz="1050" dirty="0" err="1">
                  <a:solidFill>
                    <a:schemeClr val="tx1"/>
                  </a:solidFill>
                  <a:cs typeface="+mn-ea"/>
                  <a:sym typeface="+mn-lt"/>
                </a:rPr>
                <a:t>em</a:t>
              </a:r>
              <a:r>
                <a:rPr lang="en-US" sz="1050" dirty="0">
                  <a:solidFill>
                    <a:schemeClr val="tx1"/>
                  </a:solidFill>
                  <a:cs typeface="+mn-ea"/>
                  <a:sym typeface="+mn-lt"/>
                </a:rPr>
                <a:t> ipsum dolor sit, consectetur adipiscing elit. </a:t>
              </a:r>
            </a:p>
          </p:txBody>
        </p:sp>
        <p:sp>
          <p:nvSpPr>
            <p:cNvPr id="43" name="Title 13"/>
            <p:cNvSpPr txBox="1"/>
            <p:nvPr/>
          </p:nvSpPr>
          <p:spPr>
            <a:xfrm>
              <a:off x="5292837" y="1805549"/>
              <a:ext cx="1962134" cy="70971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1600" b="1" dirty="0">
                  <a:solidFill>
                    <a:schemeClr val="tx1">
                      <a:lumMod val="75000"/>
                    </a:schemeClr>
                  </a:solidFill>
                  <a:latin typeface="+mn-lt"/>
                  <a:ea typeface="+mn-ea"/>
                  <a:cs typeface="+mn-ea"/>
                  <a:sym typeface="+mn-lt"/>
                </a:rPr>
                <a:t>TEXT HERE</a:t>
              </a:r>
            </a:p>
          </p:txBody>
        </p:sp>
      </p:grpSp>
      <p:cxnSp>
        <p:nvCxnSpPr>
          <p:cNvPr id="49" name="直接连接符 48"/>
          <p:cNvCxnSpPr/>
          <p:nvPr/>
        </p:nvCxnSpPr>
        <p:spPr>
          <a:xfrm>
            <a:off x="6000415" y="3297096"/>
            <a:ext cx="18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6300192" y="3890956"/>
            <a:ext cx="1800200" cy="774980"/>
            <a:chOff x="5292837" y="1805549"/>
            <a:chExt cx="2400266" cy="1033306"/>
          </a:xfrm>
        </p:grpSpPr>
        <p:sp>
          <p:nvSpPr>
            <p:cNvPr id="51" name="Content Placeholder 2"/>
            <p:cNvSpPr txBox="1"/>
            <p:nvPr/>
          </p:nvSpPr>
          <p:spPr>
            <a:xfrm>
              <a:off x="5292837" y="2342632"/>
              <a:ext cx="2400266" cy="49622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dirty="0" err="1">
                  <a:solidFill>
                    <a:schemeClr val="tx1"/>
                  </a:solidFill>
                  <a:cs typeface="+mn-ea"/>
                  <a:sym typeface="+mn-lt"/>
                </a:rPr>
                <a:t>Lor</a:t>
              </a:r>
              <a:r>
                <a:rPr lang="en-US" altLang="zh-CN" sz="1050" dirty="0" err="1">
                  <a:solidFill>
                    <a:schemeClr val="tx1"/>
                  </a:solidFill>
                  <a:cs typeface="+mn-ea"/>
                  <a:sym typeface="+mn-lt"/>
                </a:rPr>
                <a:t>amet</a:t>
              </a:r>
              <a:r>
                <a:rPr lang="en-US" sz="1050" dirty="0" err="1">
                  <a:solidFill>
                    <a:schemeClr val="tx1"/>
                  </a:solidFill>
                  <a:cs typeface="+mn-ea"/>
                  <a:sym typeface="+mn-lt"/>
                </a:rPr>
                <a:t>em</a:t>
              </a:r>
              <a:r>
                <a:rPr lang="en-US" sz="1050" dirty="0">
                  <a:solidFill>
                    <a:schemeClr val="tx1"/>
                  </a:solidFill>
                  <a:cs typeface="+mn-ea"/>
                  <a:sym typeface="+mn-lt"/>
                </a:rPr>
                <a:t> ipsum dolor sit, consectetur adipiscing elit. </a:t>
              </a:r>
            </a:p>
          </p:txBody>
        </p:sp>
        <p:sp>
          <p:nvSpPr>
            <p:cNvPr id="52" name="Title 13"/>
            <p:cNvSpPr txBox="1"/>
            <p:nvPr/>
          </p:nvSpPr>
          <p:spPr>
            <a:xfrm>
              <a:off x="5292837" y="1805549"/>
              <a:ext cx="1962134" cy="70971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1600" b="1" dirty="0">
                  <a:solidFill>
                    <a:schemeClr val="tx1">
                      <a:lumMod val="75000"/>
                    </a:schemeClr>
                  </a:solidFill>
                  <a:latin typeface="+mn-lt"/>
                  <a:ea typeface="+mn-ea"/>
                  <a:cs typeface="+mn-ea"/>
                  <a:sym typeface="+mn-lt"/>
                </a:rPr>
                <a:t>TEXT HERE</a:t>
              </a:r>
            </a:p>
          </p:txBody>
        </p:sp>
      </p:grpSp>
      <p:cxnSp>
        <p:nvCxnSpPr>
          <p:cNvPr id="53" name="直接连接符 52"/>
          <p:cNvCxnSpPr/>
          <p:nvPr/>
        </p:nvCxnSpPr>
        <p:spPr>
          <a:xfrm>
            <a:off x="6000415" y="4216390"/>
            <a:ext cx="180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Content Placeholder 2"/>
          <p:cNvSpPr txBox="1"/>
          <p:nvPr/>
        </p:nvSpPr>
        <p:spPr>
          <a:xfrm>
            <a:off x="6300192" y="1413387"/>
            <a:ext cx="1869200" cy="92812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6600" b="1" dirty="0">
                <a:solidFill>
                  <a:srgbClr val="ECBD0C"/>
                </a:solidFill>
                <a:cs typeface="+mn-ea"/>
                <a:sym typeface="+mn-lt"/>
              </a:rPr>
              <a:t>23</a:t>
            </a:r>
            <a:endParaRPr lang="en-US" sz="3200" dirty="0">
              <a:solidFill>
                <a:srgbClr val="ECBD0C"/>
              </a:solidFill>
              <a:cs typeface="+mn-ea"/>
              <a:sym typeface="+mn-lt"/>
            </a:endParaRPr>
          </a:p>
        </p:txBody>
      </p:sp>
      <p:grpSp>
        <p:nvGrpSpPr>
          <p:cNvPr id="56" name="组合 55"/>
          <p:cNvGrpSpPr>
            <a:grpSpLocks noChangeAspect="1"/>
          </p:cNvGrpSpPr>
          <p:nvPr/>
        </p:nvGrpSpPr>
        <p:grpSpPr>
          <a:xfrm>
            <a:off x="3643421" y="2915068"/>
            <a:ext cx="823274" cy="831574"/>
            <a:chOff x="839774" y="3153005"/>
            <a:chExt cx="932123" cy="941520"/>
          </a:xfrm>
        </p:grpSpPr>
        <p:sp>
          <p:nvSpPr>
            <p:cNvPr id="57" name="Oval 13"/>
            <p:cNvSpPr>
              <a:spLocks noChangeArrowheads="1"/>
            </p:cNvSpPr>
            <p:nvPr/>
          </p:nvSpPr>
          <p:spPr bwMode="auto">
            <a:xfrm>
              <a:off x="839774" y="3153005"/>
              <a:ext cx="932123" cy="941520"/>
            </a:xfrm>
            <a:prstGeom prst="ellipse">
              <a:avLst/>
            </a:prstGeom>
            <a:solidFill>
              <a:schemeClr val="accent2"/>
            </a:solidFill>
            <a:ln w="9525">
              <a:noFill/>
              <a:round/>
            </a:ln>
          </p:spPr>
          <p:txBody>
            <a:bodyPr/>
            <a:lstStyle/>
            <a:p>
              <a:endParaRPr lang="zh-CN" altLang="zh-CN" sz="1350">
                <a:cs typeface="+mn-ea"/>
                <a:sym typeface="+mn-lt"/>
              </a:endParaRPr>
            </a:p>
          </p:txBody>
        </p:sp>
        <p:sp>
          <p:nvSpPr>
            <p:cNvPr id="58" name="Freeform 502"/>
            <p:cNvSpPr/>
            <p:nvPr/>
          </p:nvSpPr>
          <p:spPr bwMode="auto">
            <a:xfrm>
              <a:off x="1075840" y="3397335"/>
              <a:ext cx="561333" cy="456732"/>
            </a:xfrm>
            <a:custGeom>
              <a:avLst/>
              <a:gdLst/>
              <a:ahLst/>
              <a:cxnLst>
                <a:cxn ang="0">
                  <a:pos x="402" y="38"/>
                </a:cxn>
                <a:cxn ang="0">
                  <a:pos x="355" y="51"/>
                </a:cxn>
                <a:cxn ang="0">
                  <a:pos x="391" y="6"/>
                </a:cxn>
                <a:cxn ang="0">
                  <a:pos x="339" y="26"/>
                </a:cxn>
                <a:cxn ang="0">
                  <a:pos x="279" y="0"/>
                </a:cxn>
                <a:cxn ang="0">
                  <a:pos x="196" y="82"/>
                </a:cxn>
                <a:cxn ang="0">
                  <a:pos x="198" y="101"/>
                </a:cxn>
                <a:cxn ang="0">
                  <a:pos x="28" y="15"/>
                </a:cxn>
                <a:cxn ang="0">
                  <a:pos x="17" y="56"/>
                </a:cxn>
                <a:cxn ang="0">
                  <a:pos x="53" y="125"/>
                </a:cxn>
                <a:cxn ang="0">
                  <a:pos x="16" y="115"/>
                </a:cxn>
                <a:cxn ang="0">
                  <a:pos x="16" y="116"/>
                </a:cxn>
                <a:cxn ang="0">
                  <a:pos x="82" y="197"/>
                </a:cxn>
                <a:cxn ang="0">
                  <a:pos x="60" y="200"/>
                </a:cxn>
                <a:cxn ang="0">
                  <a:pos x="45" y="198"/>
                </a:cxn>
                <a:cxn ang="0">
                  <a:pos x="122" y="256"/>
                </a:cxn>
                <a:cxn ang="0">
                  <a:pos x="19" y="291"/>
                </a:cxn>
                <a:cxn ang="0">
                  <a:pos x="0" y="290"/>
                </a:cxn>
                <a:cxn ang="0">
                  <a:pos x="126" y="327"/>
                </a:cxn>
                <a:cxn ang="0">
                  <a:pos x="361" y="92"/>
                </a:cxn>
                <a:cxn ang="0">
                  <a:pos x="361" y="81"/>
                </a:cxn>
                <a:cxn ang="0">
                  <a:pos x="402" y="38"/>
                </a:cxn>
              </a:cxnLst>
              <a:rect l="0" t="0" r="r" b="b"/>
              <a:pathLst>
                <a:path w="402" h="327">
                  <a:moveTo>
                    <a:pt x="402" y="38"/>
                  </a:moveTo>
                  <a:cubicBezTo>
                    <a:pt x="388" y="45"/>
                    <a:pt x="372" y="49"/>
                    <a:pt x="355" y="51"/>
                  </a:cubicBezTo>
                  <a:cubicBezTo>
                    <a:pt x="372" y="41"/>
                    <a:pt x="385" y="25"/>
                    <a:pt x="391" y="6"/>
                  </a:cubicBezTo>
                  <a:cubicBezTo>
                    <a:pt x="375" y="15"/>
                    <a:pt x="358" y="22"/>
                    <a:pt x="339" y="26"/>
                  </a:cubicBezTo>
                  <a:cubicBezTo>
                    <a:pt x="324" y="10"/>
                    <a:pt x="302" y="0"/>
                    <a:pt x="279" y="0"/>
                  </a:cubicBezTo>
                  <a:cubicBezTo>
                    <a:pt x="233" y="0"/>
                    <a:pt x="196" y="37"/>
                    <a:pt x="196" y="82"/>
                  </a:cubicBezTo>
                  <a:cubicBezTo>
                    <a:pt x="196" y="89"/>
                    <a:pt x="197" y="95"/>
                    <a:pt x="198" y="101"/>
                  </a:cubicBezTo>
                  <a:cubicBezTo>
                    <a:pt x="129" y="98"/>
                    <a:pt x="68" y="65"/>
                    <a:pt x="28" y="15"/>
                  </a:cubicBezTo>
                  <a:cubicBezTo>
                    <a:pt x="21" y="27"/>
                    <a:pt x="17" y="41"/>
                    <a:pt x="17" y="56"/>
                  </a:cubicBezTo>
                  <a:cubicBezTo>
                    <a:pt x="17" y="85"/>
                    <a:pt x="31" y="110"/>
                    <a:pt x="53" y="125"/>
                  </a:cubicBezTo>
                  <a:cubicBezTo>
                    <a:pt x="40" y="125"/>
                    <a:pt x="27" y="121"/>
                    <a:pt x="16" y="115"/>
                  </a:cubicBezTo>
                  <a:cubicBezTo>
                    <a:pt x="16" y="116"/>
                    <a:pt x="16" y="116"/>
                    <a:pt x="16" y="116"/>
                  </a:cubicBezTo>
                  <a:cubicBezTo>
                    <a:pt x="16" y="156"/>
                    <a:pt x="44" y="189"/>
                    <a:pt x="82" y="197"/>
                  </a:cubicBezTo>
                  <a:cubicBezTo>
                    <a:pt x="75" y="199"/>
                    <a:pt x="68" y="200"/>
                    <a:pt x="60" y="200"/>
                  </a:cubicBezTo>
                  <a:cubicBezTo>
                    <a:pt x="55" y="200"/>
                    <a:pt x="50" y="199"/>
                    <a:pt x="45" y="198"/>
                  </a:cubicBezTo>
                  <a:cubicBezTo>
                    <a:pt x="55" y="231"/>
                    <a:pt x="86" y="255"/>
                    <a:pt x="122" y="256"/>
                  </a:cubicBezTo>
                  <a:cubicBezTo>
                    <a:pt x="94" y="278"/>
                    <a:pt x="58" y="291"/>
                    <a:pt x="19" y="291"/>
                  </a:cubicBezTo>
                  <a:cubicBezTo>
                    <a:pt x="13" y="291"/>
                    <a:pt x="6" y="291"/>
                    <a:pt x="0" y="290"/>
                  </a:cubicBezTo>
                  <a:cubicBezTo>
                    <a:pt x="36" y="313"/>
                    <a:pt x="80" y="327"/>
                    <a:pt x="126" y="327"/>
                  </a:cubicBezTo>
                  <a:cubicBezTo>
                    <a:pt x="278" y="327"/>
                    <a:pt x="361" y="201"/>
                    <a:pt x="361" y="92"/>
                  </a:cubicBezTo>
                  <a:cubicBezTo>
                    <a:pt x="361" y="88"/>
                    <a:pt x="361" y="85"/>
                    <a:pt x="361" y="81"/>
                  </a:cubicBezTo>
                  <a:cubicBezTo>
                    <a:pt x="377" y="70"/>
                    <a:pt x="391" y="55"/>
                    <a:pt x="402" y="38"/>
                  </a:cubicBezTo>
                  <a:close/>
                </a:path>
              </a:pathLst>
            </a:custGeom>
            <a:solidFill>
              <a:srgbClr val="ECBD0C"/>
            </a:solidFill>
            <a:ln w="9525">
              <a:noFill/>
              <a:round/>
            </a:ln>
          </p:spPr>
          <p:txBody>
            <a:bodyPr vert="horz" wrap="square" lIns="68580" tIns="34290" rIns="68580" bIns="34290" numCol="1" anchor="t" anchorCtr="0" compatLnSpc="1"/>
            <a:lstStyle/>
            <a:p>
              <a:endParaRPr lang="zh-CN" altLang="en-US" sz="1350">
                <a:cs typeface="+mn-ea"/>
                <a:sym typeface="+mn-lt"/>
              </a:endParaRPr>
            </a:p>
          </p:txBody>
        </p:sp>
      </p:grpSp>
      <p:sp>
        <p:nvSpPr>
          <p:cNvPr id="22" name="Title 13"/>
          <p:cNvSpPr txBox="1"/>
          <p:nvPr/>
        </p:nvSpPr>
        <p:spPr>
          <a:xfrm>
            <a:off x="2445715" y="516379"/>
            <a:ext cx="4320480"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chemeClr val="tx2"/>
                </a:solidFill>
                <a:latin typeface="+mn-lt"/>
                <a:ea typeface="+mn-ea"/>
                <a:cs typeface="+mn-ea"/>
                <a:sym typeface="+mn-lt"/>
              </a:rPr>
              <a:t>T</a:t>
            </a:r>
            <a:r>
              <a:rPr lang="en-US" altLang="zh-CN" sz="2800" b="1" dirty="0">
                <a:solidFill>
                  <a:schemeClr val="tx2"/>
                </a:solidFill>
                <a:latin typeface="+mn-lt"/>
                <a:ea typeface="+mn-ea"/>
                <a:cs typeface="+mn-ea"/>
                <a:sym typeface="+mn-lt"/>
              </a:rPr>
              <a:t>EXT TITLE HERE</a:t>
            </a:r>
            <a:endParaRPr lang="en-US" sz="2800" b="1" dirty="0">
              <a:solidFill>
                <a:schemeClr val="tx2"/>
              </a:solidFill>
              <a:latin typeface="+mn-lt"/>
              <a:ea typeface="+mn-ea"/>
              <a:cs typeface="+mn-ea"/>
              <a:sym typeface="+mn-lt"/>
            </a:endParaRPr>
          </a:p>
        </p:txBody>
      </p:sp>
      <p:sp>
        <p:nvSpPr>
          <p:cNvPr id="23" name="矩形 22"/>
          <p:cNvSpPr/>
          <p:nvPr/>
        </p:nvSpPr>
        <p:spPr>
          <a:xfrm>
            <a:off x="4425935" y="1115990"/>
            <a:ext cx="36004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584" b="10584"/>
          <a:stretch>
            <a:fillRect/>
          </a:stretch>
        </p:blipFill>
        <p:spPr/>
      </p:pic>
      <p:sp>
        <p:nvSpPr>
          <p:cNvPr id="8" name="Rectangle 29"/>
          <p:cNvSpPr/>
          <p:nvPr/>
        </p:nvSpPr>
        <p:spPr>
          <a:xfrm>
            <a:off x="0" y="0"/>
            <a:ext cx="9164396" cy="5143500"/>
          </a:xfrm>
          <a:prstGeom prst="rect">
            <a:avLst/>
          </a:prstGeom>
          <a:solidFill>
            <a:schemeClr val="tx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Freeform 6"/>
          <p:cNvSpPr>
            <a:spLocks noEditPoints="1"/>
          </p:cNvSpPr>
          <p:nvPr/>
        </p:nvSpPr>
        <p:spPr bwMode="auto">
          <a:xfrm>
            <a:off x="4329407" y="961541"/>
            <a:ext cx="362891" cy="37202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cxnSp>
        <p:nvCxnSpPr>
          <p:cNvPr id="5" name="直接连接符 4"/>
          <p:cNvCxnSpPr/>
          <p:nvPr/>
        </p:nvCxnSpPr>
        <p:spPr>
          <a:xfrm>
            <a:off x="2749106" y="3768495"/>
            <a:ext cx="357378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4892290" y="1147553"/>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4067944" y="1147553"/>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圆角矩形 1"/>
          <p:cNvSpPr/>
          <p:nvPr/>
        </p:nvSpPr>
        <p:spPr>
          <a:xfrm>
            <a:off x="3419872" y="3530586"/>
            <a:ext cx="2232248" cy="505557"/>
          </a:xfrm>
          <a:prstGeom prst="roundRect">
            <a:avLst>
              <a:gd name="adj" fmla="val 50000"/>
            </a:avLst>
          </a:prstGeom>
          <a:solidFill>
            <a:srgbClr val="ECB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1113857" y="1483167"/>
            <a:ext cx="6585457" cy="1862048"/>
          </a:xfrm>
          <a:prstGeom prst="rect">
            <a:avLst/>
          </a:prstGeom>
        </p:spPr>
        <p:txBody>
          <a:bodyPr wrap="none">
            <a:spAutoFit/>
          </a:bodyPr>
          <a:lstStyle/>
          <a:p>
            <a:r>
              <a:rPr lang="en-US" altLang="zh-CN" sz="11500" b="1" dirty="0">
                <a:solidFill>
                  <a:schemeClr val="bg2"/>
                </a:solidFill>
                <a:cs typeface="+mn-ea"/>
                <a:sym typeface="+mn-lt"/>
              </a:rPr>
              <a:t>THNAKS</a:t>
            </a:r>
            <a:endParaRPr lang="zh-CN" altLang="en-US" dirty="0">
              <a:solidFill>
                <a:schemeClr val="bg2"/>
              </a:solidFill>
              <a:cs typeface="+mn-ea"/>
              <a:sym typeface="+mn-lt"/>
            </a:endParaRPr>
          </a:p>
        </p:txBody>
      </p:sp>
      <p:sp>
        <p:nvSpPr>
          <p:cNvPr id="12" name="Title 13"/>
          <p:cNvSpPr txBox="1"/>
          <p:nvPr/>
        </p:nvSpPr>
        <p:spPr>
          <a:xfrm>
            <a:off x="3327349" y="3514772"/>
            <a:ext cx="2417293"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a:solidFill>
                  <a:schemeClr val="bg2">
                    <a:lumMod val="95000"/>
                  </a:schemeClr>
                </a:solidFill>
                <a:latin typeface="+mn-lt"/>
                <a:ea typeface="+mn-ea"/>
                <a:cs typeface="+mn-ea"/>
                <a:sym typeface="+mn-lt"/>
              </a:rPr>
              <a:t>xiazaii</a:t>
            </a:r>
            <a:endParaRPr lang="zh-CN" altLang="en-US" sz="2800" b="1" dirty="0">
              <a:solidFill>
                <a:schemeClr val="bg2">
                  <a:lumMod val="9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987675" y="0"/>
            <a:ext cx="615632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itle 13"/>
          <p:cNvSpPr>
            <a:spLocks noGrp="1"/>
          </p:cNvSpPr>
          <p:nvPr>
            <p:ph type="title" idx="4294967295"/>
          </p:nvPr>
        </p:nvSpPr>
        <p:spPr>
          <a:xfrm>
            <a:off x="611560" y="1402788"/>
            <a:ext cx="2325393" cy="532285"/>
          </a:xfrm>
          <a:ln w="6350">
            <a:noFill/>
          </a:ln>
        </p:spPr>
        <p:txBody>
          <a:bodyPr>
            <a:noAutofit/>
          </a:bodyPr>
          <a:lstStyle/>
          <a:p>
            <a:pPr algn="r"/>
            <a:r>
              <a:rPr lang="en-US" altLang="zh-CN" sz="2800" b="1" dirty="0">
                <a:solidFill>
                  <a:srgbClr val="FF0000"/>
                </a:solidFill>
                <a:latin typeface="+mn-lt"/>
                <a:ea typeface="+mn-ea"/>
                <a:cs typeface="+mn-ea"/>
                <a:sym typeface="+mn-lt"/>
              </a:rPr>
              <a:t>CONTENTS</a:t>
            </a:r>
            <a:endParaRPr lang="en-US" sz="2800" b="1" dirty="0">
              <a:solidFill>
                <a:srgbClr val="FF0000"/>
              </a:solidFill>
              <a:latin typeface="+mn-lt"/>
              <a:ea typeface="+mn-ea"/>
              <a:cs typeface="+mn-ea"/>
              <a:sym typeface="+mn-lt"/>
            </a:endParaRPr>
          </a:p>
        </p:txBody>
      </p:sp>
      <p:grpSp>
        <p:nvGrpSpPr>
          <p:cNvPr id="98" name="组合 97"/>
          <p:cNvGrpSpPr/>
          <p:nvPr/>
        </p:nvGrpSpPr>
        <p:grpSpPr>
          <a:xfrm>
            <a:off x="4984810" y="655276"/>
            <a:ext cx="3744416" cy="681900"/>
            <a:chOff x="1827212" y="3814667"/>
            <a:chExt cx="5489575" cy="909203"/>
          </a:xfrm>
        </p:grpSpPr>
        <p:sp>
          <p:nvSpPr>
            <p:cNvPr id="99" name="Content Placeholder 2"/>
            <p:cNvSpPr txBox="1"/>
            <p:nvPr/>
          </p:nvSpPr>
          <p:spPr>
            <a:xfrm>
              <a:off x="1827212" y="4221167"/>
              <a:ext cx="5489575" cy="502703"/>
            </a:xfrm>
            <a:prstGeom prst="rect">
              <a:avLst/>
            </a:prstGeom>
          </p:spPr>
          <p:txBody>
            <a:bodyPr vert="horz" wrap="square" lIns="68580" tIns="34290" rIns="68580" bIns="34290" rtlCol="0">
              <a:spAutoFit/>
            </a:bodyPr>
            <a:lstStyle/>
            <a:p>
              <a:pPr defTabSz="685800">
                <a:spcBef>
                  <a:spcPct val="20000"/>
                </a:spcBef>
                <a:defRPr/>
              </a:pPr>
              <a:r>
                <a:rPr lang="en-US" sz="1000" dirty="0" err="1">
                  <a:solidFill>
                    <a:schemeClr val="bg2">
                      <a:lumMod val="95000"/>
                    </a:schemeClr>
                  </a:solidFill>
                  <a:cs typeface="+mn-ea"/>
                  <a:sym typeface="+mn-lt"/>
                </a:rPr>
                <a:t>Curabitur</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elementum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posuere</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pretium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Quisque</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nibh</a:t>
              </a:r>
              <a:r>
                <a:rPr lang="en-US" sz="1000" dirty="0">
                  <a:solidFill>
                    <a:schemeClr val="bg2">
                      <a:lumMod val="95000"/>
                    </a:schemeClr>
                  </a:solidFill>
                  <a:cs typeface="+mn-ea"/>
                  <a:sym typeface="+mn-lt"/>
                </a:rPr>
                <a:t> dolor, </a:t>
              </a:r>
              <a:r>
                <a:rPr lang="en-US" sz="1000" dirty="0" err="1">
                  <a:solidFill>
                    <a:schemeClr val="bg2">
                      <a:lumMod val="95000"/>
                    </a:schemeClr>
                  </a:solidFill>
                  <a:cs typeface="+mn-ea"/>
                  <a:sym typeface="+mn-lt"/>
                </a:rPr>
                <a:t>dignissim</a:t>
              </a:r>
              <a:r>
                <a:rPr lang="en-US" sz="1000" dirty="0">
                  <a:solidFill>
                    <a:schemeClr val="bg2">
                      <a:lumMod val="95000"/>
                    </a:schemeClr>
                  </a:solidFill>
                  <a:cs typeface="+mn-ea"/>
                  <a:sym typeface="+mn-lt"/>
                </a:rPr>
                <a:t> ac </a:t>
              </a:r>
              <a:r>
                <a:rPr lang="en-US" sz="1000" dirty="0" err="1">
                  <a:solidFill>
                    <a:schemeClr val="bg2">
                      <a:lumMod val="95000"/>
                    </a:schemeClr>
                  </a:solidFill>
                  <a:cs typeface="+mn-ea"/>
                  <a:sym typeface="+mn-lt"/>
                </a:rPr>
                <a:t>dignissim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ut</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luctus</a:t>
              </a:r>
              <a:r>
                <a:rPr lang="en-US" sz="1000" dirty="0">
                  <a:solidFill>
                    <a:schemeClr val="bg2">
                      <a:lumMod val="95000"/>
                    </a:schemeClr>
                  </a:solidFill>
                  <a:cs typeface="+mn-ea"/>
                  <a:sym typeface="+mn-lt"/>
                </a:rPr>
                <a:t> ac </a:t>
              </a:r>
              <a:r>
                <a:rPr lang="en-US" sz="1000" dirty="0" err="1">
                  <a:solidFill>
                    <a:schemeClr val="bg2">
                      <a:lumMod val="95000"/>
                    </a:schemeClr>
                  </a:solidFill>
                  <a:cs typeface="+mn-ea"/>
                  <a:sym typeface="+mn-lt"/>
                </a:rPr>
                <a:t>urna</a:t>
              </a:r>
              <a:r>
                <a:rPr lang="en-US" sz="1000" dirty="0">
                  <a:solidFill>
                    <a:schemeClr val="bg2">
                      <a:lumMod val="95000"/>
                    </a:schemeClr>
                  </a:solidFill>
                  <a:cs typeface="+mn-ea"/>
                  <a:sym typeface="+mn-lt"/>
                </a:rPr>
                <a:t>. </a:t>
              </a:r>
            </a:p>
          </p:txBody>
        </p:sp>
        <p:sp>
          <p:nvSpPr>
            <p:cNvPr id="100" name="Title 13"/>
            <p:cNvSpPr txBox="1"/>
            <p:nvPr/>
          </p:nvSpPr>
          <p:spPr>
            <a:xfrm>
              <a:off x="1827212" y="3814667"/>
              <a:ext cx="5109939" cy="461667"/>
            </a:xfrm>
            <a:prstGeom prst="rect">
              <a:avLst/>
            </a:prstGeom>
          </p:spPr>
          <p:txBody>
            <a:bodyPr vert="horz" lIns="68580" tIns="34290" rIns="68580" bIns="3429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1800" dirty="0" err="1">
                  <a:solidFill>
                    <a:schemeClr val="bg2"/>
                  </a:solidFill>
                  <a:latin typeface="+mn-lt"/>
                  <a:ea typeface="+mn-ea"/>
                  <a:cs typeface="+mn-ea"/>
                  <a:sym typeface="+mn-lt"/>
                </a:rPr>
                <a:t>Lorem</a:t>
              </a:r>
              <a:r>
                <a:rPr lang="en-US" altLang="zh-CN" sz="1800" dirty="0">
                  <a:solidFill>
                    <a:schemeClr val="bg2"/>
                  </a:solidFill>
                  <a:latin typeface="+mn-lt"/>
                  <a:ea typeface="+mn-ea"/>
                  <a:cs typeface="+mn-ea"/>
                  <a:sym typeface="+mn-lt"/>
                </a:rPr>
                <a:t> </a:t>
              </a:r>
              <a:r>
                <a:rPr lang="en-US" altLang="zh-CN" sz="1800" dirty="0" err="1">
                  <a:solidFill>
                    <a:schemeClr val="bg2"/>
                  </a:solidFill>
                  <a:latin typeface="+mn-lt"/>
                  <a:ea typeface="+mn-ea"/>
                  <a:cs typeface="+mn-ea"/>
                  <a:sym typeface="+mn-lt"/>
                </a:rPr>
                <a:t>ipsum</a:t>
              </a:r>
              <a:r>
                <a:rPr lang="en-US" altLang="zh-CN" sz="1800" dirty="0">
                  <a:solidFill>
                    <a:schemeClr val="bg2"/>
                  </a:solidFill>
                  <a:latin typeface="+mn-lt"/>
                  <a:ea typeface="+mn-ea"/>
                  <a:cs typeface="+mn-ea"/>
                  <a:sym typeface="+mn-lt"/>
                </a:rPr>
                <a:t> dolor sit </a:t>
              </a:r>
              <a:r>
                <a:rPr lang="en-US" altLang="zh-CN" sz="1800" dirty="0" err="1">
                  <a:solidFill>
                    <a:schemeClr val="bg2"/>
                  </a:solidFill>
                  <a:latin typeface="+mn-lt"/>
                  <a:ea typeface="+mn-ea"/>
                  <a:cs typeface="+mn-ea"/>
                  <a:sym typeface="+mn-lt"/>
                </a:rPr>
                <a:t>amet</a:t>
              </a:r>
              <a:endParaRPr lang="en-US" sz="1800" dirty="0">
                <a:solidFill>
                  <a:schemeClr val="bg2"/>
                </a:solidFill>
                <a:latin typeface="+mn-lt"/>
                <a:ea typeface="+mn-ea"/>
                <a:cs typeface="+mn-ea"/>
                <a:sym typeface="+mn-lt"/>
              </a:endParaRPr>
            </a:p>
          </p:txBody>
        </p:sp>
      </p:grpSp>
      <p:grpSp>
        <p:nvGrpSpPr>
          <p:cNvPr id="15" name="组合 14"/>
          <p:cNvGrpSpPr/>
          <p:nvPr/>
        </p:nvGrpSpPr>
        <p:grpSpPr>
          <a:xfrm>
            <a:off x="2584728" y="923318"/>
            <a:ext cx="255635" cy="255635"/>
            <a:chOff x="789984" y="220469"/>
            <a:chExt cx="550863" cy="550863"/>
          </a:xfrm>
        </p:grpSpPr>
        <p:sp>
          <p:nvSpPr>
            <p:cNvPr id="16" name="Oval 173"/>
            <p:cNvSpPr>
              <a:spLocks noChangeArrowheads="1"/>
            </p:cNvSpPr>
            <p:nvPr/>
          </p:nvSpPr>
          <p:spPr bwMode="auto">
            <a:xfrm>
              <a:off x="789984" y="220469"/>
              <a:ext cx="550863" cy="550863"/>
            </a:xfrm>
            <a:prstGeom prst="ellipse">
              <a:avLst/>
            </a:prstGeom>
            <a:solidFill>
              <a:srgbClr val="ECBD0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sp>
          <p:nvSpPr>
            <p:cNvPr id="17" name="Freeform 191"/>
            <p:cNvSpPr/>
            <p:nvPr/>
          </p:nvSpPr>
          <p:spPr bwMode="auto">
            <a:xfrm>
              <a:off x="970959" y="307782"/>
              <a:ext cx="241300" cy="376238"/>
            </a:xfrm>
            <a:custGeom>
              <a:avLst/>
              <a:gdLst>
                <a:gd name="T0" fmla="*/ 29 w 80"/>
                <a:gd name="T1" fmla="*/ 6 h 125"/>
                <a:gd name="T2" fmla="*/ 6 w 80"/>
                <a:gd name="T3" fmla="*/ 6 h 125"/>
                <a:gd name="T4" fmla="*/ 6 w 80"/>
                <a:gd name="T5" fmla="*/ 29 h 125"/>
                <a:gd name="T6" fmla="*/ 40 w 80"/>
                <a:gd name="T7" fmla="*/ 63 h 125"/>
                <a:gd name="T8" fmla="*/ 6 w 80"/>
                <a:gd name="T9" fmla="*/ 98 h 125"/>
                <a:gd name="T10" fmla="*/ 6 w 80"/>
                <a:gd name="T11" fmla="*/ 121 h 125"/>
                <a:gd name="T12" fmla="*/ 18 w 80"/>
                <a:gd name="T13" fmla="*/ 125 h 125"/>
                <a:gd name="T14" fmla="*/ 29 w 80"/>
                <a:gd name="T15" fmla="*/ 121 h 125"/>
                <a:gd name="T16" fmla="*/ 75 w 80"/>
                <a:gd name="T17" fmla="*/ 75 h 125"/>
                <a:gd name="T18" fmla="*/ 80 w 80"/>
                <a:gd name="T19" fmla="*/ 63 h 125"/>
                <a:gd name="T20" fmla="*/ 75 w 80"/>
                <a:gd name="T21" fmla="*/ 52 h 125"/>
                <a:gd name="T22" fmla="*/ 29 w 80"/>
                <a:gd name="T23"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25">
                  <a:moveTo>
                    <a:pt x="29" y="6"/>
                  </a:moveTo>
                  <a:cubicBezTo>
                    <a:pt x="23" y="0"/>
                    <a:pt x="13" y="0"/>
                    <a:pt x="6" y="6"/>
                  </a:cubicBezTo>
                  <a:cubicBezTo>
                    <a:pt x="0" y="13"/>
                    <a:pt x="0" y="23"/>
                    <a:pt x="6" y="29"/>
                  </a:cubicBezTo>
                  <a:cubicBezTo>
                    <a:pt x="40" y="63"/>
                    <a:pt x="40" y="63"/>
                    <a:pt x="40" y="63"/>
                  </a:cubicBezTo>
                  <a:cubicBezTo>
                    <a:pt x="6" y="98"/>
                    <a:pt x="6" y="98"/>
                    <a:pt x="6" y="98"/>
                  </a:cubicBezTo>
                  <a:cubicBezTo>
                    <a:pt x="0" y="104"/>
                    <a:pt x="0" y="114"/>
                    <a:pt x="6" y="121"/>
                  </a:cubicBezTo>
                  <a:cubicBezTo>
                    <a:pt x="9" y="124"/>
                    <a:pt x="14" y="125"/>
                    <a:pt x="18" y="125"/>
                  </a:cubicBezTo>
                  <a:cubicBezTo>
                    <a:pt x="22" y="125"/>
                    <a:pt x="26" y="124"/>
                    <a:pt x="29" y="121"/>
                  </a:cubicBezTo>
                  <a:cubicBezTo>
                    <a:pt x="75" y="75"/>
                    <a:pt x="75" y="75"/>
                    <a:pt x="75" y="75"/>
                  </a:cubicBezTo>
                  <a:cubicBezTo>
                    <a:pt x="78" y="72"/>
                    <a:pt x="80" y="68"/>
                    <a:pt x="80" y="63"/>
                  </a:cubicBezTo>
                  <a:cubicBezTo>
                    <a:pt x="80" y="59"/>
                    <a:pt x="78" y="55"/>
                    <a:pt x="75" y="52"/>
                  </a:cubicBezTo>
                  <a:lnTo>
                    <a:pt x="29"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mn-ea"/>
                <a:sym typeface="+mn-lt"/>
              </a:endParaRPr>
            </a:p>
          </p:txBody>
        </p:sp>
      </p:grpSp>
      <p:cxnSp>
        <p:nvCxnSpPr>
          <p:cNvPr id="4" name="直接连接符 3"/>
          <p:cNvCxnSpPr/>
          <p:nvPr/>
        </p:nvCxnSpPr>
        <p:spPr>
          <a:xfrm>
            <a:off x="0" y="2033059"/>
            <a:ext cx="298767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1337176"/>
            <a:ext cx="298767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itle 13"/>
          <p:cNvSpPr txBox="1"/>
          <p:nvPr/>
        </p:nvSpPr>
        <p:spPr>
          <a:xfrm>
            <a:off x="3778946" y="798579"/>
            <a:ext cx="1235125" cy="45527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5400" b="1" dirty="0">
                <a:solidFill>
                  <a:schemeClr val="accent1">
                    <a:lumMod val="60000"/>
                    <a:lumOff val="40000"/>
                  </a:schemeClr>
                </a:solidFill>
                <a:latin typeface="+mn-lt"/>
                <a:ea typeface="+mn-ea"/>
                <a:cs typeface="+mn-ea"/>
                <a:sym typeface="+mn-lt"/>
              </a:rPr>
              <a:t>01.</a:t>
            </a:r>
          </a:p>
        </p:txBody>
      </p:sp>
      <p:sp>
        <p:nvSpPr>
          <p:cNvPr id="29" name="Title 13"/>
          <p:cNvSpPr txBox="1"/>
          <p:nvPr/>
        </p:nvSpPr>
        <p:spPr>
          <a:xfrm>
            <a:off x="3778946" y="1900736"/>
            <a:ext cx="1235125" cy="45527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5400" b="1" dirty="0">
                <a:solidFill>
                  <a:schemeClr val="accent1">
                    <a:lumMod val="60000"/>
                    <a:lumOff val="40000"/>
                  </a:schemeClr>
                </a:solidFill>
                <a:latin typeface="+mn-lt"/>
                <a:ea typeface="+mn-ea"/>
                <a:cs typeface="+mn-ea"/>
                <a:sym typeface="+mn-lt"/>
              </a:rPr>
              <a:t>02.</a:t>
            </a:r>
          </a:p>
        </p:txBody>
      </p:sp>
      <p:sp>
        <p:nvSpPr>
          <p:cNvPr id="33" name="Title 13"/>
          <p:cNvSpPr txBox="1"/>
          <p:nvPr/>
        </p:nvSpPr>
        <p:spPr>
          <a:xfrm>
            <a:off x="3778946" y="3002893"/>
            <a:ext cx="1235125" cy="45527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5400" b="1" dirty="0">
                <a:solidFill>
                  <a:schemeClr val="accent1">
                    <a:lumMod val="60000"/>
                    <a:lumOff val="40000"/>
                  </a:schemeClr>
                </a:solidFill>
                <a:latin typeface="+mn-lt"/>
                <a:ea typeface="+mn-ea"/>
                <a:cs typeface="+mn-ea"/>
                <a:sym typeface="+mn-lt"/>
              </a:rPr>
              <a:t>03.</a:t>
            </a:r>
          </a:p>
        </p:txBody>
      </p:sp>
      <p:sp>
        <p:nvSpPr>
          <p:cNvPr id="37" name="Title 13"/>
          <p:cNvSpPr txBox="1"/>
          <p:nvPr/>
        </p:nvSpPr>
        <p:spPr>
          <a:xfrm>
            <a:off x="3778946" y="4105049"/>
            <a:ext cx="1235125" cy="45527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5400" b="1" dirty="0">
                <a:solidFill>
                  <a:schemeClr val="accent1">
                    <a:lumMod val="60000"/>
                    <a:lumOff val="40000"/>
                  </a:schemeClr>
                </a:solidFill>
                <a:latin typeface="+mn-lt"/>
                <a:ea typeface="+mn-ea"/>
                <a:cs typeface="+mn-ea"/>
                <a:sym typeface="+mn-lt"/>
              </a:rPr>
              <a:t>04.</a:t>
            </a:r>
          </a:p>
        </p:txBody>
      </p:sp>
      <p:grpSp>
        <p:nvGrpSpPr>
          <p:cNvPr id="3" name="组合 2"/>
          <p:cNvGrpSpPr/>
          <p:nvPr/>
        </p:nvGrpSpPr>
        <p:grpSpPr>
          <a:xfrm>
            <a:off x="2555776" y="4803998"/>
            <a:ext cx="309169" cy="144016"/>
            <a:chOff x="2555776" y="4803998"/>
            <a:chExt cx="309169" cy="144016"/>
          </a:xfrm>
        </p:grpSpPr>
        <p:cxnSp>
          <p:nvCxnSpPr>
            <p:cNvPr id="27" name="直接连接符 26"/>
            <p:cNvCxnSpPr/>
            <p:nvPr/>
          </p:nvCxnSpPr>
          <p:spPr>
            <a:xfrm>
              <a:off x="2555776" y="4803998"/>
              <a:ext cx="309169" cy="0"/>
            </a:xfrm>
            <a:prstGeom prst="line">
              <a:avLst/>
            </a:prstGeom>
            <a:ln w="28575">
              <a:solidFill>
                <a:srgbClr val="ECBD0C"/>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648945" y="4876006"/>
              <a:ext cx="216000" cy="0"/>
            </a:xfrm>
            <a:prstGeom prst="line">
              <a:avLst/>
            </a:prstGeom>
            <a:ln w="28575">
              <a:solidFill>
                <a:srgbClr val="ECBD0C"/>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648945" y="4948014"/>
              <a:ext cx="216000" cy="0"/>
            </a:xfrm>
            <a:prstGeom prst="line">
              <a:avLst/>
            </a:prstGeom>
            <a:ln w="28575">
              <a:solidFill>
                <a:srgbClr val="ECBD0C"/>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984810" y="1764409"/>
            <a:ext cx="3744416" cy="681900"/>
            <a:chOff x="1827212" y="3814667"/>
            <a:chExt cx="5489575" cy="909203"/>
          </a:xfrm>
        </p:grpSpPr>
        <p:sp>
          <p:nvSpPr>
            <p:cNvPr id="41" name="Content Placeholder 2"/>
            <p:cNvSpPr txBox="1"/>
            <p:nvPr/>
          </p:nvSpPr>
          <p:spPr>
            <a:xfrm>
              <a:off x="1827212" y="4221167"/>
              <a:ext cx="5489575" cy="502703"/>
            </a:xfrm>
            <a:prstGeom prst="rect">
              <a:avLst/>
            </a:prstGeom>
          </p:spPr>
          <p:txBody>
            <a:bodyPr vert="horz" wrap="square" lIns="68580" tIns="34290" rIns="68580" bIns="34290" rtlCol="0">
              <a:spAutoFit/>
            </a:bodyPr>
            <a:lstStyle/>
            <a:p>
              <a:pPr defTabSz="685800">
                <a:spcBef>
                  <a:spcPct val="20000"/>
                </a:spcBef>
                <a:defRPr/>
              </a:pPr>
              <a:r>
                <a:rPr lang="en-US" sz="1000" dirty="0" err="1">
                  <a:solidFill>
                    <a:schemeClr val="bg2">
                      <a:lumMod val="95000"/>
                    </a:schemeClr>
                  </a:solidFill>
                  <a:cs typeface="+mn-ea"/>
                  <a:sym typeface="+mn-lt"/>
                </a:rPr>
                <a:t>Curabitur</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elementum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posuere</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pretium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Quisque</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nibh</a:t>
              </a:r>
              <a:r>
                <a:rPr lang="en-US" sz="1000" dirty="0">
                  <a:solidFill>
                    <a:schemeClr val="bg2">
                      <a:lumMod val="95000"/>
                    </a:schemeClr>
                  </a:solidFill>
                  <a:cs typeface="+mn-ea"/>
                  <a:sym typeface="+mn-lt"/>
                </a:rPr>
                <a:t> dolor, </a:t>
              </a:r>
              <a:r>
                <a:rPr lang="en-US" sz="1000" dirty="0" err="1">
                  <a:solidFill>
                    <a:schemeClr val="bg2">
                      <a:lumMod val="95000"/>
                    </a:schemeClr>
                  </a:solidFill>
                  <a:cs typeface="+mn-ea"/>
                  <a:sym typeface="+mn-lt"/>
                </a:rPr>
                <a:t>dignissim</a:t>
              </a:r>
              <a:r>
                <a:rPr lang="en-US" sz="1000" dirty="0">
                  <a:solidFill>
                    <a:schemeClr val="bg2">
                      <a:lumMod val="95000"/>
                    </a:schemeClr>
                  </a:solidFill>
                  <a:cs typeface="+mn-ea"/>
                  <a:sym typeface="+mn-lt"/>
                </a:rPr>
                <a:t> ac </a:t>
              </a:r>
              <a:r>
                <a:rPr lang="en-US" sz="1000" dirty="0" err="1">
                  <a:solidFill>
                    <a:schemeClr val="bg2">
                      <a:lumMod val="95000"/>
                    </a:schemeClr>
                  </a:solidFill>
                  <a:cs typeface="+mn-ea"/>
                  <a:sym typeface="+mn-lt"/>
                </a:rPr>
                <a:t>dignissim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ut</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luctus</a:t>
              </a:r>
              <a:r>
                <a:rPr lang="en-US" sz="1000" dirty="0">
                  <a:solidFill>
                    <a:schemeClr val="bg2">
                      <a:lumMod val="95000"/>
                    </a:schemeClr>
                  </a:solidFill>
                  <a:cs typeface="+mn-ea"/>
                  <a:sym typeface="+mn-lt"/>
                </a:rPr>
                <a:t> ac </a:t>
              </a:r>
              <a:r>
                <a:rPr lang="en-US" sz="1000" dirty="0" err="1">
                  <a:solidFill>
                    <a:schemeClr val="bg2">
                      <a:lumMod val="95000"/>
                    </a:schemeClr>
                  </a:solidFill>
                  <a:cs typeface="+mn-ea"/>
                  <a:sym typeface="+mn-lt"/>
                </a:rPr>
                <a:t>urna</a:t>
              </a:r>
              <a:r>
                <a:rPr lang="en-US" sz="1000" dirty="0">
                  <a:solidFill>
                    <a:schemeClr val="bg2">
                      <a:lumMod val="95000"/>
                    </a:schemeClr>
                  </a:solidFill>
                  <a:cs typeface="+mn-ea"/>
                  <a:sym typeface="+mn-lt"/>
                </a:rPr>
                <a:t>. </a:t>
              </a:r>
            </a:p>
          </p:txBody>
        </p:sp>
        <p:sp>
          <p:nvSpPr>
            <p:cNvPr id="42" name="Title 13"/>
            <p:cNvSpPr txBox="1"/>
            <p:nvPr/>
          </p:nvSpPr>
          <p:spPr>
            <a:xfrm>
              <a:off x="1827212" y="3814667"/>
              <a:ext cx="5109939" cy="461667"/>
            </a:xfrm>
            <a:prstGeom prst="rect">
              <a:avLst/>
            </a:prstGeom>
          </p:spPr>
          <p:txBody>
            <a:bodyPr vert="horz" lIns="68580" tIns="34290" rIns="68580" bIns="3429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1800" dirty="0" err="1">
                  <a:solidFill>
                    <a:schemeClr val="bg2"/>
                  </a:solidFill>
                  <a:latin typeface="+mn-lt"/>
                  <a:ea typeface="+mn-ea"/>
                  <a:cs typeface="+mn-ea"/>
                  <a:sym typeface="+mn-lt"/>
                </a:rPr>
                <a:t>Lorem</a:t>
              </a:r>
              <a:r>
                <a:rPr lang="en-US" altLang="zh-CN" sz="1800" dirty="0">
                  <a:solidFill>
                    <a:schemeClr val="bg2"/>
                  </a:solidFill>
                  <a:latin typeface="+mn-lt"/>
                  <a:ea typeface="+mn-ea"/>
                  <a:cs typeface="+mn-ea"/>
                  <a:sym typeface="+mn-lt"/>
                </a:rPr>
                <a:t> </a:t>
              </a:r>
              <a:r>
                <a:rPr lang="en-US" altLang="zh-CN" sz="1800" dirty="0" err="1">
                  <a:solidFill>
                    <a:schemeClr val="bg2"/>
                  </a:solidFill>
                  <a:latin typeface="+mn-lt"/>
                  <a:ea typeface="+mn-ea"/>
                  <a:cs typeface="+mn-ea"/>
                  <a:sym typeface="+mn-lt"/>
                </a:rPr>
                <a:t>ipsum</a:t>
              </a:r>
              <a:r>
                <a:rPr lang="en-US" altLang="zh-CN" sz="1800" dirty="0">
                  <a:solidFill>
                    <a:schemeClr val="bg2"/>
                  </a:solidFill>
                  <a:latin typeface="+mn-lt"/>
                  <a:ea typeface="+mn-ea"/>
                  <a:cs typeface="+mn-ea"/>
                  <a:sym typeface="+mn-lt"/>
                </a:rPr>
                <a:t> dolor sit </a:t>
              </a:r>
              <a:r>
                <a:rPr lang="en-US" altLang="zh-CN" sz="1800" dirty="0" err="1">
                  <a:solidFill>
                    <a:schemeClr val="bg2"/>
                  </a:solidFill>
                  <a:latin typeface="+mn-lt"/>
                  <a:ea typeface="+mn-ea"/>
                  <a:cs typeface="+mn-ea"/>
                  <a:sym typeface="+mn-lt"/>
                </a:rPr>
                <a:t>amet</a:t>
              </a:r>
              <a:endParaRPr lang="en-US" sz="1800" dirty="0">
                <a:solidFill>
                  <a:schemeClr val="bg2"/>
                </a:solidFill>
                <a:latin typeface="+mn-lt"/>
                <a:ea typeface="+mn-ea"/>
                <a:cs typeface="+mn-ea"/>
                <a:sym typeface="+mn-lt"/>
              </a:endParaRPr>
            </a:p>
          </p:txBody>
        </p:sp>
      </p:grpSp>
      <p:grpSp>
        <p:nvGrpSpPr>
          <p:cNvPr id="43" name="组合 42"/>
          <p:cNvGrpSpPr/>
          <p:nvPr/>
        </p:nvGrpSpPr>
        <p:grpSpPr>
          <a:xfrm>
            <a:off x="4984810" y="2865076"/>
            <a:ext cx="3744416" cy="681900"/>
            <a:chOff x="1827212" y="3814667"/>
            <a:chExt cx="5489575" cy="909203"/>
          </a:xfrm>
        </p:grpSpPr>
        <p:sp>
          <p:nvSpPr>
            <p:cNvPr id="44" name="Content Placeholder 2"/>
            <p:cNvSpPr txBox="1"/>
            <p:nvPr/>
          </p:nvSpPr>
          <p:spPr>
            <a:xfrm>
              <a:off x="1827212" y="4221167"/>
              <a:ext cx="5489575" cy="502703"/>
            </a:xfrm>
            <a:prstGeom prst="rect">
              <a:avLst/>
            </a:prstGeom>
          </p:spPr>
          <p:txBody>
            <a:bodyPr vert="horz" wrap="square" lIns="68580" tIns="34290" rIns="68580" bIns="34290" rtlCol="0">
              <a:spAutoFit/>
            </a:bodyPr>
            <a:lstStyle/>
            <a:p>
              <a:pPr defTabSz="685800">
                <a:spcBef>
                  <a:spcPct val="20000"/>
                </a:spcBef>
                <a:defRPr/>
              </a:pPr>
              <a:r>
                <a:rPr lang="en-US" sz="1000" dirty="0" err="1">
                  <a:solidFill>
                    <a:schemeClr val="bg2">
                      <a:lumMod val="95000"/>
                    </a:schemeClr>
                  </a:solidFill>
                  <a:cs typeface="+mn-ea"/>
                  <a:sym typeface="+mn-lt"/>
                </a:rPr>
                <a:t>Curabitur</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elementum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posuere</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pretium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Quisque</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nibh</a:t>
              </a:r>
              <a:r>
                <a:rPr lang="en-US" sz="1000" dirty="0">
                  <a:solidFill>
                    <a:schemeClr val="bg2">
                      <a:lumMod val="95000"/>
                    </a:schemeClr>
                  </a:solidFill>
                  <a:cs typeface="+mn-ea"/>
                  <a:sym typeface="+mn-lt"/>
                </a:rPr>
                <a:t> dolor, </a:t>
              </a:r>
              <a:r>
                <a:rPr lang="en-US" sz="1000" dirty="0" err="1">
                  <a:solidFill>
                    <a:schemeClr val="bg2">
                      <a:lumMod val="95000"/>
                    </a:schemeClr>
                  </a:solidFill>
                  <a:cs typeface="+mn-ea"/>
                  <a:sym typeface="+mn-lt"/>
                </a:rPr>
                <a:t>dignissim</a:t>
              </a:r>
              <a:r>
                <a:rPr lang="en-US" sz="1000" dirty="0">
                  <a:solidFill>
                    <a:schemeClr val="bg2">
                      <a:lumMod val="95000"/>
                    </a:schemeClr>
                  </a:solidFill>
                  <a:cs typeface="+mn-ea"/>
                  <a:sym typeface="+mn-lt"/>
                </a:rPr>
                <a:t> ac </a:t>
              </a:r>
              <a:r>
                <a:rPr lang="en-US" sz="1000" dirty="0" err="1">
                  <a:solidFill>
                    <a:schemeClr val="bg2">
                      <a:lumMod val="95000"/>
                    </a:schemeClr>
                  </a:solidFill>
                  <a:cs typeface="+mn-ea"/>
                  <a:sym typeface="+mn-lt"/>
                </a:rPr>
                <a:t>dignissim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ut</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luctus</a:t>
              </a:r>
              <a:r>
                <a:rPr lang="en-US" sz="1000" dirty="0">
                  <a:solidFill>
                    <a:schemeClr val="bg2">
                      <a:lumMod val="95000"/>
                    </a:schemeClr>
                  </a:solidFill>
                  <a:cs typeface="+mn-ea"/>
                  <a:sym typeface="+mn-lt"/>
                </a:rPr>
                <a:t> ac </a:t>
              </a:r>
              <a:r>
                <a:rPr lang="en-US" sz="1000" dirty="0" err="1">
                  <a:solidFill>
                    <a:schemeClr val="bg2">
                      <a:lumMod val="95000"/>
                    </a:schemeClr>
                  </a:solidFill>
                  <a:cs typeface="+mn-ea"/>
                  <a:sym typeface="+mn-lt"/>
                </a:rPr>
                <a:t>urna</a:t>
              </a:r>
              <a:r>
                <a:rPr lang="en-US" sz="1000" dirty="0">
                  <a:solidFill>
                    <a:schemeClr val="bg2">
                      <a:lumMod val="95000"/>
                    </a:schemeClr>
                  </a:solidFill>
                  <a:cs typeface="+mn-ea"/>
                  <a:sym typeface="+mn-lt"/>
                </a:rPr>
                <a:t>. </a:t>
              </a:r>
            </a:p>
          </p:txBody>
        </p:sp>
        <p:sp>
          <p:nvSpPr>
            <p:cNvPr id="46" name="Title 13"/>
            <p:cNvSpPr txBox="1"/>
            <p:nvPr/>
          </p:nvSpPr>
          <p:spPr>
            <a:xfrm>
              <a:off x="1827212" y="3814667"/>
              <a:ext cx="5109939" cy="461667"/>
            </a:xfrm>
            <a:prstGeom prst="rect">
              <a:avLst/>
            </a:prstGeom>
          </p:spPr>
          <p:txBody>
            <a:bodyPr vert="horz" lIns="68580" tIns="34290" rIns="68580" bIns="3429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1800" dirty="0" err="1">
                  <a:solidFill>
                    <a:schemeClr val="bg2"/>
                  </a:solidFill>
                  <a:latin typeface="+mn-lt"/>
                  <a:ea typeface="+mn-ea"/>
                  <a:cs typeface="+mn-ea"/>
                  <a:sym typeface="+mn-lt"/>
                </a:rPr>
                <a:t>Lorem</a:t>
              </a:r>
              <a:r>
                <a:rPr lang="en-US" altLang="zh-CN" sz="1800" dirty="0">
                  <a:solidFill>
                    <a:schemeClr val="bg2"/>
                  </a:solidFill>
                  <a:latin typeface="+mn-lt"/>
                  <a:ea typeface="+mn-ea"/>
                  <a:cs typeface="+mn-ea"/>
                  <a:sym typeface="+mn-lt"/>
                </a:rPr>
                <a:t> </a:t>
              </a:r>
              <a:r>
                <a:rPr lang="en-US" altLang="zh-CN" sz="1800" dirty="0" err="1">
                  <a:solidFill>
                    <a:schemeClr val="bg2"/>
                  </a:solidFill>
                  <a:latin typeface="+mn-lt"/>
                  <a:ea typeface="+mn-ea"/>
                  <a:cs typeface="+mn-ea"/>
                  <a:sym typeface="+mn-lt"/>
                </a:rPr>
                <a:t>ipsum</a:t>
              </a:r>
              <a:r>
                <a:rPr lang="en-US" altLang="zh-CN" sz="1800" dirty="0">
                  <a:solidFill>
                    <a:schemeClr val="bg2"/>
                  </a:solidFill>
                  <a:latin typeface="+mn-lt"/>
                  <a:ea typeface="+mn-ea"/>
                  <a:cs typeface="+mn-ea"/>
                  <a:sym typeface="+mn-lt"/>
                </a:rPr>
                <a:t> dolor sit </a:t>
              </a:r>
              <a:r>
                <a:rPr lang="en-US" altLang="zh-CN" sz="1800" dirty="0" err="1">
                  <a:solidFill>
                    <a:schemeClr val="bg2"/>
                  </a:solidFill>
                  <a:latin typeface="+mn-lt"/>
                  <a:ea typeface="+mn-ea"/>
                  <a:cs typeface="+mn-ea"/>
                  <a:sym typeface="+mn-lt"/>
                </a:rPr>
                <a:t>amet</a:t>
              </a:r>
              <a:endParaRPr lang="en-US" sz="1800" dirty="0">
                <a:solidFill>
                  <a:schemeClr val="bg2"/>
                </a:solidFill>
                <a:latin typeface="+mn-lt"/>
                <a:ea typeface="+mn-ea"/>
                <a:cs typeface="+mn-ea"/>
                <a:sym typeface="+mn-lt"/>
              </a:endParaRPr>
            </a:p>
          </p:txBody>
        </p:sp>
      </p:grpSp>
      <p:grpSp>
        <p:nvGrpSpPr>
          <p:cNvPr id="47" name="组合 46"/>
          <p:cNvGrpSpPr/>
          <p:nvPr/>
        </p:nvGrpSpPr>
        <p:grpSpPr>
          <a:xfrm>
            <a:off x="4984810" y="3940342"/>
            <a:ext cx="3744416" cy="681900"/>
            <a:chOff x="1827212" y="3814667"/>
            <a:chExt cx="5489575" cy="909203"/>
          </a:xfrm>
        </p:grpSpPr>
        <p:sp>
          <p:nvSpPr>
            <p:cNvPr id="48" name="Content Placeholder 2"/>
            <p:cNvSpPr txBox="1"/>
            <p:nvPr/>
          </p:nvSpPr>
          <p:spPr>
            <a:xfrm>
              <a:off x="1827212" y="4221167"/>
              <a:ext cx="5489575" cy="502703"/>
            </a:xfrm>
            <a:prstGeom prst="rect">
              <a:avLst/>
            </a:prstGeom>
          </p:spPr>
          <p:txBody>
            <a:bodyPr vert="horz" wrap="square" lIns="68580" tIns="34290" rIns="68580" bIns="34290" rtlCol="0">
              <a:spAutoFit/>
            </a:bodyPr>
            <a:lstStyle/>
            <a:p>
              <a:pPr defTabSz="685800">
                <a:spcBef>
                  <a:spcPct val="20000"/>
                </a:spcBef>
                <a:defRPr/>
              </a:pPr>
              <a:r>
                <a:rPr lang="en-US" sz="1000" dirty="0" err="1">
                  <a:solidFill>
                    <a:schemeClr val="bg2">
                      <a:lumMod val="95000"/>
                    </a:schemeClr>
                  </a:solidFill>
                  <a:cs typeface="+mn-ea"/>
                  <a:sym typeface="+mn-lt"/>
                </a:rPr>
                <a:t>Curabitur</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elementum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posuere</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pretium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Quisque</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nibh</a:t>
              </a:r>
              <a:r>
                <a:rPr lang="en-US" sz="1000" dirty="0">
                  <a:solidFill>
                    <a:schemeClr val="bg2">
                      <a:lumMod val="95000"/>
                    </a:schemeClr>
                  </a:solidFill>
                  <a:cs typeface="+mn-ea"/>
                  <a:sym typeface="+mn-lt"/>
                </a:rPr>
                <a:t> dolor, </a:t>
              </a:r>
              <a:r>
                <a:rPr lang="en-US" sz="1000" dirty="0" err="1">
                  <a:solidFill>
                    <a:schemeClr val="bg2">
                      <a:lumMod val="95000"/>
                    </a:schemeClr>
                  </a:solidFill>
                  <a:cs typeface="+mn-ea"/>
                  <a:sym typeface="+mn-lt"/>
                </a:rPr>
                <a:t>dignissim</a:t>
              </a:r>
              <a:r>
                <a:rPr lang="en-US" sz="1000" dirty="0">
                  <a:solidFill>
                    <a:schemeClr val="bg2">
                      <a:lumMod val="95000"/>
                    </a:schemeClr>
                  </a:solidFill>
                  <a:cs typeface="+mn-ea"/>
                  <a:sym typeface="+mn-lt"/>
                </a:rPr>
                <a:t> ac </a:t>
              </a:r>
              <a:r>
                <a:rPr lang="en-US" sz="1000" dirty="0" err="1">
                  <a:solidFill>
                    <a:schemeClr val="bg2">
                      <a:lumMod val="95000"/>
                    </a:schemeClr>
                  </a:solidFill>
                  <a:cs typeface="+mn-ea"/>
                  <a:sym typeface="+mn-lt"/>
                </a:rPr>
                <a:t>dignissim</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ut</a:t>
              </a:r>
              <a:r>
                <a:rPr lang="en-US" sz="1000" dirty="0">
                  <a:solidFill>
                    <a:schemeClr val="bg2">
                      <a:lumMod val="95000"/>
                    </a:schemeClr>
                  </a:solidFill>
                  <a:cs typeface="+mn-ea"/>
                  <a:sym typeface="+mn-lt"/>
                </a:rPr>
                <a:t>, </a:t>
              </a:r>
              <a:r>
                <a:rPr lang="en-US" sz="1000" dirty="0" err="1">
                  <a:solidFill>
                    <a:schemeClr val="bg2">
                      <a:lumMod val="95000"/>
                    </a:schemeClr>
                  </a:solidFill>
                  <a:cs typeface="+mn-ea"/>
                  <a:sym typeface="+mn-lt"/>
                </a:rPr>
                <a:t>luctus</a:t>
              </a:r>
              <a:r>
                <a:rPr lang="en-US" sz="1000" dirty="0">
                  <a:solidFill>
                    <a:schemeClr val="bg2">
                      <a:lumMod val="95000"/>
                    </a:schemeClr>
                  </a:solidFill>
                  <a:cs typeface="+mn-ea"/>
                  <a:sym typeface="+mn-lt"/>
                </a:rPr>
                <a:t> ac </a:t>
              </a:r>
              <a:r>
                <a:rPr lang="en-US" sz="1000" dirty="0" err="1">
                  <a:solidFill>
                    <a:schemeClr val="bg2">
                      <a:lumMod val="95000"/>
                    </a:schemeClr>
                  </a:solidFill>
                  <a:cs typeface="+mn-ea"/>
                  <a:sym typeface="+mn-lt"/>
                </a:rPr>
                <a:t>urna</a:t>
              </a:r>
              <a:r>
                <a:rPr lang="en-US" sz="1000" dirty="0">
                  <a:solidFill>
                    <a:schemeClr val="bg2">
                      <a:lumMod val="95000"/>
                    </a:schemeClr>
                  </a:solidFill>
                  <a:cs typeface="+mn-ea"/>
                  <a:sym typeface="+mn-lt"/>
                </a:rPr>
                <a:t>. </a:t>
              </a:r>
            </a:p>
          </p:txBody>
        </p:sp>
        <p:sp>
          <p:nvSpPr>
            <p:cNvPr id="49" name="Title 13"/>
            <p:cNvSpPr txBox="1"/>
            <p:nvPr/>
          </p:nvSpPr>
          <p:spPr>
            <a:xfrm>
              <a:off x="1827212" y="3814667"/>
              <a:ext cx="5109939" cy="461667"/>
            </a:xfrm>
            <a:prstGeom prst="rect">
              <a:avLst/>
            </a:prstGeom>
          </p:spPr>
          <p:txBody>
            <a:bodyPr vert="horz" lIns="68580" tIns="34290" rIns="68580" bIns="3429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altLang="zh-CN" sz="1800" dirty="0" err="1">
                  <a:solidFill>
                    <a:schemeClr val="bg2"/>
                  </a:solidFill>
                  <a:latin typeface="+mn-lt"/>
                  <a:ea typeface="+mn-ea"/>
                  <a:cs typeface="+mn-ea"/>
                  <a:sym typeface="+mn-lt"/>
                </a:rPr>
                <a:t>Lorem</a:t>
              </a:r>
              <a:r>
                <a:rPr lang="en-US" altLang="zh-CN" sz="1800" dirty="0">
                  <a:solidFill>
                    <a:schemeClr val="bg2"/>
                  </a:solidFill>
                  <a:latin typeface="+mn-lt"/>
                  <a:ea typeface="+mn-ea"/>
                  <a:cs typeface="+mn-ea"/>
                  <a:sym typeface="+mn-lt"/>
                </a:rPr>
                <a:t> </a:t>
              </a:r>
              <a:r>
                <a:rPr lang="en-US" altLang="zh-CN" sz="1800" dirty="0" err="1">
                  <a:solidFill>
                    <a:schemeClr val="bg2"/>
                  </a:solidFill>
                  <a:latin typeface="+mn-lt"/>
                  <a:ea typeface="+mn-ea"/>
                  <a:cs typeface="+mn-ea"/>
                  <a:sym typeface="+mn-lt"/>
                </a:rPr>
                <a:t>ipsum</a:t>
              </a:r>
              <a:r>
                <a:rPr lang="en-US" altLang="zh-CN" sz="1800" dirty="0">
                  <a:solidFill>
                    <a:schemeClr val="bg2"/>
                  </a:solidFill>
                  <a:latin typeface="+mn-lt"/>
                  <a:ea typeface="+mn-ea"/>
                  <a:cs typeface="+mn-ea"/>
                  <a:sym typeface="+mn-lt"/>
                </a:rPr>
                <a:t> dolor sit </a:t>
              </a:r>
              <a:r>
                <a:rPr lang="en-US" altLang="zh-CN" sz="1800" dirty="0" err="1">
                  <a:solidFill>
                    <a:schemeClr val="bg2"/>
                  </a:solidFill>
                  <a:latin typeface="+mn-lt"/>
                  <a:ea typeface="+mn-ea"/>
                  <a:cs typeface="+mn-ea"/>
                  <a:sym typeface="+mn-lt"/>
                </a:rPr>
                <a:t>amet</a:t>
              </a:r>
              <a:endParaRPr lang="en-US" sz="1800" dirty="0">
                <a:solidFill>
                  <a:schemeClr val="bg2"/>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矩形 18"/>
          <p:cNvSpPr/>
          <p:nvPr/>
        </p:nvSpPr>
        <p:spPr>
          <a:xfrm>
            <a:off x="1232488" y="627534"/>
            <a:ext cx="2376264" cy="2808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8" name="直接连接符 77"/>
          <p:cNvCxnSpPr/>
          <p:nvPr/>
        </p:nvCxnSpPr>
        <p:spPr>
          <a:xfrm>
            <a:off x="1674728" y="3049794"/>
            <a:ext cx="15766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842641" y="691657"/>
            <a:ext cx="1083951" cy="1862048"/>
          </a:xfrm>
          <a:prstGeom prst="rect">
            <a:avLst/>
          </a:prstGeom>
        </p:spPr>
        <p:txBody>
          <a:bodyPr wrap="none">
            <a:spAutoFit/>
          </a:bodyPr>
          <a:lstStyle/>
          <a:p>
            <a:r>
              <a:rPr lang="en-US" altLang="zh-CN" sz="11500" b="1" dirty="0">
                <a:solidFill>
                  <a:schemeClr val="accent1"/>
                </a:solidFill>
                <a:cs typeface="+mn-ea"/>
                <a:sym typeface="+mn-lt"/>
              </a:rPr>
              <a:t>1</a:t>
            </a:r>
            <a:endParaRPr lang="zh-CN" altLang="en-US" dirty="0">
              <a:solidFill>
                <a:schemeClr val="accent1"/>
              </a:solidFill>
              <a:cs typeface="+mn-ea"/>
              <a:sym typeface="+mn-lt"/>
            </a:endParaRPr>
          </a:p>
        </p:txBody>
      </p:sp>
      <p:sp>
        <p:nvSpPr>
          <p:cNvPr id="18" name="Title 13"/>
          <p:cNvSpPr txBox="1"/>
          <p:nvPr/>
        </p:nvSpPr>
        <p:spPr>
          <a:xfrm>
            <a:off x="1361716" y="2491652"/>
            <a:ext cx="2202673"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b="1" dirty="0">
                <a:solidFill>
                  <a:schemeClr val="bg1"/>
                </a:solidFill>
                <a:latin typeface="+mn-lt"/>
                <a:ea typeface="+mn-ea"/>
                <a:cs typeface="+mn-ea"/>
                <a:sym typeface="+mn-lt"/>
              </a:rPr>
              <a:t>PART ONE</a:t>
            </a:r>
          </a:p>
        </p:txBody>
      </p:sp>
      <p:sp>
        <p:nvSpPr>
          <p:cNvPr id="20" name="乘号 19"/>
          <p:cNvSpPr/>
          <p:nvPr/>
        </p:nvSpPr>
        <p:spPr>
          <a:xfrm>
            <a:off x="2087078"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乘号 25"/>
          <p:cNvSpPr/>
          <p:nvPr/>
        </p:nvSpPr>
        <p:spPr>
          <a:xfrm>
            <a:off x="2353260"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乘号 39"/>
          <p:cNvSpPr/>
          <p:nvPr/>
        </p:nvSpPr>
        <p:spPr>
          <a:xfrm>
            <a:off x="2619442"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Content Placeholder 2"/>
          <p:cNvSpPr txBox="1"/>
          <p:nvPr/>
        </p:nvSpPr>
        <p:spPr>
          <a:xfrm>
            <a:off x="4644008" y="2610020"/>
            <a:ext cx="3767547" cy="102218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chemeClr val="bg2">
                    <a:lumMod val="95000"/>
                  </a:schemeClr>
                </a:solidFill>
                <a:cs typeface="+mn-ea"/>
                <a:sym typeface="+mn-lt"/>
              </a:rPr>
              <a:t>Lorem ipsum dolor sit amet, consectetur adipiscing elit. Curabitur elementum posuere pretium. Quisque nibh dolor, dignissim ac dignissim ut, luctus ac urna. Aliquam aliquet non massa quis tincidunt. </a:t>
            </a:r>
            <a:r>
              <a:rPr lang="en-US" sz="1200" dirty="0" err="1">
                <a:solidFill>
                  <a:schemeClr val="bg2">
                    <a:lumMod val="95000"/>
                  </a:schemeClr>
                </a:solidFill>
                <a:cs typeface="+mn-ea"/>
                <a:sym typeface="+mn-lt"/>
              </a:rPr>
              <a:t>Mauris</a:t>
            </a:r>
            <a:r>
              <a:rPr lang="en-US" altLang="zh-CN" sz="1200" dirty="0">
                <a:solidFill>
                  <a:schemeClr val="bg2">
                    <a:lumMod val="95000"/>
                  </a:schemeClr>
                </a:solidFill>
                <a:cs typeface="+mn-ea"/>
                <a:sym typeface="+mn-lt"/>
              </a:rPr>
              <a:t>. </a:t>
            </a:r>
          </a:p>
        </p:txBody>
      </p:sp>
      <p:cxnSp>
        <p:nvCxnSpPr>
          <p:cNvPr id="3" name="直接连接符 2"/>
          <p:cNvCxnSpPr/>
          <p:nvPr/>
        </p:nvCxnSpPr>
        <p:spPr>
          <a:xfrm>
            <a:off x="4523123" y="2635668"/>
            <a:ext cx="0" cy="2507832"/>
          </a:xfrm>
          <a:prstGeom prst="line">
            <a:avLst/>
          </a:prstGeom>
          <a:ln>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Title 13"/>
          <p:cNvSpPr txBox="1"/>
          <p:nvPr/>
        </p:nvSpPr>
        <p:spPr>
          <a:xfrm>
            <a:off x="1045033" y="3788864"/>
            <a:ext cx="1722554" cy="273146"/>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b="1" dirty="0">
                <a:solidFill>
                  <a:srgbClr val="FF0000"/>
                </a:solidFill>
                <a:latin typeface="+mn-lt"/>
                <a:ea typeface="+mn-ea"/>
                <a:cs typeface="+mn-ea"/>
                <a:sym typeface="+mn-lt"/>
              </a:rPr>
              <a:t>Text Here</a:t>
            </a:r>
          </a:p>
        </p:txBody>
      </p:sp>
      <p:pic>
        <p:nvPicPr>
          <p:cNvPr id="10" name="Picture 62"/>
          <p:cNvPicPr>
            <a:picLocks noChangeAspect="1"/>
          </p:cNvPicPr>
          <p:nvPr/>
        </p:nvPicPr>
        <p:blipFill>
          <a:blip r:embed="rId3" cstate="print"/>
          <a:srcRect/>
          <a:stretch>
            <a:fillRect/>
          </a:stretch>
        </p:blipFill>
        <p:spPr bwMode="auto">
          <a:xfrm>
            <a:off x="795277" y="1769608"/>
            <a:ext cx="2140767" cy="2008469"/>
          </a:xfrm>
          <a:prstGeom prst="rect">
            <a:avLst/>
          </a:prstGeom>
          <a:noFill/>
          <a:ln w="9525">
            <a:noFill/>
            <a:miter lim="800000"/>
            <a:headEnd/>
            <a:tailEnd/>
          </a:ln>
          <a:effectLst/>
        </p:spPr>
      </p:pic>
      <p:pic>
        <p:nvPicPr>
          <p:cNvPr id="12" name="Picture 62"/>
          <p:cNvPicPr>
            <a:picLocks noChangeAspect="1"/>
          </p:cNvPicPr>
          <p:nvPr/>
        </p:nvPicPr>
        <p:blipFill>
          <a:blip r:embed="rId3" cstate="print"/>
          <a:srcRect/>
          <a:stretch>
            <a:fillRect/>
          </a:stretch>
        </p:blipFill>
        <p:spPr bwMode="auto">
          <a:xfrm>
            <a:off x="3512908" y="1779662"/>
            <a:ext cx="2140767" cy="2008469"/>
          </a:xfrm>
          <a:prstGeom prst="rect">
            <a:avLst/>
          </a:prstGeom>
          <a:noFill/>
          <a:ln w="9525">
            <a:noFill/>
            <a:miter lim="800000"/>
            <a:headEnd/>
            <a:tailEnd/>
          </a:ln>
        </p:spPr>
      </p:pic>
      <p:pic>
        <p:nvPicPr>
          <p:cNvPr id="13" name="Picture 62"/>
          <p:cNvPicPr>
            <a:picLocks noChangeAspect="1"/>
          </p:cNvPicPr>
          <p:nvPr/>
        </p:nvPicPr>
        <p:blipFill>
          <a:blip r:embed="rId3" cstate="print"/>
          <a:srcRect/>
          <a:stretch>
            <a:fillRect/>
          </a:stretch>
        </p:blipFill>
        <p:spPr bwMode="auto">
          <a:xfrm>
            <a:off x="6231206" y="1779661"/>
            <a:ext cx="2140767" cy="2008469"/>
          </a:xfrm>
          <a:prstGeom prst="rect">
            <a:avLst/>
          </a:prstGeom>
          <a:noFill/>
          <a:ln w="9525">
            <a:noFill/>
            <a:miter lim="800000"/>
            <a:headEnd/>
            <a:tailEnd/>
          </a:ln>
        </p:spPr>
      </p:pic>
      <p:sp>
        <p:nvSpPr>
          <p:cNvPr id="22" name="Content Placeholder 2"/>
          <p:cNvSpPr txBox="1"/>
          <p:nvPr/>
        </p:nvSpPr>
        <p:spPr>
          <a:xfrm>
            <a:off x="683568" y="4062010"/>
            <a:ext cx="2445484" cy="288032"/>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schemeClr>
                </a:solidFill>
                <a:cs typeface="+mn-ea"/>
                <a:sym typeface="+mn-lt"/>
              </a:rPr>
              <a:t>Lorem Ipsum has been</a:t>
            </a:r>
          </a:p>
        </p:txBody>
      </p:sp>
      <p:pic>
        <p:nvPicPr>
          <p:cNvPr id="9" name="图片占位符 8"/>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438" b="1438"/>
          <a:stretch>
            <a:fillRect/>
          </a:stretch>
        </p:blipFill>
        <p:spPr>
          <a:xfrm>
            <a:off x="951756" y="1995686"/>
            <a:ext cx="1882885" cy="1028250"/>
          </a:xfrm>
        </p:spPr>
      </p:pic>
      <p:pic>
        <p:nvPicPr>
          <p:cNvPr id="3" name="图片占位符 2"/>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9191" b="9191"/>
          <a:stretch>
            <a:fillRect/>
          </a:stretch>
        </p:blipFill>
        <p:spPr>
          <a:xfrm>
            <a:off x="3672095" y="1995686"/>
            <a:ext cx="1882885" cy="1028250"/>
          </a:xfrm>
        </p:spPr>
      </p:pic>
      <p:pic>
        <p:nvPicPr>
          <p:cNvPr id="6" name="图片占位符 5"/>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11714" b="11714"/>
          <a:stretch>
            <a:fillRect/>
          </a:stretch>
        </p:blipFill>
        <p:spPr>
          <a:xfrm>
            <a:off x="6385186" y="1995686"/>
            <a:ext cx="1882885" cy="1028250"/>
          </a:xfrm>
        </p:spPr>
      </p:pic>
      <p:sp>
        <p:nvSpPr>
          <p:cNvPr id="21" name="Title 13"/>
          <p:cNvSpPr txBox="1"/>
          <p:nvPr/>
        </p:nvSpPr>
        <p:spPr>
          <a:xfrm>
            <a:off x="2244582" y="699542"/>
            <a:ext cx="4320480"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rgbClr val="FF0000"/>
                </a:solidFill>
                <a:latin typeface="+mn-lt"/>
                <a:ea typeface="+mn-ea"/>
                <a:cs typeface="+mn-ea"/>
                <a:sym typeface="+mn-lt"/>
              </a:rPr>
              <a:t>T</a:t>
            </a:r>
            <a:r>
              <a:rPr lang="en-US" altLang="zh-CN" sz="2800" b="1" dirty="0">
                <a:solidFill>
                  <a:srgbClr val="FF0000"/>
                </a:solidFill>
                <a:latin typeface="+mn-lt"/>
                <a:ea typeface="+mn-ea"/>
                <a:cs typeface="+mn-ea"/>
                <a:sym typeface="+mn-lt"/>
              </a:rPr>
              <a:t>EXT TITLE HERE</a:t>
            </a:r>
            <a:endParaRPr lang="en-US" sz="2800" b="1" dirty="0">
              <a:solidFill>
                <a:srgbClr val="FF0000"/>
              </a:solidFill>
              <a:latin typeface="+mn-lt"/>
              <a:ea typeface="+mn-ea"/>
              <a:cs typeface="+mn-ea"/>
              <a:sym typeface="+mn-lt"/>
            </a:endParaRPr>
          </a:p>
        </p:txBody>
      </p:sp>
      <p:sp>
        <p:nvSpPr>
          <p:cNvPr id="26" name="矩形 25"/>
          <p:cNvSpPr/>
          <p:nvPr/>
        </p:nvSpPr>
        <p:spPr>
          <a:xfrm>
            <a:off x="4276486" y="1299153"/>
            <a:ext cx="36004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itle 13"/>
          <p:cNvSpPr txBox="1"/>
          <p:nvPr/>
        </p:nvSpPr>
        <p:spPr>
          <a:xfrm>
            <a:off x="3742513" y="3788864"/>
            <a:ext cx="1722554" cy="273146"/>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b="1" dirty="0">
                <a:solidFill>
                  <a:srgbClr val="FF0000"/>
                </a:solidFill>
                <a:latin typeface="+mn-lt"/>
                <a:ea typeface="+mn-ea"/>
                <a:cs typeface="+mn-ea"/>
                <a:sym typeface="+mn-lt"/>
              </a:rPr>
              <a:t>Text Here</a:t>
            </a:r>
          </a:p>
        </p:txBody>
      </p:sp>
      <p:sp>
        <p:nvSpPr>
          <p:cNvPr id="31" name="Content Placeholder 2"/>
          <p:cNvSpPr txBox="1"/>
          <p:nvPr/>
        </p:nvSpPr>
        <p:spPr>
          <a:xfrm>
            <a:off x="3381048" y="4062010"/>
            <a:ext cx="2445484" cy="288032"/>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schemeClr>
                </a:solidFill>
                <a:cs typeface="+mn-ea"/>
                <a:sym typeface="+mn-lt"/>
              </a:rPr>
              <a:t>Lorem Ipsum has been</a:t>
            </a:r>
          </a:p>
        </p:txBody>
      </p:sp>
      <p:sp>
        <p:nvSpPr>
          <p:cNvPr id="32" name="Title 13"/>
          <p:cNvSpPr txBox="1"/>
          <p:nvPr/>
        </p:nvSpPr>
        <p:spPr>
          <a:xfrm>
            <a:off x="6500953" y="3788864"/>
            <a:ext cx="1722554" cy="273146"/>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b="1" dirty="0">
                <a:solidFill>
                  <a:srgbClr val="FF0000"/>
                </a:solidFill>
                <a:latin typeface="+mn-lt"/>
                <a:ea typeface="+mn-ea"/>
                <a:cs typeface="+mn-ea"/>
                <a:sym typeface="+mn-lt"/>
              </a:rPr>
              <a:t>Text Here</a:t>
            </a:r>
          </a:p>
        </p:txBody>
      </p:sp>
      <p:sp>
        <p:nvSpPr>
          <p:cNvPr id="33" name="Content Placeholder 2"/>
          <p:cNvSpPr txBox="1"/>
          <p:nvPr/>
        </p:nvSpPr>
        <p:spPr>
          <a:xfrm>
            <a:off x="6139488" y="4062010"/>
            <a:ext cx="2445484" cy="288032"/>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schemeClr>
                </a:solidFill>
                <a:cs typeface="+mn-ea"/>
                <a:sym typeface="+mn-lt"/>
              </a:rPr>
              <a:t>Lorem Ipsum has been</a:t>
            </a:r>
          </a:p>
        </p:txBody>
      </p:sp>
      <p:sp>
        <p:nvSpPr>
          <p:cNvPr id="2" name="矩形 1"/>
          <p:cNvSpPr/>
          <p:nvPr/>
        </p:nvSpPr>
        <p:spPr>
          <a:xfrm>
            <a:off x="0" y="4659982"/>
            <a:ext cx="9144000" cy="483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0" y="4659982"/>
            <a:ext cx="9144000" cy="48351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直角三角形 35"/>
          <p:cNvSpPr/>
          <p:nvPr/>
        </p:nvSpPr>
        <p:spPr>
          <a:xfrm flipH="1">
            <a:off x="7215047" y="4659982"/>
            <a:ext cx="1928953" cy="483518"/>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图片占位符 4"/>
          <p:cNvPicPr>
            <a:picLocks noChangeAspect="1"/>
          </p:cNvPicPr>
          <p:nvPr/>
        </p:nvPicPr>
        <p:blipFill>
          <a:blip r:embed="rId2" cstate="print">
            <a:extLst>
              <a:ext uri="{28A0092B-C50C-407E-A947-70E740481C1C}">
                <a14:useLocalDpi xmlns:a14="http://schemas.microsoft.com/office/drawing/2010/main" val="0"/>
              </a:ext>
            </a:extLst>
          </a:blip>
          <a:srcRect l="20341" r="20341"/>
          <a:stretch>
            <a:fillRect/>
          </a:stretch>
        </p:blipFill>
        <p:spPr>
          <a:xfrm>
            <a:off x="0" y="0"/>
            <a:ext cx="4557011" cy="5143500"/>
          </a:xfrm>
          <a:prstGeom prst="rect">
            <a:avLst/>
          </a:prstGeom>
        </p:spPr>
      </p:pic>
      <p:sp>
        <p:nvSpPr>
          <p:cNvPr id="18" name="矩形 17"/>
          <p:cNvSpPr/>
          <p:nvPr/>
        </p:nvSpPr>
        <p:spPr>
          <a:xfrm>
            <a:off x="4557010" y="0"/>
            <a:ext cx="458698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Group 6"/>
          <p:cNvGrpSpPr/>
          <p:nvPr/>
        </p:nvGrpSpPr>
        <p:grpSpPr>
          <a:xfrm>
            <a:off x="4952081" y="1926454"/>
            <a:ext cx="359109" cy="359739"/>
            <a:chOff x="817364" y="1776265"/>
            <a:chExt cx="826181" cy="826181"/>
          </a:xfrm>
        </p:grpSpPr>
        <p:sp>
          <p:nvSpPr>
            <p:cNvPr id="6" name="Oval 5"/>
            <p:cNvSpPr/>
            <p:nvPr/>
          </p:nvSpPr>
          <p:spPr>
            <a:xfrm>
              <a:off x="817364" y="1776265"/>
              <a:ext cx="826181" cy="826181"/>
            </a:xfrm>
            <a:prstGeom prst="ellipse">
              <a:avLst/>
            </a:prstGeom>
            <a:solidFill>
              <a:srgbClr val="ECB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5" name="Freeform 7"/>
            <p:cNvSpPr>
              <a:spLocks noEditPoints="1"/>
            </p:cNvSpPr>
            <p:nvPr/>
          </p:nvSpPr>
          <p:spPr bwMode="auto">
            <a:xfrm>
              <a:off x="1033125" y="1945183"/>
              <a:ext cx="432054" cy="43205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grpSp>
        <p:nvGrpSpPr>
          <p:cNvPr id="11" name="Group 10"/>
          <p:cNvGrpSpPr/>
          <p:nvPr/>
        </p:nvGrpSpPr>
        <p:grpSpPr>
          <a:xfrm>
            <a:off x="4980334" y="3978194"/>
            <a:ext cx="359109" cy="359739"/>
            <a:chOff x="5773542" y="1776265"/>
            <a:chExt cx="826181" cy="826181"/>
          </a:xfrm>
        </p:grpSpPr>
        <p:sp>
          <p:nvSpPr>
            <p:cNvPr id="25" name="Oval 24"/>
            <p:cNvSpPr/>
            <p:nvPr/>
          </p:nvSpPr>
          <p:spPr>
            <a:xfrm>
              <a:off x="5773542" y="1776265"/>
              <a:ext cx="826181" cy="8261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17" name="Freeform 22"/>
            <p:cNvSpPr>
              <a:spLocks noEditPoints="1"/>
            </p:cNvSpPr>
            <p:nvPr/>
          </p:nvSpPr>
          <p:spPr bwMode="auto">
            <a:xfrm>
              <a:off x="5989303" y="2001012"/>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sp>
        <p:nvSpPr>
          <p:cNvPr id="19" name="Content Placeholder 2"/>
          <p:cNvSpPr txBox="1"/>
          <p:nvPr/>
        </p:nvSpPr>
        <p:spPr>
          <a:xfrm>
            <a:off x="5493950" y="1777445"/>
            <a:ext cx="328415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solidFill>
                  <a:schemeClr val="tx1"/>
                </a:solidFill>
                <a:cs typeface="+mn-ea"/>
                <a:sym typeface="+mn-lt"/>
              </a:rPr>
              <a:t>TEXT HERE</a:t>
            </a:r>
            <a:br>
              <a:rPr lang="en-US" b="1" dirty="0">
                <a:solidFill>
                  <a:schemeClr val="tx1"/>
                </a:solidFill>
                <a:cs typeface="+mn-ea"/>
                <a:sym typeface="+mn-lt"/>
              </a:rPr>
            </a:br>
            <a:r>
              <a:rPr lang="en-US" altLang="zh-CN" sz="1000" dirty="0" err="1">
                <a:solidFill>
                  <a:schemeClr val="tx1"/>
                </a:solidFill>
                <a:cs typeface="+mn-ea"/>
                <a:sym typeface="+mn-lt"/>
              </a:rPr>
              <a:t>Lorem</a:t>
            </a:r>
            <a:r>
              <a:rPr lang="en-US" altLang="zh-CN" sz="1000" dirty="0">
                <a:solidFill>
                  <a:schemeClr val="tx1"/>
                </a:solidFill>
                <a:cs typeface="+mn-ea"/>
                <a:sym typeface="+mn-lt"/>
              </a:rPr>
              <a:t> </a:t>
            </a:r>
            <a:r>
              <a:rPr lang="en-US" altLang="zh-CN" sz="1000" dirty="0" err="1">
                <a:solidFill>
                  <a:schemeClr val="tx1"/>
                </a:solidFill>
                <a:cs typeface="+mn-ea"/>
                <a:sym typeface="+mn-lt"/>
              </a:rPr>
              <a:t>Ipsum</a:t>
            </a:r>
            <a:r>
              <a:rPr lang="en-US" altLang="zh-CN" sz="1000" dirty="0">
                <a:solidFill>
                  <a:schemeClr val="tx1"/>
                </a:solidFill>
                <a:cs typeface="+mn-ea"/>
                <a:sym typeface="+mn-lt"/>
              </a:rPr>
              <a:t> has been the industry's standard dummy text ever since the 1500s, when an</a:t>
            </a:r>
            <a:endParaRPr lang="en-US" sz="1000" dirty="0">
              <a:solidFill>
                <a:schemeClr val="tx1"/>
              </a:solidFill>
              <a:cs typeface="+mn-ea"/>
              <a:sym typeface="+mn-lt"/>
            </a:endParaRPr>
          </a:p>
        </p:txBody>
      </p:sp>
      <p:grpSp>
        <p:nvGrpSpPr>
          <p:cNvPr id="16" name="Group 15"/>
          <p:cNvGrpSpPr/>
          <p:nvPr/>
        </p:nvGrpSpPr>
        <p:grpSpPr>
          <a:xfrm>
            <a:off x="4952081" y="2952324"/>
            <a:ext cx="359109" cy="359739"/>
            <a:chOff x="6740410" y="578561"/>
            <a:chExt cx="826181" cy="826181"/>
          </a:xfrm>
        </p:grpSpPr>
        <p:sp>
          <p:nvSpPr>
            <p:cNvPr id="27" name="Oval 26"/>
            <p:cNvSpPr/>
            <p:nvPr/>
          </p:nvSpPr>
          <p:spPr>
            <a:xfrm>
              <a:off x="6740410" y="578561"/>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4"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sp>
        <p:nvSpPr>
          <p:cNvPr id="26" name="Title 13"/>
          <p:cNvSpPr txBox="1"/>
          <p:nvPr/>
        </p:nvSpPr>
        <p:spPr>
          <a:xfrm>
            <a:off x="4922906" y="783569"/>
            <a:ext cx="3855195"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chemeClr val="bg1"/>
                </a:solidFill>
                <a:latin typeface="+mn-lt"/>
                <a:ea typeface="+mn-ea"/>
                <a:cs typeface="+mn-ea"/>
                <a:sym typeface="+mn-lt"/>
              </a:rPr>
              <a:t>T</a:t>
            </a:r>
            <a:r>
              <a:rPr lang="en-US" altLang="zh-CN" sz="2800" b="1" dirty="0">
                <a:solidFill>
                  <a:schemeClr val="bg1"/>
                </a:solidFill>
                <a:latin typeface="+mn-lt"/>
                <a:ea typeface="+mn-ea"/>
                <a:cs typeface="+mn-ea"/>
                <a:sym typeface="+mn-lt"/>
              </a:rPr>
              <a:t>EXT TITLE HERE</a:t>
            </a:r>
            <a:endParaRPr lang="en-US" sz="2800" b="1" dirty="0">
              <a:solidFill>
                <a:schemeClr val="bg1"/>
              </a:solidFill>
              <a:latin typeface="+mn-lt"/>
              <a:ea typeface="+mn-ea"/>
              <a:cs typeface="+mn-ea"/>
              <a:sym typeface="+mn-lt"/>
            </a:endParaRPr>
          </a:p>
        </p:txBody>
      </p:sp>
      <p:cxnSp>
        <p:nvCxnSpPr>
          <p:cNvPr id="3" name="直接连接符 2"/>
          <p:cNvCxnSpPr/>
          <p:nvPr/>
        </p:nvCxnSpPr>
        <p:spPr>
          <a:xfrm>
            <a:off x="5586491" y="2639566"/>
            <a:ext cx="3557509"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2"/>
          <p:cNvSpPr txBox="1"/>
          <p:nvPr/>
        </p:nvSpPr>
        <p:spPr>
          <a:xfrm>
            <a:off x="5463822" y="2894579"/>
            <a:ext cx="328415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solidFill>
                  <a:schemeClr val="tx1"/>
                </a:solidFill>
                <a:cs typeface="+mn-ea"/>
                <a:sym typeface="+mn-lt"/>
              </a:rPr>
              <a:t>TEXT HERE</a:t>
            </a:r>
            <a:br>
              <a:rPr lang="en-US" b="1" dirty="0">
                <a:solidFill>
                  <a:schemeClr val="tx1"/>
                </a:solidFill>
                <a:cs typeface="+mn-ea"/>
                <a:sym typeface="+mn-lt"/>
              </a:rPr>
            </a:br>
            <a:r>
              <a:rPr lang="en-US" altLang="zh-CN" sz="1000" dirty="0" err="1">
                <a:solidFill>
                  <a:schemeClr val="tx1"/>
                </a:solidFill>
                <a:cs typeface="+mn-ea"/>
                <a:sym typeface="+mn-lt"/>
              </a:rPr>
              <a:t>Lorem</a:t>
            </a:r>
            <a:r>
              <a:rPr lang="en-US" altLang="zh-CN" sz="1000" dirty="0">
                <a:solidFill>
                  <a:schemeClr val="tx1"/>
                </a:solidFill>
                <a:cs typeface="+mn-ea"/>
                <a:sym typeface="+mn-lt"/>
              </a:rPr>
              <a:t> </a:t>
            </a:r>
            <a:r>
              <a:rPr lang="en-US" altLang="zh-CN" sz="1000" dirty="0" err="1">
                <a:solidFill>
                  <a:schemeClr val="tx1"/>
                </a:solidFill>
                <a:cs typeface="+mn-ea"/>
                <a:sym typeface="+mn-lt"/>
              </a:rPr>
              <a:t>Ipsum</a:t>
            </a:r>
            <a:r>
              <a:rPr lang="en-US" altLang="zh-CN" sz="1000" dirty="0">
                <a:solidFill>
                  <a:schemeClr val="tx1"/>
                </a:solidFill>
                <a:cs typeface="+mn-ea"/>
                <a:sym typeface="+mn-lt"/>
              </a:rPr>
              <a:t> has been the industry's standard dummy text ever since the 1500s, when an</a:t>
            </a:r>
            <a:endParaRPr lang="en-US" sz="1000" dirty="0">
              <a:solidFill>
                <a:schemeClr val="tx1"/>
              </a:solidFill>
              <a:cs typeface="+mn-ea"/>
              <a:sym typeface="+mn-lt"/>
            </a:endParaRPr>
          </a:p>
        </p:txBody>
      </p:sp>
      <p:sp>
        <p:nvSpPr>
          <p:cNvPr id="29" name="Content Placeholder 2"/>
          <p:cNvSpPr txBox="1"/>
          <p:nvPr/>
        </p:nvSpPr>
        <p:spPr>
          <a:xfrm>
            <a:off x="5463822" y="3941163"/>
            <a:ext cx="328415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solidFill>
                  <a:schemeClr val="tx1"/>
                </a:solidFill>
                <a:cs typeface="+mn-ea"/>
                <a:sym typeface="+mn-lt"/>
              </a:rPr>
              <a:t>TEXT HERE</a:t>
            </a:r>
            <a:br>
              <a:rPr lang="en-US" b="1" dirty="0">
                <a:solidFill>
                  <a:schemeClr val="tx1"/>
                </a:solidFill>
                <a:cs typeface="+mn-ea"/>
                <a:sym typeface="+mn-lt"/>
              </a:rPr>
            </a:br>
            <a:r>
              <a:rPr lang="en-US" altLang="zh-CN" sz="1000" dirty="0" err="1">
                <a:solidFill>
                  <a:schemeClr val="tx1"/>
                </a:solidFill>
                <a:cs typeface="+mn-ea"/>
                <a:sym typeface="+mn-lt"/>
              </a:rPr>
              <a:t>Lorem</a:t>
            </a:r>
            <a:r>
              <a:rPr lang="en-US" altLang="zh-CN" sz="1000" dirty="0">
                <a:solidFill>
                  <a:schemeClr val="tx1"/>
                </a:solidFill>
                <a:cs typeface="+mn-ea"/>
                <a:sym typeface="+mn-lt"/>
              </a:rPr>
              <a:t> </a:t>
            </a:r>
            <a:r>
              <a:rPr lang="en-US" altLang="zh-CN" sz="1000" dirty="0" err="1">
                <a:solidFill>
                  <a:schemeClr val="tx1"/>
                </a:solidFill>
                <a:cs typeface="+mn-ea"/>
                <a:sym typeface="+mn-lt"/>
              </a:rPr>
              <a:t>Ipsum</a:t>
            </a:r>
            <a:r>
              <a:rPr lang="en-US" altLang="zh-CN" sz="1000" dirty="0">
                <a:solidFill>
                  <a:schemeClr val="tx1"/>
                </a:solidFill>
                <a:cs typeface="+mn-ea"/>
                <a:sym typeface="+mn-lt"/>
              </a:rPr>
              <a:t> has been the industry's standard dummy text ever since the 1500s, when an</a:t>
            </a:r>
            <a:endParaRPr lang="en-US" sz="1000" dirty="0">
              <a:solidFill>
                <a:schemeClr val="tx1"/>
              </a:solidFill>
              <a:cs typeface="+mn-ea"/>
              <a:sym typeface="+mn-lt"/>
            </a:endParaRPr>
          </a:p>
        </p:txBody>
      </p:sp>
      <p:cxnSp>
        <p:nvCxnSpPr>
          <p:cNvPr id="30" name="直接连接符 29"/>
          <p:cNvCxnSpPr/>
          <p:nvPr/>
        </p:nvCxnSpPr>
        <p:spPr>
          <a:xfrm>
            <a:off x="5586491" y="3767326"/>
            <a:ext cx="3557509"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34"/>
          <p:cNvSpPr/>
          <p:nvPr/>
        </p:nvSpPr>
        <p:spPr>
          <a:xfrm>
            <a:off x="0" y="1"/>
            <a:ext cx="9144000" cy="257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cs typeface="+mn-ea"/>
              <a:sym typeface="+mn-lt"/>
            </a:endParaRPr>
          </a:p>
        </p:txBody>
      </p:sp>
      <p:sp>
        <p:nvSpPr>
          <p:cNvPr id="68" name="矩形 67"/>
          <p:cNvSpPr/>
          <p:nvPr/>
        </p:nvSpPr>
        <p:spPr>
          <a:xfrm>
            <a:off x="-180528" y="0"/>
            <a:ext cx="398151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2" name="Content Placeholder 2"/>
          <p:cNvSpPr txBox="1"/>
          <p:nvPr/>
        </p:nvSpPr>
        <p:spPr>
          <a:xfrm>
            <a:off x="4528944" y="3716319"/>
            <a:ext cx="3312367" cy="67901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dist">
              <a:buNone/>
            </a:pPr>
            <a:r>
              <a:rPr lang="en-US" sz="1000" dirty="0">
                <a:solidFill>
                  <a:schemeClr val="tx1"/>
                </a:solidFill>
                <a:cs typeface="+mn-ea"/>
                <a:sym typeface="+mn-lt"/>
              </a:rPr>
              <a:t>Lorem ipsum dolor sit amet, consectetur adipiscing elit. Curabitur elementum posuere pretium. Quisque nibh dolor, dignissim ac dignissim ut, luctus ac urna. Aliquam aliquet non massa quis tincidunt. </a:t>
            </a:r>
            <a:r>
              <a:rPr lang="en-US" sz="1000" dirty="0" err="1">
                <a:solidFill>
                  <a:schemeClr val="tx1"/>
                </a:solidFill>
                <a:cs typeface="+mn-ea"/>
                <a:sym typeface="+mn-lt"/>
              </a:rPr>
              <a:t>Mauris</a:t>
            </a:r>
            <a:r>
              <a:rPr lang="en-US" altLang="zh-CN" sz="1000" dirty="0">
                <a:solidFill>
                  <a:schemeClr val="tx1"/>
                </a:solidFill>
                <a:cs typeface="+mn-ea"/>
                <a:sym typeface="+mn-lt"/>
              </a:rPr>
              <a:t>. </a:t>
            </a:r>
          </a:p>
        </p:txBody>
      </p:sp>
      <p:grpSp>
        <p:nvGrpSpPr>
          <p:cNvPr id="76" name="Group 283"/>
          <p:cNvGrpSpPr>
            <a:grpSpLocks noChangeAspect="1"/>
          </p:cNvGrpSpPr>
          <p:nvPr/>
        </p:nvGrpSpPr>
        <p:grpSpPr bwMode="gray">
          <a:xfrm>
            <a:off x="537259" y="1753840"/>
            <a:ext cx="2523709" cy="2927985"/>
            <a:chOff x="969" y="960"/>
            <a:chExt cx="969" cy="1022"/>
          </a:xfrm>
          <a:solidFill>
            <a:schemeClr val="accent1"/>
          </a:solidFill>
        </p:grpSpPr>
        <p:sp>
          <p:nvSpPr>
            <p:cNvPr id="77"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78"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79"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0"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1"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2"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3"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4"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5"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6"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7"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8"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89"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0"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1"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2"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3"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4"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5"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6"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7"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8"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99"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100"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101"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102"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103"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104"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sp>
          <p:nvSpPr>
            <p:cNvPr id="105"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noFill/>
              <a:prstDash val="solid"/>
              <a:round/>
              <a:headEnd type="none" w="med" len="med"/>
              <a:tailEnd type="none" w="med" len="med"/>
            </a:ln>
            <a:effectLst/>
          </p:spPr>
          <p:txBody>
            <a:bodyPr/>
            <a:lstStyle/>
            <a:p>
              <a:endParaRPr lang="en-US" sz="1350" dirty="0">
                <a:cs typeface="+mn-ea"/>
                <a:sym typeface="+mn-lt"/>
              </a:endParaRPr>
            </a:p>
          </p:txBody>
        </p:sp>
      </p:grpSp>
      <p:cxnSp>
        <p:nvCxnSpPr>
          <p:cNvPr id="67" name="直接连接符 66"/>
          <p:cNvCxnSpPr/>
          <p:nvPr/>
        </p:nvCxnSpPr>
        <p:spPr>
          <a:xfrm>
            <a:off x="4587667" y="3591690"/>
            <a:ext cx="326592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9" name="图表 58"/>
          <p:cNvGraphicFramePr/>
          <p:nvPr>
            <p:custDataLst>
              <p:tags r:id="rId1"/>
            </p:custDataLst>
          </p:nvPr>
        </p:nvGraphicFramePr>
        <p:xfrm>
          <a:off x="4384928" y="282148"/>
          <a:ext cx="4248472" cy="2122037"/>
        </p:xfrm>
        <a:graphic>
          <a:graphicData uri="http://schemas.openxmlformats.org/drawingml/2006/chart">
            <c:chart xmlns:c="http://schemas.openxmlformats.org/drawingml/2006/chart" xmlns:r="http://schemas.openxmlformats.org/officeDocument/2006/relationships" r:id="rId4"/>
          </a:graphicData>
        </a:graphic>
      </p:graphicFrame>
      <p:sp>
        <p:nvSpPr>
          <p:cNvPr id="64" name="Title 13"/>
          <p:cNvSpPr txBox="1"/>
          <p:nvPr/>
        </p:nvSpPr>
        <p:spPr>
          <a:xfrm>
            <a:off x="910647" y="864172"/>
            <a:ext cx="1722554" cy="273146"/>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altLang="zh-CN" sz="1800" b="1" dirty="0">
                <a:solidFill>
                  <a:sysClr val="windowText" lastClr="000000"/>
                </a:solidFill>
                <a:latin typeface="+mn-lt"/>
                <a:ea typeface="+mn-ea"/>
                <a:cs typeface="+mn-ea"/>
                <a:sym typeface="+mn-lt"/>
              </a:rPr>
              <a:t>Text Here</a:t>
            </a:r>
          </a:p>
        </p:txBody>
      </p:sp>
      <p:sp>
        <p:nvSpPr>
          <p:cNvPr id="109" name="Content Placeholder 2"/>
          <p:cNvSpPr txBox="1"/>
          <p:nvPr/>
        </p:nvSpPr>
        <p:spPr>
          <a:xfrm>
            <a:off x="549182" y="1137318"/>
            <a:ext cx="2445484" cy="288032"/>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75000"/>
                  </a:schemeClr>
                </a:solidFill>
                <a:cs typeface="+mn-ea"/>
                <a:sym typeface="+mn-lt"/>
              </a:rPr>
              <a:t>Lorem Ipsum has been</a:t>
            </a:r>
          </a:p>
        </p:txBody>
      </p:sp>
      <p:sp>
        <p:nvSpPr>
          <p:cNvPr id="110" name="Title 13"/>
          <p:cNvSpPr txBox="1"/>
          <p:nvPr/>
        </p:nvSpPr>
        <p:spPr>
          <a:xfrm>
            <a:off x="3829119" y="2986485"/>
            <a:ext cx="4320480"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chemeClr val="tx2"/>
                </a:solidFill>
                <a:latin typeface="+mn-lt"/>
                <a:ea typeface="+mn-ea"/>
                <a:cs typeface="+mn-ea"/>
                <a:sym typeface="+mn-lt"/>
              </a:rPr>
              <a:t>T</a:t>
            </a:r>
            <a:r>
              <a:rPr lang="en-US" altLang="zh-CN" sz="2800" b="1" dirty="0">
                <a:solidFill>
                  <a:schemeClr val="tx2"/>
                </a:solidFill>
                <a:latin typeface="+mn-lt"/>
                <a:ea typeface="+mn-ea"/>
                <a:cs typeface="+mn-ea"/>
                <a:sym typeface="+mn-lt"/>
              </a:rPr>
              <a:t>EXT TITLE HERE</a:t>
            </a:r>
            <a:endParaRPr lang="en-US" sz="2800" b="1" dirty="0">
              <a:solidFill>
                <a:schemeClr val="tx2"/>
              </a:solidFill>
              <a:latin typeface="+mn-lt"/>
              <a:ea typeface="+mn-ea"/>
              <a:cs typeface="+mn-ea"/>
              <a:sym typeface="+mn-lt"/>
            </a:endParaRPr>
          </a:p>
        </p:txBody>
      </p:sp>
      <p:cxnSp>
        <p:nvCxnSpPr>
          <p:cNvPr id="111" name="直接连接符 110"/>
          <p:cNvCxnSpPr/>
          <p:nvPr/>
        </p:nvCxnSpPr>
        <p:spPr>
          <a:xfrm>
            <a:off x="4575384" y="4587974"/>
            <a:ext cx="326592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矩形 18"/>
          <p:cNvSpPr/>
          <p:nvPr/>
        </p:nvSpPr>
        <p:spPr>
          <a:xfrm>
            <a:off x="1232488" y="627534"/>
            <a:ext cx="2376264" cy="28083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8" name="直接连接符 77"/>
          <p:cNvCxnSpPr/>
          <p:nvPr/>
        </p:nvCxnSpPr>
        <p:spPr>
          <a:xfrm>
            <a:off x="1674728" y="3049794"/>
            <a:ext cx="15766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842641" y="691657"/>
            <a:ext cx="1083951" cy="1862048"/>
          </a:xfrm>
          <a:prstGeom prst="rect">
            <a:avLst/>
          </a:prstGeom>
        </p:spPr>
        <p:txBody>
          <a:bodyPr wrap="none">
            <a:spAutoFit/>
          </a:bodyPr>
          <a:lstStyle/>
          <a:p>
            <a:r>
              <a:rPr lang="en-US" altLang="zh-CN" sz="11500" b="1" dirty="0">
                <a:solidFill>
                  <a:schemeClr val="accent1"/>
                </a:solidFill>
                <a:cs typeface="+mn-ea"/>
                <a:sym typeface="+mn-lt"/>
              </a:rPr>
              <a:t>2</a:t>
            </a:r>
            <a:endParaRPr lang="zh-CN" altLang="en-US" dirty="0">
              <a:solidFill>
                <a:schemeClr val="accent1"/>
              </a:solidFill>
              <a:cs typeface="+mn-ea"/>
              <a:sym typeface="+mn-lt"/>
            </a:endParaRPr>
          </a:p>
        </p:txBody>
      </p:sp>
      <p:sp>
        <p:nvSpPr>
          <p:cNvPr id="18" name="Title 13"/>
          <p:cNvSpPr txBox="1"/>
          <p:nvPr/>
        </p:nvSpPr>
        <p:spPr>
          <a:xfrm>
            <a:off x="1361716" y="2491652"/>
            <a:ext cx="2202673"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b="1" dirty="0">
                <a:solidFill>
                  <a:schemeClr val="bg1"/>
                </a:solidFill>
                <a:latin typeface="+mn-lt"/>
                <a:ea typeface="+mn-ea"/>
                <a:cs typeface="+mn-ea"/>
                <a:sym typeface="+mn-lt"/>
              </a:rPr>
              <a:t>PART TWO</a:t>
            </a:r>
          </a:p>
        </p:txBody>
      </p:sp>
      <p:sp>
        <p:nvSpPr>
          <p:cNvPr id="20" name="乘号 19"/>
          <p:cNvSpPr/>
          <p:nvPr/>
        </p:nvSpPr>
        <p:spPr>
          <a:xfrm>
            <a:off x="2087078"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乘号 25"/>
          <p:cNvSpPr/>
          <p:nvPr/>
        </p:nvSpPr>
        <p:spPr>
          <a:xfrm>
            <a:off x="2353260"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乘号 39"/>
          <p:cNvSpPr/>
          <p:nvPr/>
        </p:nvSpPr>
        <p:spPr>
          <a:xfrm>
            <a:off x="2619442" y="2269643"/>
            <a:ext cx="180827" cy="196361"/>
          </a:xfrm>
          <a:prstGeom prst="mathMultiply">
            <a:avLst>
              <a:gd name="adj1" fmla="val 69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Content Placeholder 2"/>
          <p:cNvSpPr txBox="1"/>
          <p:nvPr/>
        </p:nvSpPr>
        <p:spPr>
          <a:xfrm>
            <a:off x="4644008" y="2610020"/>
            <a:ext cx="3767547" cy="102218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chemeClr val="bg2">
                    <a:lumMod val="95000"/>
                  </a:schemeClr>
                </a:solidFill>
                <a:cs typeface="+mn-ea"/>
                <a:sym typeface="+mn-lt"/>
              </a:rPr>
              <a:t>Lorem ipsum dolor sit amet, consectetur adipiscing elit. Curabitur elementum posuere pretium. Quisque nibh dolor, dignissim ac dignissim ut, luctus ac urna. Aliquam aliquet non massa quis tincidunt. </a:t>
            </a:r>
            <a:r>
              <a:rPr lang="en-US" sz="1200" dirty="0" err="1">
                <a:solidFill>
                  <a:schemeClr val="bg2">
                    <a:lumMod val="95000"/>
                  </a:schemeClr>
                </a:solidFill>
                <a:cs typeface="+mn-ea"/>
                <a:sym typeface="+mn-lt"/>
              </a:rPr>
              <a:t>Mauris</a:t>
            </a:r>
            <a:r>
              <a:rPr lang="en-US" altLang="zh-CN" sz="1200" dirty="0">
                <a:solidFill>
                  <a:schemeClr val="bg2">
                    <a:lumMod val="95000"/>
                  </a:schemeClr>
                </a:solidFill>
                <a:cs typeface="+mn-ea"/>
                <a:sym typeface="+mn-lt"/>
              </a:rPr>
              <a:t>. </a:t>
            </a:r>
          </a:p>
        </p:txBody>
      </p:sp>
      <p:cxnSp>
        <p:nvCxnSpPr>
          <p:cNvPr id="3" name="直接连接符 2"/>
          <p:cNvCxnSpPr/>
          <p:nvPr/>
        </p:nvCxnSpPr>
        <p:spPr>
          <a:xfrm>
            <a:off x="4523123" y="2635668"/>
            <a:ext cx="0" cy="2507832"/>
          </a:xfrm>
          <a:prstGeom prst="line">
            <a:avLst/>
          </a:prstGeom>
          <a:ln>
            <a:solidFill>
              <a:schemeClr val="bg2">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62" name="Content Placeholder 2"/>
          <p:cNvSpPr txBox="1"/>
          <p:nvPr/>
        </p:nvSpPr>
        <p:spPr>
          <a:xfrm>
            <a:off x="467544" y="1140492"/>
            <a:ext cx="2088757" cy="49708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2"/>
                </a:solidFill>
                <a:cs typeface="+mn-ea"/>
                <a:sym typeface="+mn-lt"/>
              </a:rPr>
              <a:t>Lorem </a:t>
            </a:r>
            <a:r>
              <a:rPr lang="en-US" sz="1200" b="1" dirty="0" err="1">
                <a:solidFill>
                  <a:schemeClr val="bg2"/>
                </a:solidFill>
                <a:cs typeface="+mn-ea"/>
                <a:sym typeface="+mn-lt"/>
              </a:rPr>
              <a:t>ipsum</a:t>
            </a:r>
            <a:r>
              <a:rPr lang="en-US" sz="1200" b="1" dirty="0">
                <a:solidFill>
                  <a:schemeClr val="bg2"/>
                </a:solidFill>
                <a:cs typeface="+mn-ea"/>
                <a:sym typeface="+mn-lt"/>
              </a:rPr>
              <a:t> </a:t>
            </a:r>
          </a:p>
          <a:p>
            <a:pPr marL="0" indent="0" algn="ctr">
              <a:buNone/>
            </a:pPr>
            <a:r>
              <a:rPr lang="en-US" sz="1200" dirty="0">
                <a:solidFill>
                  <a:schemeClr val="bg2">
                    <a:lumMod val="85000"/>
                  </a:schemeClr>
                </a:solidFill>
                <a:cs typeface="+mn-ea"/>
                <a:sym typeface="+mn-lt"/>
              </a:rPr>
              <a:t>dolor sit </a:t>
            </a:r>
            <a:r>
              <a:rPr lang="en-US" sz="1200" dirty="0" err="1">
                <a:solidFill>
                  <a:schemeClr val="bg2">
                    <a:lumMod val="85000"/>
                  </a:schemeClr>
                </a:solidFill>
                <a:cs typeface="+mn-ea"/>
                <a:sym typeface="+mn-lt"/>
              </a:rPr>
              <a:t>amet</a:t>
            </a:r>
            <a:r>
              <a:rPr lang="en-US" sz="1200" dirty="0">
                <a:solidFill>
                  <a:schemeClr val="bg2">
                    <a:lumMod val="85000"/>
                  </a:schemeClr>
                </a:solidFill>
                <a:cs typeface="+mn-ea"/>
                <a:sym typeface="+mn-lt"/>
              </a:rPr>
              <a:t> </a:t>
            </a:r>
            <a:r>
              <a:rPr lang="en-US" sz="1200" dirty="0" err="1">
                <a:solidFill>
                  <a:schemeClr val="bg2">
                    <a:lumMod val="85000"/>
                  </a:schemeClr>
                </a:solidFill>
                <a:cs typeface="+mn-ea"/>
                <a:sym typeface="+mn-lt"/>
              </a:rPr>
              <a:t>ipsum</a:t>
            </a:r>
            <a:endParaRPr lang="en-US" sz="1200" dirty="0">
              <a:solidFill>
                <a:schemeClr val="bg2">
                  <a:lumMod val="85000"/>
                </a:schemeClr>
              </a:solidFill>
              <a:cs typeface="+mn-ea"/>
              <a:sym typeface="+mn-lt"/>
            </a:endParaRPr>
          </a:p>
        </p:txBody>
      </p:sp>
      <p:cxnSp>
        <p:nvCxnSpPr>
          <p:cNvPr id="78" name="直接连接符 77"/>
          <p:cNvCxnSpPr/>
          <p:nvPr/>
        </p:nvCxnSpPr>
        <p:spPr>
          <a:xfrm>
            <a:off x="1289611" y="3012700"/>
            <a:ext cx="36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a:xfrm>
            <a:off x="867584" y="1788564"/>
            <a:ext cx="1204055"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6600" b="1" dirty="0">
                <a:solidFill>
                  <a:schemeClr val="accent1">
                    <a:lumMod val="60000"/>
                    <a:lumOff val="40000"/>
                  </a:schemeClr>
                </a:solidFill>
                <a:cs typeface="+mn-ea"/>
                <a:sym typeface="+mn-lt"/>
              </a:rPr>
              <a:t>96</a:t>
            </a:r>
            <a:endParaRPr lang="en-US" sz="3200" dirty="0">
              <a:solidFill>
                <a:schemeClr val="accent1">
                  <a:lumMod val="60000"/>
                  <a:lumOff val="40000"/>
                </a:schemeClr>
              </a:solidFill>
              <a:cs typeface="+mn-ea"/>
              <a:sym typeface="+mn-lt"/>
            </a:endParaRPr>
          </a:p>
        </p:txBody>
      </p:sp>
      <p:sp>
        <p:nvSpPr>
          <p:cNvPr id="19" name="Content Placeholder 2"/>
          <p:cNvSpPr txBox="1"/>
          <p:nvPr/>
        </p:nvSpPr>
        <p:spPr>
          <a:xfrm>
            <a:off x="2949215" y="1788564"/>
            <a:ext cx="1204055"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6600" b="1" dirty="0">
                <a:solidFill>
                  <a:schemeClr val="accent1">
                    <a:lumMod val="60000"/>
                    <a:lumOff val="40000"/>
                  </a:schemeClr>
                </a:solidFill>
                <a:cs typeface="+mn-ea"/>
                <a:sym typeface="+mn-lt"/>
              </a:rPr>
              <a:t>16</a:t>
            </a:r>
            <a:endParaRPr lang="en-US" sz="3200" dirty="0">
              <a:solidFill>
                <a:schemeClr val="accent1">
                  <a:lumMod val="60000"/>
                  <a:lumOff val="40000"/>
                </a:schemeClr>
              </a:solidFill>
              <a:cs typeface="+mn-ea"/>
              <a:sym typeface="+mn-lt"/>
            </a:endParaRPr>
          </a:p>
        </p:txBody>
      </p:sp>
      <p:sp>
        <p:nvSpPr>
          <p:cNvPr id="23" name="Content Placeholder 2"/>
          <p:cNvSpPr txBox="1"/>
          <p:nvPr/>
        </p:nvSpPr>
        <p:spPr>
          <a:xfrm>
            <a:off x="5030846" y="1788564"/>
            <a:ext cx="1204055"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6600" b="1" dirty="0">
                <a:solidFill>
                  <a:schemeClr val="accent1">
                    <a:lumMod val="60000"/>
                    <a:lumOff val="40000"/>
                  </a:schemeClr>
                </a:solidFill>
                <a:cs typeface="+mn-ea"/>
                <a:sym typeface="+mn-lt"/>
              </a:rPr>
              <a:t>23</a:t>
            </a:r>
            <a:endParaRPr lang="en-US" sz="3200" dirty="0">
              <a:solidFill>
                <a:schemeClr val="accent1">
                  <a:lumMod val="60000"/>
                  <a:lumOff val="40000"/>
                </a:schemeClr>
              </a:solidFill>
              <a:cs typeface="+mn-ea"/>
              <a:sym typeface="+mn-lt"/>
            </a:endParaRPr>
          </a:p>
        </p:txBody>
      </p:sp>
      <p:cxnSp>
        <p:nvCxnSpPr>
          <p:cNvPr id="46" name="直接连接符 45"/>
          <p:cNvCxnSpPr/>
          <p:nvPr/>
        </p:nvCxnSpPr>
        <p:spPr>
          <a:xfrm>
            <a:off x="3371242" y="3012700"/>
            <a:ext cx="36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452873" y="3012700"/>
            <a:ext cx="36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1" name="Content Placeholder 2"/>
          <p:cNvSpPr txBox="1"/>
          <p:nvPr/>
        </p:nvSpPr>
        <p:spPr>
          <a:xfrm>
            <a:off x="7112476" y="1788564"/>
            <a:ext cx="1204055" cy="113895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6600" b="1" dirty="0">
                <a:solidFill>
                  <a:schemeClr val="accent1">
                    <a:lumMod val="60000"/>
                    <a:lumOff val="40000"/>
                  </a:schemeClr>
                </a:solidFill>
                <a:cs typeface="+mn-ea"/>
                <a:sym typeface="+mn-lt"/>
              </a:rPr>
              <a:t>08</a:t>
            </a:r>
            <a:endParaRPr lang="en-US" sz="3200" dirty="0">
              <a:solidFill>
                <a:schemeClr val="accent1">
                  <a:lumMod val="60000"/>
                  <a:lumOff val="40000"/>
                </a:schemeClr>
              </a:solidFill>
              <a:cs typeface="+mn-ea"/>
              <a:sym typeface="+mn-lt"/>
            </a:endParaRPr>
          </a:p>
        </p:txBody>
      </p:sp>
      <p:cxnSp>
        <p:nvCxnSpPr>
          <p:cNvPr id="54" name="直接连接符 53"/>
          <p:cNvCxnSpPr/>
          <p:nvPr/>
        </p:nvCxnSpPr>
        <p:spPr>
          <a:xfrm>
            <a:off x="7534504" y="3012700"/>
            <a:ext cx="36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55692" y="4626808"/>
            <a:ext cx="312228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2"/>
          <p:cNvSpPr txBox="1"/>
          <p:nvPr/>
        </p:nvSpPr>
        <p:spPr>
          <a:xfrm>
            <a:off x="2556301" y="1143818"/>
            <a:ext cx="2088757" cy="49708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2"/>
                </a:solidFill>
                <a:cs typeface="+mn-ea"/>
                <a:sym typeface="+mn-lt"/>
              </a:rPr>
              <a:t>Lorem </a:t>
            </a:r>
            <a:r>
              <a:rPr lang="en-US" sz="1200" b="1" dirty="0" err="1">
                <a:solidFill>
                  <a:schemeClr val="bg2"/>
                </a:solidFill>
                <a:cs typeface="+mn-ea"/>
                <a:sym typeface="+mn-lt"/>
              </a:rPr>
              <a:t>ipsum</a:t>
            </a:r>
            <a:r>
              <a:rPr lang="en-US" sz="1200" b="1" dirty="0">
                <a:solidFill>
                  <a:schemeClr val="bg2"/>
                </a:solidFill>
                <a:cs typeface="+mn-ea"/>
                <a:sym typeface="+mn-lt"/>
              </a:rPr>
              <a:t> </a:t>
            </a:r>
          </a:p>
          <a:p>
            <a:pPr marL="0" indent="0" algn="ctr">
              <a:buNone/>
            </a:pPr>
            <a:r>
              <a:rPr lang="en-US" sz="1200" dirty="0">
                <a:solidFill>
                  <a:schemeClr val="bg2">
                    <a:lumMod val="85000"/>
                  </a:schemeClr>
                </a:solidFill>
                <a:cs typeface="+mn-ea"/>
                <a:sym typeface="+mn-lt"/>
              </a:rPr>
              <a:t>dolor sit </a:t>
            </a:r>
            <a:r>
              <a:rPr lang="en-US" sz="1200" dirty="0" err="1">
                <a:solidFill>
                  <a:schemeClr val="bg2">
                    <a:lumMod val="85000"/>
                  </a:schemeClr>
                </a:solidFill>
                <a:cs typeface="+mn-ea"/>
                <a:sym typeface="+mn-lt"/>
              </a:rPr>
              <a:t>amet</a:t>
            </a:r>
            <a:r>
              <a:rPr lang="en-US" sz="1200" dirty="0">
                <a:solidFill>
                  <a:schemeClr val="bg2">
                    <a:lumMod val="85000"/>
                  </a:schemeClr>
                </a:solidFill>
                <a:cs typeface="+mn-ea"/>
                <a:sym typeface="+mn-lt"/>
              </a:rPr>
              <a:t> </a:t>
            </a:r>
            <a:r>
              <a:rPr lang="en-US" sz="1200" dirty="0" err="1">
                <a:solidFill>
                  <a:schemeClr val="bg2">
                    <a:lumMod val="85000"/>
                  </a:schemeClr>
                </a:solidFill>
                <a:cs typeface="+mn-ea"/>
                <a:sym typeface="+mn-lt"/>
              </a:rPr>
              <a:t>ipsum</a:t>
            </a:r>
            <a:endParaRPr lang="en-US" sz="1200" dirty="0">
              <a:solidFill>
                <a:schemeClr val="bg2">
                  <a:lumMod val="85000"/>
                </a:schemeClr>
              </a:solidFill>
              <a:cs typeface="+mn-ea"/>
              <a:sym typeface="+mn-lt"/>
            </a:endParaRPr>
          </a:p>
        </p:txBody>
      </p:sp>
      <p:sp>
        <p:nvSpPr>
          <p:cNvPr id="33" name="Content Placeholder 2"/>
          <p:cNvSpPr txBox="1"/>
          <p:nvPr/>
        </p:nvSpPr>
        <p:spPr>
          <a:xfrm>
            <a:off x="4575601" y="1143818"/>
            <a:ext cx="2088757" cy="49708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2"/>
                </a:solidFill>
                <a:cs typeface="+mn-ea"/>
                <a:sym typeface="+mn-lt"/>
              </a:rPr>
              <a:t>Lorem </a:t>
            </a:r>
            <a:r>
              <a:rPr lang="en-US" sz="1200" b="1" dirty="0" err="1">
                <a:solidFill>
                  <a:schemeClr val="bg2"/>
                </a:solidFill>
                <a:cs typeface="+mn-ea"/>
                <a:sym typeface="+mn-lt"/>
              </a:rPr>
              <a:t>ipsum</a:t>
            </a:r>
            <a:r>
              <a:rPr lang="en-US" sz="1200" b="1" dirty="0">
                <a:solidFill>
                  <a:schemeClr val="bg2"/>
                </a:solidFill>
                <a:cs typeface="+mn-ea"/>
                <a:sym typeface="+mn-lt"/>
              </a:rPr>
              <a:t> </a:t>
            </a:r>
          </a:p>
          <a:p>
            <a:pPr marL="0" indent="0" algn="ctr">
              <a:buNone/>
            </a:pPr>
            <a:r>
              <a:rPr lang="en-US" sz="1200" dirty="0">
                <a:solidFill>
                  <a:schemeClr val="bg2">
                    <a:lumMod val="85000"/>
                  </a:schemeClr>
                </a:solidFill>
                <a:cs typeface="+mn-ea"/>
                <a:sym typeface="+mn-lt"/>
              </a:rPr>
              <a:t>dolor sit </a:t>
            </a:r>
            <a:r>
              <a:rPr lang="en-US" sz="1200" dirty="0" err="1">
                <a:solidFill>
                  <a:schemeClr val="bg2">
                    <a:lumMod val="85000"/>
                  </a:schemeClr>
                </a:solidFill>
                <a:cs typeface="+mn-ea"/>
                <a:sym typeface="+mn-lt"/>
              </a:rPr>
              <a:t>amet</a:t>
            </a:r>
            <a:r>
              <a:rPr lang="en-US" sz="1200" dirty="0">
                <a:solidFill>
                  <a:schemeClr val="bg2">
                    <a:lumMod val="85000"/>
                  </a:schemeClr>
                </a:solidFill>
                <a:cs typeface="+mn-ea"/>
                <a:sym typeface="+mn-lt"/>
              </a:rPr>
              <a:t> </a:t>
            </a:r>
            <a:r>
              <a:rPr lang="en-US" sz="1200" dirty="0" err="1">
                <a:solidFill>
                  <a:schemeClr val="bg2">
                    <a:lumMod val="85000"/>
                  </a:schemeClr>
                </a:solidFill>
                <a:cs typeface="+mn-ea"/>
                <a:sym typeface="+mn-lt"/>
              </a:rPr>
              <a:t>ipsum</a:t>
            </a:r>
            <a:endParaRPr lang="en-US" sz="1200" dirty="0">
              <a:solidFill>
                <a:schemeClr val="bg2">
                  <a:lumMod val="85000"/>
                </a:schemeClr>
              </a:solidFill>
              <a:cs typeface="+mn-ea"/>
              <a:sym typeface="+mn-lt"/>
            </a:endParaRPr>
          </a:p>
        </p:txBody>
      </p:sp>
      <p:sp>
        <p:nvSpPr>
          <p:cNvPr id="34" name="Content Placeholder 2"/>
          <p:cNvSpPr txBox="1"/>
          <p:nvPr/>
        </p:nvSpPr>
        <p:spPr>
          <a:xfrm>
            <a:off x="6659707" y="1143818"/>
            <a:ext cx="2088757" cy="49708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2"/>
                </a:solidFill>
                <a:cs typeface="+mn-ea"/>
                <a:sym typeface="+mn-lt"/>
              </a:rPr>
              <a:t>Lorem </a:t>
            </a:r>
            <a:r>
              <a:rPr lang="en-US" sz="1200" b="1" dirty="0" err="1">
                <a:solidFill>
                  <a:schemeClr val="bg2"/>
                </a:solidFill>
                <a:cs typeface="+mn-ea"/>
                <a:sym typeface="+mn-lt"/>
              </a:rPr>
              <a:t>ipsum</a:t>
            </a:r>
            <a:r>
              <a:rPr lang="en-US" sz="1200" b="1" dirty="0">
                <a:solidFill>
                  <a:schemeClr val="bg2"/>
                </a:solidFill>
                <a:cs typeface="+mn-ea"/>
                <a:sym typeface="+mn-lt"/>
              </a:rPr>
              <a:t> </a:t>
            </a:r>
          </a:p>
          <a:p>
            <a:pPr marL="0" indent="0" algn="ctr">
              <a:buNone/>
            </a:pPr>
            <a:r>
              <a:rPr lang="en-US" sz="1200" dirty="0">
                <a:solidFill>
                  <a:schemeClr val="bg2">
                    <a:lumMod val="85000"/>
                  </a:schemeClr>
                </a:solidFill>
                <a:cs typeface="+mn-ea"/>
                <a:sym typeface="+mn-lt"/>
              </a:rPr>
              <a:t>dolor sit </a:t>
            </a:r>
            <a:r>
              <a:rPr lang="en-US" sz="1200" dirty="0" err="1">
                <a:solidFill>
                  <a:schemeClr val="bg2">
                    <a:lumMod val="85000"/>
                  </a:schemeClr>
                </a:solidFill>
                <a:cs typeface="+mn-ea"/>
                <a:sym typeface="+mn-lt"/>
              </a:rPr>
              <a:t>amet</a:t>
            </a:r>
            <a:r>
              <a:rPr lang="en-US" sz="1200" dirty="0">
                <a:solidFill>
                  <a:schemeClr val="bg2">
                    <a:lumMod val="85000"/>
                  </a:schemeClr>
                </a:solidFill>
                <a:cs typeface="+mn-ea"/>
                <a:sym typeface="+mn-lt"/>
              </a:rPr>
              <a:t> </a:t>
            </a:r>
            <a:r>
              <a:rPr lang="en-US" sz="1200" dirty="0" err="1">
                <a:solidFill>
                  <a:schemeClr val="bg2">
                    <a:lumMod val="85000"/>
                  </a:schemeClr>
                </a:solidFill>
                <a:cs typeface="+mn-ea"/>
                <a:sym typeface="+mn-lt"/>
              </a:rPr>
              <a:t>ipsum</a:t>
            </a:r>
            <a:endParaRPr lang="en-US" sz="1200" dirty="0">
              <a:solidFill>
                <a:schemeClr val="bg2">
                  <a:lumMod val="85000"/>
                </a:schemeClr>
              </a:solidFill>
              <a:cs typeface="+mn-ea"/>
              <a:sym typeface="+mn-lt"/>
            </a:endParaRPr>
          </a:p>
        </p:txBody>
      </p:sp>
      <p:sp>
        <p:nvSpPr>
          <p:cNvPr id="35" name="Title 13"/>
          <p:cNvSpPr txBox="1"/>
          <p:nvPr/>
        </p:nvSpPr>
        <p:spPr>
          <a:xfrm>
            <a:off x="2697601" y="4089625"/>
            <a:ext cx="3756000"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chemeClr val="bg2"/>
                </a:solidFill>
                <a:latin typeface="+mn-lt"/>
                <a:ea typeface="+mn-ea"/>
                <a:cs typeface="+mn-ea"/>
                <a:sym typeface="+mn-lt"/>
              </a:rPr>
              <a:t>T</a:t>
            </a:r>
            <a:r>
              <a:rPr lang="en-US" altLang="zh-CN" sz="2800" b="1" dirty="0">
                <a:solidFill>
                  <a:schemeClr val="bg2"/>
                </a:solidFill>
                <a:latin typeface="+mn-lt"/>
                <a:ea typeface="+mn-ea"/>
                <a:cs typeface="+mn-ea"/>
                <a:sym typeface="+mn-lt"/>
              </a:rPr>
              <a:t>EXT TITLE HERE</a:t>
            </a:r>
            <a:endParaRPr lang="en-US" sz="2800" b="1" dirty="0">
              <a:solidFill>
                <a:schemeClr val="bg2"/>
              </a:solidFill>
              <a:latin typeface="+mn-lt"/>
              <a:ea typeface="+mn-ea"/>
              <a:cs typeface="+mn-ea"/>
              <a:sym typeface="+mn-lt"/>
            </a:endParaRPr>
          </a:p>
        </p:txBody>
      </p:sp>
      <p:cxnSp>
        <p:nvCxnSpPr>
          <p:cNvPr id="37" name="直接连接符 36"/>
          <p:cNvCxnSpPr/>
          <p:nvPr/>
        </p:nvCxnSpPr>
        <p:spPr>
          <a:xfrm>
            <a:off x="3055692" y="4058882"/>
            <a:ext cx="312228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流程图: 手动输入 2"/>
          <p:cNvSpPr/>
          <p:nvPr/>
        </p:nvSpPr>
        <p:spPr>
          <a:xfrm rot="16200000" flipH="1">
            <a:off x="3993312" y="2"/>
            <a:ext cx="5143501" cy="5143500"/>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Group 6"/>
          <p:cNvGrpSpPr/>
          <p:nvPr/>
        </p:nvGrpSpPr>
        <p:grpSpPr>
          <a:xfrm>
            <a:off x="6236538" y="2236100"/>
            <a:ext cx="449501" cy="450289"/>
            <a:chOff x="817364" y="1776265"/>
            <a:chExt cx="826181" cy="826181"/>
          </a:xfrm>
        </p:grpSpPr>
        <p:sp>
          <p:nvSpPr>
            <p:cNvPr id="6" name="Oval 5"/>
            <p:cNvSpPr/>
            <p:nvPr/>
          </p:nvSpPr>
          <p:spPr>
            <a:xfrm>
              <a:off x="817364" y="1776265"/>
              <a:ext cx="826181" cy="826181"/>
            </a:xfrm>
            <a:prstGeom prst="ellipse">
              <a:avLst/>
            </a:prstGeom>
            <a:solidFill>
              <a:srgbClr val="ECB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5" name="Freeform 7"/>
            <p:cNvSpPr>
              <a:spLocks noEditPoints="1"/>
            </p:cNvSpPr>
            <p:nvPr/>
          </p:nvSpPr>
          <p:spPr bwMode="auto">
            <a:xfrm>
              <a:off x="1033125" y="1945183"/>
              <a:ext cx="432054" cy="43205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grpSp>
        <p:nvGrpSpPr>
          <p:cNvPr id="11" name="Group 10"/>
          <p:cNvGrpSpPr/>
          <p:nvPr/>
        </p:nvGrpSpPr>
        <p:grpSpPr>
          <a:xfrm>
            <a:off x="6236538" y="4188120"/>
            <a:ext cx="449501" cy="450289"/>
            <a:chOff x="5773542" y="1776265"/>
            <a:chExt cx="826181" cy="826181"/>
          </a:xfrm>
        </p:grpSpPr>
        <p:sp>
          <p:nvSpPr>
            <p:cNvPr id="25" name="Oval 24"/>
            <p:cNvSpPr/>
            <p:nvPr/>
          </p:nvSpPr>
          <p:spPr>
            <a:xfrm>
              <a:off x="5773542" y="1776265"/>
              <a:ext cx="826181" cy="826181"/>
            </a:xfrm>
            <a:prstGeom prst="ellipse">
              <a:avLst/>
            </a:prstGeom>
            <a:solidFill>
              <a:srgbClr val="ECB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17" name="Freeform 22"/>
            <p:cNvSpPr>
              <a:spLocks noEditPoints="1"/>
            </p:cNvSpPr>
            <p:nvPr/>
          </p:nvSpPr>
          <p:spPr bwMode="auto">
            <a:xfrm>
              <a:off x="5989303" y="2001012"/>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sp>
        <p:nvSpPr>
          <p:cNvPr id="19" name="Content Placeholder 2"/>
          <p:cNvSpPr txBox="1"/>
          <p:nvPr/>
        </p:nvSpPr>
        <p:spPr>
          <a:xfrm>
            <a:off x="6918508" y="2194365"/>
            <a:ext cx="163861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solidFill>
                  <a:schemeClr val="bg2"/>
                </a:solidFill>
                <a:cs typeface="+mn-ea"/>
                <a:sym typeface="+mn-lt"/>
              </a:rPr>
              <a:t>TEXT HERE</a:t>
            </a:r>
            <a:br>
              <a:rPr lang="en-US" b="1" dirty="0">
                <a:solidFill>
                  <a:schemeClr val="bg2"/>
                </a:solidFill>
                <a:cs typeface="+mn-ea"/>
                <a:sym typeface="+mn-lt"/>
              </a:rPr>
            </a:br>
            <a:r>
              <a:rPr lang="en-US" altLang="zh-CN" sz="1000" dirty="0" err="1">
                <a:solidFill>
                  <a:schemeClr val="bg2">
                    <a:lumMod val="95000"/>
                  </a:schemeClr>
                </a:solidFill>
                <a:cs typeface="+mn-ea"/>
                <a:sym typeface="+mn-lt"/>
              </a:rPr>
              <a:t>Lorem</a:t>
            </a:r>
            <a:r>
              <a:rPr lang="en-US" altLang="zh-CN" sz="1000" dirty="0">
                <a:solidFill>
                  <a:schemeClr val="bg2">
                    <a:lumMod val="95000"/>
                  </a:schemeClr>
                </a:solidFill>
                <a:cs typeface="+mn-ea"/>
                <a:sym typeface="+mn-lt"/>
              </a:rPr>
              <a:t> </a:t>
            </a:r>
            <a:r>
              <a:rPr lang="en-US" altLang="zh-CN" sz="1000" dirty="0" err="1">
                <a:solidFill>
                  <a:schemeClr val="bg2">
                    <a:lumMod val="95000"/>
                  </a:schemeClr>
                </a:solidFill>
                <a:cs typeface="+mn-ea"/>
                <a:sym typeface="+mn-lt"/>
              </a:rPr>
              <a:t>Ipsum</a:t>
            </a:r>
            <a:r>
              <a:rPr lang="en-US" altLang="zh-CN" sz="1000" dirty="0">
                <a:solidFill>
                  <a:schemeClr val="bg2">
                    <a:lumMod val="95000"/>
                  </a:schemeClr>
                </a:solidFill>
                <a:cs typeface="+mn-ea"/>
                <a:sym typeface="+mn-lt"/>
              </a:rPr>
              <a:t> has been</a:t>
            </a:r>
            <a:endParaRPr lang="en-US" sz="1000" dirty="0">
              <a:solidFill>
                <a:schemeClr val="bg2">
                  <a:lumMod val="95000"/>
                </a:schemeClr>
              </a:solidFill>
              <a:cs typeface="+mn-ea"/>
              <a:sym typeface="+mn-lt"/>
            </a:endParaRPr>
          </a:p>
        </p:txBody>
      </p:sp>
      <p:sp>
        <p:nvSpPr>
          <p:cNvPr id="18" name="矩形 17"/>
          <p:cNvSpPr/>
          <p:nvPr/>
        </p:nvSpPr>
        <p:spPr>
          <a:xfrm>
            <a:off x="0" y="2891881"/>
            <a:ext cx="3358875" cy="1115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Group 15"/>
          <p:cNvGrpSpPr/>
          <p:nvPr/>
        </p:nvGrpSpPr>
        <p:grpSpPr>
          <a:xfrm>
            <a:off x="6236538" y="3212110"/>
            <a:ext cx="449501" cy="450289"/>
            <a:chOff x="6740410" y="578561"/>
            <a:chExt cx="826181" cy="826181"/>
          </a:xfrm>
        </p:grpSpPr>
        <p:sp>
          <p:nvSpPr>
            <p:cNvPr id="27" name="Oval 26"/>
            <p:cNvSpPr/>
            <p:nvPr/>
          </p:nvSpPr>
          <p:spPr>
            <a:xfrm>
              <a:off x="6740410" y="578561"/>
              <a:ext cx="826181" cy="826181"/>
            </a:xfrm>
            <a:prstGeom prst="ellipse">
              <a:avLst/>
            </a:prstGeom>
            <a:solidFill>
              <a:srgbClr val="ECB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4"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sp>
        <p:nvSpPr>
          <p:cNvPr id="26" name="Title 13"/>
          <p:cNvSpPr txBox="1"/>
          <p:nvPr/>
        </p:nvSpPr>
        <p:spPr>
          <a:xfrm>
            <a:off x="2244582" y="438668"/>
            <a:ext cx="4320480" cy="537183"/>
          </a:xfrm>
          <a:prstGeom prst="rect">
            <a:avLst/>
          </a:prstGeom>
        </p:spPr>
        <p:txBody>
          <a:bodyPr vert="horz" lIns="68580" tIns="34290" rIns="68580" bIns="3429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b="1" dirty="0">
                <a:solidFill>
                  <a:schemeClr val="bg1"/>
                </a:solidFill>
                <a:latin typeface="+mn-lt"/>
                <a:ea typeface="+mn-ea"/>
                <a:cs typeface="+mn-ea"/>
                <a:sym typeface="+mn-lt"/>
              </a:rPr>
              <a:t>T</a:t>
            </a:r>
            <a:r>
              <a:rPr lang="en-US" altLang="zh-CN" sz="2800" b="1" dirty="0">
                <a:solidFill>
                  <a:schemeClr val="bg1"/>
                </a:solidFill>
                <a:latin typeface="+mn-lt"/>
                <a:ea typeface="+mn-ea"/>
                <a:cs typeface="+mn-ea"/>
                <a:sym typeface="+mn-lt"/>
              </a:rPr>
              <a:t>EXT TITLE </a:t>
            </a:r>
            <a:r>
              <a:rPr lang="en-US" altLang="zh-CN" sz="2800" b="1" dirty="0">
                <a:solidFill>
                  <a:schemeClr val="bg2"/>
                </a:solidFill>
                <a:latin typeface="+mn-lt"/>
                <a:ea typeface="+mn-ea"/>
                <a:cs typeface="+mn-ea"/>
                <a:sym typeface="+mn-lt"/>
              </a:rPr>
              <a:t>HERE</a:t>
            </a:r>
            <a:endParaRPr lang="en-US" sz="2800" b="1" dirty="0">
              <a:solidFill>
                <a:schemeClr val="bg2"/>
              </a:solidFill>
              <a:latin typeface="+mn-lt"/>
              <a:ea typeface="+mn-ea"/>
              <a:cs typeface="+mn-ea"/>
              <a:sym typeface="+mn-lt"/>
            </a:endParaRPr>
          </a:p>
        </p:txBody>
      </p:sp>
      <p:pic>
        <p:nvPicPr>
          <p:cNvPr id="20"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683628" y="1531736"/>
            <a:ext cx="3545756" cy="4059505"/>
          </a:xfrm>
          <a:prstGeom prst="rect">
            <a:avLst/>
          </a:prstGeom>
          <a:effectLst>
            <a:outerShdw blurRad="457200" dist="50800" dir="13500000" sy="23000" kx="1200000" algn="br" rotWithShape="0">
              <a:schemeClr val="bg1">
                <a:lumMod val="50000"/>
                <a:alpha val="10000"/>
              </a:schemeClr>
            </a:outerShdw>
          </a:effectLst>
        </p:spPr>
      </p:pic>
      <p:sp>
        <p:nvSpPr>
          <p:cNvPr id="2" name="矩形 1"/>
          <p:cNvSpPr/>
          <p:nvPr/>
        </p:nvSpPr>
        <p:spPr>
          <a:xfrm>
            <a:off x="4276486" y="1038279"/>
            <a:ext cx="36004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6"/>
          <p:cNvGrpSpPr/>
          <p:nvPr/>
        </p:nvGrpSpPr>
        <p:grpSpPr>
          <a:xfrm>
            <a:off x="2305368" y="2220759"/>
            <a:ext cx="449501" cy="450289"/>
            <a:chOff x="817364" y="1776265"/>
            <a:chExt cx="826181" cy="826181"/>
          </a:xfrm>
        </p:grpSpPr>
        <p:sp>
          <p:nvSpPr>
            <p:cNvPr id="29" name="Oval 5"/>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30" name="Freeform 7"/>
            <p:cNvSpPr>
              <a:spLocks noEditPoints="1"/>
            </p:cNvSpPr>
            <p:nvPr/>
          </p:nvSpPr>
          <p:spPr bwMode="auto">
            <a:xfrm>
              <a:off x="1033125" y="1945183"/>
              <a:ext cx="432054" cy="43205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sp>
        <p:nvSpPr>
          <p:cNvPr id="31" name="Content Placeholder 2"/>
          <p:cNvSpPr txBox="1"/>
          <p:nvPr/>
        </p:nvSpPr>
        <p:spPr>
          <a:xfrm>
            <a:off x="415613" y="2166804"/>
            <a:ext cx="163861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altLang="zh-CN" sz="1800" b="1" dirty="0">
                <a:solidFill>
                  <a:schemeClr val="tx1"/>
                </a:solidFill>
                <a:cs typeface="+mn-ea"/>
                <a:sym typeface="+mn-lt"/>
              </a:rPr>
              <a:t>TEXT HERE</a:t>
            </a:r>
            <a:br>
              <a:rPr lang="en-US" b="1" dirty="0">
                <a:solidFill>
                  <a:schemeClr val="tx1"/>
                </a:solidFill>
                <a:cs typeface="+mn-ea"/>
                <a:sym typeface="+mn-lt"/>
              </a:rPr>
            </a:br>
            <a:r>
              <a:rPr lang="en-US" altLang="zh-CN" sz="1000" dirty="0" err="1">
                <a:solidFill>
                  <a:schemeClr val="tx1"/>
                </a:solidFill>
                <a:cs typeface="+mn-ea"/>
                <a:sym typeface="+mn-lt"/>
              </a:rPr>
              <a:t>Lorem</a:t>
            </a:r>
            <a:r>
              <a:rPr lang="en-US" altLang="zh-CN" sz="1000" dirty="0">
                <a:solidFill>
                  <a:schemeClr val="tx1"/>
                </a:solidFill>
                <a:cs typeface="+mn-ea"/>
                <a:sym typeface="+mn-lt"/>
              </a:rPr>
              <a:t> </a:t>
            </a:r>
            <a:r>
              <a:rPr lang="en-US" altLang="zh-CN" sz="1000" dirty="0" err="1">
                <a:solidFill>
                  <a:schemeClr val="tx1"/>
                </a:solidFill>
                <a:cs typeface="+mn-ea"/>
                <a:sym typeface="+mn-lt"/>
              </a:rPr>
              <a:t>Ipsum</a:t>
            </a:r>
            <a:r>
              <a:rPr lang="en-US" altLang="zh-CN" sz="1000" dirty="0">
                <a:solidFill>
                  <a:schemeClr val="tx1"/>
                </a:solidFill>
                <a:cs typeface="+mn-ea"/>
                <a:sym typeface="+mn-lt"/>
              </a:rPr>
              <a:t> has been</a:t>
            </a:r>
            <a:endParaRPr lang="en-US" sz="1000" dirty="0">
              <a:solidFill>
                <a:schemeClr val="tx1"/>
              </a:solidFill>
              <a:cs typeface="+mn-ea"/>
              <a:sym typeface="+mn-lt"/>
            </a:endParaRPr>
          </a:p>
        </p:txBody>
      </p:sp>
      <p:grpSp>
        <p:nvGrpSpPr>
          <p:cNvPr id="32" name="Group 10"/>
          <p:cNvGrpSpPr/>
          <p:nvPr/>
        </p:nvGrpSpPr>
        <p:grpSpPr>
          <a:xfrm>
            <a:off x="2266972" y="4188119"/>
            <a:ext cx="449501" cy="450289"/>
            <a:chOff x="5773542" y="1776265"/>
            <a:chExt cx="826181" cy="826181"/>
          </a:xfrm>
        </p:grpSpPr>
        <p:sp>
          <p:nvSpPr>
            <p:cNvPr id="34" name="Oval 24"/>
            <p:cNvSpPr/>
            <p:nvPr/>
          </p:nvSpPr>
          <p:spPr>
            <a:xfrm>
              <a:off x="5773542"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35" name="Freeform 22"/>
            <p:cNvSpPr>
              <a:spLocks noEditPoints="1"/>
            </p:cNvSpPr>
            <p:nvPr/>
          </p:nvSpPr>
          <p:spPr bwMode="auto">
            <a:xfrm>
              <a:off x="5989303" y="2001012"/>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grpSp>
        <p:nvGrpSpPr>
          <p:cNvPr id="36" name="Group 15"/>
          <p:cNvGrpSpPr/>
          <p:nvPr/>
        </p:nvGrpSpPr>
        <p:grpSpPr>
          <a:xfrm>
            <a:off x="2266972" y="3241998"/>
            <a:ext cx="449501" cy="450289"/>
            <a:chOff x="6740410" y="578561"/>
            <a:chExt cx="826181" cy="826181"/>
          </a:xfrm>
        </p:grpSpPr>
        <p:sp>
          <p:nvSpPr>
            <p:cNvPr id="37" name="Oval 26"/>
            <p:cNvSpPr/>
            <p:nvPr/>
          </p:nvSpPr>
          <p:spPr>
            <a:xfrm>
              <a:off x="6740410" y="578561"/>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38"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2"/>
            </a:solidFill>
            <a:ln>
              <a:noFill/>
            </a:ln>
          </p:spPr>
          <p:txBody>
            <a:bodyPr vert="horz" wrap="square" lIns="68580" tIns="34290" rIns="68580" bIns="34290" numCol="1" anchor="t" anchorCtr="0" compatLnSpc="1"/>
            <a:lstStyle/>
            <a:p>
              <a:endParaRPr lang="en-US" sz="1350" dirty="0">
                <a:cs typeface="+mn-ea"/>
                <a:sym typeface="+mn-lt"/>
              </a:endParaRPr>
            </a:p>
          </p:txBody>
        </p:sp>
      </p:grpSp>
      <p:sp>
        <p:nvSpPr>
          <p:cNvPr id="39" name="Content Placeholder 2"/>
          <p:cNvSpPr txBox="1"/>
          <p:nvPr/>
        </p:nvSpPr>
        <p:spPr>
          <a:xfrm>
            <a:off x="415613" y="3209044"/>
            <a:ext cx="163861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altLang="zh-CN" sz="1800" b="1" dirty="0">
                <a:solidFill>
                  <a:schemeClr val="tx1"/>
                </a:solidFill>
                <a:cs typeface="+mn-ea"/>
                <a:sym typeface="+mn-lt"/>
              </a:rPr>
              <a:t>TEXT HERE</a:t>
            </a:r>
            <a:br>
              <a:rPr lang="en-US" b="1" dirty="0">
                <a:solidFill>
                  <a:schemeClr val="tx1"/>
                </a:solidFill>
                <a:cs typeface="+mn-ea"/>
                <a:sym typeface="+mn-lt"/>
              </a:rPr>
            </a:br>
            <a:r>
              <a:rPr lang="en-US" altLang="zh-CN" sz="1000" dirty="0" err="1">
                <a:solidFill>
                  <a:schemeClr val="tx1"/>
                </a:solidFill>
                <a:cs typeface="+mn-ea"/>
                <a:sym typeface="+mn-lt"/>
              </a:rPr>
              <a:t>Lorem</a:t>
            </a:r>
            <a:r>
              <a:rPr lang="en-US" altLang="zh-CN" sz="1000" dirty="0">
                <a:solidFill>
                  <a:schemeClr val="tx1"/>
                </a:solidFill>
                <a:cs typeface="+mn-ea"/>
                <a:sym typeface="+mn-lt"/>
              </a:rPr>
              <a:t> </a:t>
            </a:r>
            <a:r>
              <a:rPr lang="en-US" altLang="zh-CN" sz="1000" dirty="0" err="1">
                <a:solidFill>
                  <a:schemeClr val="tx1"/>
                </a:solidFill>
                <a:cs typeface="+mn-ea"/>
                <a:sym typeface="+mn-lt"/>
              </a:rPr>
              <a:t>Ipsum</a:t>
            </a:r>
            <a:r>
              <a:rPr lang="en-US" altLang="zh-CN" sz="1000" dirty="0">
                <a:solidFill>
                  <a:schemeClr val="tx1"/>
                </a:solidFill>
                <a:cs typeface="+mn-ea"/>
                <a:sym typeface="+mn-lt"/>
              </a:rPr>
              <a:t> has been</a:t>
            </a:r>
            <a:endParaRPr lang="en-US" sz="1000" dirty="0">
              <a:solidFill>
                <a:schemeClr val="tx1"/>
              </a:solidFill>
              <a:cs typeface="+mn-ea"/>
              <a:sym typeface="+mn-lt"/>
            </a:endParaRPr>
          </a:p>
        </p:txBody>
      </p:sp>
      <p:sp>
        <p:nvSpPr>
          <p:cNvPr id="40" name="Content Placeholder 2"/>
          <p:cNvSpPr txBox="1"/>
          <p:nvPr/>
        </p:nvSpPr>
        <p:spPr>
          <a:xfrm>
            <a:off x="415613" y="4172978"/>
            <a:ext cx="163861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altLang="zh-CN" sz="1800" b="1" dirty="0">
                <a:solidFill>
                  <a:schemeClr val="tx1"/>
                </a:solidFill>
                <a:cs typeface="+mn-ea"/>
                <a:sym typeface="+mn-lt"/>
              </a:rPr>
              <a:t>TEXT HERE</a:t>
            </a:r>
            <a:br>
              <a:rPr lang="en-US" b="1" dirty="0">
                <a:solidFill>
                  <a:schemeClr val="tx1"/>
                </a:solidFill>
                <a:cs typeface="+mn-ea"/>
                <a:sym typeface="+mn-lt"/>
              </a:rPr>
            </a:br>
            <a:r>
              <a:rPr lang="en-US" altLang="zh-CN" sz="1000" dirty="0" err="1">
                <a:solidFill>
                  <a:schemeClr val="tx1"/>
                </a:solidFill>
                <a:cs typeface="+mn-ea"/>
                <a:sym typeface="+mn-lt"/>
              </a:rPr>
              <a:t>Lorem</a:t>
            </a:r>
            <a:r>
              <a:rPr lang="en-US" altLang="zh-CN" sz="1000" dirty="0">
                <a:solidFill>
                  <a:schemeClr val="tx1"/>
                </a:solidFill>
                <a:cs typeface="+mn-ea"/>
                <a:sym typeface="+mn-lt"/>
              </a:rPr>
              <a:t> </a:t>
            </a:r>
            <a:r>
              <a:rPr lang="en-US" altLang="zh-CN" sz="1000" dirty="0" err="1">
                <a:solidFill>
                  <a:schemeClr val="tx1"/>
                </a:solidFill>
                <a:cs typeface="+mn-ea"/>
                <a:sym typeface="+mn-lt"/>
              </a:rPr>
              <a:t>Ipsum</a:t>
            </a:r>
            <a:r>
              <a:rPr lang="en-US" altLang="zh-CN" sz="1000" dirty="0">
                <a:solidFill>
                  <a:schemeClr val="tx1"/>
                </a:solidFill>
                <a:cs typeface="+mn-ea"/>
                <a:sym typeface="+mn-lt"/>
              </a:rPr>
              <a:t> has been</a:t>
            </a:r>
            <a:endParaRPr lang="en-US" sz="1000" dirty="0">
              <a:solidFill>
                <a:schemeClr val="tx1"/>
              </a:solidFill>
              <a:cs typeface="+mn-ea"/>
              <a:sym typeface="+mn-lt"/>
            </a:endParaRPr>
          </a:p>
        </p:txBody>
      </p:sp>
      <p:sp>
        <p:nvSpPr>
          <p:cNvPr id="42" name="Content Placeholder 2"/>
          <p:cNvSpPr txBox="1"/>
          <p:nvPr/>
        </p:nvSpPr>
        <p:spPr>
          <a:xfrm>
            <a:off x="6925324" y="3178562"/>
            <a:ext cx="163861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solidFill>
                  <a:schemeClr val="bg2"/>
                </a:solidFill>
                <a:cs typeface="+mn-ea"/>
                <a:sym typeface="+mn-lt"/>
              </a:rPr>
              <a:t>TEXT HERE</a:t>
            </a:r>
            <a:br>
              <a:rPr lang="en-US" b="1" dirty="0">
                <a:solidFill>
                  <a:schemeClr val="bg2"/>
                </a:solidFill>
                <a:cs typeface="+mn-ea"/>
                <a:sym typeface="+mn-lt"/>
              </a:rPr>
            </a:br>
            <a:r>
              <a:rPr lang="en-US" altLang="zh-CN" sz="1000" dirty="0" err="1">
                <a:solidFill>
                  <a:schemeClr val="bg2">
                    <a:lumMod val="95000"/>
                  </a:schemeClr>
                </a:solidFill>
                <a:cs typeface="+mn-ea"/>
                <a:sym typeface="+mn-lt"/>
              </a:rPr>
              <a:t>Lorem</a:t>
            </a:r>
            <a:r>
              <a:rPr lang="en-US" altLang="zh-CN" sz="1000" dirty="0">
                <a:solidFill>
                  <a:schemeClr val="bg2">
                    <a:lumMod val="95000"/>
                  </a:schemeClr>
                </a:solidFill>
                <a:cs typeface="+mn-ea"/>
                <a:sym typeface="+mn-lt"/>
              </a:rPr>
              <a:t> </a:t>
            </a:r>
            <a:r>
              <a:rPr lang="en-US" altLang="zh-CN" sz="1000" dirty="0" err="1">
                <a:solidFill>
                  <a:schemeClr val="bg2">
                    <a:lumMod val="95000"/>
                  </a:schemeClr>
                </a:solidFill>
                <a:cs typeface="+mn-ea"/>
                <a:sym typeface="+mn-lt"/>
              </a:rPr>
              <a:t>Ipsum</a:t>
            </a:r>
            <a:r>
              <a:rPr lang="en-US" altLang="zh-CN" sz="1000" dirty="0">
                <a:solidFill>
                  <a:schemeClr val="bg2">
                    <a:lumMod val="95000"/>
                  </a:schemeClr>
                </a:solidFill>
                <a:cs typeface="+mn-ea"/>
                <a:sym typeface="+mn-lt"/>
              </a:rPr>
              <a:t> has been</a:t>
            </a:r>
            <a:endParaRPr lang="en-US" sz="1000" dirty="0">
              <a:solidFill>
                <a:schemeClr val="bg2">
                  <a:lumMod val="95000"/>
                </a:schemeClr>
              </a:solidFill>
              <a:cs typeface="+mn-ea"/>
              <a:sym typeface="+mn-lt"/>
            </a:endParaRPr>
          </a:p>
        </p:txBody>
      </p:sp>
      <p:sp>
        <p:nvSpPr>
          <p:cNvPr id="44" name="Content Placeholder 2"/>
          <p:cNvSpPr txBox="1"/>
          <p:nvPr/>
        </p:nvSpPr>
        <p:spPr>
          <a:xfrm>
            <a:off x="6925324" y="4138682"/>
            <a:ext cx="1638611" cy="70489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800" b="1" dirty="0">
                <a:solidFill>
                  <a:schemeClr val="bg2"/>
                </a:solidFill>
                <a:cs typeface="+mn-ea"/>
                <a:sym typeface="+mn-lt"/>
              </a:rPr>
              <a:t>TEXT HERE</a:t>
            </a:r>
            <a:br>
              <a:rPr lang="en-US" b="1" dirty="0">
                <a:solidFill>
                  <a:schemeClr val="bg2"/>
                </a:solidFill>
                <a:cs typeface="+mn-ea"/>
                <a:sym typeface="+mn-lt"/>
              </a:rPr>
            </a:br>
            <a:r>
              <a:rPr lang="en-US" altLang="zh-CN" sz="1000" dirty="0" err="1">
                <a:solidFill>
                  <a:schemeClr val="bg2">
                    <a:lumMod val="95000"/>
                  </a:schemeClr>
                </a:solidFill>
                <a:cs typeface="+mn-ea"/>
                <a:sym typeface="+mn-lt"/>
              </a:rPr>
              <a:t>Lorem</a:t>
            </a:r>
            <a:r>
              <a:rPr lang="en-US" altLang="zh-CN" sz="1000" dirty="0">
                <a:solidFill>
                  <a:schemeClr val="bg2">
                    <a:lumMod val="95000"/>
                  </a:schemeClr>
                </a:solidFill>
                <a:cs typeface="+mn-ea"/>
                <a:sym typeface="+mn-lt"/>
              </a:rPr>
              <a:t> </a:t>
            </a:r>
            <a:r>
              <a:rPr lang="en-US" altLang="zh-CN" sz="1000" dirty="0" err="1">
                <a:solidFill>
                  <a:schemeClr val="bg2">
                    <a:lumMod val="95000"/>
                  </a:schemeClr>
                </a:solidFill>
                <a:cs typeface="+mn-ea"/>
                <a:sym typeface="+mn-lt"/>
              </a:rPr>
              <a:t>Ipsum</a:t>
            </a:r>
            <a:r>
              <a:rPr lang="en-US" altLang="zh-CN" sz="1000" dirty="0">
                <a:solidFill>
                  <a:schemeClr val="bg2">
                    <a:lumMod val="95000"/>
                  </a:schemeClr>
                </a:solidFill>
                <a:cs typeface="+mn-ea"/>
                <a:sym typeface="+mn-lt"/>
              </a:rPr>
              <a:t> has been</a:t>
            </a:r>
            <a:endParaRPr lang="en-US" sz="1000" dirty="0">
              <a:solidFill>
                <a:schemeClr val="bg2">
                  <a:lumMod val="9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54.简约风格商务扁平式专业PPT模板"/>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U5gk1OD6kmrEnb8w5SW_Q"/>
</p:tagLst>
</file>

<file path=ppt/theme/theme1.xml><?xml version="1.0" encoding="utf-8"?>
<a:theme xmlns:a="http://schemas.openxmlformats.org/drawingml/2006/main" name="Office Theme">
  <a:themeElements>
    <a:clrScheme name="自定义 13">
      <a:dk1>
        <a:srgbClr val="778B8C"/>
      </a:dk1>
      <a:lt1>
        <a:srgbClr val="02172D"/>
      </a:lt1>
      <a:dk2>
        <a:srgbClr val="2C3E50"/>
      </a:dk2>
      <a:lt2>
        <a:srgbClr val="FFFFFF"/>
      </a:lt2>
      <a:accent1>
        <a:srgbClr val="A80D1F"/>
      </a:accent1>
      <a:accent2>
        <a:srgbClr val="F1F1EF"/>
      </a:accent2>
      <a:accent3>
        <a:srgbClr val="F1F0F5"/>
      </a:accent3>
      <a:accent4>
        <a:srgbClr val="65C2AC"/>
      </a:accent4>
      <a:accent5>
        <a:srgbClr val="3FB29B"/>
      </a:accent5>
      <a:accent6>
        <a:srgbClr val="2B7464"/>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全屏显示(16:9)</PresentationFormat>
  <Paragraphs>109</Paragraphs>
  <Slides>16</Slides>
  <Notes>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微软雅黑</vt:lpstr>
      <vt:lpstr>Arial</vt:lpstr>
      <vt:lpstr>Calibri</vt:lpstr>
      <vt:lpstr>Source Sans Pro Light</vt:lpstr>
      <vt:lpstr>Office Theme</vt:lpstr>
      <vt:lpstr>PowerPoint 演示文稿</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1054.简约风格商务扁平式专业PPT模板</dc:title>
  <dc:creator>模板大全</dc:creator>
  <cp:lastModifiedBy>天 下</cp:lastModifiedBy>
  <cp:revision>916</cp:revision>
  <dcterms:created xsi:type="dcterms:W3CDTF">2014-02-03T20:55:00Z</dcterms:created>
  <dcterms:modified xsi:type="dcterms:W3CDTF">2021-01-05T01:46:43Z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