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CCC5C-6EFD-43EC-8FE3-3063BCE544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B9996-A6FE-4CEB-A5E3-29D0D8A857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6E67-5AD1-40AA-AAC1-C04AA203B07B}" type="datetime1">
              <a:rPr lang="zh-CN" altLang="en-US"/>
              <a:t>2021/1/5</a:t>
            </a:fld>
            <a:endParaRPr lang="zh-CN" altLang="en-US" sz="1865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386D-CAD5-4470-8E07-57FCD49E0712}" type="slidenum">
              <a:rPr lang="zh-CN" altLang="en-US"/>
              <a:t>‹#›</a:t>
            </a:fld>
            <a:endParaRPr lang="zh-CN" altLang="en-US" sz="1865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03DD8-49B1-4705-8208-22CAD6DCB9D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D10C-9147-4509-8F0F-FD834FF4F03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58"/>
          <p:cNvSpPr>
            <a:spLocks noChangeShapeType="1"/>
          </p:cNvSpPr>
          <p:nvPr/>
        </p:nvSpPr>
        <p:spPr bwMode="auto">
          <a:xfrm>
            <a:off x="3524251" y="6167438"/>
            <a:ext cx="1284288" cy="677863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5" name="直接连接符 61"/>
          <p:cNvSpPr>
            <a:spLocks noChangeShapeType="1"/>
          </p:cNvSpPr>
          <p:nvPr/>
        </p:nvSpPr>
        <p:spPr bwMode="auto">
          <a:xfrm flipV="1">
            <a:off x="3571876" y="1851026"/>
            <a:ext cx="8634413" cy="434657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76" name="六边形 54"/>
          <p:cNvSpPr>
            <a:spLocks noChangeAspect="1" noChangeArrowheads="1"/>
          </p:cNvSpPr>
          <p:nvPr/>
        </p:nvSpPr>
        <p:spPr bwMode="auto">
          <a:xfrm rot="5400000">
            <a:off x="1301751" y="1695451"/>
            <a:ext cx="4510088" cy="3887788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CC3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7" name="直接连接符 56"/>
          <p:cNvSpPr>
            <a:spLocks noChangeShapeType="1"/>
          </p:cNvSpPr>
          <p:nvPr/>
        </p:nvSpPr>
        <p:spPr bwMode="auto">
          <a:xfrm>
            <a:off x="5753102" y="0"/>
            <a:ext cx="3175" cy="5064125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8" name="直接连接符 57"/>
          <p:cNvSpPr>
            <a:spLocks noChangeShapeType="1"/>
          </p:cNvSpPr>
          <p:nvPr/>
        </p:nvSpPr>
        <p:spPr bwMode="auto">
          <a:xfrm>
            <a:off x="1377951" y="-3174"/>
            <a:ext cx="2193925" cy="1098551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79" name="直接连接符 59"/>
          <p:cNvSpPr>
            <a:spLocks noChangeShapeType="1"/>
          </p:cNvSpPr>
          <p:nvPr/>
        </p:nvSpPr>
        <p:spPr bwMode="auto">
          <a:xfrm>
            <a:off x="1373189" y="4662488"/>
            <a:ext cx="1587" cy="2195512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 dirty="0"/>
          </a:p>
        </p:txBody>
      </p:sp>
      <p:sp>
        <p:nvSpPr>
          <p:cNvPr id="3080" name="直接连接符 60"/>
          <p:cNvSpPr>
            <a:spLocks noChangeShapeType="1"/>
          </p:cNvSpPr>
          <p:nvPr/>
        </p:nvSpPr>
        <p:spPr bwMode="auto">
          <a:xfrm rot="21540000" flipV="1">
            <a:off x="1" y="2016125"/>
            <a:ext cx="1754188" cy="812800"/>
          </a:xfrm>
          <a:prstGeom prst="line">
            <a:avLst/>
          </a:prstGeom>
          <a:noFill/>
          <a:ln w="22225">
            <a:solidFill>
              <a:schemeClr val="bg1"/>
            </a:solidFill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  <p:sp>
        <p:nvSpPr>
          <p:cNvPr id="3081" name="文本框 62"/>
          <p:cNvSpPr>
            <a:spLocks noChangeArrowheads="1"/>
          </p:cNvSpPr>
          <p:nvPr/>
        </p:nvSpPr>
        <p:spPr bwMode="auto">
          <a:xfrm rot="-1629240">
            <a:off x="6256853" y="2709782"/>
            <a:ext cx="5104539" cy="7489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42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ANNUAL   REPORT</a:t>
            </a:r>
            <a:endParaRPr lang="zh-CN" altLang="en-US" sz="42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2" name="文本框 63"/>
          <p:cNvSpPr>
            <a:spLocks noChangeArrowheads="1"/>
          </p:cNvSpPr>
          <p:nvPr/>
        </p:nvSpPr>
        <p:spPr bwMode="auto">
          <a:xfrm>
            <a:off x="2147912" y="2313340"/>
            <a:ext cx="5334000" cy="22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3865" dirty="0">
                <a:solidFill>
                  <a:schemeClr val="bg1"/>
                </a:solidFill>
                <a:latin typeface="Agency FB" pitchFamily="34" charset="0"/>
                <a:ea typeface="微软雅黑" panose="020B0503020204020204" pitchFamily="34" charset="-122"/>
                <a:sym typeface="Impact" panose="020B0806030902050204" pitchFamily="34" charset="0"/>
              </a:rPr>
              <a:t>202X</a:t>
            </a:r>
            <a:endParaRPr lang="zh-CN" altLang="en-US" sz="13865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3083" name="文本框 64"/>
          <p:cNvSpPr>
            <a:spLocks noChangeArrowheads="1"/>
          </p:cNvSpPr>
          <p:nvPr/>
        </p:nvSpPr>
        <p:spPr bwMode="auto">
          <a:xfrm>
            <a:off x="2164343" y="4585351"/>
            <a:ext cx="28428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PowerPoint  Template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084" name="六边形 55"/>
          <p:cNvSpPr>
            <a:spLocks noChangeAspect="1" noChangeArrowheads="1"/>
          </p:cNvSpPr>
          <p:nvPr/>
        </p:nvSpPr>
        <p:spPr bwMode="auto">
          <a:xfrm rot="5400000">
            <a:off x="1053307" y="1480344"/>
            <a:ext cx="5010151" cy="4319587"/>
          </a:xfrm>
          <a:prstGeom prst="hexagon">
            <a:avLst>
              <a:gd name="adj" fmla="val 24996"/>
              <a:gd name="vf" fmla="val 115470"/>
            </a:avLst>
          </a:prstGeom>
          <a:noFill/>
          <a:ln w="101600">
            <a:solidFill>
              <a:srgbClr val="FF696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CCCC33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80376" y="6093296"/>
            <a:ext cx="288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Made by </a:t>
            </a: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5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6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6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5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65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/>
      <p:bldP spid="3082" grpId="0"/>
      <p:bldP spid="3083" grpId="0"/>
      <p:bldP spid="3084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563097" y="1989719"/>
            <a:ext cx="5453063" cy="3538539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080488" y="3778833"/>
            <a:ext cx="1749425" cy="1749425"/>
            <a:chOff x="5266170" y="2822973"/>
            <a:chExt cx="1312069" cy="1312069"/>
          </a:xfrm>
        </p:grpSpPr>
        <p:sp>
          <p:nvSpPr>
            <p:cNvPr id="26" name="矩形 7"/>
            <p:cNvSpPr>
              <a:spLocks noChangeArrowheads="1"/>
            </p:cNvSpPr>
            <p:nvPr/>
          </p:nvSpPr>
          <p:spPr bwMode="auto">
            <a:xfrm>
              <a:off x="5266170" y="2822973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文本框 16"/>
            <p:cNvSpPr>
              <a:spLocks noChangeArrowheads="1"/>
            </p:cNvSpPr>
            <p:nvPr/>
          </p:nvSpPr>
          <p:spPr bwMode="auto">
            <a:xfrm>
              <a:off x="5274504" y="353972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2" name="组合 26"/>
            <p:cNvGrpSpPr/>
            <p:nvPr/>
          </p:nvGrpSpPr>
          <p:grpSpPr bwMode="auto">
            <a:xfrm>
              <a:off x="5710481" y="2987833"/>
              <a:ext cx="451702" cy="448428"/>
              <a:chOff x="0" y="0"/>
              <a:chExt cx="453105" cy="448433"/>
            </a:xfrm>
          </p:grpSpPr>
          <p:sp>
            <p:nvSpPr>
              <p:cNvPr id="33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4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893966" y="1969874"/>
            <a:ext cx="1749425" cy="1749425"/>
            <a:chOff x="6659135" y="1466254"/>
            <a:chExt cx="1312069" cy="1312069"/>
          </a:xfrm>
        </p:grpSpPr>
        <p:sp>
          <p:nvSpPr>
            <p:cNvPr id="25" name="矩形 6"/>
            <p:cNvSpPr>
              <a:spLocks noChangeArrowheads="1"/>
            </p:cNvSpPr>
            <p:nvPr/>
          </p:nvSpPr>
          <p:spPr bwMode="auto">
            <a:xfrm>
              <a:off x="6659135" y="1466254"/>
              <a:ext cx="1312069" cy="1312069"/>
            </a:xfrm>
            <a:prstGeom prst="rect">
              <a:avLst/>
            </a:prstGeom>
            <a:solidFill>
              <a:srgbClr val="FF6969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文本框 20"/>
            <p:cNvSpPr>
              <a:spLocks noChangeArrowheads="1"/>
            </p:cNvSpPr>
            <p:nvPr/>
          </p:nvSpPr>
          <p:spPr bwMode="auto">
            <a:xfrm>
              <a:off x="6659135" y="2199879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35" name="组合 29"/>
            <p:cNvGrpSpPr/>
            <p:nvPr/>
          </p:nvGrpSpPr>
          <p:grpSpPr bwMode="auto">
            <a:xfrm>
              <a:off x="7095739" y="1672623"/>
              <a:ext cx="463872" cy="442710"/>
              <a:chOff x="0" y="0"/>
              <a:chExt cx="2438400" cy="2332038"/>
            </a:xfrm>
          </p:grpSpPr>
          <p:sp>
            <p:nvSpPr>
              <p:cNvPr id="3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7" name="任意多边形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80488" y="1969875"/>
            <a:ext cx="1749425" cy="1749425"/>
            <a:chOff x="5266170" y="1466255"/>
            <a:chExt cx="1312069" cy="1312069"/>
          </a:xfrm>
        </p:grpSpPr>
        <p:sp>
          <p:nvSpPr>
            <p:cNvPr id="24" name="矩形 5"/>
            <p:cNvSpPr>
              <a:spLocks noChangeArrowheads="1"/>
            </p:cNvSpPr>
            <p:nvPr/>
          </p:nvSpPr>
          <p:spPr bwMode="auto">
            <a:xfrm>
              <a:off x="5266170" y="1466255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9"/>
            <p:cNvSpPr>
              <a:spLocks noChangeArrowheads="1"/>
            </p:cNvSpPr>
            <p:nvPr/>
          </p:nvSpPr>
          <p:spPr bwMode="auto">
            <a:xfrm>
              <a:off x="5275276" y="2180747"/>
              <a:ext cx="1293856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58" name="组合 32"/>
            <p:cNvGrpSpPr/>
            <p:nvPr/>
          </p:nvGrpSpPr>
          <p:grpSpPr bwMode="auto">
            <a:xfrm>
              <a:off x="5603561" y="1624152"/>
              <a:ext cx="677880" cy="516882"/>
              <a:chOff x="0" y="0"/>
              <a:chExt cx="509646" cy="387231"/>
            </a:xfrm>
          </p:grpSpPr>
          <p:sp>
            <p:nvSpPr>
              <p:cNvPr id="59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893967" y="3778832"/>
            <a:ext cx="1749426" cy="1749425"/>
            <a:chOff x="6659135" y="2808090"/>
            <a:chExt cx="1312069" cy="1312069"/>
          </a:xfrm>
        </p:grpSpPr>
        <p:sp>
          <p:nvSpPr>
            <p:cNvPr id="27" name="矩形 8"/>
            <p:cNvSpPr>
              <a:spLocks noChangeArrowheads="1"/>
            </p:cNvSpPr>
            <p:nvPr/>
          </p:nvSpPr>
          <p:spPr bwMode="auto">
            <a:xfrm>
              <a:off x="6659135" y="2808090"/>
              <a:ext cx="1312069" cy="1312069"/>
            </a:xfrm>
            <a:prstGeom prst="rect">
              <a:avLst/>
            </a:prstGeom>
            <a:solidFill>
              <a:srgbClr val="CCCC33"/>
            </a:solidFill>
            <a:ln w="12700">
              <a:noFill/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22"/>
            <p:cNvSpPr>
              <a:spLocks noChangeArrowheads="1"/>
            </p:cNvSpPr>
            <p:nvPr/>
          </p:nvSpPr>
          <p:spPr bwMode="auto">
            <a:xfrm>
              <a:off x="6663897" y="3522464"/>
              <a:ext cx="1275253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0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HERE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  <p:grpSp>
          <p:nvGrpSpPr>
            <p:cNvPr id="61" name="组合 35"/>
            <p:cNvGrpSpPr/>
            <p:nvPr/>
          </p:nvGrpSpPr>
          <p:grpSpPr bwMode="auto">
            <a:xfrm>
              <a:off x="7113406" y="2919906"/>
              <a:ext cx="376140" cy="481216"/>
              <a:chOff x="0" y="0"/>
              <a:chExt cx="563561" cy="720725"/>
            </a:xfrm>
          </p:grpSpPr>
          <p:sp>
            <p:nvSpPr>
              <p:cNvPr id="62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:blinds dir="vert"/>
      </p:transition>
    </mc:Choice>
    <mc:Fallback xmlns=""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73"/>
          <p:cNvSpPr>
            <a:spLocks noChangeArrowheads="1"/>
          </p:cNvSpPr>
          <p:nvPr/>
        </p:nvSpPr>
        <p:spPr bwMode="auto">
          <a:xfrm>
            <a:off x="2952095" y="2386014"/>
            <a:ext cx="1722437" cy="1722437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椭圆 74"/>
          <p:cNvSpPr>
            <a:spLocks noChangeArrowheads="1"/>
          </p:cNvSpPr>
          <p:nvPr/>
        </p:nvSpPr>
        <p:spPr bwMode="auto">
          <a:xfrm>
            <a:off x="4341157" y="2386014"/>
            <a:ext cx="1724025" cy="172243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椭圆 75"/>
          <p:cNvSpPr>
            <a:spLocks noChangeArrowheads="1"/>
          </p:cNvSpPr>
          <p:nvPr/>
        </p:nvSpPr>
        <p:spPr bwMode="auto">
          <a:xfrm>
            <a:off x="5714344" y="2386014"/>
            <a:ext cx="1722437" cy="172243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椭圆 76"/>
          <p:cNvSpPr>
            <a:spLocks noChangeArrowheads="1"/>
          </p:cNvSpPr>
          <p:nvPr/>
        </p:nvSpPr>
        <p:spPr bwMode="auto">
          <a:xfrm>
            <a:off x="7103408" y="2386014"/>
            <a:ext cx="1724025" cy="1722437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50800">
            <a:solidFill>
              <a:srgbClr val="FF6969"/>
            </a:solidFill>
            <a:beve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椭圆 77"/>
          <p:cNvSpPr>
            <a:spLocks noChangeArrowheads="1"/>
          </p:cNvSpPr>
          <p:nvPr/>
        </p:nvSpPr>
        <p:spPr bwMode="auto">
          <a:xfrm>
            <a:off x="2547282" y="3087689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椭圆 78"/>
          <p:cNvSpPr>
            <a:spLocks noChangeArrowheads="1"/>
          </p:cNvSpPr>
          <p:nvPr/>
        </p:nvSpPr>
        <p:spPr bwMode="auto">
          <a:xfrm>
            <a:off x="2248831" y="3140075"/>
            <a:ext cx="211139" cy="2111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椭圆 79"/>
          <p:cNvSpPr>
            <a:spLocks noChangeAspect="1" noChangeArrowheads="1"/>
          </p:cNvSpPr>
          <p:nvPr/>
        </p:nvSpPr>
        <p:spPr bwMode="auto">
          <a:xfrm>
            <a:off x="2013881" y="3171826"/>
            <a:ext cx="146051" cy="147639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椭圆 80"/>
          <p:cNvSpPr>
            <a:spLocks noChangeArrowheads="1"/>
          </p:cNvSpPr>
          <p:nvPr/>
        </p:nvSpPr>
        <p:spPr bwMode="auto">
          <a:xfrm flipH="1">
            <a:off x="8951257" y="3140075"/>
            <a:ext cx="317500" cy="317500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椭圆 81"/>
          <p:cNvSpPr>
            <a:spLocks noChangeArrowheads="1"/>
          </p:cNvSpPr>
          <p:nvPr/>
        </p:nvSpPr>
        <p:spPr bwMode="auto">
          <a:xfrm flipH="1">
            <a:off x="9354482" y="3192465"/>
            <a:ext cx="212725" cy="211137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椭圆 82"/>
          <p:cNvSpPr>
            <a:spLocks noChangeAspect="1" noChangeArrowheads="1"/>
          </p:cNvSpPr>
          <p:nvPr/>
        </p:nvSpPr>
        <p:spPr bwMode="auto">
          <a:xfrm flipH="1">
            <a:off x="9654520" y="3225800"/>
            <a:ext cx="147637" cy="146051"/>
          </a:xfrm>
          <a:prstGeom prst="ellipse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" name="文本框 83"/>
          <p:cNvSpPr>
            <a:spLocks noChangeArrowheads="1"/>
          </p:cNvSpPr>
          <p:nvPr/>
        </p:nvSpPr>
        <p:spPr bwMode="auto">
          <a:xfrm>
            <a:off x="1615061" y="4583390"/>
            <a:ext cx="91752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                               </a:t>
            </a:r>
            <a:r>
              <a:rPr lang="en-US" altLang="zh-CN" sz="18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ABOUT</a:t>
            </a:r>
            <a:r>
              <a:rPr lang="en-US" altLang="zh-CN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US</a:t>
            </a:r>
          </a:p>
          <a:p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you to the  center  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 the  narrative thought  Click here to add  you to the  center of the  narrative thought</a:t>
            </a: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24300" y="2201863"/>
            <a:ext cx="4343400" cy="3698876"/>
            <a:chOff x="2943225" y="1651397"/>
            <a:chExt cx="3257550" cy="2774157"/>
          </a:xfrm>
        </p:grpSpPr>
        <p:sp>
          <p:nvSpPr>
            <p:cNvPr id="38" name="任意多边形 4"/>
            <p:cNvSpPr>
              <a:spLocks noChangeArrowheads="1"/>
            </p:cNvSpPr>
            <p:nvPr/>
          </p:nvSpPr>
          <p:spPr bwMode="auto">
            <a:xfrm>
              <a:off x="2943225" y="1806179"/>
              <a:ext cx="1423988" cy="1915715"/>
            </a:xfrm>
            <a:custGeom>
              <a:avLst/>
              <a:gdLst>
                <a:gd name="T0" fmla="*/ 901581 w 2309323"/>
                <a:gd name="T1" fmla="*/ 0 h 3107284"/>
                <a:gd name="T2" fmla="*/ 904452 w 2309323"/>
                <a:gd name="T3" fmla="*/ 73227 h 3107284"/>
                <a:gd name="T4" fmla="*/ 971107 w 2309323"/>
                <a:gd name="T5" fmla="*/ 405653 h 3107284"/>
                <a:gd name="T6" fmla="*/ 1010948 w 2309323"/>
                <a:gd name="T7" fmla="*/ 504507 h 3107284"/>
                <a:gd name="T8" fmla="*/ 1283727 w 2309323"/>
                <a:gd name="T9" fmla="*/ 463601 h 3107284"/>
                <a:gd name="T10" fmla="*/ 1104586 w 2309323"/>
                <a:gd name="T11" fmla="*/ 685607 h 3107284"/>
                <a:gd name="T12" fmla="*/ 1107358 w 2309323"/>
                <a:gd name="T13" fmla="*/ 690547 h 3107284"/>
                <a:gd name="T14" fmla="*/ 1538249 w 2309323"/>
                <a:gd name="T15" fmla="*/ 1052822 h 3107284"/>
                <a:gd name="T16" fmla="*/ 1561008 w 2309323"/>
                <a:gd name="T17" fmla="*/ 1059875 h 3107284"/>
                <a:gd name="T18" fmla="*/ 1531517 w 2309323"/>
                <a:gd name="T19" fmla="*/ 1069643 h 3107284"/>
                <a:gd name="T20" fmla="*/ 927971 w 2309323"/>
                <a:gd name="T21" fmla="*/ 2020202 h 3107284"/>
                <a:gd name="T22" fmla="*/ 924854 w 2309323"/>
                <a:gd name="T23" fmla="*/ 2099706 h 3107284"/>
                <a:gd name="T24" fmla="*/ 787483 w 2309323"/>
                <a:gd name="T25" fmla="*/ 2043451 h 3107284"/>
                <a:gd name="T26" fmla="*/ 0 w 2309323"/>
                <a:gd name="T27" fmla="*/ 1045088 h 3107284"/>
                <a:gd name="T28" fmla="*/ 787483 w 2309323"/>
                <a:gd name="T29" fmla="*/ 46725 h 31072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09323"/>
                <a:gd name="T46" fmla="*/ 0 h 3107284"/>
                <a:gd name="T47" fmla="*/ 2309323 w 2309323"/>
                <a:gd name="T48" fmla="*/ 3107284 h 31072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09323" h="3107284">
                  <a:moveTo>
                    <a:pt x="1333781" y="0"/>
                  </a:moveTo>
                  <a:lnTo>
                    <a:pt x="1338028" y="108367"/>
                  </a:lnTo>
                  <a:cubicBezTo>
                    <a:pt x="1351666" y="281403"/>
                    <a:pt x="1385571" y="446719"/>
                    <a:pt x="1436636" y="600312"/>
                  </a:cubicBezTo>
                  <a:lnTo>
                    <a:pt x="1495575" y="746602"/>
                  </a:lnTo>
                  <a:lnTo>
                    <a:pt x="1899119" y="686068"/>
                  </a:lnTo>
                  <a:lnTo>
                    <a:pt x="1634102" y="1014607"/>
                  </a:lnTo>
                  <a:lnTo>
                    <a:pt x="1638203" y="1021918"/>
                  </a:lnTo>
                  <a:cubicBezTo>
                    <a:pt x="1802759" y="1274205"/>
                    <a:pt x="2023527" y="1463586"/>
                    <a:pt x="2275653" y="1558036"/>
                  </a:cubicBezTo>
                  <a:lnTo>
                    <a:pt x="2309323" y="1568473"/>
                  </a:lnTo>
                  <a:lnTo>
                    <a:pt x="2265694" y="1582928"/>
                  </a:lnTo>
                  <a:cubicBezTo>
                    <a:pt x="1784665" y="1775710"/>
                    <a:pt x="1425266" y="2324207"/>
                    <a:pt x="1372821" y="2989629"/>
                  </a:cubicBezTo>
                  <a:lnTo>
                    <a:pt x="1368210" y="3107284"/>
                  </a:lnTo>
                  <a:lnTo>
                    <a:pt x="1164986" y="3024034"/>
                  </a:lnTo>
                  <a:cubicBezTo>
                    <a:pt x="462117" y="2703843"/>
                    <a:pt x="0" y="2161606"/>
                    <a:pt x="0" y="1546590"/>
                  </a:cubicBezTo>
                  <a:cubicBezTo>
                    <a:pt x="0" y="931574"/>
                    <a:pt x="462117" y="389337"/>
                    <a:pt x="1164986" y="69147"/>
                  </a:cubicBezTo>
                  <a:lnTo>
                    <a:pt x="1333781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39" name="任意多边形 5"/>
            <p:cNvSpPr>
              <a:spLocks noChangeArrowheads="1"/>
            </p:cNvSpPr>
            <p:nvPr/>
          </p:nvSpPr>
          <p:spPr bwMode="auto">
            <a:xfrm>
              <a:off x="3856435" y="1651397"/>
              <a:ext cx="1431131" cy="1298972"/>
            </a:xfrm>
            <a:custGeom>
              <a:avLst/>
              <a:gdLst>
                <a:gd name="T0" fmla="*/ 784390 w 2320998"/>
                <a:gd name="T1" fmla="*/ 0 h 2107137"/>
                <a:gd name="T2" fmla="*/ 1479574 w 2320998"/>
                <a:gd name="T3" fmla="*/ 95668 h 2107137"/>
                <a:gd name="T4" fmla="*/ 1567021 w 2320998"/>
                <a:gd name="T5" fmla="*/ 124381 h 2107137"/>
                <a:gd name="T6" fmla="*/ 1568779 w 2320998"/>
                <a:gd name="T7" fmla="*/ 169229 h 2107137"/>
                <a:gd name="T8" fmla="*/ 942471 w 2320998"/>
                <a:gd name="T9" fmla="*/ 1158948 h 2107137"/>
                <a:gd name="T10" fmla="*/ 882997 w 2320998"/>
                <a:gd name="T11" fmla="*/ 1170638 h 2107137"/>
                <a:gd name="T12" fmla="*/ 784390 w 2320998"/>
                <a:gd name="T13" fmla="*/ 1423587 h 2107137"/>
                <a:gd name="T14" fmla="*/ 685782 w 2320998"/>
                <a:gd name="T15" fmla="*/ 1170638 h 2107137"/>
                <a:gd name="T16" fmla="*/ 626308 w 2320998"/>
                <a:gd name="T17" fmla="*/ 1158948 h 2107137"/>
                <a:gd name="T18" fmla="*/ 229742 w 2320998"/>
                <a:gd name="T19" fmla="*/ 883579 h 2107137"/>
                <a:gd name="T20" fmla="*/ 182563 w 2320998"/>
                <a:gd name="T21" fmla="*/ 816722 h 2107137"/>
                <a:gd name="T22" fmla="*/ 366875 w 2320998"/>
                <a:gd name="T23" fmla="*/ 588336 h 2107137"/>
                <a:gd name="T24" fmla="*/ 87014 w 2320998"/>
                <a:gd name="T25" fmla="*/ 630299 h 2107137"/>
                <a:gd name="T26" fmla="*/ 61641 w 2320998"/>
                <a:gd name="T27" fmla="*/ 562461 h 2107137"/>
                <a:gd name="T28" fmla="*/ 0 w 2320998"/>
                <a:gd name="T29" fmla="*/ 169229 h 2107137"/>
                <a:gd name="T30" fmla="*/ 1759 w 2320998"/>
                <a:gd name="T31" fmla="*/ 124381 h 2107137"/>
                <a:gd name="T32" fmla="*/ 89206 w 2320998"/>
                <a:gd name="T33" fmla="*/ 95668 h 2107137"/>
                <a:gd name="T34" fmla="*/ 784390 w 2320998"/>
                <a:gd name="T35" fmla="*/ 0 h 21071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20998"/>
                <a:gd name="T55" fmla="*/ 0 h 2107137"/>
                <a:gd name="T56" fmla="*/ 2320998 w 2320998"/>
                <a:gd name="T57" fmla="*/ 2107137 h 21071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20998" h="2107137">
                  <a:moveTo>
                    <a:pt x="1160500" y="0"/>
                  </a:moveTo>
                  <a:cubicBezTo>
                    <a:pt x="1525332" y="0"/>
                    <a:pt x="1872895" y="50421"/>
                    <a:pt x="2189021" y="141603"/>
                  </a:cubicBezTo>
                  <a:lnTo>
                    <a:pt x="2318397" y="184103"/>
                  </a:lnTo>
                  <a:lnTo>
                    <a:pt x="2320998" y="250486"/>
                  </a:lnTo>
                  <a:cubicBezTo>
                    <a:pt x="2320998" y="973100"/>
                    <a:pt x="1923200" y="1575995"/>
                    <a:pt x="1394380" y="1715429"/>
                  </a:cubicBezTo>
                  <a:lnTo>
                    <a:pt x="1306388" y="1732732"/>
                  </a:lnTo>
                  <a:lnTo>
                    <a:pt x="1160499" y="2107137"/>
                  </a:lnTo>
                  <a:lnTo>
                    <a:pt x="1014610" y="1732732"/>
                  </a:lnTo>
                  <a:lnTo>
                    <a:pt x="926618" y="1715429"/>
                  </a:lnTo>
                  <a:cubicBezTo>
                    <a:pt x="699981" y="1655672"/>
                    <a:pt x="497410" y="1510789"/>
                    <a:pt x="339903" y="1307839"/>
                  </a:cubicBezTo>
                  <a:lnTo>
                    <a:pt x="270102" y="1208880"/>
                  </a:lnTo>
                  <a:lnTo>
                    <a:pt x="542789" y="870833"/>
                  </a:lnTo>
                  <a:lnTo>
                    <a:pt x="128737" y="932943"/>
                  </a:lnTo>
                  <a:lnTo>
                    <a:pt x="91198" y="832533"/>
                  </a:lnTo>
                  <a:cubicBezTo>
                    <a:pt x="32473" y="653635"/>
                    <a:pt x="0" y="456947"/>
                    <a:pt x="0" y="250486"/>
                  </a:cubicBezTo>
                  <a:lnTo>
                    <a:pt x="2602" y="184104"/>
                  </a:lnTo>
                  <a:lnTo>
                    <a:pt x="131980" y="141603"/>
                  </a:lnTo>
                  <a:cubicBezTo>
                    <a:pt x="448106" y="50421"/>
                    <a:pt x="795668" y="0"/>
                    <a:pt x="1160500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0" name="任意多边形 6"/>
            <p:cNvSpPr>
              <a:spLocks noChangeArrowheads="1"/>
            </p:cNvSpPr>
            <p:nvPr/>
          </p:nvSpPr>
          <p:spPr bwMode="auto">
            <a:xfrm>
              <a:off x="3868341" y="2814637"/>
              <a:ext cx="1466850" cy="1058466"/>
            </a:xfrm>
            <a:custGeom>
              <a:avLst/>
              <a:gdLst>
                <a:gd name="T0" fmla="*/ 867974 w 2379354"/>
                <a:gd name="T1" fmla="*/ 0 h 1717440"/>
                <a:gd name="T2" fmla="*/ 942132 w 2379354"/>
                <a:gd name="T3" fmla="*/ 14574 h 1717440"/>
                <a:gd name="T4" fmla="*/ 1345167 w 2379354"/>
                <a:gd name="T5" fmla="*/ 298419 h 1717440"/>
                <a:gd name="T6" fmla="*/ 1351682 w 2379354"/>
                <a:gd name="T7" fmla="*/ 307761 h 1717440"/>
                <a:gd name="T8" fmla="*/ 1607644 w 2379354"/>
                <a:gd name="T9" fmla="*/ 269388 h 1717440"/>
                <a:gd name="T10" fmla="*/ 1446817 w 2379354"/>
                <a:gd name="T11" fmla="*/ 468644 h 1717440"/>
                <a:gd name="T12" fmla="*/ 1464330 w 2379354"/>
                <a:gd name="T13" fmla="*/ 501188 h 1717440"/>
                <a:gd name="T14" fmla="*/ 1568215 w 2379354"/>
                <a:gd name="T15" fmla="*/ 1003785 h 1717440"/>
                <a:gd name="T16" fmla="*/ 1567154 w 2379354"/>
                <a:gd name="T17" fmla="*/ 1030821 h 1717440"/>
                <a:gd name="T18" fmla="*/ 1465810 w 2379354"/>
                <a:gd name="T19" fmla="*/ 1064093 h 1717440"/>
                <a:gd name="T20" fmla="*/ 770875 w 2379354"/>
                <a:gd name="T21" fmla="*/ 1159711 h 1717440"/>
                <a:gd name="T22" fmla="*/ 75941 w 2379354"/>
                <a:gd name="T23" fmla="*/ 1064093 h 1717440"/>
                <a:gd name="T24" fmla="*/ 1406 w 2379354"/>
                <a:gd name="T25" fmla="*/ 1039623 h 1717440"/>
                <a:gd name="T26" fmla="*/ 0 w 2379354"/>
                <a:gd name="T27" fmla="*/ 1003785 h 1717440"/>
                <a:gd name="T28" fmla="*/ 626083 w 2379354"/>
                <a:gd name="T29" fmla="*/ 14574 h 1717440"/>
                <a:gd name="T30" fmla="*/ 675658 w 2379354"/>
                <a:gd name="T31" fmla="*/ 4832 h 1717440"/>
                <a:gd name="T32" fmla="*/ 770874 w 2379354"/>
                <a:gd name="T33" fmla="*/ 249043 h 17174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79354"/>
                <a:gd name="T52" fmla="*/ 0 h 1717440"/>
                <a:gd name="T53" fmla="*/ 2379354 w 2379354"/>
                <a:gd name="T54" fmla="*/ 1717440 h 17174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79354" h="1717440">
                  <a:moveTo>
                    <a:pt x="1284624" y="0"/>
                  </a:moveTo>
                  <a:lnTo>
                    <a:pt x="1394380" y="21584"/>
                  </a:lnTo>
                  <a:cubicBezTo>
                    <a:pt x="1625739" y="82586"/>
                    <a:pt x="1832019" y="232298"/>
                    <a:pt x="1990881" y="441934"/>
                  </a:cubicBezTo>
                  <a:lnTo>
                    <a:pt x="2000524" y="455770"/>
                  </a:lnTo>
                  <a:lnTo>
                    <a:pt x="2379354" y="398943"/>
                  </a:lnTo>
                  <a:lnTo>
                    <a:pt x="2141326" y="694024"/>
                  </a:lnTo>
                  <a:lnTo>
                    <a:pt x="2167246" y="742219"/>
                  </a:lnTo>
                  <a:cubicBezTo>
                    <a:pt x="2265058" y="961402"/>
                    <a:pt x="2320998" y="1215546"/>
                    <a:pt x="2320998" y="1486526"/>
                  </a:cubicBezTo>
                  <a:lnTo>
                    <a:pt x="2319429" y="1526564"/>
                  </a:lnTo>
                  <a:lnTo>
                    <a:pt x="2169436" y="1575838"/>
                  </a:lnTo>
                  <a:cubicBezTo>
                    <a:pt x="1853310" y="1667019"/>
                    <a:pt x="1505747" y="1717440"/>
                    <a:pt x="1140915" y="1717440"/>
                  </a:cubicBezTo>
                  <a:cubicBezTo>
                    <a:pt x="776083" y="1717440"/>
                    <a:pt x="428521" y="1667019"/>
                    <a:pt x="112395" y="1575838"/>
                  </a:cubicBezTo>
                  <a:lnTo>
                    <a:pt x="2080" y="1539599"/>
                  </a:lnTo>
                  <a:lnTo>
                    <a:pt x="0" y="1486526"/>
                  </a:lnTo>
                  <a:cubicBezTo>
                    <a:pt x="0" y="763913"/>
                    <a:pt x="397798" y="161017"/>
                    <a:pt x="926618" y="21584"/>
                  </a:cubicBezTo>
                  <a:lnTo>
                    <a:pt x="999992" y="7155"/>
                  </a:lnTo>
                  <a:lnTo>
                    <a:pt x="1140914" y="368813"/>
                  </a:lnTo>
                  <a:lnTo>
                    <a:pt x="1284624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1" name="任意多边形 7"/>
            <p:cNvSpPr>
              <a:spLocks noChangeArrowheads="1"/>
            </p:cNvSpPr>
            <p:nvPr/>
          </p:nvSpPr>
          <p:spPr bwMode="auto">
            <a:xfrm>
              <a:off x="4779169" y="1806179"/>
              <a:ext cx="1421606" cy="2619375"/>
            </a:xfrm>
            <a:custGeom>
              <a:avLst/>
              <a:gdLst>
                <a:gd name="T0" fmla="*/ 656784 w 2305159"/>
                <a:gd name="T1" fmla="*/ 0 h 4248639"/>
                <a:gd name="T2" fmla="*/ 770913 w 2305159"/>
                <a:gd name="T3" fmla="*/ 46725 h 4248639"/>
                <a:gd name="T4" fmla="*/ 1558602 w 2305159"/>
                <a:gd name="T5" fmla="*/ 1045077 h 4248639"/>
                <a:gd name="T6" fmla="*/ 1288654 w 2305159"/>
                <a:gd name="T7" fmla="*/ 1681743 h 4248639"/>
                <a:gd name="T8" fmla="*/ 1267958 w 2305159"/>
                <a:gd name="T9" fmla="*/ 1702657 h 4248639"/>
                <a:gd name="T10" fmla="*/ 1389680 w 2305159"/>
                <a:gd name="T11" fmla="*/ 2870933 h 4248639"/>
                <a:gd name="T12" fmla="*/ 886283 w 2305159"/>
                <a:gd name="T13" fmla="*/ 1983830 h 4248639"/>
                <a:gd name="T14" fmla="*/ 770913 w 2305159"/>
                <a:gd name="T15" fmla="*/ 2043430 h 4248639"/>
                <a:gd name="T16" fmla="*/ 638868 w 2305159"/>
                <a:gd name="T17" fmla="*/ 2097490 h 4248639"/>
                <a:gd name="T18" fmla="*/ 635837 w 2305159"/>
                <a:gd name="T19" fmla="*/ 2020182 h 4248639"/>
                <a:gd name="T20" fmla="*/ 514995 w 2305159"/>
                <a:gd name="T21" fmla="*/ 1556172 h 4248639"/>
                <a:gd name="T22" fmla="*/ 514007 w 2305159"/>
                <a:gd name="T23" fmla="*/ 1554384 h 4248639"/>
                <a:gd name="T24" fmla="*/ 693649 w 2305159"/>
                <a:gd name="T25" fmla="*/ 1331818 h 4248639"/>
                <a:gd name="T26" fmla="*/ 405539 w 2305159"/>
                <a:gd name="T27" fmla="*/ 1375010 h 4248639"/>
                <a:gd name="T28" fmla="*/ 356727 w 2305159"/>
                <a:gd name="T29" fmla="*/ 1309080 h 4248639"/>
                <a:gd name="T30" fmla="*/ 32132 w 2305159"/>
                <a:gd name="T31" fmla="*/ 1069632 h 4248639"/>
                <a:gd name="T32" fmla="*/ 0 w 2305159"/>
                <a:gd name="T33" fmla="*/ 1058992 h 4248639"/>
                <a:gd name="T34" fmla="*/ 19950 w 2305159"/>
                <a:gd name="T35" fmla="*/ 1052811 h 4248639"/>
                <a:gd name="T36" fmla="*/ 653913 w 2305159"/>
                <a:gd name="T37" fmla="*/ 73227 h 42486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5159"/>
                <a:gd name="T58" fmla="*/ 0 h 4248639"/>
                <a:gd name="T59" fmla="*/ 2305159 w 2305159"/>
                <a:gd name="T60" fmla="*/ 4248639 h 42486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5159" h="4248639">
                  <a:moveTo>
                    <a:pt x="971378" y="0"/>
                  </a:moveTo>
                  <a:lnTo>
                    <a:pt x="1140174" y="69147"/>
                  </a:lnTo>
                  <a:cubicBezTo>
                    <a:pt x="1843042" y="389337"/>
                    <a:pt x="2305159" y="931574"/>
                    <a:pt x="2305159" y="1546590"/>
                  </a:cubicBezTo>
                  <a:cubicBezTo>
                    <a:pt x="2305159" y="1892537"/>
                    <a:pt x="2158943" y="2215455"/>
                    <a:pt x="1905908" y="2488780"/>
                  </a:cubicBezTo>
                  <a:lnTo>
                    <a:pt x="1875299" y="2519731"/>
                  </a:lnTo>
                  <a:lnTo>
                    <a:pt x="2055324" y="4248639"/>
                  </a:lnTo>
                  <a:lnTo>
                    <a:pt x="1310805" y="2935833"/>
                  </a:lnTo>
                  <a:lnTo>
                    <a:pt x="1140174" y="3024034"/>
                  </a:lnTo>
                  <a:lnTo>
                    <a:pt x="944880" y="3104035"/>
                  </a:lnTo>
                  <a:lnTo>
                    <a:pt x="940397" y="2989629"/>
                  </a:lnTo>
                  <a:cubicBezTo>
                    <a:pt x="920730" y="2740096"/>
                    <a:pt x="857898" y="2507005"/>
                    <a:pt x="761673" y="2302950"/>
                  </a:cubicBezTo>
                  <a:lnTo>
                    <a:pt x="760213" y="2300304"/>
                  </a:lnTo>
                  <a:lnTo>
                    <a:pt x="1025901" y="1970933"/>
                  </a:lnTo>
                  <a:lnTo>
                    <a:pt x="599788" y="2034852"/>
                  </a:lnTo>
                  <a:lnTo>
                    <a:pt x="527596" y="1937283"/>
                  </a:lnTo>
                  <a:cubicBezTo>
                    <a:pt x="391191" y="1777537"/>
                    <a:pt x="227910" y="1655221"/>
                    <a:pt x="47523" y="1582928"/>
                  </a:cubicBezTo>
                  <a:lnTo>
                    <a:pt x="0" y="1567183"/>
                  </a:lnTo>
                  <a:lnTo>
                    <a:pt x="29506" y="1558036"/>
                  </a:lnTo>
                  <a:cubicBezTo>
                    <a:pt x="533759" y="1369135"/>
                    <a:pt x="912579" y="800512"/>
                    <a:pt x="967131" y="108367"/>
                  </a:cubicBezTo>
                  <a:lnTo>
                    <a:pt x="971378" y="0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grpSp>
          <p:nvGrpSpPr>
            <p:cNvPr id="42" name="组合 8"/>
            <p:cNvGrpSpPr/>
            <p:nvPr/>
          </p:nvGrpSpPr>
          <p:grpSpPr bwMode="auto">
            <a:xfrm>
              <a:off x="3289697" y="2646760"/>
              <a:ext cx="400050" cy="303609"/>
              <a:chOff x="0" y="0"/>
              <a:chExt cx="509646" cy="387231"/>
            </a:xfrm>
            <a:solidFill>
              <a:schemeClr val="bg1"/>
            </a:solidFill>
          </p:grpSpPr>
          <p:sp>
            <p:nvSpPr>
              <p:cNvPr id="43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5" name="组合 11"/>
            <p:cNvGrpSpPr/>
            <p:nvPr/>
          </p:nvGrpSpPr>
          <p:grpSpPr bwMode="auto">
            <a:xfrm>
              <a:off x="4441032" y="1985963"/>
              <a:ext cx="321469" cy="308372"/>
              <a:chOff x="0" y="0"/>
              <a:chExt cx="2438400" cy="2332038"/>
            </a:xfrm>
            <a:solidFill>
              <a:schemeClr val="bg1"/>
            </a:solidFill>
          </p:grpSpPr>
          <p:sp>
            <p:nvSpPr>
              <p:cNvPr id="46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任意多边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48" name="组合 17"/>
            <p:cNvGrpSpPr/>
            <p:nvPr/>
          </p:nvGrpSpPr>
          <p:grpSpPr bwMode="auto">
            <a:xfrm>
              <a:off x="4398169" y="3264694"/>
              <a:ext cx="283369" cy="361950"/>
              <a:chOff x="0" y="0"/>
              <a:chExt cx="563562" cy="720725"/>
            </a:xfrm>
            <a:solidFill>
              <a:schemeClr val="bg1"/>
            </a:solidFill>
          </p:grpSpPr>
          <p:sp>
            <p:nvSpPr>
              <p:cNvPr id="49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1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  <p:grpSp>
          <p:nvGrpSpPr>
            <p:cNvPr id="52" name="组合 21"/>
            <p:cNvGrpSpPr/>
            <p:nvPr/>
          </p:nvGrpSpPr>
          <p:grpSpPr bwMode="auto">
            <a:xfrm>
              <a:off x="5587604" y="2512219"/>
              <a:ext cx="313134" cy="350044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53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7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65" name="文本框 27"/>
          <p:cNvSpPr>
            <a:spLocks noChangeArrowheads="1"/>
          </p:cNvSpPr>
          <p:nvPr/>
        </p:nvSpPr>
        <p:spPr bwMode="auto">
          <a:xfrm>
            <a:off x="1350964" y="202615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文本框 28"/>
          <p:cNvSpPr>
            <a:spLocks noChangeArrowheads="1"/>
          </p:cNvSpPr>
          <p:nvPr/>
        </p:nvSpPr>
        <p:spPr bwMode="auto">
          <a:xfrm>
            <a:off x="1406524" y="47291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文本框 29"/>
          <p:cNvSpPr>
            <a:spLocks noChangeArrowheads="1"/>
          </p:cNvSpPr>
          <p:nvPr/>
        </p:nvSpPr>
        <p:spPr bwMode="auto">
          <a:xfrm>
            <a:off x="8620254" y="2011145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文本框 30"/>
          <p:cNvSpPr>
            <a:spLocks noChangeArrowheads="1"/>
          </p:cNvSpPr>
          <p:nvPr/>
        </p:nvSpPr>
        <p:spPr bwMode="auto">
          <a:xfrm>
            <a:off x="8636981" y="4640553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500">
        <p:blinds dir="vert"/>
      </p:transition>
    </mc:Choice>
    <mc:Fallback xmlns="">
      <p:transition spd="slow" advTm="2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413279" y="4353078"/>
            <a:ext cx="2013693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03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97050" y="1763714"/>
            <a:ext cx="8682039" cy="3576637"/>
            <a:chOff x="1347787" y="1322785"/>
            <a:chExt cx="6511529" cy="2682478"/>
          </a:xfrm>
        </p:grpSpPr>
        <p:sp>
          <p:nvSpPr>
            <p:cNvPr id="10" name="六边形 16"/>
            <p:cNvSpPr>
              <a:spLocks noChangeArrowheads="1"/>
            </p:cNvSpPr>
            <p:nvPr/>
          </p:nvSpPr>
          <p:spPr bwMode="auto">
            <a:xfrm>
              <a:off x="1347787" y="1993107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六边形 17"/>
            <p:cNvSpPr>
              <a:spLocks noChangeArrowheads="1"/>
            </p:cNvSpPr>
            <p:nvPr/>
          </p:nvSpPr>
          <p:spPr bwMode="auto">
            <a:xfrm>
              <a:off x="2584847" y="2655094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六边形 18"/>
            <p:cNvSpPr>
              <a:spLocks noChangeArrowheads="1"/>
            </p:cNvSpPr>
            <p:nvPr/>
          </p:nvSpPr>
          <p:spPr bwMode="auto">
            <a:xfrm>
              <a:off x="2584847" y="1322785"/>
              <a:ext cx="1565672" cy="1350169"/>
            </a:xfrm>
            <a:prstGeom prst="hexagon">
              <a:avLst>
                <a:gd name="adj" fmla="val 24985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六边形 19"/>
            <p:cNvSpPr>
              <a:spLocks noChangeArrowheads="1"/>
            </p:cNvSpPr>
            <p:nvPr/>
          </p:nvSpPr>
          <p:spPr bwMode="auto">
            <a:xfrm>
              <a:off x="3821906" y="1994298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六边形 20"/>
            <p:cNvSpPr>
              <a:spLocks noChangeArrowheads="1"/>
            </p:cNvSpPr>
            <p:nvPr/>
          </p:nvSpPr>
          <p:spPr bwMode="auto">
            <a:xfrm>
              <a:off x="5055394" y="2655094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noFill/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六边形 21"/>
            <p:cNvSpPr>
              <a:spLocks noChangeArrowheads="1"/>
            </p:cNvSpPr>
            <p:nvPr/>
          </p:nvSpPr>
          <p:spPr bwMode="auto">
            <a:xfrm>
              <a:off x="6292453" y="1985963"/>
              <a:ext cx="1566863" cy="1350169"/>
            </a:xfrm>
            <a:prstGeom prst="hexagon">
              <a:avLst>
                <a:gd name="adj" fmla="val 25004"/>
                <a:gd name="vf" fmla="val 11547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12700">
              <a:solidFill>
                <a:srgbClr val="E4E8E6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836194" y="3844019"/>
            <a:ext cx="1808124" cy="1160738"/>
            <a:chOff x="5127145" y="2883015"/>
            <a:chExt cx="1356093" cy="870554"/>
          </a:xfrm>
        </p:grpSpPr>
        <p:sp>
          <p:nvSpPr>
            <p:cNvPr id="25" name="文本框 24"/>
            <p:cNvSpPr>
              <a:spLocks noChangeArrowheads="1"/>
            </p:cNvSpPr>
            <p:nvPr/>
          </p:nvSpPr>
          <p:spPr bwMode="auto">
            <a:xfrm>
              <a:off x="5127145" y="3438146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6" name="组合 32"/>
            <p:cNvGrpSpPr/>
            <p:nvPr/>
          </p:nvGrpSpPr>
          <p:grpSpPr bwMode="auto">
            <a:xfrm>
              <a:off x="5628795" y="2883015"/>
              <a:ext cx="468000" cy="432000"/>
              <a:chOff x="0" y="0"/>
              <a:chExt cx="2438400" cy="2332038"/>
            </a:xfrm>
            <a:solidFill>
              <a:srgbClr val="CCCC33"/>
            </a:solidFill>
          </p:grpSpPr>
          <p:sp>
            <p:nvSpPr>
              <p:cNvPr id="2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任意多边形 3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3545875" y="1997075"/>
            <a:ext cx="1808124" cy="1180414"/>
            <a:chOff x="2659406" y="1497806"/>
            <a:chExt cx="1356093" cy="885311"/>
          </a:xfrm>
        </p:grpSpPr>
        <p:sp>
          <p:nvSpPr>
            <p:cNvPr id="24" name="文本框 23"/>
            <p:cNvSpPr>
              <a:spLocks noChangeArrowheads="1"/>
            </p:cNvSpPr>
            <p:nvPr/>
          </p:nvSpPr>
          <p:spPr bwMode="auto">
            <a:xfrm>
              <a:off x="2659406" y="2067694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9" name="组合 35"/>
            <p:cNvGrpSpPr/>
            <p:nvPr/>
          </p:nvGrpSpPr>
          <p:grpSpPr bwMode="auto">
            <a:xfrm>
              <a:off x="3195489" y="1497806"/>
              <a:ext cx="396000" cy="468000"/>
              <a:chOff x="0" y="0"/>
              <a:chExt cx="563562" cy="720725"/>
            </a:xfrm>
            <a:solidFill>
              <a:srgbClr val="CCCC33"/>
            </a:solidFill>
          </p:grpSpPr>
          <p:sp>
            <p:nvSpPr>
              <p:cNvPr id="30" name="Freeform 32"/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1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316861888 w 63"/>
                  <a:gd name="T1" fmla="*/ 469935571 h 125"/>
                  <a:gd name="T2" fmla="*/ 160944973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4973 w 63"/>
                  <a:gd name="T9" fmla="*/ 0 h 125"/>
                  <a:gd name="T10" fmla="*/ 316861888 w 63"/>
                  <a:gd name="T11" fmla="*/ 161698478 h 125"/>
                  <a:gd name="T12" fmla="*/ 316861888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4"/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545875" y="3816471"/>
            <a:ext cx="1808124" cy="1188285"/>
            <a:chOff x="2659406" y="2862354"/>
            <a:chExt cx="1356093" cy="891214"/>
          </a:xfrm>
        </p:grpSpPr>
        <p:sp>
          <p:nvSpPr>
            <p:cNvPr id="23" name="文本框 22"/>
            <p:cNvSpPr>
              <a:spLocks noChangeArrowheads="1"/>
            </p:cNvSpPr>
            <p:nvPr/>
          </p:nvSpPr>
          <p:spPr bwMode="auto">
            <a:xfrm>
              <a:off x="2659406" y="3438145"/>
              <a:ext cx="1356093" cy="315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213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13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3" name="组合 39"/>
            <p:cNvGrpSpPr/>
            <p:nvPr/>
          </p:nvGrpSpPr>
          <p:grpSpPr bwMode="auto">
            <a:xfrm>
              <a:off x="3177489" y="2862354"/>
              <a:ext cx="432000" cy="432000"/>
              <a:chOff x="0" y="0"/>
              <a:chExt cx="645684" cy="620945"/>
            </a:xfrm>
            <a:solidFill>
              <a:srgbClr val="CCCC33"/>
            </a:solidFill>
          </p:grpSpPr>
          <p:sp>
            <p:nvSpPr>
              <p:cNvPr id="34" name="Oval 131"/>
              <p:cNvSpPr>
                <a:spLocks noChangeArrowheads="1"/>
              </p:cNvSpPr>
              <p:nvPr/>
            </p:nvSpPr>
            <p:spPr bwMode="auto">
              <a:xfrm>
                <a:off x="177563" y="0"/>
                <a:ext cx="290558" cy="294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5" name="Freeform 134"/>
              <p:cNvSpPr>
                <a:spLocks noChangeArrowheads="1"/>
              </p:cNvSpPr>
              <p:nvPr/>
            </p:nvSpPr>
            <p:spPr bwMode="auto">
              <a:xfrm>
                <a:off x="0" y="340170"/>
                <a:ext cx="645684" cy="280775"/>
              </a:xfrm>
              <a:custGeom>
                <a:avLst/>
                <a:gdLst>
                  <a:gd name="T0" fmla="*/ 364795318 w 200"/>
                  <a:gd name="T1" fmla="*/ 906144835 h 87"/>
                  <a:gd name="T2" fmla="*/ 364795318 w 200"/>
                  <a:gd name="T3" fmla="*/ 749914525 h 87"/>
                  <a:gd name="T4" fmla="*/ 479442969 w 200"/>
                  <a:gd name="T5" fmla="*/ 749914525 h 87"/>
                  <a:gd name="T6" fmla="*/ 479442969 w 200"/>
                  <a:gd name="T7" fmla="*/ 906144835 h 87"/>
                  <a:gd name="T8" fmla="*/ 1615517510 w 200"/>
                  <a:gd name="T9" fmla="*/ 906144835 h 87"/>
                  <a:gd name="T10" fmla="*/ 1615517510 w 200"/>
                  <a:gd name="T11" fmla="*/ 749914525 h 87"/>
                  <a:gd name="T12" fmla="*/ 1730168390 w 200"/>
                  <a:gd name="T13" fmla="*/ 749914525 h 87"/>
                  <a:gd name="T14" fmla="*/ 1730168390 w 200"/>
                  <a:gd name="T15" fmla="*/ 906144835 h 87"/>
                  <a:gd name="T16" fmla="*/ 2074117800 w 200"/>
                  <a:gd name="T17" fmla="*/ 906144835 h 87"/>
                  <a:gd name="T18" fmla="*/ 2084539139 w 200"/>
                  <a:gd name="T19" fmla="*/ 447865171 h 87"/>
                  <a:gd name="T20" fmla="*/ 1625942078 w 200"/>
                  <a:gd name="T21" fmla="*/ 0 h 87"/>
                  <a:gd name="T22" fmla="*/ 1625942078 w 200"/>
                  <a:gd name="T23" fmla="*/ 0 h 87"/>
                  <a:gd name="T24" fmla="*/ 1625942078 w 200"/>
                  <a:gd name="T25" fmla="*/ 0 h 87"/>
                  <a:gd name="T26" fmla="*/ 1459178043 w 200"/>
                  <a:gd name="T27" fmla="*/ 0 h 87"/>
                  <a:gd name="T28" fmla="*/ 1042269570 w 200"/>
                  <a:gd name="T29" fmla="*/ 833236926 h 87"/>
                  <a:gd name="T30" fmla="*/ 625361096 w 200"/>
                  <a:gd name="T31" fmla="*/ 0 h 87"/>
                  <a:gd name="T32" fmla="*/ 469021629 w 200"/>
                  <a:gd name="T33" fmla="*/ 0 h 87"/>
                  <a:gd name="T34" fmla="*/ 469021629 w 200"/>
                  <a:gd name="T35" fmla="*/ 0 h 87"/>
                  <a:gd name="T36" fmla="*/ 458597061 w 200"/>
                  <a:gd name="T37" fmla="*/ 0 h 87"/>
                  <a:gd name="T38" fmla="*/ 10421340 w 200"/>
                  <a:gd name="T39" fmla="*/ 447865171 h 87"/>
                  <a:gd name="T40" fmla="*/ 0 w 200"/>
                  <a:gd name="T41" fmla="*/ 906144835 h 87"/>
                  <a:gd name="T42" fmla="*/ 364795318 w 200"/>
                  <a:gd name="T43" fmla="*/ 906144835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645393" y="2074795"/>
            <a:ext cx="5076825" cy="1339848"/>
            <a:chOff x="3484044" y="1556096"/>
            <a:chExt cx="3807619" cy="1004886"/>
          </a:xfrm>
        </p:grpSpPr>
        <p:sp>
          <p:nvSpPr>
            <p:cNvPr id="38" name="矩形 4"/>
            <p:cNvSpPr>
              <a:spLocks noChangeArrowheads="1"/>
            </p:cNvSpPr>
            <p:nvPr/>
          </p:nvSpPr>
          <p:spPr bwMode="auto">
            <a:xfrm rot="2700000">
              <a:off x="6299873" y="1568002"/>
              <a:ext cx="991790" cy="991790"/>
            </a:xfrm>
            <a:prstGeom prst="rect">
              <a:avLst/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矩形 7"/>
            <p:cNvSpPr>
              <a:spLocks noChangeArrowheads="1"/>
            </p:cNvSpPr>
            <p:nvPr/>
          </p:nvSpPr>
          <p:spPr bwMode="auto">
            <a:xfrm rot="2700000">
              <a:off x="4899698" y="1569192"/>
              <a:ext cx="991791" cy="991790"/>
            </a:xfrm>
            <a:prstGeom prst="rect">
              <a:avLst/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矩形 10"/>
            <p:cNvSpPr>
              <a:spLocks noChangeArrowheads="1"/>
            </p:cNvSpPr>
            <p:nvPr/>
          </p:nvSpPr>
          <p:spPr bwMode="auto">
            <a:xfrm rot="2700000">
              <a:off x="3484045" y="1556095"/>
              <a:ext cx="991790" cy="99179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23407" y="3952806"/>
            <a:ext cx="5065712" cy="1328737"/>
            <a:chOff x="4892555" y="2964604"/>
            <a:chExt cx="3799284" cy="996553"/>
          </a:xfrm>
        </p:grpSpPr>
        <p:sp>
          <p:nvSpPr>
            <p:cNvPr id="40" name="矩形 6"/>
            <p:cNvSpPr>
              <a:spLocks noChangeArrowheads="1"/>
            </p:cNvSpPr>
            <p:nvPr/>
          </p:nvSpPr>
          <p:spPr bwMode="auto">
            <a:xfrm rot="2700000">
              <a:off x="7700048" y="2966986"/>
              <a:ext cx="991791" cy="991790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矩形 9"/>
            <p:cNvSpPr>
              <a:spLocks noChangeArrowheads="1"/>
            </p:cNvSpPr>
            <p:nvPr/>
          </p:nvSpPr>
          <p:spPr bwMode="auto">
            <a:xfrm rot="2700000">
              <a:off x="6299873" y="2969367"/>
              <a:ext cx="991791" cy="991790"/>
            </a:xfrm>
            <a:prstGeom prst="rect">
              <a:avLst/>
            </a:prstGeom>
            <a:blipFill dpi="0" rotWithShape="0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矩形 12"/>
            <p:cNvSpPr>
              <a:spLocks noChangeArrowheads="1"/>
            </p:cNvSpPr>
            <p:nvPr/>
          </p:nvSpPr>
          <p:spPr bwMode="auto">
            <a:xfrm rot="2700000">
              <a:off x="4893150" y="2964009"/>
              <a:ext cx="990600" cy="991790"/>
            </a:xfrm>
            <a:prstGeom prst="rect">
              <a:avLst/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18531" y="2993956"/>
            <a:ext cx="5038724" cy="1431925"/>
            <a:chOff x="4213898" y="2245467"/>
            <a:chExt cx="3779043" cy="1073944"/>
          </a:xfrm>
        </p:grpSpPr>
        <p:grpSp>
          <p:nvGrpSpPr>
            <p:cNvPr id="4" name="组合 3"/>
            <p:cNvGrpSpPr/>
            <p:nvPr/>
          </p:nvGrpSpPr>
          <p:grpSpPr>
            <a:xfrm>
              <a:off x="4213898" y="2245467"/>
              <a:ext cx="991790" cy="1073944"/>
              <a:chOff x="4213898" y="2245467"/>
              <a:chExt cx="991790" cy="1073944"/>
            </a:xfrm>
          </p:grpSpPr>
          <p:sp>
            <p:nvSpPr>
              <p:cNvPr id="45" name="矩形 11"/>
              <p:cNvSpPr>
                <a:spLocks noChangeArrowheads="1"/>
              </p:cNvSpPr>
              <p:nvPr/>
            </p:nvSpPr>
            <p:spPr bwMode="auto">
              <a:xfrm rot="2700000">
                <a:off x="4172821" y="2286544"/>
                <a:ext cx="1073944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47" name="组合 16"/>
              <p:cNvGrpSpPr/>
              <p:nvPr/>
            </p:nvGrpSpPr>
            <p:grpSpPr bwMode="auto">
              <a:xfrm>
                <a:off x="4465143" y="2476123"/>
                <a:ext cx="432197" cy="453629"/>
                <a:chOff x="0" y="0"/>
                <a:chExt cx="444697" cy="466185"/>
              </a:xfrm>
            </p:grpSpPr>
            <p:sp>
              <p:nvSpPr>
                <p:cNvPr id="48" name="Freeform 11"/>
                <p:cNvSpPr>
                  <a:spLocks noChangeArrowheads="1"/>
                </p:cNvSpPr>
                <p:nvPr/>
              </p:nvSpPr>
              <p:spPr bwMode="auto">
                <a:xfrm>
                  <a:off x="130793" y="245705"/>
                  <a:ext cx="88753" cy="87818"/>
                </a:xfrm>
                <a:custGeom>
                  <a:avLst/>
                  <a:gdLst>
                    <a:gd name="T0" fmla="*/ 118156869 w 40"/>
                    <a:gd name="T1" fmla="*/ 4819013 h 40"/>
                    <a:gd name="T2" fmla="*/ 98464797 w 40"/>
                    <a:gd name="T3" fmla="*/ 0 h 40"/>
                    <a:gd name="T4" fmla="*/ 0 w 40"/>
                    <a:gd name="T5" fmla="*/ 96400014 h 40"/>
                    <a:gd name="T6" fmla="*/ 98464797 w 40"/>
                    <a:gd name="T7" fmla="*/ 192800028 h 40"/>
                    <a:gd name="T8" fmla="*/ 196927375 w 40"/>
                    <a:gd name="T9" fmla="*/ 96400014 h 40"/>
                    <a:gd name="T10" fmla="*/ 192003803 w 40"/>
                    <a:gd name="T11" fmla="*/ 72300559 h 40"/>
                    <a:gd name="T12" fmla="*/ 73846934 w 40"/>
                    <a:gd name="T13" fmla="*/ 125320677 h 40"/>
                    <a:gd name="T14" fmla="*/ 118156869 w 40"/>
                    <a:gd name="T15" fmla="*/ 4819013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40"/>
                    <a:gd name="T26" fmla="*/ 40 w 40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40">
                      <a:moveTo>
                        <a:pt x="24" y="1"/>
                      </a:move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18"/>
                        <a:pt x="40" y="17"/>
                        <a:pt x="39" y="1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49" name="Freeform 12"/>
                <p:cNvSpPr>
                  <a:spLocks noChangeArrowheads="1"/>
                </p:cNvSpPr>
                <p:nvPr/>
              </p:nvSpPr>
              <p:spPr bwMode="auto">
                <a:xfrm>
                  <a:off x="0" y="114912"/>
                  <a:ext cx="351273" cy="351273"/>
                </a:xfrm>
                <a:custGeom>
                  <a:avLst/>
                  <a:gdLst>
                    <a:gd name="T0" fmla="*/ 639391975 w 159"/>
                    <a:gd name="T1" fmla="*/ 200115147 h 159"/>
                    <a:gd name="T2" fmla="*/ 702842041 w 159"/>
                    <a:gd name="T3" fmla="*/ 385587291 h 159"/>
                    <a:gd name="T4" fmla="*/ 385587291 w 159"/>
                    <a:gd name="T5" fmla="*/ 702842041 h 159"/>
                    <a:gd name="T6" fmla="*/ 73212805 w 159"/>
                    <a:gd name="T7" fmla="*/ 385587291 h 159"/>
                    <a:gd name="T8" fmla="*/ 385587291 w 159"/>
                    <a:gd name="T9" fmla="*/ 73212805 h 159"/>
                    <a:gd name="T10" fmla="*/ 546655903 w 159"/>
                    <a:gd name="T11" fmla="*/ 117139604 h 159"/>
                    <a:gd name="T12" fmla="*/ 595462967 w 159"/>
                    <a:gd name="T13" fmla="*/ 63450066 h 159"/>
                    <a:gd name="T14" fmla="*/ 385587291 w 159"/>
                    <a:gd name="T15" fmla="*/ 0 h 159"/>
                    <a:gd name="T16" fmla="*/ 0 w 159"/>
                    <a:gd name="T17" fmla="*/ 385587291 h 159"/>
                    <a:gd name="T18" fmla="*/ 385587291 w 159"/>
                    <a:gd name="T19" fmla="*/ 776054846 h 159"/>
                    <a:gd name="T20" fmla="*/ 776054846 w 159"/>
                    <a:gd name="T21" fmla="*/ 385587291 h 159"/>
                    <a:gd name="T22" fmla="*/ 688199039 w 159"/>
                    <a:gd name="T23" fmla="*/ 146425609 h 159"/>
                    <a:gd name="T24" fmla="*/ 639391975 w 159"/>
                    <a:gd name="T25" fmla="*/ 200115147 h 15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9"/>
                    <a:gd name="T40" fmla="*/ 0 h 159"/>
                    <a:gd name="T41" fmla="*/ 159 w 159"/>
                    <a:gd name="T42" fmla="*/ 159 h 15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9" h="159">
                      <a:moveTo>
                        <a:pt x="131" y="41"/>
                      </a:moveTo>
                      <a:cubicBezTo>
                        <a:pt x="139" y="52"/>
                        <a:pt x="144" y="65"/>
                        <a:pt x="144" y="79"/>
                      </a:cubicBezTo>
                      <a:cubicBezTo>
                        <a:pt x="144" y="115"/>
                        <a:pt x="115" y="144"/>
                        <a:pt x="79" y="144"/>
                      </a:cubicBezTo>
                      <a:cubicBezTo>
                        <a:pt x="44" y="144"/>
                        <a:pt x="15" y="115"/>
                        <a:pt x="15" y="79"/>
                      </a:cubicBezTo>
                      <a:cubicBezTo>
                        <a:pt x="15" y="44"/>
                        <a:pt x="44" y="15"/>
                        <a:pt x="79" y="15"/>
                      </a:cubicBezTo>
                      <a:cubicBezTo>
                        <a:pt x="91" y="15"/>
                        <a:pt x="103" y="18"/>
                        <a:pt x="112" y="24"/>
                      </a:cubicBezTo>
                      <a:cubicBezTo>
                        <a:pt x="122" y="13"/>
                        <a:pt x="122" y="13"/>
                        <a:pt x="122" y="13"/>
                      </a:cubicBezTo>
                      <a:cubicBezTo>
                        <a:pt x="110" y="5"/>
                        <a:pt x="95" y="0"/>
                        <a:pt x="79" y="0"/>
                      </a:cubicBezTo>
                      <a:cubicBezTo>
                        <a:pt x="35" y="0"/>
                        <a:pt x="0" y="35"/>
                        <a:pt x="0" y="79"/>
                      </a:cubicBezTo>
                      <a:cubicBezTo>
                        <a:pt x="0" y="123"/>
                        <a:pt x="35" y="159"/>
                        <a:pt x="79" y="159"/>
                      </a:cubicBezTo>
                      <a:cubicBezTo>
                        <a:pt x="123" y="159"/>
                        <a:pt x="159" y="123"/>
                        <a:pt x="159" y="79"/>
                      </a:cubicBezTo>
                      <a:cubicBezTo>
                        <a:pt x="159" y="61"/>
                        <a:pt x="152" y="43"/>
                        <a:pt x="141" y="30"/>
                      </a:cubicBezTo>
                      <a:lnTo>
                        <a:pt x="131" y="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0" name="Freeform 13"/>
                <p:cNvSpPr>
                  <a:spLocks noChangeArrowheads="1"/>
                </p:cNvSpPr>
                <p:nvPr/>
              </p:nvSpPr>
              <p:spPr bwMode="auto">
                <a:xfrm>
                  <a:off x="174702" y="221415"/>
                  <a:ext cx="66331" cy="68199"/>
                </a:xfrm>
                <a:custGeom>
                  <a:avLst/>
                  <a:gdLst>
                    <a:gd name="T0" fmla="*/ 61969036 w 71"/>
                    <a:gd name="T1" fmla="*/ 26183745 h 73"/>
                    <a:gd name="T2" fmla="*/ 33166434 w 71"/>
                    <a:gd name="T3" fmla="*/ 0 h 73"/>
                    <a:gd name="T4" fmla="*/ 16583684 w 71"/>
                    <a:gd name="T5" fmla="*/ 16582634 h 73"/>
                    <a:gd name="T6" fmla="*/ 0 w 71"/>
                    <a:gd name="T7" fmla="*/ 63713748 h 73"/>
                    <a:gd name="T8" fmla="*/ 48004025 w 71"/>
                    <a:gd name="T9" fmla="*/ 42766378 h 73"/>
                    <a:gd name="T10" fmla="*/ 61969036 w 71"/>
                    <a:gd name="T11" fmla="*/ 26183745 h 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1"/>
                    <a:gd name="T19" fmla="*/ 0 h 73"/>
                    <a:gd name="T20" fmla="*/ 71 w 71"/>
                    <a:gd name="T21" fmla="*/ 73 h 7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1" h="73">
                      <a:moveTo>
                        <a:pt x="71" y="30"/>
                      </a:moveTo>
                      <a:lnTo>
                        <a:pt x="38" y="0"/>
                      </a:lnTo>
                      <a:lnTo>
                        <a:pt x="19" y="19"/>
                      </a:lnTo>
                      <a:lnTo>
                        <a:pt x="0" y="73"/>
                      </a:lnTo>
                      <a:lnTo>
                        <a:pt x="55" y="49"/>
                      </a:lnTo>
                      <a:lnTo>
                        <a:pt x="71" y="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1" name="Freeform 14"/>
                <p:cNvSpPr>
                  <a:spLocks noChangeArrowheads="1"/>
                </p:cNvSpPr>
                <p:nvPr/>
              </p:nvSpPr>
              <p:spPr bwMode="auto">
                <a:xfrm>
                  <a:off x="216743" y="88753"/>
                  <a:ext cx="143873" cy="152281"/>
                </a:xfrm>
                <a:custGeom>
                  <a:avLst/>
                  <a:gdLst>
                    <a:gd name="T0" fmla="*/ 105609322 w 154"/>
                    <a:gd name="T1" fmla="*/ 0 h 163"/>
                    <a:gd name="T2" fmla="*/ 0 w 154"/>
                    <a:gd name="T3" fmla="*/ 115210386 h 163"/>
                    <a:gd name="T4" fmla="*/ 28802627 w 154"/>
                    <a:gd name="T5" fmla="*/ 142266889 h 163"/>
                    <a:gd name="T6" fmla="*/ 134411949 w 154"/>
                    <a:gd name="T7" fmla="*/ 27056503 h 163"/>
                    <a:gd name="T8" fmla="*/ 105609322 w 154"/>
                    <a:gd name="T9" fmla="*/ 30547755 h 163"/>
                    <a:gd name="T10" fmla="*/ 105609322 w 154"/>
                    <a:gd name="T11" fmla="*/ 0 h 1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4"/>
                    <a:gd name="T19" fmla="*/ 0 h 163"/>
                    <a:gd name="T20" fmla="*/ 154 w 154"/>
                    <a:gd name="T21" fmla="*/ 163 h 1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4" h="163">
                      <a:moveTo>
                        <a:pt x="121" y="0"/>
                      </a:moveTo>
                      <a:lnTo>
                        <a:pt x="0" y="132"/>
                      </a:lnTo>
                      <a:lnTo>
                        <a:pt x="33" y="163"/>
                      </a:lnTo>
                      <a:lnTo>
                        <a:pt x="154" y="31"/>
                      </a:lnTo>
                      <a:lnTo>
                        <a:pt x="121" y="35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2" name="Freeform 15"/>
                <p:cNvSpPr>
                  <a:spLocks noChangeArrowheads="1"/>
                </p:cNvSpPr>
                <p:nvPr/>
              </p:nvSpPr>
              <p:spPr bwMode="auto">
                <a:xfrm>
                  <a:off x="336325" y="55120"/>
                  <a:ext cx="56988" cy="59791"/>
                </a:xfrm>
                <a:custGeom>
                  <a:avLst/>
                  <a:gdLst>
                    <a:gd name="T0" fmla="*/ 12218788 w 61"/>
                    <a:gd name="T1" fmla="*/ 41893872 h 64"/>
                    <a:gd name="T2" fmla="*/ 12218788 w 61"/>
                    <a:gd name="T3" fmla="*/ 10473702 h 64"/>
                    <a:gd name="T4" fmla="*/ 0 w 61"/>
                    <a:gd name="T5" fmla="*/ 0 h 64"/>
                    <a:gd name="T6" fmla="*/ 0 w 61"/>
                    <a:gd name="T7" fmla="*/ 0 h 64"/>
                    <a:gd name="T8" fmla="*/ 0 w 61"/>
                    <a:gd name="T9" fmla="*/ 55858808 h 64"/>
                    <a:gd name="T10" fmla="*/ 53239871 w 61"/>
                    <a:gd name="T11" fmla="*/ 48003765 h 64"/>
                    <a:gd name="T12" fmla="*/ 53239871 w 61"/>
                    <a:gd name="T13" fmla="*/ 48003765 h 64"/>
                    <a:gd name="T14" fmla="*/ 43638795 w 61"/>
                    <a:gd name="T15" fmla="*/ 37530063 h 64"/>
                    <a:gd name="T16" fmla="*/ 12218788 w 61"/>
                    <a:gd name="T17" fmla="*/ 41893872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64"/>
                    <a:gd name="T29" fmla="*/ 61 w 61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64">
                      <a:moveTo>
                        <a:pt x="14" y="48"/>
                      </a:moveTo>
                      <a:lnTo>
                        <a:pt x="14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1" y="55"/>
                      </a:lnTo>
                      <a:lnTo>
                        <a:pt x="50" y="43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3" name="Freeform 16"/>
                <p:cNvSpPr>
                  <a:spLocks noChangeArrowheads="1"/>
                </p:cNvSpPr>
                <p:nvPr/>
              </p:nvSpPr>
              <p:spPr bwMode="auto">
                <a:xfrm>
                  <a:off x="360615" y="27093"/>
                  <a:ext cx="59791" cy="61660"/>
                </a:xfrm>
                <a:custGeom>
                  <a:avLst/>
                  <a:gdLst>
                    <a:gd name="T0" fmla="*/ 12218851 w 64"/>
                    <a:gd name="T1" fmla="*/ 42767750 h 66"/>
                    <a:gd name="T2" fmla="*/ 12218851 w 64"/>
                    <a:gd name="T3" fmla="*/ 9601209 h 66"/>
                    <a:gd name="T4" fmla="*/ 1745150 w 64"/>
                    <a:gd name="T5" fmla="*/ 0 h 66"/>
                    <a:gd name="T6" fmla="*/ 1745150 w 64"/>
                    <a:gd name="T7" fmla="*/ 0 h 66"/>
                    <a:gd name="T8" fmla="*/ 0 w 64"/>
                    <a:gd name="T9" fmla="*/ 57605388 h 66"/>
                    <a:gd name="T10" fmla="*/ 55858808 w 64"/>
                    <a:gd name="T11" fmla="*/ 48877695 h 66"/>
                    <a:gd name="T12" fmla="*/ 55858808 w 64"/>
                    <a:gd name="T13" fmla="*/ 48877695 h 66"/>
                    <a:gd name="T14" fmla="*/ 43639956 w 64"/>
                    <a:gd name="T15" fmla="*/ 38403903 h 66"/>
                    <a:gd name="T16" fmla="*/ 12218851 w 64"/>
                    <a:gd name="T17" fmla="*/ 42767750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66"/>
                    <a:gd name="T29" fmla="*/ 64 w 64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66">
                      <a:moveTo>
                        <a:pt x="14" y="49"/>
                      </a:moveTo>
                      <a:lnTo>
                        <a:pt x="14" y="11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64" y="56"/>
                      </a:lnTo>
                      <a:lnTo>
                        <a:pt x="50" y="44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4" name="Freeform 17"/>
                <p:cNvSpPr>
                  <a:spLocks noChangeArrowheads="1"/>
                </p:cNvSpPr>
                <p:nvPr/>
              </p:nvSpPr>
              <p:spPr bwMode="auto">
                <a:xfrm>
                  <a:off x="64462" y="181242"/>
                  <a:ext cx="220480" cy="218612"/>
                </a:xfrm>
                <a:custGeom>
                  <a:avLst/>
                  <a:gdLst>
                    <a:gd name="T0" fmla="*/ 243057152 w 100"/>
                    <a:gd name="T1" fmla="*/ 0 h 99"/>
                    <a:gd name="T2" fmla="*/ 0 w 100"/>
                    <a:gd name="T3" fmla="*/ 238931875 h 99"/>
                    <a:gd name="T4" fmla="*/ 243057152 w 100"/>
                    <a:gd name="T5" fmla="*/ 482739460 h 99"/>
                    <a:gd name="T6" fmla="*/ 486114304 w 100"/>
                    <a:gd name="T7" fmla="*/ 238931875 h 99"/>
                    <a:gd name="T8" fmla="*/ 447226042 w 100"/>
                    <a:gd name="T9" fmla="*/ 107274454 h 99"/>
                    <a:gd name="T10" fmla="*/ 403473990 w 100"/>
                    <a:gd name="T11" fmla="*/ 156035971 h 99"/>
                    <a:gd name="T12" fmla="*/ 393753027 w 100"/>
                    <a:gd name="T13" fmla="*/ 165789599 h 99"/>
                    <a:gd name="T14" fmla="*/ 413197158 w 100"/>
                    <a:gd name="T15" fmla="*/ 238931875 h 99"/>
                    <a:gd name="T16" fmla="*/ 243057152 w 100"/>
                    <a:gd name="T17" fmla="*/ 409597185 h 99"/>
                    <a:gd name="T18" fmla="*/ 72917146 w 100"/>
                    <a:gd name="T19" fmla="*/ 238931875 h 99"/>
                    <a:gd name="T20" fmla="*/ 243057152 w 100"/>
                    <a:gd name="T21" fmla="*/ 73142276 h 99"/>
                    <a:gd name="T22" fmla="*/ 301391750 w 100"/>
                    <a:gd name="T23" fmla="*/ 82893696 h 99"/>
                    <a:gd name="T24" fmla="*/ 311112714 w 100"/>
                    <a:gd name="T25" fmla="*/ 68266565 h 99"/>
                    <a:gd name="T26" fmla="*/ 354862560 w 100"/>
                    <a:gd name="T27" fmla="*/ 24380759 h 99"/>
                    <a:gd name="T28" fmla="*/ 243057152 w 100"/>
                    <a:gd name="T29" fmla="*/ 0 h 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0"/>
                    <a:gd name="T46" fmla="*/ 0 h 99"/>
                    <a:gd name="T47" fmla="*/ 100 w 100"/>
                    <a:gd name="T48" fmla="*/ 99 h 9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0" h="99">
                      <a:moveTo>
                        <a:pt x="50" y="0"/>
                      </a:moveTo>
                      <a:cubicBezTo>
                        <a:pt x="23" y="0"/>
                        <a:pt x="0" y="22"/>
                        <a:pt x="0" y="49"/>
                      </a:cubicBezTo>
                      <a:cubicBezTo>
                        <a:pt x="0" y="77"/>
                        <a:pt x="23" y="99"/>
                        <a:pt x="50" y="99"/>
                      </a:cubicBezTo>
                      <a:cubicBezTo>
                        <a:pt x="78" y="99"/>
                        <a:pt x="100" y="77"/>
                        <a:pt x="100" y="49"/>
                      </a:cubicBezTo>
                      <a:cubicBezTo>
                        <a:pt x="100" y="39"/>
                        <a:pt x="97" y="30"/>
                        <a:pt x="92" y="22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81" y="34"/>
                        <a:pt x="81" y="34"/>
                        <a:pt x="81" y="34"/>
                      </a:cubicBezTo>
                      <a:cubicBezTo>
                        <a:pt x="84" y="39"/>
                        <a:pt x="85" y="44"/>
                        <a:pt x="85" y="49"/>
                      </a:cubicBezTo>
                      <a:cubicBezTo>
                        <a:pt x="85" y="69"/>
                        <a:pt x="69" y="84"/>
                        <a:pt x="50" y="84"/>
                      </a:cubicBezTo>
                      <a:cubicBezTo>
                        <a:pt x="31" y="84"/>
                        <a:pt x="15" y="69"/>
                        <a:pt x="15" y="49"/>
                      </a:cubicBezTo>
                      <a:cubicBezTo>
                        <a:pt x="15" y="30"/>
                        <a:pt x="31" y="15"/>
                        <a:pt x="50" y="15"/>
                      </a:cubicBezTo>
                      <a:cubicBezTo>
                        <a:pt x="54" y="15"/>
                        <a:pt x="59" y="15"/>
                        <a:pt x="62" y="17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66" y="2"/>
                        <a:pt x="58" y="0"/>
                        <a:pt x="5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55" name="Freeform 18"/>
                <p:cNvSpPr>
                  <a:spLocks noChangeArrowheads="1"/>
                </p:cNvSpPr>
                <p:nvPr/>
              </p:nvSpPr>
              <p:spPr bwMode="auto">
                <a:xfrm>
                  <a:off x="386774" y="0"/>
                  <a:ext cx="57923" cy="59791"/>
                </a:xfrm>
                <a:custGeom>
                  <a:avLst/>
                  <a:gdLst>
                    <a:gd name="T0" fmla="*/ 43640309 w 62"/>
                    <a:gd name="T1" fmla="*/ 37530063 h 64"/>
                    <a:gd name="T2" fmla="*/ 13092466 w 62"/>
                    <a:gd name="T3" fmla="*/ 41021297 h 64"/>
                    <a:gd name="T4" fmla="*/ 13092466 w 62"/>
                    <a:gd name="T5" fmla="*/ 10473702 h 64"/>
                    <a:gd name="T6" fmla="*/ 0 w 62"/>
                    <a:gd name="T7" fmla="*/ 0 h 64"/>
                    <a:gd name="T8" fmla="*/ 0 w 62"/>
                    <a:gd name="T9" fmla="*/ 0 h 64"/>
                    <a:gd name="T10" fmla="*/ 0 w 62"/>
                    <a:gd name="T11" fmla="*/ 55858808 h 64"/>
                    <a:gd name="T12" fmla="*/ 54114096 w 62"/>
                    <a:gd name="T13" fmla="*/ 48003765 h 64"/>
                    <a:gd name="T14" fmla="*/ 54114096 w 62"/>
                    <a:gd name="T15" fmla="*/ 48003765 h 64"/>
                    <a:gd name="T16" fmla="*/ 43640309 w 62"/>
                    <a:gd name="T17" fmla="*/ 375300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64"/>
                    <a:gd name="T29" fmla="*/ 62 w 62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64">
                      <a:moveTo>
                        <a:pt x="50" y="43"/>
                      </a:moveTo>
                      <a:lnTo>
                        <a:pt x="15" y="47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2" y="55"/>
                      </a:lnTo>
                      <a:lnTo>
                        <a:pt x="50" y="4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5602168" y="2271660"/>
              <a:ext cx="991790" cy="991791"/>
              <a:chOff x="5602168" y="2271660"/>
              <a:chExt cx="991790" cy="991791"/>
            </a:xfrm>
          </p:grpSpPr>
          <p:sp>
            <p:nvSpPr>
              <p:cNvPr id="42" name="矩形 8"/>
              <p:cNvSpPr>
                <a:spLocks noChangeArrowheads="1"/>
              </p:cNvSpPr>
              <p:nvPr/>
            </p:nvSpPr>
            <p:spPr bwMode="auto">
              <a:xfrm rot="2700000">
                <a:off x="5602167" y="2271661"/>
                <a:ext cx="991791" cy="991790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56" name="组合 25"/>
              <p:cNvGrpSpPr/>
              <p:nvPr/>
            </p:nvGrpSpPr>
            <p:grpSpPr bwMode="auto">
              <a:xfrm>
                <a:off x="5927207" y="2571698"/>
                <a:ext cx="342900" cy="383381"/>
                <a:chOff x="0" y="0"/>
                <a:chExt cx="402656" cy="450303"/>
              </a:xfrm>
            </p:grpSpPr>
            <p:sp>
              <p:nvSpPr>
                <p:cNvPr id="57" name="Freeform 108"/>
                <p:cNvSpPr>
                  <a:spLocks noEditPoints="1" noChangeArrowheads="1"/>
                </p:cNvSpPr>
                <p:nvPr/>
              </p:nvSpPr>
              <p:spPr bwMode="auto">
                <a:xfrm>
                  <a:off x="69134" y="167228"/>
                  <a:ext cx="56988" cy="57923"/>
                </a:xfrm>
                <a:custGeom>
                  <a:avLst/>
                  <a:gdLst>
                    <a:gd name="T0" fmla="*/ 62454464 w 26"/>
                    <a:gd name="T1" fmla="*/ 0 h 26"/>
                    <a:gd name="T2" fmla="*/ 0 w 26"/>
                    <a:gd name="T3" fmla="*/ 64521766 h 26"/>
                    <a:gd name="T4" fmla="*/ 62454464 w 26"/>
                    <a:gd name="T5" fmla="*/ 129041305 h 26"/>
                    <a:gd name="T6" fmla="*/ 124908929 w 26"/>
                    <a:gd name="T7" fmla="*/ 64521766 h 26"/>
                    <a:gd name="T8" fmla="*/ 62454464 w 26"/>
                    <a:gd name="T9" fmla="*/ 0 h 26"/>
                    <a:gd name="T10" fmla="*/ 62454464 w 26"/>
                    <a:gd name="T11" fmla="*/ 114152866 h 26"/>
                    <a:gd name="T12" fmla="*/ 14413580 w 26"/>
                    <a:gd name="T13" fmla="*/ 64521766 h 26"/>
                    <a:gd name="T14" fmla="*/ 62454464 w 26"/>
                    <a:gd name="T15" fmla="*/ 14888439 h 26"/>
                    <a:gd name="T16" fmla="*/ 110495348 w 26"/>
                    <a:gd name="T17" fmla="*/ 64521766 h 26"/>
                    <a:gd name="T18" fmla="*/ 62454464 w 26"/>
                    <a:gd name="T19" fmla="*/ 114152866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26"/>
                    <a:gd name="T32" fmla="*/ 26 w 26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6" y="20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3"/>
                      </a:moveTo>
                      <a:cubicBezTo>
                        <a:pt x="8" y="23"/>
                        <a:pt x="3" y="18"/>
                        <a:pt x="3" y="13"/>
                      </a:cubicBezTo>
                      <a:cubicBezTo>
                        <a:pt x="3" y="7"/>
                        <a:pt x="8" y="3"/>
                        <a:pt x="13" y="3"/>
                      </a:cubicBezTo>
                      <a:cubicBezTo>
                        <a:pt x="19" y="3"/>
                        <a:pt x="23" y="7"/>
                        <a:pt x="23" y="13"/>
                      </a:cubicBezTo>
                      <a:cubicBezTo>
                        <a:pt x="23" y="18"/>
                        <a:pt x="19" y="23"/>
                        <a:pt x="13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5" name="Freeform 109"/>
                <p:cNvSpPr>
                  <a:spLocks noEditPoints="1" noChangeArrowheads="1"/>
                </p:cNvSpPr>
                <p:nvPr/>
              </p:nvSpPr>
              <p:spPr bwMode="auto">
                <a:xfrm>
                  <a:off x="197125" y="129859"/>
                  <a:ext cx="48580" cy="48580"/>
                </a:xfrm>
                <a:custGeom>
                  <a:avLst/>
                  <a:gdLst>
                    <a:gd name="T0" fmla="*/ 53636736 w 22"/>
                    <a:gd name="T1" fmla="*/ 0 h 22"/>
                    <a:gd name="T2" fmla="*/ 0 w 22"/>
                    <a:gd name="T3" fmla="*/ 53636736 h 22"/>
                    <a:gd name="T4" fmla="*/ 53636736 w 22"/>
                    <a:gd name="T5" fmla="*/ 107273473 h 22"/>
                    <a:gd name="T6" fmla="*/ 107273473 w 22"/>
                    <a:gd name="T7" fmla="*/ 53636736 h 22"/>
                    <a:gd name="T8" fmla="*/ 53636736 w 22"/>
                    <a:gd name="T9" fmla="*/ 0 h 22"/>
                    <a:gd name="T10" fmla="*/ 53636736 w 22"/>
                    <a:gd name="T11" fmla="*/ 82892937 h 22"/>
                    <a:gd name="T12" fmla="*/ 24380535 w 22"/>
                    <a:gd name="T13" fmla="*/ 53636736 h 22"/>
                    <a:gd name="T14" fmla="*/ 53636736 w 22"/>
                    <a:gd name="T15" fmla="*/ 24380535 h 22"/>
                    <a:gd name="T16" fmla="*/ 82892937 w 22"/>
                    <a:gd name="T17" fmla="*/ 53636736 h 22"/>
                    <a:gd name="T18" fmla="*/ 53636736 w 22"/>
                    <a:gd name="T19" fmla="*/ 82892937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22"/>
                    <a:gd name="T32" fmla="*/ 22 w 2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22">
                      <a:moveTo>
                        <a:pt x="11" y="0"/>
                      </a:move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7" y="22"/>
                        <a:pt x="22" y="17"/>
                        <a:pt x="22" y="11"/>
                      </a:cubicBezTo>
                      <a:cubicBezTo>
                        <a:pt x="22" y="5"/>
                        <a:pt x="17" y="0"/>
                        <a:pt x="11" y="0"/>
                      </a:cubicBezTo>
                      <a:close/>
                      <a:moveTo>
                        <a:pt x="11" y="17"/>
                      </a:moveTo>
                      <a:cubicBezTo>
                        <a:pt x="8" y="17"/>
                        <a:pt x="5" y="14"/>
                        <a:pt x="5" y="11"/>
                      </a:cubicBezTo>
                      <a:cubicBezTo>
                        <a:pt x="5" y="8"/>
                        <a:pt x="8" y="5"/>
                        <a:pt x="11" y="5"/>
                      </a:cubicBezTo>
                      <a:cubicBezTo>
                        <a:pt x="14" y="5"/>
                        <a:pt x="17" y="8"/>
                        <a:pt x="17" y="11"/>
                      </a:cubicBezTo>
                      <a:cubicBezTo>
                        <a:pt x="17" y="14"/>
                        <a:pt x="14" y="17"/>
                        <a:pt x="11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6" name="Freeform 110"/>
                <p:cNvSpPr>
                  <a:spLocks noEditPoints="1" noChangeArrowheads="1"/>
                </p:cNvSpPr>
                <p:nvPr/>
              </p:nvSpPr>
              <p:spPr bwMode="auto">
                <a:xfrm>
                  <a:off x="82213" y="181242"/>
                  <a:ext cx="30830" cy="30830"/>
                </a:xfrm>
                <a:custGeom>
                  <a:avLst/>
                  <a:gdLst>
                    <a:gd name="T0" fmla="*/ 33946032 w 14"/>
                    <a:gd name="T1" fmla="*/ 0 h 14"/>
                    <a:gd name="T2" fmla="*/ 0 w 14"/>
                    <a:gd name="T3" fmla="*/ 33946032 h 14"/>
                    <a:gd name="T4" fmla="*/ 33946032 w 14"/>
                    <a:gd name="T5" fmla="*/ 67892064 h 14"/>
                    <a:gd name="T6" fmla="*/ 67892064 w 14"/>
                    <a:gd name="T7" fmla="*/ 33946032 h 14"/>
                    <a:gd name="T8" fmla="*/ 33946032 w 14"/>
                    <a:gd name="T9" fmla="*/ 0 h 14"/>
                    <a:gd name="T10" fmla="*/ 33946032 w 14"/>
                    <a:gd name="T11" fmla="*/ 48493388 h 14"/>
                    <a:gd name="T12" fmla="*/ 19398676 w 14"/>
                    <a:gd name="T13" fmla="*/ 33946032 h 14"/>
                    <a:gd name="T14" fmla="*/ 33946032 w 14"/>
                    <a:gd name="T15" fmla="*/ 14547356 h 14"/>
                    <a:gd name="T16" fmla="*/ 53344709 w 14"/>
                    <a:gd name="T17" fmla="*/ 33946032 h 14"/>
                    <a:gd name="T18" fmla="*/ 33946032 w 14"/>
                    <a:gd name="T19" fmla="*/ 48493388 h 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4"/>
                    <a:gd name="T32" fmla="*/ 14 w 14"/>
                    <a:gd name="T33" fmla="*/ 14 h 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  <a:moveTo>
                        <a:pt x="7" y="10"/>
                      </a:move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4" y="5"/>
                        <a:pt x="5" y="3"/>
                        <a:pt x="7" y="3"/>
                      </a:cubicBezTo>
                      <a:cubicBezTo>
                        <a:pt x="9" y="3"/>
                        <a:pt x="11" y="5"/>
                        <a:pt x="11" y="7"/>
                      </a:cubicBezTo>
                      <a:cubicBezTo>
                        <a:pt x="11" y="9"/>
                        <a:pt x="9" y="10"/>
                        <a:pt x="7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7" name="Freeform 111"/>
                <p:cNvSpPr>
                  <a:spLocks noEditPoints="1" noChangeArrowheads="1"/>
                </p:cNvSpPr>
                <p:nvPr/>
              </p:nvSpPr>
              <p:spPr bwMode="auto">
                <a:xfrm>
                  <a:off x="172834" y="105568"/>
                  <a:ext cx="97161" cy="97161"/>
                </a:xfrm>
                <a:custGeom>
                  <a:avLst/>
                  <a:gdLst>
                    <a:gd name="T0" fmla="*/ 107276785 w 44"/>
                    <a:gd name="T1" fmla="*/ 0 h 44"/>
                    <a:gd name="T2" fmla="*/ 0 w 44"/>
                    <a:gd name="T3" fmla="*/ 107276785 h 44"/>
                    <a:gd name="T4" fmla="*/ 107276785 w 44"/>
                    <a:gd name="T5" fmla="*/ 214551362 h 44"/>
                    <a:gd name="T6" fmla="*/ 214551362 w 44"/>
                    <a:gd name="T7" fmla="*/ 107276785 h 44"/>
                    <a:gd name="T8" fmla="*/ 107276785 w 44"/>
                    <a:gd name="T9" fmla="*/ 0 h 44"/>
                    <a:gd name="T10" fmla="*/ 107276785 w 44"/>
                    <a:gd name="T11" fmla="*/ 190170575 h 44"/>
                    <a:gd name="T12" fmla="*/ 24380786 w 44"/>
                    <a:gd name="T13" fmla="*/ 107276785 h 44"/>
                    <a:gd name="T14" fmla="*/ 107276785 w 44"/>
                    <a:gd name="T15" fmla="*/ 29256502 h 44"/>
                    <a:gd name="T16" fmla="*/ 190170575 w 44"/>
                    <a:gd name="T17" fmla="*/ 107276785 h 44"/>
                    <a:gd name="T18" fmla="*/ 107276785 w 44"/>
                    <a:gd name="T19" fmla="*/ 190170575 h 4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44"/>
                    <a:gd name="T32" fmla="*/ 44 w 44"/>
                    <a:gd name="T33" fmla="*/ 44 h 4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4" y="44"/>
                        <a:pt x="44" y="34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lose/>
                      <a:moveTo>
                        <a:pt x="22" y="39"/>
                      </a:moveTo>
                      <a:cubicBezTo>
                        <a:pt x="13" y="39"/>
                        <a:pt x="5" y="31"/>
                        <a:pt x="5" y="22"/>
                      </a:cubicBezTo>
                      <a:cubicBezTo>
                        <a:pt x="5" y="13"/>
                        <a:pt x="13" y="6"/>
                        <a:pt x="22" y="6"/>
                      </a:cubicBezTo>
                      <a:cubicBezTo>
                        <a:pt x="31" y="6"/>
                        <a:pt x="39" y="13"/>
                        <a:pt x="39" y="22"/>
                      </a:cubicBezTo>
                      <a:cubicBezTo>
                        <a:pt x="39" y="31"/>
                        <a:pt x="31" y="39"/>
                        <a:pt x="22" y="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68" name="Freeform 112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0"/>
                  <a:ext cx="402656" cy="450303"/>
                </a:xfrm>
                <a:custGeom>
                  <a:avLst/>
                  <a:gdLst>
                    <a:gd name="T0" fmla="*/ 768466764 w 182"/>
                    <a:gd name="T1" fmla="*/ 467756656 h 204"/>
                    <a:gd name="T2" fmla="*/ 748889275 w 182"/>
                    <a:gd name="T3" fmla="*/ 233879432 h 204"/>
                    <a:gd name="T4" fmla="*/ 381786472 w 182"/>
                    <a:gd name="T5" fmla="*/ 0 h 204"/>
                    <a:gd name="T6" fmla="*/ 4893819 w 182"/>
                    <a:gd name="T7" fmla="*/ 384925185 h 204"/>
                    <a:gd name="T8" fmla="*/ 0 w 182"/>
                    <a:gd name="T9" fmla="*/ 993984274 h 204"/>
                    <a:gd name="T10" fmla="*/ 553101113 w 182"/>
                    <a:gd name="T11" fmla="*/ 857555709 h 204"/>
                    <a:gd name="T12" fmla="*/ 719519723 w 182"/>
                    <a:gd name="T13" fmla="*/ 857555709 h 204"/>
                    <a:gd name="T14" fmla="*/ 719519723 w 182"/>
                    <a:gd name="T15" fmla="*/ 857555709 h 204"/>
                    <a:gd name="T16" fmla="*/ 763572945 w 182"/>
                    <a:gd name="T17" fmla="*/ 735744333 h 204"/>
                    <a:gd name="T18" fmla="*/ 714625904 w 182"/>
                    <a:gd name="T19" fmla="*/ 706507748 h 204"/>
                    <a:gd name="T20" fmla="*/ 763572945 w 182"/>
                    <a:gd name="T21" fmla="*/ 682145031 h 204"/>
                    <a:gd name="T22" fmla="*/ 758676913 w 182"/>
                    <a:gd name="T23" fmla="*/ 672401711 h 204"/>
                    <a:gd name="T24" fmla="*/ 832097474 w 182"/>
                    <a:gd name="T25" fmla="*/ 540844806 h 204"/>
                    <a:gd name="T26" fmla="*/ 303472093 w 182"/>
                    <a:gd name="T27" fmla="*/ 453139467 h 204"/>
                    <a:gd name="T28" fmla="*/ 303472093 w 182"/>
                    <a:gd name="T29" fmla="*/ 496993240 h 204"/>
                    <a:gd name="T30" fmla="*/ 264312690 w 182"/>
                    <a:gd name="T31" fmla="*/ 511610429 h 204"/>
                    <a:gd name="T32" fmla="*/ 234945351 w 182"/>
                    <a:gd name="T33" fmla="*/ 535970938 h 204"/>
                    <a:gd name="T34" fmla="*/ 195788161 w 182"/>
                    <a:gd name="T35" fmla="*/ 521353750 h 204"/>
                    <a:gd name="T36" fmla="*/ 156630972 w 182"/>
                    <a:gd name="T37" fmla="*/ 521353750 h 204"/>
                    <a:gd name="T38" fmla="*/ 137051271 w 182"/>
                    <a:gd name="T39" fmla="*/ 482373845 h 204"/>
                    <a:gd name="T40" fmla="*/ 107683931 w 182"/>
                    <a:gd name="T41" fmla="*/ 453139467 h 204"/>
                    <a:gd name="T42" fmla="*/ 127261420 w 182"/>
                    <a:gd name="T43" fmla="*/ 414159562 h 204"/>
                    <a:gd name="T44" fmla="*/ 127261420 w 182"/>
                    <a:gd name="T45" fmla="*/ 370307996 h 204"/>
                    <a:gd name="T46" fmla="*/ 166418610 w 182"/>
                    <a:gd name="T47" fmla="*/ 355690808 h 204"/>
                    <a:gd name="T48" fmla="*/ 195788161 w 182"/>
                    <a:gd name="T49" fmla="*/ 331328091 h 204"/>
                    <a:gd name="T50" fmla="*/ 234945351 w 182"/>
                    <a:gd name="T51" fmla="*/ 345945280 h 204"/>
                    <a:gd name="T52" fmla="*/ 278998572 w 182"/>
                    <a:gd name="T53" fmla="*/ 345945280 h 204"/>
                    <a:gd name="T54" fmla="*/ 293682242 w 182"/>
                    <a:gd name="T55" fmla="*/ 384925185 h 204"/>
                    <a:gd name="T56" fmla="*/ 323049581 w 182"/>
                    <a:gd name="T57" fmla="*/ 414159562 h 204"/>
                    <a:gd name="T58" fmla="*/ 665678864 w 182"/>
                    <a:gd name="T59" fmla="*/ 375179657 h 204"/>
                    <a:gd name="T60" fmla="*/ 616731823 w 182"/>
                    <a:gd name="T61" fmla="*/ 423905090 h 204"/>
                    <a:gd name="T62" fmla="*/ 592258303 w 182"/>
                    <a:gd name="T63" fmla="*/ 487247712 h 204"/>
                    <a:gd name="T64" fmla="*/ 523731562 w 182"/>
                    <a:gd name="T65" fmla="*/ 487247712 h 204"/>
                    <a:gd name="T66" fmla="*/ 460100852 w 182"/>
                    <a:gd name="T67" fmla="*/ 511610429 h 204"/>
                    <a:gd name="T68" fmla="*/ 406259992 w 182"/>
                    <a:gd name="T69" fmla="*/ 467756656 h 204"/>
                    <a:gd name="T70" fmla="*/ 342629282 w 182"/>
                    <a:gd name="T71" fmla="*/ 443393939 h 204"/>
                    <a:gd name="T72" fmla="*/ 342629282 w 182"/>
                    <a:gd name="T73" fmla="*/ 375179657 h 204"/>
                    <a:gd name="T74" fmla="*/ 313259731 w 182"/>
                    <a:gd name="T75" fmla="*/ 311839242 h 204"/>
                    <a:gd name="T76" fmla="*/ 362206771 w 182"/>
                    <a:gd name="T77" fmla="*/ 258239941 h 204"/>
                    <a:gd name="T78" fmla="*/ 386680291 w 182"/>
                    <a:gd name="T79" fmla="*/ 194899526 h 204"/>
                    <a:gd name="T80" fmla="*/ 460100852 w 182"/>
                    <a:gd name="T81" fmla="*/ 194899526 h 204"/>
                    <a:gd name="T82" fmla="*/ 523731562 w 182"/>
                    <a:gd name="T83" fmla="*/ 170536810 h 204"/>
                    <a:gd name="T84" fmla="*/ 572678602 w 182"/>
                    <a:gd name="T85" fmla="*/ 214388375 h 204"/>
                    <a:gd name="T86" fmla="*/ 636309312 w 182"/>
                    <a:gd name="T87" fmla="*/ 238751092 h 204"/>
                    <a:gd name="T88" fmla="*/ 636309312 w 182"/>
                    <a:gd name="T89" fmla="*/ 311839242 h 204"/>
                    <a:gd name="T90" fmla="*/ 665678864 w 182"/>
                    <a:gd name="T91" fmla="*/ 375179657 h 204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82"/>
                    <a:gd name="T139" fmla="*/ 0 h 204"/>
                    <a:gd name="T140" fmla="*/ 182 w 182"/>
                    <a:gd name="T141" fmla="*/ 204 h 204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82" h="204">
                      <a:moveTo>
                        <a:pt x="170" y="111"/>
                      </a:moveTo>
                      <a:cubicBezTo>
                        <a:pt x="166" y="107"/>
                        <a:pt x="160" y="102"/>
                        <a:pt x="157" y="96"/>
                      </a:cubicBezTo>
                      <a:cubicBezTo>
                        <a:pt x="153" y="87"/>
                        <a:pt x="158" y="79"/>
                        <a:pt x="157" y="70"/>
                      </a:cubicBezTo>
                      <a:cubicBezTo>
                        <a:pt x="157" y="63"/>
                        <a:pt x="155" y="54"/>
                        <a:pt x="153" y="48"/>
                      </a:cubicBezTo>
                      <a:cubicBezTo>
                        <a:pt x="149" y="37"/>
                        <a:pt x="142" y="28"/>
                        <a:pt x="133" y="21"/>
                      </a:cubicBezTo>
                      <a:cubicBezTo>
                        <a:pt x="119" y="8"/>
                        <a:pt x="100" y="0"/>
                        <a:pt x="78" y="0"/>
                      </a:cubicBezTo>
                      <a:cubicBezTo>
                        <a:pt x="35" y="0"/>
                        <a:pt x="0" y="32"/>
                        <a:pt x="0" y="71"/>
                      </a:cubicBezTo>
                      <a:cubicBezTo>
                        <a:pt x="0" y="74"/>
                        <a:pt x="0" y="77"/>
                        <a:pt x="1" y="79"/>
                      </a:cubicBezTo>
                      <a:cubicBezTo>
                        <a:pt x="1" y="96"/>
                        <a:pt x="6" y="117"/>
                        <a:pt x="22" y="139"/>
                      </a:cubicBezTo>
                      <a:cubicBezTo>
                        <a:pt x="22" y="139"/>
                        <a:pt x="43" y="182"/>
                        <a:pt x="0" y="204"/>
                      </a:cubicBezTo>
                      <a:cubicBezTo>
                        <a:pt x="95" y="204"/>
                        <a:pt x="95" y="204"/>
                        <a:pt x="95" y="204"/>
                      </a:cubicBezTo>
                      <a:cubicBezTo>
                        <a:pt x="95" y="204"/>
                        <a:pt x="102" y="176"/>
                        <a:pt x="113" y="176"/>
                      </a:cubicBezTo>
                      <a:cubicBezTo>
                        <a:pt x="123" y="176"/>
                        <a:pt x="133" y="177"/>
                        <a:pt x="142" y="176"/>
                      </a:cubicBezTo>
                      <a:cubicBezTo>
                        <a:pt x="144" y="177"/>
                        <a:pt x="146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54" y="173"/>
                        <a:pt x="149" y="157"/>
                        <a:pt x="149" y="157"/>
                      </a:cubicBezTo>
                      <a:cubicBezTo>
                        <a:pt x="153" y="155"/>
                        <a:pt x="156" y="153"/>
                        <a:pt x="156" y="151"/>
                      </a:cubicBezTo>
                      <a:cubicBezTo>
                        <a:pt x="156" y="150"/>
                        <a:pt x="156" y="150"/>
                        <a:pt x="156" y="150"/>
                      </a:cubicBezTo>
                      <a:cubicBezTo>
                        <a:pt x="156" y="148"/>
                        <a:pt x="152" y="146"/>
                        <a:pt x="146" y="145"/>
                      </a:cubicBezTo>
                      <a:cubicBezTo>
                        <a:pt x="149" y="145"/>
                        <a:pt x="149" y="145"/>
                        <a:pt x="149" y="145"/>
                      </a:cubicBezTo>
                      <a:cubicBezTo>
                        <a:pt x="153" y="145"/>
                        <a:pt x="156" y="143"/>
                        <a:pt x="156" y="140"/>
                      </a:cubicBezTo>
                      <a:cubicBezTo>
                        <a:pt x="156" y="140"/>
                        <a:pt x="156" y="140"/>
                        <a:pt x="156" y="140"/>
                      </a:cubicBezTo>
                      <a:cubicBezTo>
                        <a:pt x="156" y="139"/>
                        <a:pt x="156" y="138"/>
                        <a:pt x="155" y="138"/>
                      </a:cubicBezTo>
                      <a:cubicBezTo>
                        <a:pt x="156" y="135"/>
                        <a:pt x="159" y="121"/>
                        <a:pt x="160" y="121"/>
                      </a:cubicBezTo>
                      <a:cubicBezTo>
                        <a:pt x="182" y="119"/>
                        <a:pt x="170" y="111"/>
                        <a:pt x="170" y="111"/>
                      </a:cubicBezTo>
                      <a:close/>
                      <a:moveTo>
                        <a:pt x="66" y="93"/>
                      </a:move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95"/>
                        <a:pt x="61" y="97"/>
                        <a:pt x="60" y="99"/>
                      </a:cubicBezTo>
                      <a:cubicBezTo>
                        <a:pt x="62" y="102"/>
                        <a:pt x="62" y="102"/>
                        <a:pt x="62" y="102"/>
                      </a:cubicBezTo>
                      <a:cubicBezTo>
                        <a:pt x="57" y="107"/>
                        <a:pt x="57" y="107"/>
                        <a:pt x="57" y="107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2" y="106"/>
                        <a:pt x="50" y="107"/>
                        <a:pt x="48" y="107"/>
                      </a:cubicBezTo>
                      <a:cubicBezTo>
                        <a:pt x="48" y="110"/>
                        <a:pt x="48" y="110"/>
                        <a:pt x="48" y="110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38" y="107"/>
                        <a:pt x="36" y="106"/>
                        <a:pt x="34" y="105"/>
                      </a:cubicBezTo>
                      <a:cubicBezTo>
                        <a:pt x="32" y="107"/>
                        <a:pt x="32" y="107"/>
                        <a:pt x="32" y="107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27" y="97"/>
                        <a:pt x="26" y="95"/>
                        <a:pt x="26" y="93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26" y="83"/>
                        <a:pt x="27" y="81"/>
                        <a:pt x="28" y="79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4" y="73"/>
                        <a:pt x="34" y="73"/>
                        <a:pt x="34" y="73"/>
                      </a:cubicBezTo>
                      <a:cubicBezTo>
                        <a:pt x="36" y="72"/>
                        <a:pt x="38" y="71"/>
                        <a:pt x="40" y="71"/>
                      </a:cubicBezTo>
                      <a:cubicBezTo>
                        <a:pt x="40" y="68"/>
                        <a:pt x="40" y="68"/>
                        <a:pt x="40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50" y="71"/>
                        <a:pt x="52" y="72"/>
                        <a:pt x="54" y="73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63" y="76"/>
                        <a:pt x="63" y="76"/>
                        <a:pt x="63" y="76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61" y="81"/>
                        <a:pt x="62" y="83"/>
                        <a:pt x="63" y="85"/>
                      </a:cubicBezTo>
                      <a:cubicBezTo>
                        <a:pt x="66" y="85"/>
                        <a:pt x="66" y="85"/>
                        <a:pt x="66" y="85"/>
                      </a:cubicBezTo>
                      <a:lnTo>
                        <a:pt x="66" y="93"/>
                      </a:lnTo>
                      <a:close/>
                      <a:moveTo>
                        <a:pt x="136" y="77"/>
                      </a:move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29" y="80"/>
                        <a:pt x="128" y="84"/>
                        <a:pt x="126" y="87"/>
                      </a:cubicBezTo>
                      <a:cubicBezTo>
                        <a:pt x="130" y="91"/>
                        <a:pt x="130" y="91"/>
                        <a:pt x="130" y="91"/>
                      </a:cubicBezTo>
                      <a:cubicBezTo>
                        <a:pt x="121" y="100"/>
                        <a:pt x="121" y="100"/>
                        <a:pt x="121" y="100"/>
                      </a:cubicBezTo>
                      <a:cubicBezTo>
                        <a:pt x="117" y="96"/>
                        <a:pt x="117" y="96"/>
                        <a:pt x="117" y="96"/>
                      </a:cubicBezTo>
                      <a:cubicBezTo>
                        <a:pt x="114" y="98"/>
                        <a:pt x="110" y="99"/>
                        <a:pt x="107" y="100"/>
                      </a:cubicBezTo>
                      <a:cubicBezTo>
                        <a:pt x="107" y="105"/>
                        <a:pt x="107" y="105"/>
                        <a:pt x="107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cubicBezTo>
                        <a:pt x="90" y="100"/>
                        <a:pt x="86" y="98"/>
                        <a:pt x="83" y="96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7"/>
                        <a:pt x="74" y="87"/>
                        <a:pt x="74" y="87"/>
                      </a:cubicBezTo>
                      <a:cubicBezTo>
                        <a:pt x="72" y="84"/>
                        <a:pt x="71" y="81"/>
                        <a:pt x="70" y="77"/>
                      </a:cubicBezTo>
                      <a:cubicBezTo>
                        <a:pt x="64" y="77"/>
                        <a:pt x="64" y="77"/>
                        <a:pt x="64" y="77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0" y="60"/>
                        <a:pt x="72" y="56"/>
                        <a:pt x="74" y="53"/>
                      </a:cubicBez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83" y="44"/>
                        <a:pt x="83" y="44"/>
                        <a:pt x="83" y="44"/>
                      </a:cubicBezTo>
                      <a:cubicBezTo>
                        <a:pt x="86" y="42"/>
                        <a:pt x="90" y="41"/>
                        <a:pt x="94" y="40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7" y="40"/>
                        <a:pt x="107" y="40"/>
                        <a:pt x="107" y="40"/>
                      </a:cubicBezTo>
                      <a:cubicBezTo>
                        <a:pt x="110" y="41"/>
                        <a:pt x="114" y="42"/>
                        <a:pt x="117" y="44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128" y="57"/>
                        <a:pt x="130" y="60"/>
                        <a:pt x="130" y="64"/>
                      </a:cubicBezTo>
                      <a:cubicBezTo>
                        <a:pt x="136" y="64"/>
                        <a:pt x="136" y="64"/>
                        <a:pt x="136" y="64"/>
                      </a:cubicBezTo>
                      <a:lnTo>
                        <a:pt x="136" y="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001150" y="2269279"/>
              <a:ext cx="991791" cy="990600"/>
              <a:chOff x="7001150" y="2269279"/>
              <a:chExt cx="991791" cy="990600"/>
            </a:xfrm>
          </p:grpSpPr>
          <p:sp>
            <p:nvSpPr>
              <p:cNvPr id="39" name="矩形 5"/>
              <p:cNvSpPr>
                <a:spLocks noChangeArrowheads="1"/>
              </p:cNvSpPr>
              <p:nvPr/>
            </p:nvSpPr>
            <p:spPr bwMode="auto">
              <a:xfrm rot="2700000">
                <a:off x="7001746" y="2268683"/>
                <a:ext cx="990600" cy="991791"/>
              </a:xfrm>
              <a:prstGeom prst="rect">
                <a:avLst/>
              </a:prstGeom>
              <a:solidFill>
                <a:srgbClr val="FF6969"/>
              </a:solidFill>
              <a:ln>
                <a:noFill/>
              </a:ln>
            </p:spPr>
            <p:txBody>
              <a:bodyPr lIns="91440" tIns="45720" rIns="91440" bIns="45720"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grpSp>
            <p:nvGrpSpPr>
              <p:cNvPr id="69" name="组合 31"/>
              <p:cNvGrpSpPr/>
              <p:nvPr/>
            </p:nvGrpSpPr>
            <p:grpSpPr bwMode="auto">
              <a:xfrm>
                <a:off x="7327406" y="2554761"/>
                <a:ext cx="339329" cy="383381"/>
                <a:chOff x="0" y="0"/>
                <a:chExt cx="406393" cy="459645"/>
              </a:xfrm>
            </p:grpSpPr>
            <p:sp>
              <p:nvSpPr>
                <p:cNvPr id="70" name="Freeform 148"/>
                <p:cNvSpPr>
                  <a:spLocks noEditPoints="1" noChangeArrowheads="1"/>
                </p:cNvSpPr>
                <p:nvPr/>
              </p:nvSpPr>
              <p:spPr bwMode="auto">
                <a:xfrm>
                  <a:off x="55120" y="0"/>
                  <a:ext cx="351273" cy="456842"/>
                </a:xfrm>
                <a:custGeom>
                  <a:avLst/>
                  <a:gdLst>
                    <a:gd name="T0" fmla="*/ 766292108 w 159"/>
                    <a:gd name="T1" fmla="*/ 901080016 h 207"/>
                    <a:gd name="T2" fmla="*/ 434396564 w 159"/>
                    <a:gd name="T3" fmla="*/ 384784554 h 207"/>
                    <a:gd name="T4" fmla="*/ 449037357 w 159"/>
                    <a:gd name="T5" fmla="*/ 116896378 h 207"/>
                    <a:gd name="T6" fmla="*/ 204995411 w 159"/>
                    <a:gd name="T7" fmla="*/ 19483097 h 207"/>
                    <a:gd name="T8" fmla="*/ 341658282 w 159"/>
                    <a:gd name="T9" fmla="*/ 233792756 h 207"/>
                    <a:gd name="T10" fmla="*/ 180591879 w 159"/>
                    <a:gd name="T11" fmla="*/ 336079017 h 207"/>
                    <a:gd name="T12" fmla="*/ 48809273 w 159"/>
                    <a:gd name="T13" fmla="*/ 131508701 h 207"/>
                    <a:gd name="T14" fmla="*/ 48809273 w 159"/>
                    <a:gd name="T15" fmla="*/ 375043005 h 207"/>
                    <a:gd name="T16" fmla="*/ 302611748 w 159"/>
                    <a:gd name="T17" fmla="*/ 467587718 h 207"/>
                    <a:gd name="T18" fmla="*/ 634509501 w 159"/>
                    <a:gd name="T19" fmla="*/ 983880973 h 207"/>
                    <a:gd name="T20" fmla="*/ 697961777 w 159"/>
                    <a:gd name="T21" fmla="*/ 998493297 h 207"/>
                    <a:gd name="T22" fmla="*/ 751651314 w 159"/>
                    <a:gd name="T23" fmla="*/ 959527102 h 207"/>
                    <a:gd name="T24" fmla="*/ 766292108 w 159"/>
                    <a:gd name="T25" fmla="*/ 901080016 h 207"/>
                    <a:gd name="T26" fmla="*/ 702842041 w 159"/>
                    <a:gd name="T27" fmla="*/ 940044004 h 207"/>
                    <a:gd name="T28" fmla="*/ 654032769 w 159"/>
                    <a:gd name="T29" fmla="*/ 930304662 h 207"/>
                    <a:gd name="T30" fmla="*/ 668675771 w 159"/>
                    <a:gd name="T31" fmla="*/ 886467693 h 207"/>
                    <a:gd name="T32" fmla="*/ 712604780 w 159"/>
                    <a:gd name="T33" fmla="*/ 896209242 h 207"/>
                    <a:gd name="T34" fmla="*/ 702842041 w 159"/>
                    <a:gd name="T35" fmla="*/ 940044004 h 20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"/>
                    <a:gd name="T55" fmla="*/ 0 h 207"/>
                    <a:gd name="T56" fmla="*/ 159 w 159"/>
                    <a:gd name="T57" fmla="*/ 207 h 20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" h="207">
                      <a:moveTo>
                        <a:pt x="157" y="185"/>
                      </a:move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101" y="63"/>
                        <a:pt x="103" y="42"/>
                        <a:pt x="92" y="24"/>
                      </a:cubicBezTo>
                      <a:cubicBezTo>
                        <a:pt x="81" y="8"/>
                        <a:pt x="61" y="0"/>
                        <a:pt x="42" y="4"/>
                      </a:cubicBezTo>
                      <a:cubicBezTo>
                        <a:pt x="70" y="48"/>
                        <a:pt x="70" y="48"/>
                        <a:pt x="70" y="48"/>
                      </a:cubicBezTo>
                      <a:cubicBezTo>
                        <a:pt x="37" y="69"/>
                        <a:pt x="37" y="69"/>
                        <a:pt x="37" y="69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" y="42"/>
                        <a:pt x="0" y="61"/>
                        <a:pt x="10" y="77"/>
                      </a:cubicBezTo>
                      <a:cubicBezTo>
                        <a:pt x="21" y="95"/>
                        <a:pt x="43" y="102"/>
                        <a:pt x="62" y="96"/>
                      </a:cubicBezTo>
                      <a:cubicBezTo>
                        <a:pt x="130" y="202"/>
                        <a:pt x="130" y="202"/>
                        <a:pt x="130" y="202"/>
                      </a:cubicBezTo>
                      <a:cubicBezTo>
                        <a:pt x="133" y="206"/>
                        <a:pt x="138" y="207"/>
                        <a:pt x="143" y="205"/>
                      </a:cubicBezTo>
                      <a:cubicBezTo>
                        <a:pt x="154" y="197"/>
                        <a:pt x="154" y="197"/>
                        <a:pt x="154" y="197"/>
                      </a:cubicBezTo>
                      <a:cubicBezTo>
                        <a:pt x="158" y="195"/>
                        <a:pt x="159" y="189"/>
                        <a:pt x="157" y="185"/>
                      </a:cubicBezTo>
                      <a:close/>
                      <a:moveTo>
                        <a:pt x="144" y="193"/>
                      </a:moveTo>
                      <a:cubicBezTo>
                        <a:pt x="141" y="195"/>
                        <a:pt x="136" y="195"/>
                        <a:pt x="134" y="191"/>
                      </a:cubicBezTo>
                      <a:cubicBezTo>
                        <a:pt x="132" y="188"/>
                        <a:pt x="133" y="184"/>
                        <a:pt x="137" y="182"/>
                      </a:cubicBezTo>
                      <a:cubicBezTo>
                        <a:pt x="140" y="180"/>
                        <a:pt x="144" y="181"/>
                        <a:pt x="146" y="184"/>
                      </a:cubicBezTo>
                      <a:cubicBezTo>
                        <a:pt x="148" y="187"/>
                        <a:pt x="147" y="191"/>
                        <a:pt x="144" y="19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1" name="Freeform 149"/>
                <p:cNvSpPr>
                  <a:spLocks noEditPoints="1" noChangeArrowheads="1"/>
                </p:cNvSpPr>
                <p:nvPr/>
              </p:nvSpPr>
              <p:spPr bwMode="auto">
                <a:xfrm>
                  <a:off x="0" y="231691"/>
                  <a:ext cx="231691" cy="227954"/>
                </a:xfrm>
                <a:custGeom>
                  <a:avLst/>
                  <a:gdLst>
                    <a:gd name="T0" fmla="*/ 443079249 w 105"/>
                    <a:gd name="T1" fmla="*/ 127348826 h 103"/>
                    <a:gd name="T2" fmla="*/ 472292174 w 105"/>
                    <a:gd name="T3" fmla="*/ 97960465 h 103"/>
                    <a:gd name="T4" fmla="*/ 408996399 w 105"/>
                    <a:gd name="T5" fmla="*/ 34286052 h 103"/>
                    <a:gd name="T6" fmla="*/ 379781267 w 105"/>
                    <a:gd name="T7" fmla="*/ 63674413 h 103"/>
                    <a:gd name="T8" fmla="*/ 301877927 w 105"/>
                    <a:gd name="T9" fmla="*/ 34286052 h 103"/>
                    <a:gd name="T10" fmla="*/ 301877927 w 105"/>
                    <a:gd name="T11" fmla="*/ 0 h 103"/>
                    <a:gd name="T12" fmla="*/ 209367021 w 105"/>
                    <a:gd name="T13" fmla="*/ 0 h 103"/>
                    <a:gd name="T14" fmla="*/ 209367021 w 105"/>
                    <a:gd name="T15" fmla="*/ 34286052 h 103"/>
                    <a:gd name="T16" fmla="*/ 136331398 w 105"/>
                    <a:gd name="T17" fmla="*/ 63674413 h 103"/>
                    <a:gd name="T18" fmla="*/ 107118472 w 105"/>
                    <a:gd name="T19" fmla="*/ 34286052 h 103"/>
                    <a:gd name="T20" fmla="*/ 38952774 w 105"/>
                    <a:gd name="T21" fmla="*/ 97960465 h 103"/>
                    <a:gd name="T22" fmla="*/ 73035623 w 105"/>
                    <a:gd name="T23" fmla="*/ 132246517 h 103"/>
                    <a:gd name="T24" fmla="*/ 38952774 w 105"/>
                    <a:gd name="T25" fmla="*/ 205716313 h 103"/>
                    <a:gd name="T26" fmla="*/ 0 w 105"/>
                    <a:gd name="T27" fmla="*/ 205716313 h 103"/>
                    <a:gd name="T28" fmla="*/ 0 w 105"/>
                    <a:gd name="T29" fmla="*/ 298779086 h 103"/>
                    <a:gd name="T30" fmla="*/ 43820491 w 105"/>
                    <a:gd name="T31" fmla="*/ 298779086 h 103"/>
                    <a:gd name="T32" fmla="*/ 73035623 w 105"/>
                    <a:gd name="T33" fmla="*/ 372248882 h 103"/>
                    <a:gd name="T34" fmla="*/ 43820491 w 105"/>
                    <a:gd name="T35" fmla="*/ 401637243 h 103"/>
                    <a:gd name="T36" fmla="*/ 107118472 w 105"/>
                    <a:gd name="T37" fmla="*/ 465311656 h 103"/>
                    <a:gd name="T38" fmla="*/ 136331398 w 105"/>
                    <a:gd name="T39" fmla="*/ 435923295 h 103"/>
                    <a:gd name="T40" fmla="*/ 209367021 w 105"/>
                    <a:gd name="T41" fmla="*/ 465311656 h 103"/>
                    <a:gd name="T42" fmla="*/ 209367021 w 105"/>
                    <a:gd name="T43" fmla="*/ 504495399 h 103"/>
                    <a:gd name="T44" fmla="*/ 301877927 w 105"/>
                    <a:gd name="T45" fmla="*/ 504495399 h 103"/>
                    <a:gd name="T46" fmla="*/ 301877927 w 105"/>
                    <a:gd name="T47" fmla="*/ 465311656 h 103"/>
                    <a:gd name="T48" fmla="*/ 374913550 w 105"/>
                    <a:gd name="T49" fmla="*/ 435923295 h 103"/>
                    <a:gd name="T50" fmla="*/ 404126475 w 105"/>
                    <a:gd name="T51" fmla="*/ 465311656 h 103"/>
                    <a:gd name="T52" fmla="*/ 467424456 w 105"/>
                    <a:gd name="T53" fmla="*/ 401637243 h 103"/>
                    <a:gd name="T54" fmla="*/ 443079249 w 105"/>
                    <a:gd name="T55" fmla="*/ 372248882 h 103"/>
                    <a:gd name="T56" fmla="*/ 472292174 w 105"/>
                    <a:gd name="T57" fmla="*/ 298779086 h 103"/>
                    <a:gd name="T58" fmla="*/ 511244947 w 105"/>
                    <a:gd name="T59" fmla="*/ 298779086 h 103"/>
                    <a:gd name="T60" fmla="*/ 511244947 w 105"/>
                    <a:gd name="T61" fmla="*/ 205716313 h 103"/>
                    <a:gd name="T62" fmla="*/ 472292174 w 105"/>
                    <a:gd name="T63" fmla="*/ 205716313 h 103"/>
                    <a:gd name="T64" fmla="*/ 443079249 w 105"/>
                    <a:gd name="T65" fmla="*/ 127348826 h 103"/>
                    <a:gd name="T66" fmla="*/ 258057436 w 105"/>
                    <a:gd name="T67" fmla="*/ 406534934 h 103"/>
                    <a:gd name="T68" fmla="*/ 102248548 w 105"/>
                    <a:gd name="T69" fmla="*/ 249797747 h 103"/>
                    <a:gd name="T70" fmla="*/ 258057436 w 105"/>
                    <a:gd name="T71" fmla="*/ 93062774 h 103"/>
                    <a:gd name="T72" fmla="*/ 413864117 w 105"/>
                    <a:gd name="T73" fmla="*/ 249797747 h 103"/>
                    <a:gd name="T74" fmla="*/ 258057436 w 105"/>
                    <a:gd name="T75" fmla="*/ 406534934 h 1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05"/>
                    <a:gd name="T115" fmla="*/ 0 h 103"/>
                    <a:gd name="T116" fmla="*/ 105 w 105"/>
                    <a:gd name="T117" fmla="*/ 103 h 1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05" h="103">
                      <a:moveTo>
                        <a:pt x="91" y="26"/>
                      </a:moveTo>
                      <a:cubicBezTo>
                        <a:pt x="97" y="20"/>
                        <a:pt x="97" y="20"/>
                        <a:pt x="97" y="20"/>
                      </a:cubicBezTo>
                      <a:cubicBezTo>
                        <a:pt x="84" y="7"/>
                        <a:pt x="84" y="7"/>
                        <a:pt x="84" y="7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3" y="10"/>
                        <a:pt x="67" y="8"/>
                        <a:pt x="62" y="7"/>
                      </a:cubicBezTo>
                      <a:cubicBezTo>
                        <a:pt x="62" y="0"/>
                        <a:pt x="62" y="0"/>
                        <a:pt x="62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38" y="8"/>
                        <a:pt x="33" y="10"/>
                        <a:pt x="28" y="13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2" y="31"/>
                        <a:pt x="10" y="36"/>
                        <a:pt x="8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9" y="61"/>
                        <a:pt x="9" y="61"/>
                        <a:pt x="9" y="61"/>
                      </a:cubicBezTo>
                      <a:cubicBezTo>
                        <a:pt x="10" y="66"/>
                        <a:pt x="12" y="71"/>
                        <a:pt x="15" y="76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33" y="92"/>
                        <a:pt x="38" y="94"/>
                        <a:pt x="43" y="95"/>
                      </a:cubicBezTo>
                      <a:cubicBezTo>
                        <a:pt x="43" y="103"/>
                        <a:pt x="43" y="103"/>
                        <a:pt x="43" y="103"/>
                      </a:cubicBezTo>
                      <a:cubicBezTo>
                        <a:pt x="62" y="103"/>
                        <a:pt x="62" y="103"/>
                        <a:pt x="62" y="103"/>
                      </a:cubicBezTo>
                      <a:cubicBezTo>
                        <a:pt x="62" y="95"/>
                        <a:pt x="62" y="95"/>
                        <a:pt x="62" y="95"/>
                      </a:cubicBezTo>
                      <a:cubicBezTo>
                        <a:pt x="67" y="94"/>
                        <a:pt x="73" y="92"/>
                        <a:pt x="77" y="89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cubicBezTo>
                        <a:pt x="91" y="76"/>
                        <a:pt x="91" y="76"/>
                        <a:pt x="91" y="76"/>
                      </a:cubicBezTo>
                      <a:cubicBezTo>
                        <a:pt x="94" y="71"/>
                        <a:pt x="96" y="66"/>
                        <a:pt x="97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97" y="42"/>
                        <a:pt x="97" y="42"/>
                        <a:pt x="97" y="42"/>
                      </a:cubicBezTo>
                      <a:cubicBezTo>
                        <a:pt x="96" y="36"/>
                        <a:pt x="94" y="31"/>
                        <a:pt x="91" y="26"/>
                      </a:cubicBezTo>
                      <a:close/>
                      <a:moveTo>
                        <a:pt x="53" y="83"/>
                      </a:moveTo>
                      <a:cubicBezTo>
                        <a:pt x="35" y="83"/>
                        <a:pt x="21" y="69"/>
                        <a:pt x="21" y="51"/>
                      </a:cubicBezTo>
                      <a:cubicBezTo>
                        <a:pt x="21" y="33"/>
                        <a:pt x="35" y="19"/>
                        <a:pt x="53" y="19"/>
                      </a:cubicBezTo>
                      <a:cubicBezTo>
                        <a:pt x="71" y="19"/>
                        <a:pt x="85" y="33"/>
                        <a:pt x="85" y="51"/>
                      </a:cubicBezTo>
                      <a:cubicBezTo>
                        <a:pt x="85" y="69"/>
                        <a:pt x="71" y="83"/>
                        <a:pt x="53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 sz="2400"/>
                </a:p>
              </p:txBody>
            </p:sp>
            <p:sp>
              <p:nvSpPr>
                <p:cNvPr id="72" name="Oval 150"/>
                <p:cNvSpPr>
                  <a:spLocks noChangeArrowheads="1"/>
                </p:cNvSpPr>
                <p:nvPr/>
              </p:nvSpPr>
              <p:spPr bwMode="auto">
                <a:xfrm>
                  <a:off x="97160" y="326983"/>
                  <a:ext cx="37370" cy="3737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/>
                <a:lstStyle/>
                <a:p>
                  <a:endParaRPr lang="zh-CN" altLang="zh-CN" sz="2400">
                    <a:solidFill>
                      <a:srgbClr val="000000"/>
                    </a:solidFill>
                    <a:latin typeface="Calibri" panose="020F0502020204030204" pitchFamily="34" charset="0"/>
                    <a:sym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73" name="矩形 35"/>
          <p:cNvSpPr>
            <a:spLocks noChangeArrowheads="1"/>
          </p:cNvSpPr>
          <p:nvPr/>
        </p:nvSpPr>
        <p:spPr bwMode="auto">
          <a:xfrm>
            <a:off x="1688068" y="3264315"/>
            <a:ext cx="304795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</a:t>
            </a:r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6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74" name="文本框 36"/>
          <p:cNvSpPr>
            <a:spLocks noChangeArrowheads="1"/>
          </p:cNvSpPr>
          <p:nvPr/>
        </p:nvSpPr>
        <p:spPr bwMode="auto">
          <a:xfrm>
            <a:off x="597610" y="4435119"/>
            <a:ext cx="54040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pPr algn="ctr"/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1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104901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5"/>
          <p:cNvSpPr>
            <a:spLocks noChangeArrowheads="1"/>
          </p:cNvSpPr>
          <p:nvPr/>
        </p:nvSpPr>
        <p:spPr bwMode="auto">
          <a:xfrm>
            <a:off x="1104901" y="2570163"/>
            <a:ext cx="2238375" cy="1924051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4" name="组合 6"/>
          <p:cNvGrpSpPr/>
          <p:nvPr/>
        </p:nvGrpSpPr>
        <p:grpSpPr bwMode="auto">
          <a:xfrm>
            <a:off x="1104901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15" name="矩形 7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等腰三角形 8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7" name="矩形 9"/>
          <p:cNvSpPr>
            <a:spLocks noChangeArrowheads="1"/>
          </p:cNvSpPr>
          <p:nvPr/>
        </p:nvSpPr>
        <p:spPr bwMode="auto">
          <a:xfrm>
            <a:off x="3686177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10"/>
          <p:cNvSpPr>
            <a:spLocks noChangeArrowheads="1"/>
          </p:cNvSpPr>
          <p:nvPr/>
        </p:nvSpPr>
        <p:spPr bwMode="auto">
          <a:xfrm>
            <a:off x="3686177" y="2570163"/>
            <a:ext cx="2238375" cy="1924051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" name="组合 11"/>
          <p:cNvGrpSpPr/>
          <p:nvPr/>
        </p:nvGrpSpPr>
        <p:grpSpPr bwMode="auto">
          <a:xfrm>
            <a:off x="3686177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0" name="矩形 12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等腰三角形 1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6265865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" name="矩形 18"/>
          <p:cNvSpPr>
            <a:spLocks noChangeArrowheads="1"/>
          </p:cNvSpPr>
          <p:nvPr/>
        </p:nvSpPr>
        <p:spPr bwMode="auto">
          <a:xfrm>
            <a:off x="6265865" y="2570163"/>
            <a:ext cx="2238375" cy="1924051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" name="组合 19"/>
          <p:cNvGrpSpPr/>
          <p:nvPr/>
        </p:nvGrpSpPr>
        <p:grpSpPr bwMode="auto">
          <a:xfrm>
            <a:off x="6265865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25" name="矩形 20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等腰三角形 21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7" name="矩形 22"/>
          <p:cNvSpPr>
            <a:spLocks noChangeArrowheads="1"/>
          </p:cNvSpPr>
          <p:nvPr/>
        </p:nvSpPr>
        <p:spPr bwMode="auto">
          <a:xfrm>
            <a:off x="8847139" y="1990726"/>
            <a:ext cx="2238375" cy="579439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8847139" y="2570163"/>
            <a:ext cx="2238375" cy="1924051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9" name="组合 24"/>
          <p:cNvGrpSpPr/>
          <p:nvPr/>
        </p:nvGrpSpPr>
        <p:grpSpPr bwMode="auto">
          <a:xfrm>
            <a:off x="8847139" y="4494214"/>
            <a:ext cx="2238375" cy="388937"/>
            <a:chOff x="0" y="0"/>
            <a:chExt cx="2754339" cy="480061"/>
          </a:xfrm>
          <a:solidFill>
            <a:srgbClr val="FF6969"/>
          </a:solidFill>
        </p:grpSpPr>
        <p:sp>
          <p:nvSpPr>
            <p:cNvPr id="30" name="矩形 25"/>
            <p:cNvSpPr>
              <a:spLocks noChangeArrowheads="1"/>
            </p:cNvSpPr>
            <p:nvPr/>
          </p:nvSpPr>
          <p:spPr bwMode="auto">
            <a:xfrm>
              <a:off x="0" y="0"/>
              <a:ext cx="2754339" cy="2286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等腰三角形 26"/>
            <p:cNvSpPr>
              <a:spLocks noChangeArrowheads="1"/>
            </p:cNvSpPr>
            <p:nvPr/>
          </p:nvSpPr>
          <p:spPr bwMode="auto">
            <a:xfrm flipV="1">
              <a:off x="969405" y="134917"/>
              <a:ext cx="815528" cy="345144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2" name="文本框 27"/>
          <p:cNvSpPr>
            <a:spLocks noChangeArrowheads="1"/>
          </p:cNvSpPr>
          <p:nvPr/>
        </p:nvSpPr>
        <p:spPr bwMode="auto">
          <a:xfrm>
            <a:off x="1233765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5" name="文本框 31"/>
          <p:cNvSpPr>
            <a:spLocks noChangeArrowheads="1"/>
          </p:cNvSpPr>
          <p:nvPr/>
        </p:nvSpPr>
        <p:spPr bwMode="auto">
          <a:xfrm>
            <a:off x="1104901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3" name="文本框 31"/>
          <p:cNvSpPr>
            <a:spLocks noChangeArrowheads="1"/>
          </p:cNvSpPr>
          <p:nvPr/>
        </p:nvSpPr>
        <p:spPr bwMode="auto">
          <a:xfrm>
            <a:off x="3686177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4" name="文本框 31"/>
          <p:cNvSpPr>
            <a:spLocks noChangeArrowheads="1"/>
          </p:cNvSpPr>
          <p:nvPr/>
        </p:nvSpPr>
        <p:spPr bwMode="auto">
          <a:xfrm>
            <a:off x="6265865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35" name="文本框 31"/>
          <p:cNvSpPr>
            <a:spLocks noChangeArrowheads="1"/>
          </p:cNvSpPr>
          <p:nvPr/>
        </p:nvSpPr>
        <p:spPr bwMode="auto">
          <a:xfrm>
            <a:off x="8847139" y="5192840"/>
            <a:ext cx="20987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en-US" altLang="zh-CN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27"/>
          <p:cNvSpPr>
            <a:spLocks noChangeArrowheads="1"/>
          </p:cNvSpPr>
          <p:nvPr/>
        </p:nvSpPr>
        <p:spPr bwMode="auto">
          <a:xfrm>
            <a:off x="3884853" y="20791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8" name="文本框 27"/>
          <p:cNvSpPr>
            <a:spLocks noChangeArrowheads="1"/>
          </p:cNvSpPr>
          <p:nvPr/>
        </p:nvSpPr>
        <p:spPr bwMode="auto">
          <a:xfrm>
            <a:off x="6464541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49" name="文本框 27"/>
          <p:cNvSpPr>
            <a:spLocks noChangeArrowheads="1"/>
          </p:cNvSpPr>
          <p:nvPr/>
        </p:nvSpPr>
        <p:spPr bwMode="auto">
          <a:xfrm>
            <a:off x="9045816" y="2095635"/>
            <a:ext cx="1836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Title 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7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22" grpId="0" animBg="1"/>
      <p:bldP spid="23" grpId="0" animBg="1"/>
      <p:bldP spid="27" grpId="0" animBg="1"/>
      <p:bldP spid="28" grpId="0" animBg="1"/>
      <p:bldP spid="32" grpId="0"/>
      <p:bldP spid="45" grpId="0"/>
      <p:bldP spid="33" grpId="0"/>
      <p:bldP spid="34" grpId="0"/>
      <p:bldP spid="35" grpId="0"/>
      <p:bldP spid="47" grpId="0"/>
      <p:bldP spid="48" grpId="0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4"/>
          <p:cNvSpPr>
            <a:spLocks noChangeArrowheads="1"/>
          </p:cNvSpPr>
          <p:nvPr/>
        </p:nvSpPr>
        <p:spPr bwMode="auto">
          <a:xfrm>
            <a:off x="7081838" y="881065"/>
            <a:ext cx="4792663" cy="34575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7081838" y="4338639"/>
            <a:ext cx="4792663" cy="2111375"/>
          </a:xfrm>
          <a:prstGeom prst="rect">
            <a:avLst/>
          </a:prstGeom>
          <a:solidFill>
            <a:srgbClr val="FF6969">
              <a:alpha val="89000"/>
            </a:srgbClr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251713" y="5022851"/>
            <a:ext cx="742951" cy="742951"/>
            <a:chOff x="5438784" y="3767138"/>
            <a:chExt cx="557213" cy="557213"/>
          </a:xfrm>
        </p:grpSpPr>
        <p:sp>
          <p:nvSpPr>
            <p:cNvPr id="35" name="椭圆 6"/>
            <p:cNvSpPr>
              <a:spLocks noChangeAspect="1" noChangeArrowheads="1"/>
            </p:cNvSpPr>
            <p:nvPr/>
          </p:nvSpPr>
          <p:spPr bwMode="auto">
            <a:xfrm>
              <a:off x="5438784" y="3767138"/>
              <a:ext cx="557213" cy="557213"/>
            </a:xfrm>
            <a:prstGeom prst="ellipse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6" name="组合 7"/>
            <p:cNvGrpSpPr/>
            <p:nvPr/>
          </p:nvGrpSpPr>
          <p:grpSpPr bwMode="auto">
            <a:xfrm>
              <a:off x="5588212" y="3955692"/>
              <a:ext cx="272654" cy="260747"/>
              <a:chOff x="0" y="0"/>
              <a:chExt cx="2438400" cy="2332038"/>
            </a:xfrm>
          </p:grpSpPr>
          <p:sp>
            <p:nvSpPr>
              <p:cNvPr id="37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8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rgbClr val="F3F4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9" name="文本框 10"/>
          <p:cNvSpPr>
            <a:spLocks noChangeArrowheads="1"/>
          </p:cNvSpPr>
          <p:nvPr/>
        </p:nvSpPr>
        <p:spPr bwMode="auto">
          <a:xfrm>
            <a:off x="8355223" y="4865682"/>
            <a:ext cx="33291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</a:t>
            </a: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 you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the  center of the  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0" name="文本框 11"/>
          <p:cNvSpPr>
            <a:spLocks noChangeArrowheads="1"/>
          </p:cNvSpPr>
          <p:nvPr/>
        </p:nvSpPr>
        <p:spPr bwMode="auto">
          <a:xfrm>
            <a:off x="1190400" y="3179031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矩形 12"/>
          <p:cNvSpPr>
            <a:spLocks noChangeArrowheads="1"/>
          </p:cNvSpPr>
          <p:nvPr/>
        </p:nvSpPr>
        <p:spPr bwMode="auto">
          <a:xfrm>
            <a:off x="998034" y="2061916"/>
            <a:ext cx="5786437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Your Title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endParaRPr lang="zh-CN" altLang="en-US" sz="26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11"/>
          <p:cNvSpPr>
            <a:spLocks noChangeArrowheads="1"/>
          </p:cNvSpPr>
          <p:nvPr/>
        </p:nvSpPr>
        <p:spPr bwMode="auto">
          <a:xfrm>
            <a:off x="1190400" y="4418118"/>
            <a:ext cx="4888389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Click hereto add   you to the center of the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  Click here to add  you to the center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of the  narrative thought</a:t>
            </a:r>
            <a:endParaRPr lang="zh-CN" altLang="en-US" sz="213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/>
            <a:endParaRPr lang="zh-CN" altLang="en-US" sz="213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9" grpId="0"/>
      <p:bldP spid="40" grpId="0"/>
      <p:bldP spid="41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893972"/>
            <a:chOff x="0" y="0"/>
            <a:chExt cx="5081587" cy="5170479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97228" y="3177722"/>
              <a:ext cx="1447753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36"/>
          <p:cNvSpPr>
            <a:spLocks noChangeArrowheads="1"/>
          </p:cNvSpPr>
          <p:nvPr/>
        </p:nvSpPr>
        <p:spPr bwMode="auto">
          <a:xfrm>
            <a:off x="1316364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47" name="文本框 39"/>
          <p:cNvSpPr>
            <a:spLocks noChangeArrowheads="1"/>
          </p:cNvSpPr>
          <p:nvPr/>
        </p:nvSpPr>
        <p:spPr bwMode="auto">
          <a:xfrm>
            <a:off x="3842410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0" name="文本框 42"/>
          <p:cNvSpPr>
            <a:spLocks noChangeArrowheads="1"/>
          </p:cNvSpPr>
          <p:nvPr/>
        </p:nvSpPr>
        <p:spPr bwMode="auto">
          <a:xfrm>
            <a:off x="6368457" y="5107570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sp>
        <p:nvSpPr>
          <p:cNvPr id="53" name="文本框 45"/>
          <p:cNvSpPr>
            <a:spLocks noChangeArrowheads="1"/>
          </p:cNvSpPr>
          <p:nvPr/>
        </p:nvSpPr>
        <p:spPr bwMode="auto">
          <a:xfrm>
            <a:off x="8894502" y="5092856"/>
            <a:ext cx="22156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THEN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TEMPLATE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85913" y="1811492"/>
            <a:ext cx="1528763" cy="2879725"/>
            <a:chOff x="1189435" y="1358619"/>
            <a:chExt cx="1146572" cy="2159794"/>
          </a:xfrm>
        </p:grpSpPr>
        <p:sp>
          <p:nvSpPr>
            <p:cNvPr id="38" name="燕尾形 4"/>
            <p:cNvSpPr>
              <a:spLocks noChangeArrowheads="1"/>
            </p:cNvSpPr>
            <p:nvPr/>
          </p:nvSpPr>
          <p:spPr bwMode="auto">
            <a:xfrm rot="5400000">
              <a:off x="1585912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燕尾形 5"/>
            <p:cNvSpPr>
              <a:spLocks noChangeArrowheads="1"/>
            </p:cNvSpPr>
            <p:nvPr/>
          </p:nvSpPr>
          <p:spPr bwMode="auto">
            <a:xfrm rot="5400000">
              <a:off x="1523404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任意多边形 7"/>
            <p:cNvSpPr>
              <a:spLocks noChangeAspect="1" noChangeArrowheads="1"/>
            </p:cNvSpPr>
            <p:nvPr/>
          </p:nvSpPr>
          <p:spPr bwMode="auto">
            <a:xfrm rot="16200000">
              <a:off x="1026319" y="1521735"/>
              <a:ext cx="1472803" cy="1146572"/>
            </a:xfrm>
            <a:custGeom>
              <a:avLst/>
              <a:gdLst>
                <a:gd name="T0" fmla="*/ 1963265 w 1964209"/>
                <a:gd name="T1" fmla="*/ 764123 h 1529279"/>
                <a:gd name="T2" fmla="*/ 1198994 w 1964209"/>
                <a:gd name="T3" fmla="*/ 1528245 h 1529279"/>
                <a:gd name="T4" fmla="*/ 1178908 w 1964209"/>
                <a:gd name="T5" fmla="*/ 1526222 h 1529279"/>
                <a:gd name="T6" fmla="*/ 1178908 w 1964209"/>
                <a:gd name="T7" fmla="*/ 1528244 h 1529279"/>
                <a:gd name="T8" fmla="*/ 0 w 1964209"/>
                <a:gd name="T9" fmla="*/ 1528244 h 1529279"/>
                <a:gd name="T10" fmla="*/ 0 w 1964209"/>
                <a:gd name="T11" fmla="*/ 1185440 h 1529279"/>
                <a:gd name="T12" fmla="*/ 1162526 w 1964209"/>
                <a:gd name="T13" fmla="*/ 1185440 h 1529279"/>
                <a:gd name="T14" fmla="*/ 1162526 w 1964209"/>
                <a:gd name="T15" fmla="*/ 1184324 h 1529279"/>
                <a:gd name="T16" fmla="*/ 1173600 w 1964209"/>
                <a:gd name="T17" fmla="*/ 1185441 h 1529279"/>
                <a:gd name="T18" fmla="*/ 1595002 w 1964209"/>
                <a:gd name="T19" fmla="*/ 764123 h 1529279"/>
                <a:gd name="T20" fmla="*/ 1173600 w 1964209"/>
                <a:gd name="T21" fmla="*/ 342803 h 1529279"/>
                <a:gd name="T22" fmla="*/ 1162526 w 1964209"/>
                <a:gd name="T23" fmla="*/ 343920 h 1529279"/>
                <a:gd name="T24" fmla="*/ 116252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5 h 1529279"/>
                <a:gd name="T34" fmla="*/ 1198994 w 1964209"/>
                <a:gd name="T35" fmla="*/ 0 h 1529279"/>
                <a:gd name="T36" fmla="*/ 1963265 w 1964209"/>
                <a:gd name="T37" fmla="*/ 764123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4" name="文本框 46"/>
            <p:cNvSpPr>
              <a:spLocks noChangeArrowheads="1"/>
            </p:cNvSpPr>
            <p:nvPr/>
          </p:nvSpPr>
          <p:spPr bwMode="auto">
            <a:xfrm>
              <a:off x="1502213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4001" y="1801969"/>
            <a:ext cx="1530351" cy="2889249"/>
            <a:chOff x="3048000" y="1351476"/>
            <a:chExt cx="1147763" cy="2166937"/>
          </a:xfrm>
        </p:grpSpPr>
        <p:sp>
          <p:nvSpPr>
            <p:cNvPr id="41" name="任意多边形 17"/>
            <p:cNvSpPr>
              <a:spLocks noChangeAspect="1" noChangeArrowheads="1"/>
            </p:cNvSpPr>
            <p:nvPr/>
          </p:nvSpPr>
          <p:spPr bwMode="auto">
            <a:xfrm rot="16200000">
              <a:off x="2885480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燕尾形 37"/>
            <p:cNvSpPr>
              <a:spLocks noChangeArrowheads="1"/>
            </p:cNvSpPr>
            <p:nvPr/>
          </p:nvSpPr>
          <p:spPr bwMode="auto">
            <a:xfrm rot="5400000">
              <a:off x="345876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燕尾形 38"/>
            <p:cNvSpPr>
              <a:spLocks noChangeArrowheads="1"/>
            </p:cNvSpPr>
            <p:nvPr/>
          </p:nvSpPr>
          <p:spPr bwMode="auto">
            <a:xfrm rot="5400000">
              <a:off x="339744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5" name="文本框 47"/>
            <p:cNvSpPr>
              <a:spLocks noChangeArrowheads="1"/>
            </p:cNvSpPr>
            <p:nvPr/>
          </p:nvSpPr>
          <p:spPr bwMode="auto">
            <a:xfrm>
              <a:off x="3360957" y="1957131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43676" y="1825780"/>
            <a:ext cx="1528763" cy="2865437"/>
            <a:chOff x="4907757" y="1369335"/>
            <a:chExt cx="1146572" cy="2149078"/>
          </a:xfrm>
        </p:grpSpPr>
        <p:sp>
          <p:nvSpPr>
            <p:cNvPr id="42" name="任意多边形 22"/>
            <p:cNvSpPr>
              <a:spLocks noChangeAspect="1" noChangeArrowheads="1"/>
            </p:cNvSpPr>
            <p:nvPr/>
          </p:nvSpPr>
          <p:spPr bwMode="auto">
            <a:xfrm rot="16200000">
              <a:off x="4744046" y="1533046"/>
              <a:ext cx="1473994" cy="1146572"/>
            </a:xfrm>
            <a:custGeom>
              <a:avLst/>
              <a:gdLst>
                <a:gd name="T0" fmla="*/ 1966442 w 1964209"/>
                <a:gd name="T1" fmla="*/ 764124 h 1529279"/>
                <a:gd name="T2" fmla="*/ 1200934 w 1964209"/>
                <a:gd name="T3" fmla="*/ 1528247 h 1529279"/>
                <a:gd name="T4" fmla="*/ 1180815 w 1964209"/>
                <a:gd name="T5" fmla="*/ 1526224 h 1529279"/>
                <a:gd name="T6" fmla="*/ 1180815 w 1964209"/>
                <a:gd name="T7" fmla="*/ 1528246 h 1529279"/>
                <a:gd name="T8" fmla="*/ 0 w 1964209"/>
                <a:gd name="T9" fmla="*/ 1528246 h 1529279"/>
                <a:gd name="T10" fmla="*/ 0 w 1964209"/>
                <a:gd name="T11" fmla="*/ 1185442 h 1529279"/>
                <a:gd name="T12" fmla="*/ 1164406 w 1964209"/>
                <a:gd name="T13" fmla="*/ 1185442 h 1529279"/>
                <a:gd name="T14" fmla="*/ 1164406 w 1964209"/>
                <a:gd name="T15" fmla="*/ 1184326 h 1529279"/>
                <a:gd name="T16" fmla="*/ 1175499 w 1964209"/>
                <a:gd name="T17" fmla="*/ 1185443 h 1529279"/>
                <a:gd name="T18" fmla="*/ 1597582 w 1964209"/>
                <a:gd name="T19" fmla="*/ 764123 h 1529279"/>
                <a:gd name="T20" fmla="*/ 1175499 w 1964209"/>
                <a:gd name="T21" fmla="*/ 342803 h 1529279"/>
                <a:gd name="T22" fmla="*/ 1164406 w 1964209"/>
                <a:gd name="T23" fmla="*/ 343920 h 1529279"/>
                <a:gd name="T24" fmla="*/ 1164406 w 1964209"/>
                <a:gd name="T25" fmla="*/ 342803 h 1529279"/>
                <a:gd name="T26" fmla="*/ 0 w 1964209"/>
                <a:gd name="T27" fmla="*/ 342803 h 1529279"/>
                <a:gd name="T28" fmla="*/ 0 w 1964209"/>
                <a:gd name="T29" fmla="*/ 0 h 1529279"/>
                <a:gd name="T30" fmla="*/ 1180815 w 1964209"/>
                <a:gd name="T31" fmla="*/ 0 h 1529279"/>
                <a:gd name="T32" fmla="*/ 1180815 w 1964209"/>
                <a:gd name="T33" fmla="*/ 2025 h 1529279"/>
                <a:gd name="T34" fmla="*/ 1200934 w 1964209"/>
                <a:gd name="T35" fmla="*/ 0 h 1529279"/>
                <a:gd name="T36" fmla="*/ 1966442 w 1964209"/>
                <a:gd name="T37" fmla="*/ 764124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8" name="燕尾形 40"/>
            <p:cNvSpPr>
              <a:spLocks noChangeArrowheads="1"/>
            </p:cNvSpPr>
            <p:nvPr/>
          </p:nvSpPr>
          <p:spPr bwMode="auto">
            <a:xfrm rot="5400000">
              <a:off x="5306616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燕尾形 41"/>
            <p:cNvSpPr>
              <a:spLocks noChangeArrowheads="1"/>
            </p:cNvSpPr>
            <p:nvPr/>
          </p:nvSpPr>
          <p:spPr bwMode="auto">
            <a:xfrm rot="5400000">
              <a:off x="5244108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文本框 48"/>
            <p:cNvSpPr>
              <a:spLocks noChangeArrowheads="1"/>
            </p:cNvSpPr>
            <p:nvPr/>
          </p:nvSpPr>
          <p:spPr bwMode="auto">
            <a:xfrm>
              <a:off x="5222917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055101" y="1801969"/>
            <a:ext cx="1530351" cy="2889249"/>
            <a:chOff x="6791325" y="1351476"/>
            <a:chExt cx="1147763" cy="2166937"/>
          </a:xfrm>
        </p:grpSpPr>
        <p:sp>
          <p:nvSpPr>
            <p:cNvPr id="43" name="任意多边形 30"/>
            <p:cNvSpPr>
              <a:spLocks noChangeAspect="1" noChangeArrowheads="1"/>
            </p:cNvSpPr>
            <p:nvPr/>
          </p:nvSpPr>
          <p:spPr bwMode="auto">
            <a:xfrm rot="16200000">
              <a:off x="6628805" y="1513996"/>
              <a:ext cx="1472803" cy="1147763"/>
            </a:xfrm>
            <a:custGeom>
              <a:avLst/>
              <a:gdLst>
                <a:gd name="T0" fmla="*/ 1963265 w 1964209"/>
                <a:gd name="T1" fmla="*/ 765712 h 1529279"/>
                <a:gd name="T2" fmla="*/ 1198994 w 1964209"/>
                <a:gd name="T3" fmla="*/ 1531422 h 1529279"/>
                <a:gd name="T4" fmla="*/ 1178908 w 1964209"/>
                <a:gd name="T5" fmla="*/ 1529394 h 1529279"/>
                <a:gd name="T6" fmla="*/ 1178908 w 1964209"/>
                <a:gd name="T7" fmla="*/ 1531421 h 1529279"/>
                <a:gd name="T8" fmla="*/ 0 w 1964209"/>
                <a:gd name="T9" fmla="*/ 1531421 h 1529279"/>
                <a:gd name="T10" fmla="*/ 0 w 1964209"/>
                <a:gd name="T11" fmla="*/ 1187904 h 1529279"/>
                <a:gd name="T12" fmla="*/ 1162526 w 1964209"/>
                <a:gd name="T13" fmla="*/ 1187904 h 1529279"/>
                <a:gd name="T14" fmla="*/ 1162526 w 1964209"/>
                <a:gd name="T15" fmla="*/ 1186787 h 1529279"/>
                <a:gd name="T16" fmla="*/ 1173600 w 1964209"/>
                <a:gd name="T17" fmla="*/ 1187905 h 1529279"/>
                <a:gd name="T18" fmla="*/ 1595002 w 1964209"/>
                <a:gd name="T19" fmla="*/ 765710 h 1529279"/>
                <a:gd name="T20" fmla="*/ 1173600 w 1964209"/>
                <a:gd name="T21" fmla="*/ 343515 h 1529279"/>
                <a:gd name="T22" fmla="*/ 1162526 w 1964209"/>
                <a:gd name="T23" fmla="*/ 344634 h 1529279"/>
                <a:gd name="T24" fmla="*/ 1162526 w 1964209"/>
                <a:gd name="T25" fmla="*/ 343515 h 1529279"/>
                <a:gd name="T26" fmla="*/ 0 w 1964209"/>
                <a:gd name="T27" fmla="*/ 343515 h 1529279"/>
                <a:gd name="T28" fmla="*/ 0 w 1964209"/>
                <a:gd name="T29" fmla="*/ 0 h 1529279"/>
                <a:gd name="T30" fmla="*/ 1178908 w 1964209"/>
                <a:gd name="T31" fmla="*/ 0 h 1529279"/>
                <a:gd name="T32" fmla="*/ 1178908 w 1964209"/>
                <a:gd name="T33" fmla="*/ 2029 h 1529279"/>
                <a:gd name="T34" fmla="*/ 1198994 w 1964209"/>
                <a:gd name="T35" fmla="*/ 0 h 1529279"/>
                <a:gd name="T36" fmla="*/ 1963265 w 1964209"/>
                <a:gd name="T37" fmla="*/ 765712 h 15292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64209"/>
                <a:gd name="T58" fmla="*/ 0 h 1529279"/>
                <a:gd name="T59" fmla="*/ 1964209 w 1964209"/>
                <a:gd name="T60" fmla="*/ 1529279 h 15292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64209" h="1529279">
                  <a:moveTo>
                    <a:pt x="1964209" y="764640"/>
                  </a:moveTo>
                  <a:cubicBezTo>
                    <a:pt x="1964209" y="1186938"/>
                    <a:pt x="1621868" y="1529279"/>
                    <a:pt x="1199570" y="1529279"/>
                  </a:cubicBezTo>
                  <a:lnTo>
                    <a:pt x="1179474" y="1527254"/>
                  </a:lnTo>
                  <a:lnTo>
                    <a:pt x="1179474" y="1529278"/>
                  </a:lnTo>
                  <a:lnTo>
                    <a:pt x="0" y="1529278"/>
                  </a:lnTo>
                  <a:lnTo>
                    <a:pt x="0" y="1186242"/>
                  </a:lnTo>
                  <a:lnTo>
                    <a:pt x="1163084" y="1186242"/>
                  </a:lnTo>
                  <a:lnTo>
                    <a:pt x="1163084" y="1185126"/>
                  </a:lnTo>
                  <a:lnTo>
                    <a:pt x="1174164" y="1186243"/>
                  </a:lnTo>
                  <a:cubicBezTo>
                    <a:pt x="1407009" y="1186243"/>
                    <a:pt x="1595768" y="997484"/>
                    <a:pt x="1595768" y="764639"/>
                  </a:cubicBezTo>
                  <a:cubicBezTo>
                    <a:pt x="1595768" y="531793"/>
                    <a:pt x="1407009" y="343035"/>
                    <a:pt x="1174164" y="343035"/>
                  </a:cubicBezTo>
                  <a:lnTo>
                    <a:pt x="1163084" y="344152"/>
                  </a:lnTo>
                  <a:lnTo>
                    <a:pt x="1163084" y="343035"/>
                  </a:lnTo>
                  <a:lnTo>
                    <a:pt x="0" y="343035"/>
                  </a:lnTo>
                  <a:lnTo>
                    <a:pt x="0" y="0"/>
                  </a:lnTo>
                  <a:lnTo>
                    <a:pt x="1179474" y="0"/>
                  </a:lnTo>
                  <a:lnTo>
                    <a:pt x="1179474" y="2027"/>
                  </a:lnTo>
                  <a:lnTo>
                    <a:pt x="1199570" y="0"/>
                  </a:lnTo>
                  <a:cubicBezTo>
                    <a:pt x="1621868" y="0"/>
                    <a:pt x="1964209" y="342341"/>
                    <a:pt x="1964209" y="76464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51" name="燕尾形 43"/>
            <p:cNvSpPr>
              <a:spLocks noChangeArrowheads="1"/>
            </p:cNvSpPr>
            <p:nvPr/>
          </p:nvSpPr>
          <p:spPr bwMode="auto">
            <a:xfrm rot="5400000">
              <a:off x="7199709" y="2811181"/>
              <a:ext cx="358379" cy="422672"/>
            </a:xfrm>
            <a:prstGeom prst="chevron">
              <a:avLst>
                <a:gd name="adj" fmla="val 50000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燕尾形 44"/>
            <p:cNvSpPr>
              <a:spLocks noChangeArrowheads="1"/>
            </p:cNvSpPr>
            <p:nvPr/>
          </p:nvSpPr>
          <p:spPr bwMode="auto">
            <a:xfrm rot="5400000">
              <a:off x="7138392" y="2993942"/>
              <a:ext cx="482204" cy="566738"/>
            </a:xfrm>
            <a:prstGeom prst="chevron">
              <a:avLst>
                <a:gd name="adj" fmla="val 50000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000000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文本框 49"/>
            <p:cNvSpPr>
              <a:spLocks noChangeArrowheads="1"/>
            </p:cNvSpPr>
            <p:nvPr/>
          </p:nvSpPr>
          <p:spPr bwMode="auto">
            <a:xfrm>
              <a:off x="7112794" y="1942843"/>
              <a:ext cx="544861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Impact" panose="020B0806030902050204" pitchFamily="34" charset="0"/>
                </a:rPr>
                <a:t>04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50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58873" y="508037"/>
            <a:ext cx="3692953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8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58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732103" y="574445"/>
            <a:ext cx="0" cy="792000"/>
          </a:xfrm>
          <a:prstGeom prst="line">
            <a:avLst/>
          </a:prstGeom>
          <a:ln w="76200">
            <a:solidFill>
              <a:srgbClr val="CCCC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018611" y="1942414"/>
            <a:ext cx="859224" cy="996756"/>
            <a:chOff x="1551857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1551857" y="1995686"/>
              <a:ext cx="644418" cy="747567"/>
              <a:chOff x="1551857" y="1995686"/>
              <a:chExt cx="644418" cy="747567"/>
            </a:xfrm>
          </p:grpSpPr>
          <p:sp>
            <p:nvSpPr>
              <p:cNvPr id="23" name="任意多边形 22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4" name="任意多边形 23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文本框 28"/>
            <p:cNvSpPr>
              <a:spLocks noChangeArrowheads="1"/>
            </p:cNvSpPr>
            <p:nvPr/>
          </p:nvSpPr>
          <p:spPr bwMode="auto">
            <a:xfrm>
              <a:off x="1645568" y="2043376"/>
              <a:ext cx="433052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01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488349" y="3034905"/>
            <a:ext cx="859224" cy="996756"/>
            <a:chOff x="3374512" y="2011990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7" name="组合 26"/>
            <p:cNvGrpSpPr/>
            <p:nvPr/>
          </p:nvGrpSpPr>
          <p:grpSpPr>
            <a:xfrm>
              <a:off x="3374512" y="2011990"/>
              <a:ext cx="644418" cy="747567"/>
              <a:chOff x="1551857" y="1995686"/>
              <a:chExt cx="644418" cy="747567"/>
            </a:xfrm>
          </p:grpSpPr>
          <p:sp>
            <p:nvSpPr>
              <p:cNvPr id="28" name="任意多边形 27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" name="任意多边形 28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0" name="文本框 28"/>
            <p:cNvSpPr>
              <a:spLocks noChangeArrowheads="1"/>
            </p:cNvSpPr>
            <p:nvPr/>
          </p:nvSpPr>
          <p:spPr bwMode="auto">
            <a:xfrm>
              <a:off x="3412521" y="2097415"/>
              <a:ext cx="519614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921704" y="4085290"/>
            <a:ext cx="859224" cy="996756"/>
            <a:chOff x="5258425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30"/>
            <p:cNvGrpSpPr/>
            <p:nvPr/>
          </p:nvGrpSpPr>
          <p:grpSpPr>
            <a:xfrm>
              <a:off x="5258425" y="1995686"/>
              <a:ext cx="644418" cy="747567"/>
              <a:chOff x="1551857" y="1995686"/>
              <a:chExt cx="644418" cy="747567"/>
            </a:xfrm>
          </p:grpSpPr>
          <p:sp>
            <p:nvSpPr>
              <p:cNvPr id="32" name="任意多边形 31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任意多边形 32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4" name="文本框 28"/>
            <p:cNvSpPr>
              <a:spLocks noChangeArrowheads="1"/>
            </p:cNvSpPr>
            <p:nvPr/>
          </p:nvSpPr>
          <p:spPr bwMode="auto">
            <a:xfrm>
              <a:off x="5301472" y="2057846"/>
              <a:ext cx="534040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03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95387" y="5132470"/>
            <a:ext cx="859224" cy="996756"/>
            <a:chOff x="6881613" y="1995686"/>
            <a:chExt cx="644418" cy="7475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5" name="组合 34"/>
            <p:cNvGrpSpPr/>
            <p:nvPr/>
          </p:nvGrpSpPr>
          <p:grpSpPr>
            <a:xfrm>
              <a:off x="6881613" y="1995686"/>
              <a:ext cx="644418" cy="747567"/>
              <a:chOff x="1551857" y="1995686"/>
              <a:chExt cx="644418" cy="747567"/>
            </a:xfrm>
          </p:grpSpPr>
          <p:sp>
            <p:nvSpPr>
              <p:cNvPr id="36" name="任意多边形 35"/>
              <p:cNvSpPr>
                <a:spLocks noChangeAspect="1" noChangeArrowheads="1"/>
              </p:cNvSpPr>
              <p:nvPr/>
            </p:nvSpPr>
            <p:spPr bwMode="auto">
              <a:xfrm rot="5400000">
                <a:off x="1687174" y="2234153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7" name="任意多边形 36"/>
              <p:cNvSpPr>
                <a:spLocks noChangeAspect="1" noChangeArrowheads="1"/>
              </p:cNvSpPr>
              <p:nvPr/>
            </p:nvSpPr>
            <p:spPr bwMode="auto">
              <a:xfrm rot="16200000" flipV="1">
                <a:off x="1687174" y="1860369"/>
                <a:ext cx="373783" cy="644418"/>
              </a:xfrm>
              <a:custGeom>
                <a:avLst/>
                <a:gdLst>
                  <a:gd name="connsiteX0" fmla="*/ 0 w 373783"/>
                  <a:gd name="connsiteY0" fmla="*/ 644418 h 644418"/>
                  <a:gd name="connsiteX1" fmla="*/ 0 w 373783"/>
                  <a:gd name="connsiteY1" fmla="*/ 0 h 644418"/>
                  <a:gd name="connsiteX2" fmla="*/ 212679 w 373783"/>
                  <a:gd name="connsiteY2" fmla="*/ 0 h 644418"/>
                  <a:gd name="connsiteX3" fmla="*/ 373783 w 373783"/>
                  <a:gd name="connsiteY3" fmla="*/ 322209 h 644418"/>
                  <a:gd name="connsiteX4" fmla="*/ 212679 w 373783"/>
                  <a:gd name="connsiteY4" fmla="*/ 644418 h 64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83" h="644418">
                    <a:moveTo>
                      <a:pt x="0" y="644418"/>
                    </a:moveTo>
                    <a:lnTo>
                      <a:pt x="0" y="0"/>
                    </a:lnTo>
                    <a:lnTo>
                      <a:pt x="212679" y="0"/>
                    </a:lnTo>
                    <a:lnTo>
                      <a:pt x="373783" y="322209"/>
                    </a:lnTo>
                    <a:lnTo>
                      <a:pt x="212679" y="644418"/>
                    </a:lnTo>
                    <a:close/>
                  </a:path>
                </a:pathLst>
              </a:custGeom>
              <a:solidFill>
                <a:srgbClr val="CCCC33"/>
              </a:solidFill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8" name="文本框 28"/>
            <p:cNvSpPr>
              <a:spLocks noChangeArrowheads="1"/>
            </p:cNvSpPr>
            <p:nvPr/>
          </p:nvSpPr>
          <p:spPr bwMode="auto">
            <a:xfrm>
              <a:off x="6947237" y="2086764"/>
              <a:ext cx="516007" cy="623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04</a:t>
              </a:r>
              <a:endParaRPr lang="zh-CN" altLang="en-US" sz="4800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053816" y="2225487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639330" y="328819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903044" y="4396982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597050" y="5399014"/>
            <a:ext cx="36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</a:p>
        </p:txBody>
      </p:sp>
      <p:sp>
        <p:nvSpPr>
          <p:cNvPr id="61" name="任意多边形 60"/>
          <p:cNvSpPr>
            <a:spLocks noChangeAspect="1" noChangeArrowheads="1"/>
          </p:cNvSpPr>
          <p:nvPr/>
        </p:nvSpPr>
        <p:spPr bwMode="auto">
          <a:xfrm rot="5400000">
            <a:off x="-490722" y="695262"/>
            <a:ext cx="1410020" cy="530175"/>
          </a:xfrm>
          <a:custGeom>
            <a:avLst/>
            <a:gdLst>
              <a:gd name="connsiteX0" fmla="*/ 0 w 1057515"/>
              <a:gd name="connsiteY0" fmla="*/ 413633 h 427733"/>
              <a:gd name="connsiteX1" fmla="*/ 206816 w 1057515"/>
              <a:gd name="connsiteY1" fmla="*/ 0 h 427733"/>
              <a:gd name="connsiteX2" fmla="*/ 843648 w 1057515"/>
              <a:gd name="connsiteY2" fmla="*/ 0 h 427733"/>
              <a:gd name="connsiteX3" fmla="*/ 1057515 w 1057515"/>
              <a:gd name="connsiteY3" fmla="*/ 427733 h 427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7515" h="427733">
                <a:moveTo>
                  <a:pt x="0" y="413633"/>
                </a:moveTo>
                <a:lnTo>
                  <a:pt x="206816" y="0"/>
                </a:lnTo>
                <a:lnTo>
                  <a:pt x="843648" y="0"/>
                </a:lnTo>
                <a:lnTo>
                  <a:pt x="1057515" y="427733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2435884" y="3226420"/>
            <a:ext cx="0" cy="363475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V="1">
            <a:off x="3893600" y="4333708"/>
            <a:ext cx="0" cy="2527467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flipV="1">
            <a:off x="5351316" y="5363131"/>
            <a:ext cx="0" cy="1498044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/>
          <p:nvPr/>
        </p:nvCxnSpPr>
        <p:spPr>
          <a:xfrm flipV="1">
            <a:off x="6809033" y="6405331"/>
            <a:ext cx="0" cy="455845"/>
          </a:xfrm>
          <a:prstGeom prst="line">
            <a:avLst/>
          </a:prstGeom>
          <a:ln>
            <a:solidFill>
              <a:srgbClr val="CCCC3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00">
        <p:blinds dir="vert"/>
      </p:transition>
    </mc:Choice>
    <mc:Fallback xmlns="">
      <p:transition spd="slow" advTm="5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2" grpId="0"/>
      <p:bldP spid="53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536772" y="3317651"/>
            <a:ext cx="960000" cy="1248000"/>
            <a:chOff x="4902579" y="2488238"/>
            <a:chExt cx="720000" cy="936000"/>
          </a:xfrm>
        </p:grpSpPr>
        <p:sp>
          <p:nvSpPr>
            <p:cNvPr id="36" name="平行四边形 39"/>
            <p:cNvSpPr>
              <a:spLocks noChangeArrowheads="1"/>
            </p:cNvSpPr>
            <p:nvPr/>
          </p:nvSpPr>
          <p:spPr bwMode="auto">
            <a:xfrm rot="16200000" flipV="1">
              <a:off x="4794579" y="2596238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38" name="组合 41"/>
            <p:cNvGrpSpPr/>
            <p:nvPr/>
          </p:nvGrpSpPr>
          <p:grpSpPr bwMode="auto">
            <a:xfrm>
              <a:off x="5131179" y="2803922"/>
              <a:ext cx="319088" cy="360759"/>
              <a:chOff x="0" y="0"/>
              <a:chExt cx="406393" cy="459645"/>
            </a:xfrm>
          </p:grpSpPr>
          <p:sp>
            <p:nvSpPr>
              <p:cNvPr id="39" name="Freeform 148"/>
              <p:cNvSpPr>
                <a:spLocks noEditPoints="1" noChangeArrowheads="1"/>
              </p:cNvSpPr>
              <p:nvPr/>
            </p:nvSpPr>
            <p:spPr bwMode="auto">
              <a:xfrm>
                <a:off x="55120" y="0"/>
                <a:ext cx="351273" cy="456842"/>
              </a:xfrm>
              <a:custGeom>
                <a:avLst/>
                <a:gdLst>
                  <a:gd name="T0" fmla="*/ 766292108 w 159"/>
                  <a:gd name="T1" fmla="*/ 901080016 h 207"/>
                  <a:gd name="T2" fmla="*/ 434396564 w 159"/>
                  <a:gd name="T3" fmla="*/ 384784554 h 207"/>
                  <a:gd name="T4" fmla="*/ 449037357 w 159"/>
                  <a:gd name="T5" fmla="*/ 116896378 h 207"/>
                  <a:gd name="T6" fmla="*/ 204995411 w 159"/>
                  <a:gd name="T7" fmla="*/ 19483097 h 207"/>
                  <a:gd name="T8" fmla="*/ 341658282 w 159"/>
                  <a:gd name="T9" fmla="*/ 233792756 h 207"/>
                  <a:gd name="T10" fmla="*/ 180591879 w 159"/>
                  <a:gd name="T11" fmla="*/ 336079017 h 207"/>
                  <a:gd name="T12" fmla="*/ 48809273 w 159"/>
                  <a:gd name="T13" fmla="*/ 131508701 h 207"/>
                  <a:gd name="T14" fmla="*/ 48809273 w 159"/>
                  <a:gd name="T15" fmla="*/ 375043005 h 207"/>
                  <a:gd name="T16" fmla="*/ 302611748 w 159"/>
                  <a:gd name="T17" fmla="*/ 467587718 h 207"/>
                  <a:gd name="T18" fmla="*/ 634509501 w 159"/>
                  <a:gd name="T19" fmla="*/ 983880973 h 207"/>
                  <a:gd name="T20" fmla="*/ 697961777 w 159"/>
                  <a:gd name="T21" fmla="*/ 998493297 h 207"/>
                  <a:gd name="T22" fmla="*/ 751651314 w 159"/>
                  <a:gd name="T23" fmla="*/ 959527102 h 207"/>
                  <a:gd name="T24" fmla="*/ 766292108 w 159"/>
                  <a:gd name="T25" fmla="*/ 901080016 h 207"/>
                  <a:gd name="T26" fmla="*/ 702842041 w 159"/>
                  <a:gd name="T27" fmla="*/ 940044004 h 207"/>
                  <a:gd name="T28" fmla="*/ 654032769 w 159"/>
                  <a:gd name="T29" fmla="*/ 930304662 h 207"/>
                  <a:gd name="T30" fmla="*/ 668675771 w 159"/>
                  <a:gd name="T31" fmla="*/ 886467693 h 207"/>
                  <a:gd name="T32" fmla="*/ 712604780 w 159"/>
                  <a:gd name="T33" fmla="*/ 896209242 h 207"/>
                  <a:gd name="T34" fmla="*/ 702842041 w 159"/>
                  <a:gd name="T35" fmla="*/ 940044004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0" name="Freeform 149"/>
              <p:cNvSpPr>
                <a:spLocks noEditPoints="1" noChangeArrowheads="1"/>
              </p:cNvSpPr>
              <p:nvPr/>
            </p:nvSpPr>
            <p:spPr bwMode="auto">
              <a:xfrm>
                <a:off x="0" y="231691"/>
                <a:ext cx="231691" cy="227954"/>
              </a:xfrm>
              <a:custGeom>
                <a:avLst/>
                <a:gdLst>
                  <a:gd name="T0" fmla="*/ 443079249 w 105"/>
                  <a:gd name="T1" fmla="*/ 127348826 h 103"/>
                  <a:gd name="T2" fmla="*/ 472292174 w 105"/>
                  <a:gd name="T3" fmla="*/ 97960465 h 103"/>
                  <a:gd name="T4" fmla="*/ 408996399 w 105"/>
                  <a:gd name="T5" fmla="*/ 34286052 h 103"/>
                  <a:gd name="T6" fmla="*/ 379781267 w 105"/>
                  <a:gd name="T7" fmla="*/ 63674413 h 103"/>
                  <a:gd name="T8" fmla="*/ 301877927 w 105"/>
                  <a:gd name="T9" fmla="*/ 34286052 h 103"/>
                  <a:gd name="T10" fmla="*/ 301877927 w 105"/>
                  <a:gd name="T11" fmla="*/ 0 h 103"/>
                  <a:gd name="T12" fmla="*/ 209367021 w 105"/>
                  <a:gd name="T13" fmla="*/ 0 h 103"/>
                  <a:gd name="T14" fmla="*/ 209367021 w 105"/>
                  <a:gd name="T15" fmla="*/ 34286052 h 103"/>
                  <a:gd name="T16" fmla="*/ 136331398 w 105"/>
                  <a:gd name="T17" fmla="*/ 63674413 h 103"/>
                  <a:gd name="T18" fmla="*/ 107118472 w 105"/>
                  <a:gd name="T19" fmla="*/ 34286052 h 103"/>
                  <a:gd name="T20" fmla="*/ 38952774 w 105"/>
                  <a:gd name="T21" fmla="*/ 97960465 h 103"/>
                  <a:gd name="T22" fmla="*/ 73035623 w 105"/>
                  <a:gd name="T23" fmla="*/ 132246517 h 103"/>
                  <a:gd name="T24" fmla="*/ 38952774 w 105"/>
                  <a:gd name="T25" fmla="*/ 205716313 h 103"/>
                  <a:gd name="T26" fmla="*/ 0 w 105"/>
                  <a:gd name="T27" fmla="*/ 205716313 h 103"/>
                  <a:gd name="T28" fmla="*/ 0 w 105"/>
                  <a:gd name="T29" fmla="*/ 298779086 h 103"/>
                  <a:gd name="T30" fmla="*/ 43820491 w 105"/>
                  <a:gd name="T31" fmla="*/ 298779086 h 103"/>
                  <a:gd name="T32" fmla="*/ 73035623 w 105"/>
                  <a:gd name="T33" fmla="*/ 372248882 h 103"/>
                  <a:gd name="T34" fmla="*/ 43820491 w 105"/>
                  <a:gd name="T35" fmla="*/ 401637243 h 103"/>
                  <a:gd name="T36" fmla="*/ 107118472 w 105"/>
                  <a:gd name="T37" fmla="*/ 465311656 h 103"/>
                  <a:gd name="T38" fmla="*/ 136331398 w 105"/>
                  <a:gd name="T39" fmla="*/ 435923295 h 103"/>
                  <a:gd name="T40" fmla="*/ 209367021 w 105"/>
                  <a:gd name="T41" fmla="*/ 465311656 h 103"/>
                  <a:gd name="T42" fmla="*/ 209367021 w 105"/>
                  <a:gd name="T43" fmla="*/ 504495399 h 103"/>
                  <a:gd name="T44" fmla="*/ 301877927 w 105"/>
                  <a:gd name="T45" fmla="*/ 504495399 h 103"/>
                  <a:gd name="T46" fmla="*/ 301877927 w 105"/>
                  <a:gd name="T47" fmla="*/ 465311656 h 103"/>
                  <a:gd name="T48" fmla="*/ 374913550 w 105"/>
                  <a:gd name="T49" fmla="*/ 435923295 h 103"/>
                  <a:gd name="T50" fmla="*/ 404126475 w 105"/>
                  <a:gd name="T51" fmla="*/ 465311656 h 103"/>
                  <a:gd name="T52" fmla="*/ 467424456 w 105"/>
                  <a:gd name="T53" fmla="*/ 401637243 h 103"/>
                  <a:gd name="T54" fmla="*/ 443079249 w 105"/>
                  <a:gd name="T55" fmla="*/ 372248882 h 103"/>
                  <a:gd name="T56" fmla="*/ 472292174 w 105"/>
                  <a:gd name="T57" fmla="*/ 298779086 h 103"/>
                  <a:gd name="T58" fmla="*/ 511244947 w 105"/>
                  <a:gd name="T59" fmla="*/ 298779086 h 103"/>
                  <a:gd name="T60" fmla="*/ 511244947 w 105"/>
                  <a:gd name="T61" fmla="*/ 205716313 h 103"/>
                  <a:gd name="T62" fmla="*/ 472292174 w 105"/>
                  <a:gd name="T63" fmla="*/ 205716313 h 103"/>
                  <a:gd name="T64" fmla="*/ 443079249 w 105"/>
                  <a:gd name="T65" fmla="*/ 127348826 h 103"/>
                  <a:gd name="T66" fmla="*/ 258057436 w 105"/>
                  <a:gd name="T67" fmla="*/ 406534934 h 103"/>
                  <a:gd name="T68" fmla="*/ 102248548 w 105"/>
                  <a:gd name="T69" fmla="*/ 249797747 h 103"/>
                  <a:gd name="T70" fmla="*/ 258057436 w 105"/>
                  <a:gd name="T71" fmla="*/ 93062774 h 103"/>
                  <a:gd name="T72" fmla="*/ 413864117 w 105"/>
                  <a:gd name="T73" fmla="*/ 249797747 h 103"/>
                  <a:gd name="T74" fmla="*/ 258057436 w 105"/>
                  <a:gd name="T75" fmla="*/ 406534934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1" name="Oval 150"/>
              <p:cNvSpPr>
                <a:spLocks noChangeArrowheads="1"/>
              </p:cNvSpPr>
              <p:nvPr/>
            </p:nvSpPr>
            <p:spPr bwMode="auto">
              <a:xfrm>
                <a:off x="97160" y="326983"/>
                <a:ext cx="37370" cy="37370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536772" y="1988912"/>
            <a:ext cx="960000" cy="1248000"/>
            <a:chOff x="4902579" y="1491684"/>
            <a:chExt cx="720000" cy="936000"/>
          </a:xfrm>
        </p:grpSpPr>
        <p:sp>
          <p:nvSpPr>
            <p:cNvPr id="35" name="平行四边形 38"/>
            <p:cNvSpPr>
              <a:spLocks noChangeArrowheads="1"/>
            </p:cNvSpPr>
            <p:nvPr/>
          </p:nvSpPr>
          <p:spPr bwMode="auto">
            <a:xfrm rot="16200000" flipV="1">
              <a:off x="4794579" y="1599684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42" name="组合 45"/>
            <p:cNvGrpSpPr/>
            <p:nvPr/>
          </p:nvGrpSpPr>
          <p:grpSpPr bwMode="auto">
            <a:xfrm>
              <a:off x="5091889" y="1771650"/>
              <a:ext cx="370284" cy="388144"/>
              <a:chOff x="0" y="0"/>
              <a:chExt cx="444697" cy="466185"/>
            </a:xfrm>
          </p:grpSpPr>
          <p:sp>
            <p:nvSpPr>
              <p:cNvPr id="43" name="Freeform 11"/>
              <p:cNvSpPr>
                <a:spLocks noChangeArrowheads="1"/>
              </p:cNvSpPr>
              <p:nvPr/>
            </p:nvSpPr>
            <p:spPr bwMode="auto">
              <a:xfrm>
                <a:off x="130793" y="245705"/>
                <a:ext cx="88753" cy="87818"/>
              </a:xfrm>
              <a:custGeom>
                <a:avLst/>
                <a:gdLst>
                  <a:gd name="T0" fmla="*/ 118156869 w 40"/>
                  <a:gd name="T1" fmla="*/ 4819013 h 40"/>
                  <a:gd name="T2" fmla="*/ 98464797 w 40"/>
                  <a:gd name="T3" fmla="*/ 0 h 40"/>
                  <a:gd name="T4" fmla="*/ 0 w 40"/>
                  <a:gd name="T5" fmla="*/ 96400014 h 40"/>
                  <a:gd name="T6" fmla="*/ 98464797 w 40"/>
                  <a:gd name="T7" fmla="*/ 192800028 h 40"/>
                  <a:gd name="T8" fmla="*/ 196927375 w 40"/>
                  <a:gd name="T9" fmla="*/ 96400014 h 40"/>
                  <a:gd name="T10" fmla="*/ 192003803 w 40"/>
                  <a:gd name="T11" fmla="*/ 72300559 h 40"/>
                  <a:gd name="T12" fmla="*/ 73846934 w 40"/>
                  <a:gd name="T13" fmla="*/ 125320677 h 40"/>
                  <a:gd name="T14" fmla="*/ 118156869 w 40"/>
                  <a:gd name="T15" fmla="*/ 4819013 h 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0"/>
                  <a:gd name="T26" fmla="*/ 40 w 40"/>
                  <a:gd name="T27" fmla="*/ 40 h 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0">
                    <a:moveTo>
                      <a:pt x="24" y="1"/>
                    </a:moveTo>
                    <a:cubicBezTo>
                      <a:pt x="23" y="1"/>
                      <a:pt x="21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1" y="40"/>
                      <a:pt x="40" y="31"/>
                      <a:pt x="40" y="20"/>
                    </a:cubicBezTo>
                    <a:cubicBezTo>
                      <a:pt x="40" y="18"/>
                      <a:pt x="40" y="17"/>
                      <a:pt x="39" y="15"/>
                    </a:cubicBezTo>
                    <a:cubicBezTo>
                      <a:pt x="15" y="26"/>
                      <a:pt x="15" y="26"/>
                      <a:pt x="15" y="26"/>
                    </a:cubicBezTo>
                    <a:lnTo>
                      <a:pt x="24" y="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2"/>
              <p:cNvSpPr>
                <a:spLocks noChangeArrowheads="1"/>
              </p:cNvSpPr>
              <p:nvPr/>
            </p:nvSpPr>
            <p:spPr bwMode="auto">
              <a:xfrm>
                <a:off x="0" y="114912"/>
                <a:ext cx="351273" cy="351273"/>
              </a:xfrm>
              <a:custGeom>
                <a:avLst/>
                <a:gdLst>
                  <a:gd name="T0" fmla="*/ 639391975 w 159"/>
                  <a:gd name="T1" fmla="*/ 200115147 h 159"/>
                  <a:gd name="T2" fmla="*/ 702842041 w 159"/>
                  <a:gd name="T3" fmla="*/ 385587291 h 159"/>
                  <a:gd name="T4" fmla="*/ 385587291 w 159"/>
                  <a:gd name="T5" fmla="*/ 702842041 h 159"/>
                  <a:gd name="T6" fmla="*/ 73212805 w 159"/>
                  <a:gd name="T7" fmla="*/ 385587291 h 159"/>
                  <a:gd name="T8" fmla="*/ 385587291 w 159"/>
                  <a:gd name="T9" fmla="*/ 73212805 h 159"/>
                  <a:gd name="T10" fmla="*/ 546655903 w 159"/>
                  <a:gd name="T11" fmla="*/ 117139604 h 159"/>
                  <a:gd name="T12" fmla="*/ 595462967 w 159"/>
                  <a:gd name="T13" fmla="*/ 63450066 h 159"/>
                  <a:gd name="T14" fmla="*/ 385587291 w 159"/>
                  <a:gd name="T15" fmla="*/ 0 h 159"/>
                  <a:gd name="T16" fmla="*/ 0 w 159"/>
                  <a:gd name="T17" fmla="*/ 385587291 h 159"/>
                  <a:gd name="T18" fmla="*/ 385587291 w 159"/>
                  <a:gd name="T19" fmla="*/ 776054846 h 159"/>
                  <a:gd name="T20" fmla="*/ 776054846 w 159"/>
                  <a:gd name="T21" fmla="*/ 385587291 h 159"/>
                  <a:gd name="T22" fmla="*/ 688199039 w 159"/>
                  <a:gd name="T23" fmla="*/ 146425609 h 159"/>
                  <a:gd name="T24" fmla="*/ 639391975 w 159"/>
                  <a:gd name="T25" fmla="*/ 200115147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9"/>
                  <a:gd name="T40" fmla="*/ 0 h 159"/>
                  <a:gd name="T41" fmla="*/ 159 w 159"/>
                  <a:gd name="T42" fmla="*/ 159 h 1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9" h="159">
                    <a:moveTo>
                      <a:pt x="131" y="41"/>
                    </a:moveTo>
                    <a:cubicBezTo>
                      <a:pt x="139" y="52"/>
                      <a:pt x="144" y="65"/>
                      <a:pt x="144" y="79"/>
                    </a:cubicBezTo>
                    <a:cubicBezTo>
                      <a:pt x="144" y="115"/>
                      <a:pt x="115" y="144"/>
                      <a:pt x="79" y="144"/>
                    </a:cubicBezTo>
                    <a:cubicBezTo>
                      <a:pt x="44" y="144"/>
                      <a:pt x="15" y="115"/>
                      <a:pt x="15" y="79"/>
                    </a:cubicBezTo>
                    <a:cubicBezTo>
                      <a:pt x="15" y="44"/>
                      <a:pt x="44" y="15"/>
                      <a:pt x="79" y="15"/>
                    </a:cubicBezTo>
                    <a:cubicBezTo>
                      <a:pt x="91" y="15"/>
                      <a:pt x="103" y="18"/>
                      <a:pt x="112" y="24"/>
                    </a:cubicBezTo>
                    <a:cubicBezTo>
                      <a:pt x="122" y="13"/>
                      <a:pt x="122" y="13"/>
                      <a:pt x="122" y="13"/>
                    </a:cubicBezTo>
                    <a:cubicBezTo>
                      <a:pt x="110" y="5"/>
                      <a:pt x="95" y="0"/>
                      <a:pt x="79" y="0"/>
                    </a:cubicBez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9"/>
                      <a:pt x="79" y="159"/>
                    </a:cubicBezTo>
                    <a:cubicBezTo>
                      <a:pt x="123" y="159"/>
                      <a:pt x="159" y="123"/>
                      <a:pt x="159" y="79"/>
                    </a:cubicBezTo>
                    <a:cubicBezTo>
                      <a:pt x="159" y="61"/>
                      <a:pt x="152" y="43"/>
                      <a:pt x="141" y="30"/>
                    </a:cubicBezTo>
                    <a:lnTo>
                      <a:pt x="131" y="41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3"/>
              <p:cNvSpPr>
                <a:spLocks noChangeArrowheads="1"/>
              </p:cNvSpPr>
              <p:nvPr/>
            </p:nvSpPr>
            <p:spPr bwMode="auto">
              <a:xfrm>
                <a:off x="174702" y="221415"/>
                <a:ext cx="66331" cy="68199"/>
              </a:xfrm>
              <a:custGeom>
                <a:avLst/>
                <a:gdLst>
                  <a:gd name="T0" fmla="*/ 61969036 w 71"/>
                  <a:gd name="T1" fmla="*/ 26183745 h 73"/>
                  <a:gd name="T2" fmla="*/ 33166434 w 71"/>
                  <a:gd name="T3" fmla="*/ 0 h 73"/>
                  <a:gd name="T4" fmla="*/ 16583684 w 71"/>
                  <a:gd name="T5" fmla="*/ 16582634 h 73"/>
                  <a:gd name="T6" fmla="*/ 0 w 71"/>
                  <a:gd name="T7" fmla="*/ 63713748 h 73"/>
                  <a:gd name="T8" fmla="*/ 48004025 w 71"/>
                  <a:gd name="T9" fmla="*/ 42766378 h 73"/>
                  <a:gd name="T10" fmla="*/ 61969036 w 71"/>
                  <a:gd name="T11" fmla="*/ 26183745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73"/>
                  <a:gd name="T20" fmla="*/ 71 w 71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73">
                    <a:moveTo>
                      <a:pt x="71" y="30"/>
                    </a:moveTo>
                    <a:lnTo>
                      <a:pt x="38" y="0"/>
                    </a:lnTo>
                    <a:lnTo>
                      <a:pt x="19" y="19"/>
                    </a:lnTo>
                    <a:lnTo>
                      <a:pt x="0" y="73"/>
                    </a:lnTo>
                    <a:lnTo>
                      <a:pt x="55" y="49"/>
                    </a:lnTo>
                    <a:lnTo>
                      <a:pt x="71" y="3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6" name="Freeform 14"/>
              <p:cNvSpPr>
                <a:spLocks noChangeArrowheads="1"/>
              </p:cNvSpPr>
              <p:nvPr/>
            </p:nvSpPr>
            <p:spPr bwMode="auto">
              <a:xfrm>
                <a:off x="216743" y="88753"/>
                <a:ext cx="143873" cy="152281"/>
              </a:xfrm>
              <a:custGeom>
                <a:avLst/>
                <a:gdLst>
                  <a:gd name="T0" fmla="*/ 105609322 w 154"/>
                  <a:gd name="T1" fmla="*/ 0 h 163"/>
                  <a:gd name="T2" fmla="*/ 0 w 154"/>
                  <a:gd name="T3" fmla="*/ 115210386 h 163"/>
                  <a:gd name="T4" fmla="*/ 28802627 w 154"/>
                  <a:gd name="T5" fmla="*/ 142266889 h 163"/>
                  <a:gd name="T6" fmla="*/ 134411949 w 154"/>
                  <a:gd name="T7" fmla="*/ 27056503 h 163"/>
                  <a:gd name="T8" fmla="*/ 105609322 w 154"/>
                  <a:gd name="T9" fmla="*/ 30547755 h 163"/>
                  <a:gd name="T10" fmla="*/ 105609322 w 154"/>
                  <a:gd name="T11" fmla="*/ 0 h 1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"/>
                  <a:gd name="T19" fmla="*/ 0 h 163"/>
                  <a:gd name="T20" fmla="*/ 154 w 154"/>
                  <a:gd name="T21" fmla="*/ 163 h 1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" h="163">
                    <a:moveTo>
                      <a:pt x="121" y="0"/>
                    </a:moveTo>
                    <a:lnTo>
                      <a:pt x="0" y="132"/>
                    </a:lnTo>
                    <a:lnTo>
                      <a:pt x="33" y="163"/>
                    </a:lnTo>
                    <a:lnTo>
                      <a:pt x="154" y="31"/>
                    </a:lnTo>
                    <a:lnTo>
                      <a:pt x="121" y="35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7" name="Freeform 15"/>
              <p:cNvSpPr>
                <a:spLocks noChangeArrowheads="1"/>
              </p:cNvSpPr>
              <p:nvPr/>
            </p:nvSpPr>
            <p:spPr bwMode="auto">
              <a:xfrm>
                <a:off x="336325" y="55120"/>
                <a:ext cx="56988" cy="59791"/>
              </a:xfrm>
              <a:custGeom>
                <a:avLst/>
                <a:gdLst>
                  <a:gd name="T0" fmla="*/ 12218788 w 61"/>
                  <a:gd name="T1" fmla="*/ 41893872 h 64"/>
                  <a:gd name="T2" fmla="*/ 12218788 w 61"/>
                  <a:gd name="T3" fmla="*/ 10473702 h 64"/>
                  <a:gd name="T4" fmla="*/ 0 w 61"/>
                  <a:gd name="T5" fmla="*/ 0 h 64"/>
                  <a:gd name="T6" fmla="*/ 0 w 61"/>
                  <a:gd name="T7" fmla="*/ 0 h 64"/>
                  <a:gd name="T8" fmla="*/ 0 w 61"/>
                  <a:gd name="T9" fmla="*/ 55858808 h 64"/>
                  <a:gd name="T10" fmla="*/ 53239871 w 61"/>
                  <a:gd name="T11" fmla="*/ 48003765 h 64"/>
                  <a:gd name="T12" fmla="*/ 53239871 w 61"/>
                  <a:gd name="T13" fmla="*/ 48003765 h 64"/>
                  <a:gd name="T14" fmla="*/ 43638795 w 61"/>
                  <a:gd name="T15" fmla="*/ 37530063 h 64"/>
                  <a:gd name="T16" fmla="*/ 12218788 w 61"/>
                  <a:gd name="T17" fmla="*/ 41893872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64"/>
                  <a:gd name="T29" fmla="*/ 61 w 61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64">
                    <a:moveTo>
                      <a:pt x="14" y="48"/>
                    </a:moveTo>
                    <a:lnTo>
                      <a:pt x="14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1" y="55"/>
                    </a:lnTo>
                    <a:lnTo>
                      <a:pt x="50" y="43"/>
                    </a:lnTo>
                    <a:lnTo>
                      <a:pt x="14" y="48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6"/>
              <p:cNvSpPr>
                <a:spLocks noChangeArrowheads="1"/>
              </p:cNvSpPr>
              <p:nvPr/>
            </p:nvSpPr>
            <p:spPr bwMode="auto">
              <a:xfrm>
                <a:off x="360615" y="27093"/>
                <a:ext cx="59791" cy="61660"/>
              </a:xfrm>
              <a:custGeom>
                <a:avLst/>
                <a:gdLst>
                  <a:gd name="T0" fmla="*/ 12218851 w 64"/>
                  <a:gd name="T1" fmla="*/ 42767750 h 66"/>
                  <a:gd name="T2" fmla="*/ 12218851 w 64"/>
                  <a:gd name="T3" fmla="*/ 9601209 h 66"/>
                  <a:gd name="T4" fmla="*/ 1745150 w 64"/>
                  <a:gd name="T5" fmla="*/ 0 h 66"/>
                  <a:gd name="T6" fmla="*/ 1745150 w 64"/>
                  <a:gd name="T7" fmla="*/ 0 h 66"/>
                  <a:gd name="T8" fmla="*/ 0 w 64"/>
                  <a:gd name="T9" fmla="*/ 57605388 h 66"/>
                  <a:gd name="T10" fmla="*/ 55858808 w 64"/>
                  <a:gd name="T11" fmla="*/ 48877695 h 66"/>
                  <a:gd name="T12" fmla="*/ 55858808 w 64"/>
                  <a:gd name="T13" fmla="*/ 48877695 h 66"/>
                  <a:gd name="T14" fmla="*/ 43639956 w 64"/>
                  <a:gd name="T15" fmla="*/ 38403903 h 66"/>
                  <a:gd name="T16" fmla="*/ 12218851 w 64"/>
                  <a:gd name="T17" fmla="*/ 42767750 h 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4"/>
                  <a:gd name="T28" fmla="*/ 0 h 66"/>
                  <a:gd name="T29" fmla="*/ 64 w 64"/>
                  <a:gd name="T30" fmla="*/ 66 h 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4" h="66">
                    <a:moveTo>
                      <a:pt x="14" y="49"/>
                    </a:moveTo>
                    <a:lnTo>
                      <a:pt x="14" y="11"/>
                    </a:lnTo>
                    <a:lnTo>
                      <a:pt x="2" y="0"/>
                    </a:lnTo>
                    <a:lnTo>
                      <a:pt x="0" y="66"/>
                    </a:lnTo>
                    <a:lnTo>
                      <a:pt x="64" y="56"/>
                    </a:lnTo>
                    <a:lnTo>
                      <a:pt x="50" y="44"/>
                    </a:lnTo>
                    <a:lnTo>
                      <a:pt x="14" y="49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9" name="Freeform 17"/>
              <p:cNvSpPr>
                <a:spLocks noChangeArrowheads="1"/>
              </p:cNvSpPr>
              <p:nvPr/>
            </p:nvSpPr>
            <p:spPr bwMode="auto">
              <a:xfrm>
                <a:off x="64462" y="181242"/>
                <a:ext cx="220480" cy="218612"/>
              </a:xfrm>
              <a:custGeom>
                <a:avLst/>
                <a:gdLst>
                  <a:gd name="T0" fmla="*/ 243057152 w 100"/>
                  <a:gd name="T1" fmla="*/ 0 h 99"/>
                  <a:gd name="T2" fmla="*/ 0 w 100"/>
                  <a:gd name="T3" fmla="*/ 238931875 h 99"/>
                  <a:gd name="T4" fmla="*/ 243057152 w 100"/>
                  <a:gd name="T5" fmla="*/ 482739460 h 99"/>
                  <a:gd name="T6" fmla="*/ 486114304 w 100"/>
                  <a:gd name="T7" fmla="*/ 238931875 h 99"/>
                  <a:gd name="T8" fmla="*/ 447226042 w 100"/>
                  <a:gd name="T9" fmla="*/ 107274454 h 99"/>
                  <a:gd name="T10" fmla="*/ 403473990 w 100"/>
                  <a:gd name="T11" fmla="*/ 156035971 h 99"/>
                  <a:gd name="T12" fmla="*/ 393753027 w 100"/>
                  <a:gd name="T13" fmla="*/ 165789599 h 99"/>
                  <a:gd name="T14" fmla="*/ 413197158 w 100"/>
                  <a:gd name="T15" fmla="*/ 238931875 h 99"/>
                  <a:gd name="T16" fmla="*/ 243057152 w 100"/>
                  <a:gd name="T17" fmla="*/ 409597185 h 99"/>
                  <a:gd name="T18" fmla="*/ 72917146 w 100"/>
                  <a:gd name="T19" fmla="*/ 238931875 h 99"/>
                  <a:gd name="T20" fmla="*/ 243057152 w 100"/>
                  <a:gd name="T21" fmla="*/ 73142276 h 99"/>
                  <a:gd name="T22" fmla="*/ 301391750 w 100"/>
                  <a:gd name="T23" fmla="*/ 82893696 h 99"/>
                  <a:gd name="T24" fmla="*/ 311112714 w 100"/>
                  <a:gd name="T25" fmla="*/ 68266565 h 99"/>
                  <a:gd name="T26" fmla="*/ 354862560 w 100"/>
                  <a:gd name="T27" fmla="*/ 24380759 h 99"/>
                  <a:gd name="T28" fmla="*/ 243057152 w 100"/>
                  <a:gd name="T29" fmla="*/ 0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0"/>
                  <a:gd name="T46" fmla="*/ 0 h 99"/>
                  <a:gd name="T47" fmla="*/ 100 w 100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0" h="99">
                    <a:moveTo>
                      <a:pt x="50" y="0"/>
                    </a:moveTo>
                    <a:cubicBezTo>
                      <a:pt x="23" y="0"/>
                      <a:pt x="0" y="22"/>
                      <a:pt x="0" y="49"/>
                    </a:cubicBezTo>
                    <a:cubicBezTo>
                      <a:pt x="0" y="77"/>
                      <a:pt x="23" y="99"/>
                      <a:pt x="50" y="99"/>
                    </a:cubicBezTo>
                    <a:cubicBezTo>
                      <a:pt x="78" y="99"/>
                      <a:pt x="100" y="77"/>
                      <a:pt x="100" y="49"/>
                    </a:cubicBezTo>
                    <a:cubicBezTo>
                      <a:pt x="100" y="39"/>
                      <a:pt x="97" y="30"/>
                      <a:pt x="92" y="22"/>
                    </a:cubicBezTo>
                    <a:cubicBezTo>
                      <a:pt x="83" y="32"/>
                      <a:pt x="83" y="32"/>
                      <a:pt x="83" y="32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84" y="39"/>
                      <a:pt x="85" y="44"/>
                      <a:pt x="85" y="49"/>
                    </a:cubicBezTo>
                    <a:cubicBezTo>
                      <a:pt x="85" y="69"/>
                      <a:pt x="69" y="84"/>
                      <a:pt x="50" y="84"/>
                    </a:cubicBezTo>
                    <a:cubicBezTo>
                      <a:pt x="31" y="84"/>
                      <a:pt x="15" y="69"/>
                      <a:pt x="15" y="49"/>
                    </a:cubicBezTo>
                    <a:cubicBezTo>
                      <a:pt x="15" y="30"/>
                      <a:pt x="31" y="15"/>
                      <a:pt x="50" y="15"/>
                    </a:cubicBezTo>
                    <a:cubicBezTo>
                      <a:pt x="54" y="15"/>
                      <a:pt x="59" y="15"/>
                      <a:pt x="62" y="17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66" y="2"/>
                      <a:pt x="58" y="0"/>
                      <a:pt x="50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0" name="Freeform 18"/>
              <p:cNvSpPr>
                <a:spLocks noChangeArrowheads="1"/>
              </p:cNvSpPr>
              <p:nvPr/>
            </p:nvSpPr>
            <p:spPr bwMode="auto">
              <a:xfrm>
                <a:off x="386774" y="0"/>
                <a:ext cx="57923" cy="59791"/>
              </a:xfrm>
              <a:custGeom>
                <a:avLst/>
                <a:gdLst>
                  <a:gd name="T0" fmla="*/ 43640309 w 62"/>
                  <a:gd name="T1" fmla="*/ 37530063 h 64"/>
                  <a:gd name="T2" fmla="*/ 13092466 w 62"/>
                  <a:gd name="T3" fmla="*/ 41021297 h 64"/>
                  <a:gd name="T4" fmla="*/ 13092466 w 62"/>
                  <a:gd name="T5" fmla="*/ 10473702 h 64"/>
                  <a:gd name="T6" fmla="*/ 0 w 62"/>
                  <a:gd name="T7" fmla="*/ 0 h 64"/>
                  <a:gd name="T8" fmla="*/ 0 w 62"/>
                  <a:gd name="T9" fmla="*/ 0 h 64"/>
                  <a:gd name="T10" fmla="*/ 0 w 62"/>
                  <a:gd name="T11" fmla="*/ 55858808 h 64"/>
                  <a:gd name="T12" fmla="*/ 54114096 w 62"/>
                  <a:gd name="T13" fmla="*/ 48003765 h 64"/>
                  <a:gd name="T14" fmla="*/ 54114096 w 62"/>
                  <a:gd name="T15" fmla="*/ 48003765 h 64"/>
                  <a:gd name="T16" fmla="*/ 43640309 w 62"/>
                  <a:gd name="T17" fmla="*/ 37530063 h 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64"/>
                  <a:gd name="T29" fmla="*/ 62 w 62"/>
                  <a:gd name="T30" fmla="*/ 64 h 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64">
                    <a:moveTo>
                      <a:pt x="50" y="43"/>
                    </a:moveTo>
                    <a:lnTo>
                      <a:pt x="15" y="47"/>
                    </a:lnTo>
                    <a:lnTo>
                      <a:pt x="15" y="12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62" y="55"/>
                    </a:lnTo>
                    <a:lnTo>
                      <a:pt x="50" y="43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691725" y="3332163"/>
            <a:ext cx="960000" cy="1248000"/>
            <a:chOff x="3518794" y="2499122"/>
            <a:chExt cx="720000" cy="936000"/>
          </a:xfrm>
        </p:grpSpPr>
        <p:sp>
          <p:nvSpPr>
            <p:cNvPr id="33" name="平行四边形 36"/>
            <p:cNvSpPr>
              <a:spLocks noChangeArrowheads="1"/>
            </p:cNvSpPr>
            <p:nvPr/>
          </p:nvSpPr>
          <p:spPr bwMode="auto">
            <a:xfrm rot="5400000" flipH="1" flipV="1">
              <a:off x="3410794" y="2607122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1" name="组合 54"/>
            <p:cNvGrpSpPr/>
            <p:nvPr/>
          </p:nvGrpSpPr>
          <p:grpSpPr bwMode="auto">
            <a:xfrm>
              <a:off x="3750637" y="2837260"/>
              <a:ext cx="304800" cy="341709"/>
              <a:chOff x="0" y="0"/>
              <a:chExt cx="402656" cy="450303"/>
            </a:xfrm>
          </p:grpSpPr>
          <p:sp>
            <p:nvSpPr>
              <p:cNvPr id="52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3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4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5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6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36772" y="4644800"/>
            <a:ext cx="960000" cy="1248000"/>
            <a:chOff x="4902579" y="3483600"/>
            <a:chExt cx="720000" cy="936000"/>
          </a:xfrm>
        </p:grpSpPr>
        <p:sp>
          <p:nvSpPr>
            <p:cNvPr id="37" name="平行四边形 40"/>
            <p:cNvSpPr>
              <a:spLocks noChangeArrowheads="1"/>
            </p:cNvSpPr>
            <p:nvPr/>
          </p:nvSpPr>
          <p:spPr bwMode="auto">
            <a:xfrm rot="16200000" flipV="1">
              <a:off x="4794579" y="3591600"/>
              <a:ext cx="936000" cy="720000"/>
            </a:xfrm>
            <a:prstGeom prst="parallelogram">
              <a:avLst>
                <a:gd name="adj" fmla="val 24966"/>
              </a:avLst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57" name="组合 60"/>
            <p:cNvGrpSpPr/>
            <p:nvPr/>
          </p:nvGrpSpPr>
          <p:grpSpPr bwMode="auto">
            <a:xfrm>
              <a:off x="5133560" y="3819525"/>
              <a:ext cx="280988" cy="276225"/>
              <a:chOff x="0" y="0"/>
              <a:chExt cx="453105" cy="448433"/>
            </a:xfrm>
          </p:grpSpPr>
          <p:sp>
            <p:nvSpPr>
              <p:cNvPr id="5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5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691725" y="2003425"/>
            <a:ext cx="960000" cy="1248000"/>
            <a:chOff x="3518794" y="1502569"/>
            <a:chExt cx="720000" cy="936000"/>
          </a:xfrm>
        </p:grpSpPr>
        <p:sp>
          <p:nvSpPr>
            <p:cNvPr id="32" name="平行四边形 35"/>
            <p:cNvSpPr>
              <a:spLocks noChangeArrowheads="1"/>
            </p:cNvSpPr>
            <p:nvPr/>
          </p:nvSpPr>
          <p:spPr bwMode="auto">
            <a:xfrm rot="5400000" flipH="1" flipV="1">
              <a:off x="3410794" y="1610569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0" name="组合 63"/>
            <p:cNvGrpSpPr/>
            <p:nvPr/>
          </p:nvGrpSpPr>
          <p:grpSpPr bwMode="auto">
            <a:xfrm>
              <a:off x="3735160" y="1816894"/>
              <a:ext cx="291703" cy="314325"/>
              <a:chOff x="0" y="0"/>
              <a:chExt cx="466184" cy="501686"/>
            </a:xfrm>
          </p:grpSpPr>
          <p:sp>
            <p:nvSpPr>
              <p:cNvPr id="61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6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691725" y="4659313"/>
            <a:ext cx="960000" cy="1248000"/>
            <a:chOff x="3518794" y="3494485"/>
            <a:chExt cx="720000" cy="936000"/>
          </a:xfrm>
        </p:grpSpPr>
        <p:sp>
          <p:nvSpPr>
            <p:cNvPr id="34" name="平行四边形 37"/>
            <p:cNvSpPr>
              <a:spLocks noChangeArrowheads="1"/>
            </p:cNvSpPr>
            <p:nvPr/>
          </p:nvSpPr>
          <p:spPr bwMode="auto">
            <a:xfrm rot="5400000" flipH="1" flipV="1">
              <a:off x="3410794" y="3602485"/>
              <a:ext cx="936000" cy="720000"/>
            </a:xfrm>
            <a:prstGeom prst="parallelogram">
              <a:avLst>
                <a:gd name="adj" fmla="val 25009"/>
              </a:avLst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66" name="组合 69"/>
            <p:cNvGrpSpPr/>
            <p:nvPr/>
          </p:nvGrpSpPr>
          <p:grpSpPr bwMode="auto">
            <a:xfrm>
              <a:off x="3724444" y="3796904"/>
              <a:ext cx="333375" cy="321469"/>
              <a:chOff x="0" y="0"/>
              <a:chExt cx="490600" cy="471805"/>
            </a:xfrm>
          </p:grpSpPr>
          <p:sp>
            <p:nvSpPr>
              <p:cNvPr id="69" name="Oval 131"/>
              <p:cNvSpPr>
                <a:spLocks noChangeArrowheads="1"/>
              </p:cNvSpPr>
              <p:nvPr/>
            </p:nvSpPr>
            <p:spPr bwMode="auto">
              <a:xfrm>
                <a:off x="134915" y="0"/>
                <a:ext cx="220770" cy="223595"/>
              </a:xfrm>
              <a:prstGeom prst="ellipse">
                <a:avLst/>
              </a:pr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70" name="Freeform 134"/>
              <p:cNvSpPr>
                <a:spLocks noChangeArrowheads="1"/>
              </p:cNvSpPr>
              <p:nvPr/>
            </p:nvSpPr>
            <p:spPr bwMode="auto">
              <a:xfrm>
                <a:off x="0" y="258467"/>
                <a:ext cx="490600" cy="213338"/>
              </a:xfrm>
              <a:custGeom>
                <a:avLst/>
                <a:gdLst>
                  <a:gd name="T0" fmla="*/ 210602315 w 200"/>
                  <a:gd name="T1" fmla="*/ 523139106 h 87"/>
                  <a:gd name="T2" fmla="*/ 210602315 w 200"/>
                  <a:gd name="T3" fmla="*/ 432943723 h 87"/>
                  <a:gd name="T4" fmla="*/ 276791614 w 200"/>
                  <a:gd name="T5" fmla="*/ 432943723 h 87"/>
                  <a:gd name="T6" fmla="*/ 276791614 w 200"/>
                  <a:gd name="T7" fmla="*/ 523139106 h 87"/>
                  <a:gd name="T8" fmla="*/ 932667395 w 200"/>
                  <a:gd name="T9" fmla="*/ 523139106 h 87"/>
                  <a:gd name="T10" fmla="*/ 932667395 w 200"/>
                  <a:gd name="T11" fmla="*/ 432943723 h 87"/>
                  <a:gd name="T12" fmla="*/ 998856694 w 200"/>
                  <a:gd name="T13" fmla="*/ 432943723 h 87"/>
                  <a:gd name="T14" fmla="*/ 998856694 w 200"/>
                  <a:gd name="T15" fmla="*/ 523139106 h 87"/>
                  <a:gd name="T16" fmla="*/ 1197424591 w 200"/>
                  <a:gd name="T17" fmla="*/ 523139106 h 87"/>
                  <a:gd name="T18" fmla="*/ 1203441800 w 200"/>
                  <a:gd name="T19" fmla="*/ 258563204 h 87"/>
                  <a:gd name="T20" fmla="*/ 938684604 w 200"/>
                  <a:gd name="T21" fmla="*/ 0 h 87"/>
                  <a:gd name="T22" fmla="*/ 938684604 w 200"/>
                  <a:gd name="T23" fmla="*/ 0 h 87"/>
                  <a:gd name="T24" fmla="*/ 938684604 w 200"/>
                  <a:gd name="T25" fmla="*/ 0 h 87"/>
                  <a:gd name="T26" fmla="*/ 842409260 w 200"/>
                  <a:gd name="T27" fmla="*/ 0 h 87"/>
                  <a:gd name="T28" fmla="*/ 601720900 w 200"/>
                  <a:gd name="T29" fmla="*/ 481047764 h 87"/>
                  <a:gd name="T30" fmla="*/ 361032540 w 200"/>
                  <a:gd name="T31" fmla="*/ 0 h 87"/>
                  <a:gd name="T32" fmla="*/ 270774405 w 200"/>
                  <a:gd name="T33" fmla="*/ 0 h 87"/>
                  <a:gd name="T34" fmla="*/ 270774405 w 200"/>
                  <a:gd name="T35" fmla="*/ 0 h 87"/>
                  <a:gd name="T36" fmla="*/ 264757196 w 200"/>
                  <a:gd name="T37" fmla="*/ 0 h 87"/>
                  <a:gd name="T38" fmla="*/ 6017209 w 200"/>
                  <a:gd name="T39" fmla="*/ 258563204 h 87"/>
                  <a:gd name="T40" fmla="*/ 0 w 200"/>
                  <a:gd name="T41" fmla="*/ 523139106 h 87"/>
                  <a:gd name="T42" fmla="*/ 210602315 w 200"/>
                  <a:gd name="T43" fmla="*/ 523139106 h 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0"/>
                  <a:gd name="T67" fmla="*/ 0 h 87"/>
                  <a:gd name="T68" fmla="*/ 200 w 200"/>
                  <a:gd name="T69" fmla="*/ 87 h 8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71" name="文本框 72"/>
          <p:cNvSpPr>
            <a:spLocks noChangeArrowheads="1"/>
          </p:cNvSpPr>
          <p:nvPr/>
        </p:nvSpPr>
        <p:spPr bwMode="auto">
          <a:xfrm>
            <a:off x="1323154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文本框 73"/>
          <p:cNvSpPr>
            <a:spLocks noChangeArrowheads="1"/>
          </p:cNvSpPr>
          <p:nvPr/>
        </p:nvSpPr>
        <p:spPr bwMode="auto">
          <a:xfrm>
            <a:off x="1326330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3" name="文本框 74"/>
          <p:cNvSpPr>
            <a:spLocks noChangeArrowheads="1"/>
          </p:cNvSpPr>
          <p:nvPr/>
        </p:nvSpPr>
        <p:spPr bwMode="auto">
          <a:xfrm>
            <a:off x="1326330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1" name="文本框 76"/>
          <p:cNvSpPr>
            <a:spLocks noChangeArrowheads="1"/>
          </p:cNvSpPr>
          <p:nvPr/>
        </p:nvSpPr>
        <p:spPr bwMode="auto">
          <a:xfrm>
            <a:off x="7960049" y="2185990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文本框 77"/>
          <p:cNvSpPr>
            <a:spLocks noChangeArrowheads="1"/>
          </p:cNvSpPr>
          <p:nvPr/>
        </p:nvSpPr>
        <p:spPr bwMode="auto">
          <a:xfrm>
            <a:off x="7963224" y="34417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3" name="文本框 78"/>
          <p:cNvSpPr>
            <a:spLocks noChangeArrowheads="1"/>
          </p:cNvSpPr>
          <p:nvPr/>
        </p:nvSpPr>
        <p:spPr bwMode="auto">
          <a:xfrm>
            <a:off x="7963224" y="48037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096000" y="3074694"/>
            <a:ext cx="0" cy="204774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6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101" grpId="0"/>
      <p:bldP spid="102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任意多边形 25"/>
          <p:cNvSpPr>
            <a:spLocks noChangeArrowheads="1"/>
          </p:cNvSpPr>
          <p:nvPr/>
        </p:nvSpPr>
        <p:spPr bwMode="auto">
          <a:xfrm>
            <a:off x="5588001" y="2795588"/>
            <a:ext cx="987425" cy="3611563"/>
          </a:xfrm>
          <a:custGeom>
            <a:avLst/>
            <a:gdLst>
              <a:gd name="T0" fmla="*/ 592384 w 822954"/>
              <a:gd name="T1" fmla="*/ 0 h 3014221"/>
              <a:gd name="T2" fmla="*/ 1184766 w 822954"/>
              <a:gd name="T3" fmla="*/ 669946 h 3014221"/>
              <a:gd name="T4" fmla="*/ 915262 w 822954"/>
              <a:gd name="T5" fmla="*/ 669946 h 3014221"/>
              <a:gd name="T6" fmla="*/ 592384 w 822954"/>
              <a:gd name="T7" fmla="*/ 4327281 h 3014221"/>
              <a:gd name="T8" fmla="*/ 269504 w 822954"/>
              <a:gd name="T9" fmla="*/ 669946 h 3014221"/>
              <a:gd name="T10" fmla="*/ 0 w 822954"/>
              <a:gd name="T11" fmla="*/ 66994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5" name="任意多边形 26"/>
          <p:cNvSpPr>
            <a:spLocks noChangeArrowheads="1"/>
          </p:cNvSpPr>
          <p:nvPr/>
        </p:nvSpPr>
        <p:spPr bwMode="auto">
          <a:xfrm rot="1698039">
            <a:off x="6451602" y="3502025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6" name="任意多边形 27"/>
          <p:cNvSpPr>
            <a:spLocks noChangeArrowheads="1"/>
          </p:cNvSpPr>
          <p:nvPr/>
        </p:nvSpPr>
        <p:spPr bwMode="auto">
          <a:xfrm rot="3406280">
            <a:off x="6752433" y="4917282"/>
            <a:ext cx="546100" cy="1995487"/>
          </a:xfrm>
          <a:custGeom>
            <a:avLst/>
            <a:gdLst>
              <a:gd name="T0" fmla="*/ 181192 w 822954"/>
              <a:gd name="T1" fmla="*/ 0 h 3014221"/>
              <a:gd name="T2" fmla="*/ 362384 w 822954"/>
              <a:gd name="T3" fmla="*/ 204526 h 3014221"/>
              <a:gd name="T4" fmla="*/ 279951 w 822954"/>
              <a:gd name="T5" fmla="*/ 204526 h 3014221"/>
              <a:gd name="T6" fmla="*/ 181192 w 822954"/>
              <a:gd name="T7" fmla="*/ 1321061 h 3014221"/>
              <a:gd name="T8" fmla="*/ 82433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7" name="任意多边形 28"/>
          <p:cNvSpPr>
            <a:spLocks noChangeArrowheads="1"/>
          </p:cNvSpPr>
          <p:nvPr/>
        </p:nvSpPr>
        <p:spPr bwMode="auto">
          <a:xfrm rot="19901961" flipH="1">
            <a:off x="4889502" y="3517900"/>
            <a:ext cx="841375" cy="3081339"/>
          </a:xfrm>
          <a:custGeom>
            <a:avLst/>
            <a:gdLst>
              <a:gd name="T0" fmla="*/ 430105 w 822954"/>
              <a:gd name="T1" fmla="*/ 0 h 3014221"/>
              <a:gd name="T2" fmla="*/ 860208 w 822954"/>
              <a:gd name="T3" fmla="*/ 487672 h 3014221"/>
              <a:gd name="T4" fmla="*/ 664533 w 822954"/>
              <a:gd name="T5" fmla="*/ 487672 h 3014221"/>
              <a:gd name="T6" fmla="*/ 430105 w 822954"/>
              <a:gd name="T7" fmla="*/ 3149949 h 3014221"/>
              <a:gd name="T8" fmla="*/ 195675 w 822954"/>
              <a:gd name="T9" fmla="*/ 487672 h 3014221"/>
              <a:gd name="T10" fmla="*/ 0 w 822954"/>
              <a:gd name="T11" fmla="*/ 487672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78" name="任意多边形 29"/>
          <p:cNvSpPr>
            <a:spLocks noChangeArrowheads="1"/>
          </p:cNvSpPr>
          <p:nvPr/>
        </p:nvSpPr>
        <p:spPr bwMode="auto">
          <a:xfrm rot="18193720" flipH="1">
            <a:off x="4884738" y="4932363"/>
            <a:ext cx="544513" cy="1995488"/>
          </a:xfrm>
          <a:custGeom>
            <a:avLst/>
            <a:gdLst>
              <a:gd name="T0" fmla="*/ 180141 w 822954"/>
              <a:gd name="T1" fmla="*/ 0 h 3014221"/>
              <a:gd name="T2" fmla="*/ 360281 w 822954"/>
              <a:gd name="T3" fmla="*/ 204526 h 3014221"/>
              <a:gd name="T4" fmla="*/ 278326 w 822954"/>
              <a:gd name="T5" fmla="*/ 204526 h 3014221"/>
              <a:gd name="T6" fmla="*/ 180141 w 822954"/>
              <a:gd name="T7" fmla="*/ 1321062 h 3014221"/>
              <a:gd name="T8" fmla="*/ 81955 w 822954"/>
              <a:gd name="T9" fmla="*/ 204526 h 3014221"/>
              <a:gd name="T10" fmla="*/ 0 w 822954"/>
              <a:gd name="T11" fmla="*/ 204526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lnTo>
                  <a:pt x="411477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83" name="文本框 44"/>
          <p:cNvSpPr>
            <a:spLocks noChangeArrowheads="1"/>
          </p:cNvSpPr>
          <p:nvPr/>
        </p:nvSpPr>
        <p:spPr bwMode="auto">
          <a:xfrm>
            <a:off x="1045829" y="30012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5545264" y="6598657"/>
            <a:ext cx="1072896" cy="1072896"/>
          </a:xfrm>
          <a:prstGeom prst="ellipse">
            <a:avLst/>
          </a:prstGeom>
          <a:solidFill>
            <a:srgbClr val="CC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4" name="椭圆 83"/>
          <p:cNvSpPr/>
          <p:nvPr/>
        </p:nvSpPr>
        <p:spPr bwMode="auto">
          <a:xfrm>
            <a:off x="5701847" y="6704594"/>
            <a:ext cx="759732" cy="759732"/>
          </a:xfrm>
          <a:prstGeom prst="ellipse">
            <a:avLst/>
          </a:prstGeom>
          <a:solidFill>
            <a:srgbClr val="3366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spcCol="0" rtlCol="0" anchor="t" anchorCtr="0" compatLnSpc="1"/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endParaRPr lang="zh-CN" altLang="en-US" sz="186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44"/>
          <p:cNvSpPr>
            <a:spLocks noChangeArrowheads="1"/>
          </p:cNvSpPr>
          <p:nvPr/>
        </p:nvSpPr>
        <p:spPr bwMode="auto">
          <a:xfrm>
            <a:off x="4096357" y="1667111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文本框 44"/>
          <p:cNvSpPr>
            <a:spLocks noChangeArrowheads="1"/>
          </p:cNvSpPr>
          <p:nvPr/>
        </p:nvSpPr>
        <p:spPr bwMode="auto">
          <a:xfrm>
            <a:off x="7482950" y="2944868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44"/>
          <p:cNvSpPr>
            <a:spLocks noChangeArrowheads="1"/>
          </p:cNvSpPr>
          <p:nvPr/>
        </p:nvSpPr>
        <p:spPr bwMode="auto">
          <a:xfrm>
            <a:off x="8009713" y="4847872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" name="文本框 44"/>
          <p:cNvSpPr>
            <a:spLocks noChangeArrowheads="1"/>
          </p:cNvSpPr>
          <p:nvPr/>
        </p:nvSpPr>
        <p:spPr bwMode="auto">
          <a:xfrm>
            <a:off x="626251" y="4875879"/>
            <a:ext cx="4104842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83" grpId="0"/>
      <p:bldP spid="7" grpId="0" animBg="1"/>
      <p:bldP spid="84" grpId="0" animBg="1"/>
      <p:bldP spid="15" grpId="0"/>
      <p:bldP spid="16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7"/>
          <p:cNvGrpSpPr/>
          <p:nvPr/>
        </p:nvGrpSpPr>
        <p:grpSpPr bwMode="auto">
          <a:xfrm>
            <a:off x="5500689" y="2682877"/>
            <a:ext cx="1184275" cy="1171575"/>
            <a:chOff x="0" y="0"/>
            <a:chExt cx="453105" cy="448433"/>
          </a:xfrm>
          <a:solidFill>
            <a:schemeClr val="bg1">
              <a:lumMod val="95000"/>
            </a:schemeClr>
          </a:solidFill>
        </p:grpSpPr>
        <p:sp>
          <p:nvSpPr>
            <p:cNvPr id="37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38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28050" y="1836107"/>
            <a:ext cx="3936445" cy="2863525"/>
            <a:chOff x="696037" y="1377080"/>
            <a:chExt cx="2952334" cy="2147644"/>
          </a:xfrm>
        </p:grpSpPr>
        <p:grpSp>
          <p:nvGrpSpPr>
            <p:cNvPr id="33" name="组合 4"/>
            <p:cNvGrpSpPr/>
            <p:nvPr/>
          </p:nvGrpSpPr>
          <p:grpSpPr bwMode="auto">
            <a:xfrm>
              <a:off x="696037" y="1377080"/>
              <a:ext cx="2952334" cy="2147644"/>
              <a:chOff x="-151405" y="-151405"/>
              <a:chExt cx="3935227" cy="2862809"/>
            </a:xfrm>
          </p:grpSpPr>
          <p:sp>
            <p:nvSpPr>
              <p:cNvPr id="35" name="等腰三角形 6"/>
              <p:cNvSpPr>
                <a:spLocks noChangeArrowheads="1"/>
              </p:cNvSpPr>
              <p:nvPr/>
            </p:nvSpPr>
            <p:spPr bwMode="auto">
              <a:xfrm rot="5400000" flipH="1">
                <a:off x="3002772" y="736599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椭圆 5"/>
              <p:cNvSpPr>
                <a:spLocks noChangeArrowheads="1"/>
              </p:cNvSpPr>
              <p:nvPr/>
            </p:nvSpPr>
            <p:spPr bwMode="auto">
              <a:xfrm>
                <a:off x="-151405" y="-151405"/>
                <a:ext cx="2862810" cy="2862809"/>
              </a:xfrm>
              <a:prstGeom prst="ellipse">
                <a:avLst/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49" name="文本框 16"/>
            <p:cNvSpPr>
              <a:spLocks noChangeArrowheads="1"/>
            </p:cNvSpPr>
            <p:nvPr/>
          </p:nvSpPr>
          <p:spPr bwMode="auto">
            <a:xfrm>
              <a:off x="856468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51" name="文本框 18"/>
          <p:cNvSpPr>
            <a:spLocks noChangeArrowheads="1"/>
          </p:cNvSpPr>
          <p:nvPr/>
        </p:nvSpPr>
        <p:spPr bwMode="auto">
          <a:xfrm>
            <a:off x="2775262" y="5126038"/>
            <a:ext cx="722210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to add   you to the center of the narrative thought  Click here to add  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center  of the  narrative thought</a:t>
            </a:r>
          </a:p>
          <a:p>
            <a:pPr algn="ctr"/>
            <a:endParaRPr lang="zh-CN" altLang="en-US" sz="3200" dirty="0">
              <a:solidFill>
                <a:schemeClr val="bg1"/>
              </a:solidFill>
              <a:latin typeface="Agency FB" pitchFamily="34" charset="0"/>
              <a:ea typeface="微软雅黑" panose="020B0503020204020204" pitchFamily="34" charset="-122"/>
              <a:sym typeface="Agency FB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440149" y="1836106"/>
            <a:ext cx="3857143" cy="2863528"/>
            <a:chOff x="5580111" y="1377079"/>
            <a:chExt cx="2892857" cy="2147646"/>
          </a:xfrm>
        </p:grpSpPr>
        <p:grpSp>
          <p:nvGrpSpPr>
            <p:cNvPr id="39" name="组合 10"/>
            <p:cNvGrpSpPr/>
            <p:nvPr/>
          </p:nvGrpSpPr>
          <p:grpSpPr bwMode="auto">
            <a:xfrm flipH="1">
              <a:off x="5580111" y="1377079"/>
              <a:ext cx="2892857" cy="2147646"/>
              <a:chOff x="-151405" y="-151406"/>
              <a:chExt cx="3855949" cy="2862812"/>
            </a:xfrm>
          </p:grpSpPr>
          <p:sp>
            <p:nvSpPr>
              <p:cNvPr id="41" name="等腰三角形 12"/>
              <p:cNvSpPr>
                <a:spLocks noChangeArrowheads="1"/>
              </p:cNvSpPr>
              <p:nvPr/>
            </p:nvSpPr>
            <p:spPr bwMode="auto">
              <a:xfrm rot="5400000" flipH="1">
                <a:off x="2923494" y="748642"/>
                <a:ext cx="393700" cy="1168400"/>
              </a:xfrm>
              <a:prstGeom prst="triangle">
                <a:avLst>
                  <a:gd name="adj" fmla="val 50000"/>
                </a:avLst>
              </a:prstGeom>
              <a:solidFill>
                <a:srgbClr val="CC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40" name="椭圆 11"/>
              <p:cNvSpPr>
                <a:spLocks noChangeArrowheads="1"/>
              </p:cNvSpPr>
              <p:nvPr/>
            </p:nvSpPr>
            <p:spPr bwMode="auto">
              <a:xfrm>
                <a:off x="-151405" y="-151406"/>
                <a:ext cx="2862810" cy="2862812"/>
              </a:xfrm>
              <a:prstGeom prst="ellipse">
                <a:avLst/>
              </a:prstGeom>
              <a:solidFill>
                <a:srgbClr val="FF69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b="1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5" name="文本框 16"/>
            <p:cNvSpPr>
              <a:spLocks noChangeArrowheads="1"/>
            </p:cNvSpPr>
            <p:nvPr/>
          </p:nvSpPr>
          <p:spPr bwMode="auto">
            <a:xfrm>
              <a:off x="6527141" y="2065073"/>
              <a:ext cx="1858182" cy="915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altLang="zh-CN" sz="146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MORE  THEN TEMPLATE</a:t>
              </a:r>
            </a:p>
            <a:p>
              <a:endPara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Click here to add  you to the  center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  <a:p>
              <a:pPr algn="ctr"/>
              <a:r>
                <a:rPr lang="en-US" altLang="zh-CN" sz="146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of the   narrative thought</a:t>
              </a:r>
              <a:endParaRPr lang="zh-CN" altLang="en-US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25"/>
          <p:cNvSpPr>
            <a:spLocks noChangeAspect="1" noChangeArrowheads="1"/>
          </p:cNvSpPr>
          <p:nvPr/>
        </p:nvSpPr>
        <p:spPr bwMode="auto">
          <a:xfrm rot="10800000">
            <a:off x="1782764" y="0"/>
            <a:ext cx="3582987" cy="1990725"/>
          </a:xfrm>
          <a:custGeom>
            <a:avLst/>
            <a:gdLst>
              <a:gd name="T0" fmla="*/ 3328221 w 3582460"/>
              <a:gd name="T1" fmla="*/ 1990428 h 1991022"/>
              <a:gd name="T2" fmla="*/ 255295 w 3582460"/>
              <a:gd name="T3" fmla="*/ 1990428 h 1991022"/>
              <a:gd name="T4" fmla="*/ 0 w 3582460"/>
              <a:gd name="T5" fmla="*/ 1543704 h 1991022"/>
              <a:gd name="T6" fmla="*/ 882194 w 3582460"/>
              <a:gd name="T7" fmla="*/ 0 h 1991022"/>
              <a:gd name="T8" fmla="*/ 2701320 w 3582460"/>
              <a:gd name="T9" fmla="*/ 0 h 1991022"/>
              <a:gd name="T10" fmla="*/ 3583514 w 3582460"/>
              <a:gd name="T11" fmla="*/ 1543704 h 199102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82460"/>
              <a:gd name="T19" fmla="*/ 0 h 1991022"/>
              <a:gd name="T20" fmla="*/ 3582460 w 3582460"/>
              <a:gd name="T21" fmla="*/ 1991022 h 199102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82460" h="1991022">
                <a:moveTo>
                  <a:pt x="3327242" y="1991022"/>
                </a:moveTo>
                <a:lnTo>
                  <a:pt x="255219" y="1991022"/>
                </a:lnTo>
                <a:lnTo>
                  <a:pt x="0" y="1544164"/>
                </a:lnTo>
                <a:lnTo>
                  <a:pt x="881934" y="0"/>
                </a:lnTo>
                <a:lnTo>
                  <a:pt x="2700526" y="0"/>
                </a:lnTo>
                <a:lnTo>
                  <a:pt x="3582460" y="1544164"/>
                </a:lnTo>
                <a:lnTo>
                  <a:pt x="3327242" y="1991022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5" name="任意多边形 26"/>
          <p:cNvSpPr>
            <a:spLocks noChangeAspect="1" noChangeArrowheads="1"/>
          </p:cNvSpPr>
          <p:nvPr/>
        </p:nvSpPr>
        <p:spPr bwMode="auto">
          <a:xfrm rot="10800000">
            <a:off x="1" y="1990725"/>
            <a:ext cx="2484439" cy="3089275"/>
          </a:xfrm>
          <a:custGeom>
            <a:avLst/>
            <a:gdLst>
              <a:gd name="T0" fmla="*/ 2485006 w 2483870"/>
              <a:gd name="T1" fmla="*/ 3090222 h 3088328"/>
              <a:gd name="T2" fmla="*/ 882338 w 2483870"/>
              <a:gd name="T3" fmla="*/ 3090222 h 3088328"/>
              <a:gd name="T4" fmla="*/ 0 w 2483870"/>
              <a:gd name="T5" fmla="*/ 1545112 h 3088328"/>
              <a:gd name="T6" fmla="*/ 882338 w 2483870"/>
              <a:gd name="T7" fmla="*/ 0 h 3088328"/>
              <a:gd name="T8" fmla="*/ 2485006 w 2483870"/>
              <a:gd name="T9" fmla="*/ 0 h 30883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3870"/>
              <a:gd name="T16" fmla="*/ 0 h 3088328"/>
              <a:gd name="T17" fmla="*/ 2483870 w 2483870"/>
              <a:gd name="T18" fmla="*/ 3088328 h 30883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3870" h="3088328">
                <a:moveTo>
                  <a:pt x="2483870" y="3088328"/>
                </a:moveTo>
                <a:lnTo>
                  <a:pt x="881934" y="3088328"/>
                </a:lnTo>
                <a:lnTo>
                  <a:pt x="0" y="1544164"/>
                </a:lnTo>
                <a:lnTo>
                  <a:pt x="881934" y="0"/>
                </a:lnTo>
                <a:lnTo>
                  <a:pt x="2483870" y="0"/>
                </a:lnTo>
                <a:lnTo>
                  <a:pt x="2483870" y="3088328"/>
                </a:lnTo>
                <a:close/>
              </a:path>
            </a:pathLst>
          </a:cu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6" name="任意多边形 27"/>
          <p:cNvSpPr>
            <a:spLocks noChangeAspect="1" noChangeArrowheads="1"/>
          </p:cNvSpPr>
          <p:nvPr/>
        </p:nvSpPr>
        <p:spPr bwMode="auto">
          <a:xfrm rot="10800000">
            <a:off x="2065337" y="4154488"/>
            <a:ext cx="4710112" cy="2703512"/>
          </a:xfrm>
          <a:custGeom>
            <a:avLst/>
            <a:gdLst>
              <a:gd name="T0" fmla="*/ 3549780 w 4711161"/>
              <a:gd name="T1" fmla="*/ 2704106 h 2702918"/>
              <a:gd name="T2" fmla="*/ 1159283 w 4711161"/>
              <a:gd name="T3" fmla="*/ 2704106 h 2702918"/>
              <a:gd name="T4" fmla="*/ 0 w 4711161"/>
              <a:gd name="T5" fmla="*/ 672541 h 2702918"/>
              <a:gd name="T6" fmla="*/ 383776 w 4711161"/>
              <a:gd name="T7" fmla="*/ 0 h 2702918"/>
              <a:gd name="T8" fmla="*/ 4325288 w 4711161"/>
              <a:gd name="T9" fmla="*/ 0 h 2702918"/>
              <a:gd name="T10" fmla="*/ 4709063 w 4711161"/>
              <a:gd name="T11" fmla="*/ 672541 h 27029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11161"/>
              <a:gd name="T19" fmla="*/ 0 h 2702918"/>
              <a:gd name="T20" fmla="*/ 4711161 w 4711161"/>
              <a:gd name="T21" fmla="*/ 2702918 h 27029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11161" h="2702918">
                <a:moveTo>
                  <a:pt x="3551362" y="2702918"/>
                </a:moveTo>
                <a:lnTo>
                  <a:pt x="1159799" y="2702918"/>
                </a:lnTo>
                <a:lnTo>
                  <a:pt x="0" y="672245"/>
                </a:lnTo>
                <a:lnTo>
                  <a:pt x="383946" y="0"/>
                </a:lnTo>
                <a:lnTo>
                  <a:pt x="4327215" y="0"/>
                </a:lnTo>
                <a:lnTo>
                  <a:pt x="4711161" y="672245"/>
                </a:lnTo>
                <a:lnTo>
                  <a:pt x="3551362" y="2702918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17" name="文本框 28"/>
          <p:cNvSpPr>
            <a:spLocks noChangeArrowheads="1"/>
          </p:cNvSpPr>
          <p:nvPr/>
        </p:nvSpPr>
        <p:spPr bwMode="auto">
          <a:xfrm>
            <a:off x="3649989" y="4275667"/>
            <a:ext cx="1547218" cy="265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rPr>
              <a:t>01</a:t>
            </a:r>
            <a:endParaRPr lang="zh-CN" altLang="en-US" sz="16665" dirty="0">
              <a:solidFill>
                <a:schemeClr val="bg1"/>
              </a:solidFill>
              <a:latin typeface="Agency FB" pitchFamily="34" charset="0"/>
              <a:sym typeface="Impact" panose="020B0806030902050204" pitchFamily="34" charset="0"/>
            </a:endParaRPr>
          </a:p>
        </p:txBody>
      </p: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38403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699753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894000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470151" y="2036764"/>
            <a:ext cx="2143125" cy="2143125"/>
            <a:chOff x="1852613" y="1527573"/>
            <a:chExt cx="1607344" cy="1607344"/>
          </a:xfrm>
        </p:grpSpPr>
        <p:sp>
          <p:nvSpPr>
            <p:cNvPr id="27" name="椭圆 4"/>
            <p:cNvSpPr>
              <a:spLocks noChangeArrowheads="1"/>
            </p:cNvSpPr>
            <p:nvPr/>
          </p:nvSpPr>
          <p:spPr bwMode="auto">
            <a:xfrm>
              <a:off x="1852613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文本框 12"/>
            <p:cNvSpPr>
              <a:spLocks noChangeArrowheads="1"/>
            </p:cNvSpPr>
            <p:nvPr/>
          </p:nvSpPr>
          <p:spPr bwMode="auto">
            <a:xfrm>
              <a:off x="1953939" y="2400405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5" name="组合 16"/>
            <p:cNvGrpSpPr/>
            <p:nvPr/>
          </p:nvGrpSpPr>
          <p:grpSpPr bwMode="auto">
            <a:xfrm>
              <a:off x="2467520" y="1872459"/>
              <a:ext cx="360000" cy="360000"/>
              <a:chOff x="0" y="0"/>
              <a:chExt cx="453105" cy="448433"/>
            </a:xfrm>
          </p:grpSpPr>
          <p:sp>
            <p:nvSpPr>
              <p:cNvPr id="36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  <p:sp>
            <p:nvSpPr>
              <p:cNvPr id="37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210052" y="2036764"/>
            <a:ext cx="2143126" cy="2143125"/>
            <a:chOff x="3157538" y="1527573"/>
            <a:chExt cx="1607344" cy="1607344"/>
          </a:xfrm>
        </p:grpSpPr>
        <p:sp>
          <p:nvSpPr>
            <p:cNvPr id="28" name="椭圆 5"/>
            <p:cNvSpPr>
              <a:spLocks noChangeArrowheads="1"/>
            </p:cNvSpPr>
            <p:nvPr/>
          </p:nvSpPr>
          <p:spPr bwMode="auto">
            <a:xfrm>
              <a:off x="3157538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文本框 9"/>
            <p:cNvSpPr>
              <a:spLocks noChangeArrowheads="1"/>
            </p:cNvSpPr>
            <p:nvPr/>
          </p:nvSpPr>
          <p:spPr bwMode="auto">
            <a:xfrm>
              <a:off x="3227894" y="2400404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4" name="组合 25"/>
            <p:cNvGrpSpPr/>
            <p:nvPr/>
          </p:nvGrpSpPr>
          <p:grpSpPr bwMode="auto">
            <a:xfrm>
              <a:off x="3764570" y="1848917"/>
              <a:ext cx="360000" cy="360000"/>
              <a:chOff x="0" y="0"/>
              <a:chExt cx="563561" cy="720725"/>
            </a:xfrm>
          </p:grpSpPr>
          <p:sp>
            <p:nvSpPr>
              <p:cNvPr id="69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0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71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876926" y="2036764"/>
            <a:ext cx="2143125" cy="2143125"/>
            <a:chOff x="4407694" y="1527573"/>
            <a:chExt cx="1607344" cy="1607344"/>
          </a:xfrm>
        </p:grpSpPr>
        <p:sp>
          <p:nvSpPr>
            <p:cNvPr id="29" name="椭圆 6"/>
            <p:cNvSpPr>
              <a:spLocks noChangeArrowheads="1"/>
            </p:cNvSpPr>
            <p:nvPr/>
          </p:nvSpPr>
          <p:spPr bwMode="auto">
            <a:xfrm>
              <a:off x="4407694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文本框 11"/>
            <p:cNvSpPr>
              <a:spLocks noChangeArrowheads="1"/>
            </p:cNvSpPr>
            <p:nvPr/>
          </p:nvSpPr>
          <p:spPr bwMode="auto">
            <a:xfrm>
              <a:off x="4547727" y="2410400"/>
              <a:ext cx="1205234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61" name="组合 22"/>
            <p:cNvGrpSpPr/>
            <p:nvPr/>
          </p:nvGrpSpPr>
          <p:grpSpPr bwMode="auto">
            <a:xfrm>
              <a:off x="5004750" y="1841063"/>
              <a:ext cx="504000" cy="396000"/>
              <a:chOff x="0" y="0"/>
              <a:chExt cx="509646" cy="387231"/>
            </a:xfrm>
          </p:grpSpPr>
          <p:sp>
            <p:nvSpPr>
              <p:cNvPr id="62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3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7616826" y="2036764"/>
            <a:ext cx="2143126" cy="2143125"/>
            <a:chOff x="5712619" y="1527573"/>
            <a:chExt cx="1607344" cy="1607344"/>
          </a:xfrm>
        </p:grpSpPr>
        <p:sp>
          <p:nvSpPr>
            <p:cNvPr id="30" name="椭圆 7"/>
            <p:cNvSpPr>
              <a:spLocks noChangeArrowheads="1"/>
            </p:cNvSpPr>
            <p:nvPr/>
          </p:nvSpPr>
          <p:spPr bwMode="auto">
            <a:xfrm>
              <a:off x="5712619" y="1527573"/>
              <a:ext cx="1607344" cy="1607344"/>
            </a:xfrm>
            <a:prstGeom prst="ellipse">
              <a:avLst/>
            </a:prstGeom>
            <a:solidFill>
              <a:srgbClr val="CCCC33"/>
            </a:solidFill>
            <a:ln w="28575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文本框 10"/>
            <p:cNvSpPr>
              <a:spLocks noChangeArrowheads="1"/>
            </p:cNvSpPr>
            <p:nvPr/>
          </p:nvSpPr>
          <p:spPr bwMode="auto">
            <a:xfrm>
              <a:off x="5891359" y="2412606"/>
              <a:ext cx="1205233" cy="284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865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1865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58" name="组合 19"/>
            <p:cNvGrpSpPr/>
            <p:nvPr/>
          </p:nvGrpSpPr>
          <p:grpSpPr bwMode="auto">
            <a:xfrm>
              <a:off x="6357119" y="1848917"/>
              <a:ext cx="360000" cy="360000"/>
              <a:chOff x="0" y="0"/>
              <a:chExt cx="2771731" cy="2776061"/>
            </a:xfrm>
          </p:grpSpPr>
          <p:sp>
            <p:nvSpPr>
              <p:cNvPr id="59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0" name="任意多边形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771731" cy="2776061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 dirty="0"/>
              </a:p>
            </p:txBody>
          </p:sp>
        </p:grpSp>
      </p:grpSp>
      <p:sp>
        <p:nvSpPr>
          <p:cNvPr id="72" name="文本框 29"/>
          <p:cNvSpPr>
            <a:spLocks noChangeArrowheads="1"/>
          </p:cNvSpPr>
          <p:nvPr/>
        </p:nvSpPr>
        <p:spPr bwMode="auto">
          <a:xfrm>
            <a:off x="1327151" y="4896363"/>
            <a:ext cx="17700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Impact" panose="020B0806030902050204" pitchFamily="34" charset="0"/>
              </a:rPr>
              <a:t>85%</a:t>
            </a:r>
            <a:endParaRPr lang="zh-CN" altLang="en-US" sz="6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Impact" panose="020B0806030902050204" pitchFamily="34" charset="0"/>
            </a:endParaRPr>
          </a:p>
        </p:txBody>
      </p:sp>
      <p:sp>
        <p:nvSpPr>
          <p:cNvPr id="73" name="文本框 30"/>
          <p:cNvSpPr>
            <a:spLocks noChangeArrowheads="1"/>
          </p:cNvSpPr>
          <p:nvPr/>
        </p:nvSpPr>
        <p:spPr bwMode="auto">
          <a:xfrm>
            <a:off x="3290027" y="5107745"/>
            <a:ext cx="814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 Click here to add  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you to the  center of the  narrative thought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0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7"/>
          <p:cNvSpPr>
            <a:spLocks noChangeArrowheads="1"/>
          </p:cNvSpPr>
          <p:nvPr/>
        </p:nvSpPr>
        <p:spPr bwMode="auto">
          <a:xfrm>
            <a:off x="1862074" y="2904069"/>
            <a:ext cx="88329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thought Click hereto add   you to the center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addyou to the center  of the  narrative thought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11"/>
          <p:cNvGrpSpPr/>
          <p:nvPr/>
        </p:nvGrpSpPr>
        <p:grpSpPr bwMode="auto">
          <a:xfrm>
            <a:off x="5726114" y="1637245"/>
            <a:ext cx="811212" cy="779463"/>
            <a:chOff x="0" y="0"/>
            <a:chExt cx="645684" cy="620945"/>
          </a:xfrm>
          <a:solidFill>
            <a:schemeClr val="bg1">
              <a:lumMod val="95000"/>
            </a:schemeClr>
          </a:solidFill>
        </p:grpSpPr>
        <p:sp>
          <p:nvSpPr>
            <p:cNvPr id="23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64795318 w 200"/>
                <a:gd name="T1" fmla="*/ 906144835 h 87"/>
                <a:gd name="T2" fmla="*/ 364795318 w 200"/>
                <a:gd name="T3" fmla="*/ 749914525 h 87"/>
                <a:gd name="T4" fmla="*/ 479442969 w 200"/>
                <a:gd name="T5" fmla="*/ 749914525 h 87"/>
                <a:gd name="T6" fmla="*/ 479442969 w 200"/>
                <a:gd name="T7" fmla="*/ 906144835 h 87"/>
                <a:gd name="T8" fmla="*/ 1615517510 w 200"/>
                <a:gd name="T9" fmla="*/ 906144835 h 87"/>
                <a:gd name="T10" fmla="*/ 1615517510 w 200"/>
                <a:gd name="T11" fmla="*/ 749914525 h 87"/>
                <a:gd name="T12" fmla="*/ 1730168390 w 200"/>
                <a:gd name="T13" fmla="*/ 749914525 h 87"/>
                <a:gd name="T14" fmla="*/ 1730168390 w 200"/>
                <a:gd name="T15" fmla="*/ 906144835 h 87"/>
                <a:gd name="T16" fmla="*/ 2074117800 w 200"/>
                <a:gd name="T17" fmla="*/ 906144835 h 87"/>
                <a:gd name="T18" fmla="*/ 2084539139 w 200"/>
                <a:gd name="T19" fmla="*/ 447865171 h 87"/>
                <a:gd name="T20" fmla="*/ 1625942078 w 200"/>
                <a:gd name="T21" fmla="*/ 0 h 87"/>
                <a:gd name="T22" fmla="*/ 1625942078 w 200"/>
                <a:gd name="T23" fmla="*/ 0 h 87"/>
                <a:gd name="T24" fmla="*/ 1625942078 w 200"/>
                <a:gd name="T25" fmla="*/ 0 h 87"/>
                <a:gd name="T26" fmla="*/ 1459178043 w 200"/>
                <a:gd name="T27" fmla="*/ 0 h 87"/>
                <a:gd name="T28" fmla="*/ 1042269570 w 200"/>
                <a:gd name="T29" fmla="*/ 833236926 h 87"/>
                <a:gd name="T30" fmla="*/ 625361096 w 200"/>
                <a:gd name="T31" fmla="*/ 0 h 87"/>
                <a:gd name="T32" fmla="*/ 469021629 w 200"/>
                <a:gd name="T33" fmla="*/ 0 h 87"/>
                <a:gd name="T34" fmla="*/ 469021629 w 200"/>
                <a:gd name="T35" fmla="*/ 0 h 87"/>
                <a:gd name="T36" fmla="*/ 458597061 w 200"/>
                <a:gd name="T37" fmla="*/ 0 h 87"/>
                <a:gd name="T38" fmla="*/ 10421340 w 200"/>
                <a:gd name="T39" fmla="*/ 447865171 h 87"/>
                <a:gd name="T40" fmla="*/ 0 w 200"/>
                <a:gd name="T41" fmla="*/ 906144835 h 87"/>
                <a:gd name="T42" fmla="*/ 364795318 w 200"/>
                <a:gd name="T43" fmla="*/ 906144835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01777" y="4160489"/>
            <a:ext cx="3006725" cy="1501775"/>
            <a:chOff x="1126332" y="3120366"/>
            <a:chExt cx="2255044" cy="1126331"/>
          </a:xfrm>
        </p:grpSpPr>
        <p:sp>
          <p:nvSpPr>
            <p:cNvPr id="15" name="矩形 4"/>
            <p:cNvSpPr>
              <a:spLocks noChangeArrowheads="1"/>
            </p:cNvSpPr>
            <p:nvPr/>
          </p:nvSpPr>
          <p:spPr bwMode="auto">
            <a:xfrm>
              <a:off x="1126332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文本框 8"/>
            <p:cNvSpPr>
              <a:spLocks noChangeArrowheads="1"/>
            </p:cNvSpPr>
            <p:nvPr/>
          </p:nvSpPr>
          <p:spPr bwMode="auto">
            <a:xfrm>
              <a:off x="1438275" y="3684721"/>
              <a:ext cx="1562207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25" name="组合 17"/>
            <p:cNvGrpSpPr/>
            <p:nvPr/>
          </p:nvGrpSpPr>
          <p:grpSpPr bwMode="auto">
            <a:xfrm>
              <a:off x="2107407" y="3268002"/>
              <a:ext cx="360000" cy="432000"/>
              <a:chOff x="0" y="0"/>
              <a:chExt cx="402656" cy="450303"/>
            </a:xfrm>
          </p:grpSpPr>
          <p:sp>
            <p:nvSpPr>
              <p:cNvPr id="26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7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8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0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753352" y="4160490"/>
            <a:ext cx="3006725" cy="1501775"/>
            <a:chOff x="5815013" y="3120366"/>
            <a:chExt cx="2255044" cy="1126331"/>
          </a:xfrm>
        </p:grpSpPr>
        <p:sp>
          <p:nvSpPr>
            <p:cNvPr id="17" name="矩形 6"/>
            <p:cNvSpPr>
              <a:spLocks noChangeArrowheads="1"/>
            </p:cNvSpPr>
            <p:nvPr/>
          </p:nvSpPr>
          <p:spPr bwMode="auto">
            <a:xfrm>
              <a:off x="5815013" y="3120366"/>
              <a:ext cx="2255044" cy="1126331"/>
            </a:xfrm>
            <a:prstGeom prst="rect">
              <a:avLst/>
            </a:pr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文本框 10"/>
            <p:cNvSpPr>
              <a:spLocks noChangeArrowheads="1"/>
            </p:cNvSpPr>
            <p:nvPr/>
          </p:nvSpPr>
          <p:spPr bwMode="auto">
            <a:xfrm>
              <a:off x="6184510" y="3742693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31" name="组合 23"/>
            <p:cNvGrpSpPr/>
            <p:nvPr/>
          </p:nvGrpSpPr>
          <p:grpSpPr bwMode="auto">
            <a:xfrm>
              <a:off x="6793318" y="3286002"/>
              <a:ext cx="396000" cy="396000"/>
              <a:chOff x="0" y="0"/>
              <a:chExt cx="466184" cy="501686"/>
            </a:xfrm>
          </p:grpSpPr>
          <p:sp>
            <p:nvSpPr>
              <p:cNvPr id="32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2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43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4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5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627565" y="4160487"/>
            <a:ext cx="3006726" cy="1501774"/>
            <a:chOff x="3470673" y="3120366"/>
            <a:chExt cx="2255044" cy="1126331"/>
          </a:xfrm>
        </p:grpSpPr>
        <p:sp>
          <p:nvSpPr>
            <p:cNvPr id="16" name="矩形 5"/>
            <p:cNvSpPr>
              <a:spLocks noChangeArrowheads="1"/>
            </p:cNvSpPr>
            <p:nvPr/>
          </p:nvSpPr>
          <p:spPr bwMode="auto">
            <a:xfrm>
              <a:off x="3470673" y="3120366"/>
              <a:ext cx="2255044" cy="1126331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文本框 9"/>
            <p:cNvSpPr>
              <a:spLocks noChangeArrowheads="1"/>
            </p:cNvSpPr>
            <p:nvPr/>
          </p:nvSpPr>
          <p:spPr bwMode="auto">
            <a:xfrm>
              <a:off x="3826701" y="3725690"/>
              <a:ext cx="154537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  </a:t>
              </a:r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sym typeface="方正姚体" panose="02010601030101010101" pitchFamily="2" charset="-122"/>
                </a:rPr>
                <a:t>TEXT  HERE</a:t>
              </a:r>
            </a:p>
          </p:txBody>
        </p:sp>
        <p:grpSp>
          <p:nvGrpSpPr>
            <p:cNvPr id="46" name="组合 29"/>
            <p:cNvGrpSpPr/>
            <p:nvPr/>
          </p:nvGrpSpPr>
          <p:grpSpPr bwMode="auto">
            <a:xfrm>
              <a:off x="4461897" y="3273590"/>
              <a:ext cx="396000" cy="396000"/>
              <a:chOff x="0" y="0"/>
              <a:chExt cx="453105" cy="448433"/>
            </a:xfrm>
          </p:grpSpPr>
          <p:sp>
            <p:nvSpPr>
              <p:cNvPr id="47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48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任意多边形 8"/>
          <p:cNvSpPr>
            <a:spLocks noChangeAspect="1" noChangeArrowheads="1"/>
          </p:cNvSpPr>
          <p:nvPr/>
        </p:nvSpPr>
        <p:spPr bwMode="auto">
          <a:xfrm>
            <a:off x="4354513" y="4241800"/>
            <a:ext cx="3465512" cy="2208213"/>
          </a:xfrm>
          <a:custGeom>
            <a:avLst/>
            <a:gdLst>
              <a:gd name="T0" fmla="*/ 1459952 w 4113070"/>
              <a:gd name="T1" fmla="*/ 0 h 2620420"/>
              <a:gd name="T2" fmla="*/ 2919905 w 4113070"/>
              <a:gd name="T3" fmla="*/ 1460415 h 2620420"/>
              <a:gd name="T4" fmla="*/ 2890244 w 4113070"/>
              <a:gd name="T5" fmla="*/ 1754740 h 2620420"/>
              <a:gd name="T6" fmla="*/ 2862970 w 4113070"/>
              <a:gd name="T7" fmla="*/ 1860849 h 2620420"/>
              <a:gd name="T8" fmla="*/ 56936 w 4113070"/>
              <a:gd name="T9" fmla="*/ 1860849 h 2620420"/>
              <a:gd name="T10" fmla="*/ 29662 w 4113070"/>
              <a:gd name="T11" fmla="*/ 1754740 h 2620420"/>
              <a:gd name="T12" fmla="*/ 0 w 4113070"/>
              <a:gd name="T13" fmla="*/ 1460415 h 2620420"/>
              <a:gd name="T14" fmla="*/ 1459952 w 4113070"/>
              <a:gd name="T15" fmla="*/ 0 h 26204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113070"/>
              <a:gd name="T25" fmla="*/ 0 h 2620420"/>
              <a:gd name="T26" fmla="*/ 4113070 w 4113070"/>
              <a:gd name="T27" fmla="*/ 2620420 h 26204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113070" h="2620420">
                <a:moveTo>
                  <a:pt x="2056535" y="0"/>
                </a:moveTo>
                <a:cubicBezTo>
                  <a:pt x="3192328" y="0"/>
                  <a:pt x="4113070" y="920742"/>
                  <a:pt x="4113070" y="2056535"/>
                </a:cubicBezTo>
                <a:cubicBezTo>
                  <a:pt x="4113070" y="2198509"/>
                  <a:pt x="4098684" y="2337123"/>
                  <a:pt x="4071289" y="2470999"/>
                </a:cubicBezTo>
                <a:lnTo>
                  <a:pt x="4032869" y="2620420"/>
                </a:lnTo>
                <a:lnTo>
                  <a:pt x="80202" y="2620420"/>
                </a:lnTo>
                <a:lnTo>
                  <a:pt x="41782" y="2470999"/>
                </a:lnTo>
                <a:cubicBezTo>
                  <a:pt x="14387" y="2337123"/>
                  <a:pt x="0" y="2198509"/>
                  <a:pt x="0" y="2056535"/>
                </a:cubicBezTo>
                <a:cubicBezTo>
                  <a:pt x="0" y="920742"/>
                  <a:pt x="920742" y="0"/>
                  <a:pt x="2056535" y="0"/>
                </a:cubicBezTo>
                <a:close/>
              </a:path>
            </a:pathLst>
          </a:custGeom>
          <a:solidFill>
            <a:srgbClr val="FFFF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sp>
        <p:nvSpPr>
          <p:cNvPr id="41" name="任意多边形 9"/>
          <p:cNvSpPr>
            <a:spLocks noChangeAspect="1" noChangeArrowheads="1"/>
          </p:cNvSpPr>
          <p:nvPr/>
        </p:nvSpPr>
        <p:spPr bwMode="auto">
          <a:xfrm rot="4031394">
            <a:off x="6664046" y="5127288"/>
            <a:ext cx="195749" cy="1680000"/>
          </a:xfrm>
          <a:custGeom>
            <a:avLst/>
            <a:gdLst>
              <a:gd name="T0" fmla="*/ 97089 w 324000"/>
              <a:gd name="T1" fmla="*/ 0 h 2776241"/>
              <a:gd name="T2" fmla="*/ 194176 w 324000"/>
              <a:gd name="T3" fmla="*/ 1570726 h 2776241"/>
              <a:gd name="T4" fmla="*/ 193974 w 324000"/>
              <a:gd name="T5" fmla="*/ 1570726 h 2776241"/>
              <a:gd name="T6" fmla="*/ 194176 w 324000"/>
              <a:gd name="T7" fmla="*/ 1571731 h 2776241"/>
              <a:gd name="T8" fmla="*/ 97089 w 324000"/>
              <a:gd name="T9" fmla="*/ 1669128 h 2776241"/>
              <a:gd name="T10" fmla="*/ 0 w 324000"/>
              <a:gd name="T11" fmla="*/ 1571731 h 2776241"/>
              <a:gd name="T12" fmla="*/ 203 w 324000"/>
              <a:gd name="T13" fmla="*/ 1570726 h 2776241"/>
              <a:gd name="T14" fmla="*/ 0 w 324000"/>
              <a:gd name="T15" fmla="*/ 1570726 h 27762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4000"/>
              <a:gd name="T25" fmla="*/ 0 h 2776241"/>
              <a:gd name="T26" fmla="*/ 324000 w 324000"/>
              <a:gd name="T27" fmla="*/ 2776241 h 27762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4000" h="2776241">
                <a:moveTo>
                  <a:pt x="162000" y="0"/>
                </a:moveTo>
                <a:lnTo>
                  <a:pt x="324000" y="2612570"/>
                </a:lnTo>
                <a:lnTo>
                  <a:pt x="323663" y="2612570"/>
                </a:lnTo>
                <a:lnTo>
                  <a:pt x="324000" y="2614241"/>
                </a:lnTo>
                <a:cubicBezTo>
                  <a:pt x="324000" y="2703711"/>
                  <a:pt x="251470" y="2776241"/>
                  <a:pt x="162000" y="2776241"/>
                </a:cubicBezTo>
                <a:cubicBezTo>
                  <a:pt x="72530" y="2776241"/>
                  <a:pt x="0" y="2703711"/>
                  <a:pt x="0" y="2614241"/>
                </a:cubicBezTo>
                <a:lnTo>
                  <a:pt x="338" y="2612570"/>
                </a:lnTo>
                <a:lnTo>
                  <a:pt x="0" y="2612570"/>
                </a:lnTo>
                <a:lnTo>
                  <a:pt x="162000" y="0"/>
                </a:lnTo>
                <a:close/>
              </a:path>
            </a:pathLst>
          </a:custGeom>
          <a:solidFill>
            <a:srgbClr val="FFFA19"/>
          </a:solidFill>
          <a:ln>
            <a:noFill/>
          </a:ln>
        </p:spPr>
        <p:txBody>
          <a:bodyPr lIns="91440" tIns="45720" rIns="91440" bIns="45720" anchor="ctr"/>
          <a:lstStyle/>
          <a:p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3570288" y="4454525"/>
            <a:ext cx="1249363" cy="1995488"/>
            <a:chOff x="2677716" y="3340894"/>
            <a:chExt cx="937022" cy="1496616"/>
          </a:xfrm>
        </p:grpSpPr>
        <p:sp>
          <p:nvSpPr>
            <p:cNvPr id="36" name="任意多边形 4"/>
            <p:cNvSpPr>
              <a:spLocks noChangeAspect="1" noChangeArrowheads="1"/>
            </p:cNvSpPr>
            <p:nvPr/>
          </p:nvSpPr>
          <p:spPr bwMode="auto">
            <a:xfrm>
              <a:off x="2677716" y="3340894"/>
              <a:ext cx="937022" cy="1496616"/>
            </a:xfrm>
            <a:custGeom>
              <a:avLst/>
              <a:gdLst>
                <a:gd name="T0" fmla="*/ 438976 w 1482739"/>
                <a:gd name="T1" fmla="*/ 0 h 2368485"/>
                <a:gd name="T2" fmla="*/ 1052718 w 1482739"/>
                <a:gd name="T3" fmla="*/ 486079 h 2368485"/>
                <a:gd name="T4" fmla="*/ 985946 w 1482739"/>
                <a:gd name="T5" fmla="*/ 583009 h 2368485"/>
                <a:gd name="T6" fmla="*/ 783840 w 1482739"/>
                <a:gd name="T7" fmla="*/ 1290183 h 2368485"/>
                <a:gd name="T8" fmla="*/ 811016 w 1482739"/>
                <a:gd name="T9" fmla="*/ 1559697 h 2368485"/>
                <a:gd name="T10" fmla="*/ 842272 w 1482739"/>
                <a:gd name="T11" fmla="*/ 1681232 h 2368485"/>
                <a:gd name="T12" fmla="*/ 37543 w 1482739"/>
                <a:gd name="T13" fmla="*/ 1681232 h 2368485"/>
                <a:gd name="T14" fmla="*/ 10953 w 1482739"/>
                <a:gd name="T15" fmla="*/ 1507042 h 2368485"/>
                <a:gd name="T16" fmla="*/ 0 w 1482739"/>
                <a:gd name="T17" fmla="*/ 1290183 h 2368485"/>
                <a:gd name="T18" fmla="*/ 341142 w 1482739"/>
                <a:gd name="T19" fmla="*/ 136259 h 23684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2739"/>
                <a:gd name="T31" fmla="*/ 0 h 2368485"/>
                <a:gd name="T32" fmla="*/ 1482739 w 1482739"/>
                <a:gd name="T33" fmla="*/ 2368485 h 23684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2739" h="2368485">
                  <a:moveTo>
                    <a:pt x="618292" y="0"/>
                  </a:moveTo>
                  <a:lnTo>
                    <a:pt x="1482739" y="684778"/>
                  </a:lnTo>
                  <a:lnTo>
                    <a:pt x="1388693" y="821331"/>
                  </a:lnTo>
                  <a:cubicBezTo>
                    <a:pt x="1208281" y="1110339"/>
                    <a:pt x="1104029" y="1451787"/>
                    <a:pt x="1104029" y="1817583"/>
                  </a:cubicBezTo>
                  <a:cubicBezTo>
                    <a:pt x="1104029" y="1947644"/>
                    <a:pt x="1117209" y="2074627"/>
                    <a:pt x="1142305" y="2197269"/>
                  </a:cubicBezTo>
                  <a:lnTo>
                    <a:pt x="1186329" y="2368485"/>
                  </a:lnTo>
                  <a:lnTo>
                    <a:pt x="52879" y="2368485"/>
                  </a:lnTo>
                  <a:lnTo>
                    <a:pt x="15427" y="2123089"/>
                  </a:lnTo>
                  <a:cubicBezTo>
                    <a:pt x="5226" y="2022641"/>
                    <a:pt x="0" y="1920723"/>
                    <a:pt x="0" y="1817583"/>
                  </a:cubicBezTo>
                  <a:cubicBezTo>
                    <a:pt x="0" y="1218087"/>
                    <a:pt x="176550" y="659826"/>
                    <a:pt x="480494" y="191958"/>
                  </a:cubicBezTo>
                  <a:lnTo>
                    <a:pt x="618292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2" name="文本框 10"/>
            <p:cNvSpPr>
              <a:spLocks noChangeArrowheads="1"/>
            </p:cNvSpPr>
            <p:nvPr/>
          </p:nvSpPr>
          <p:spPr bwMode="auto">
            <a:xfrm rot="17579471">
              <a:off x="2579163" y="3899893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2013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156075" y="3470275"/>
            <a:ext cx="1879600" cy="1481139"/>
            <a:chOff x="3117056" y="2602706"/>
            <a:chExt cx="1409700" cy="1110854"/>
          </a:xfrm>
        </p:grpSpPr>
        <p:sp>
          <p:nvSpPr>
            <p:cNvPr id="37" name="任意多边形 5"/>
            <p:cNvSpPr>
              <a:spLocks noChangeAspect="1" noChangeArrowheads="1"/>
            </p:cNvSpPr>
            <p:nvPr/>
          </p:nvSpPr>
          <p:spPr bwMode="auto">
            <a:xfrm>
              <a:off x="3117056" y="2602706"/>
              <a:ext cx="1409700" cy="1110854"/>
            </a:xfrm>
            <a:custGeom>
              <a:avLst/>
              <a:gdLst>
                <a:gd name="T0" fmla="*/ 1584436 w 2229750"/>
                <a:gd name="T1" fmla="*/ 0 h 1759042"/>
                <a:gd name="T2" fmla="*/ 1584436 w 2229750"/>
                <a:gd name="T3" fmla="*/ 783861 h 1759042"/>
                <a:gd name="T4" fmla="*/ 1491997 w 2229750"/>
                <a:gd name="T5" fmla="*/ 788518 h 1759042"/>
                <a:gd name="T6" fmla="*/ 637923 w 2229750"/>
                <a:gd name="T7" fmla="*/ 1219232 h 1759042"/>
                <a:gd name="T8" fmla="*/ 614701 w 2229750"/>
                <a:gd name="T9" fmla="*/ 1247139 h 1759042"/>
                <a:gd name="T10" fmla="*/ 0 w 2229750"/>
                <a:gd name="T11" fmla="*/ 761297 h 1759042"/>
                <a:gd name="T12" fmla="*/ 91928 w 2229750"/>
                <a:gd name="T13" fmla="*/ 655726 h 1759042"/>
                <a:gd name="T14" fmla="*/ 1519613 w 2229750"/>
                <a:gd name="T15" fmla="*/ 1636 h 17590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29750"/>
                <a:gd name="T25" fmla="*/ 0 h 1759042"/>
                <a:gd name="T26" fmla="*/ 2229750 w 2229750"/>
                <a:gd name="T27" fmla="*/ 1759042 h 17590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29750" h="1759042">
                  <a:moveTo>
                    <a:pt x="2229750" y="0"/>
                  </a:moveTo>
                  <a:lnTo>
                    <a:pt x="2229750" y="1105606"/>
                  </a:lnTo>
                  <a:lnTo>
                    <a:pt x="2099663" y="1112175"/>
                  </a:lnTo>
                  <a:cubicBezTo>
                    <a:pt x="1624662" y="1160414"/>
                    <a:pt x="1201825" y="1385111"/>
                    <a:pt x="897739" y="1719680"/>
                  </a:cubicBezTo>
                  <a:lnTo>
                    <a:pt x="865058" y="1759042"/>
                  </a:lnTo>
                  <a:lnTo>
                    <a:pt x="0" y="1073780"/>
                  </a:lnTo>
                  <a:lnTo>
                    <a:pt x="129369" y="924877"/>
                  </a:lnTo>
                  <a:cubicBezTo>
                    <a:pt x="640582" y="388685"/>
                    <a:pt x="1349142" y="42321"/>
                    <a:pt x="2138526" y="2307"/>
                  </a:cubicBezTo>
                  <a:lnTo>
                    <a:pt x="222975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3" name="文本框 11"/>
            <p:cNvSpPr>
              <a:spLocks noChangeArrowheads="1"/>
            </p:cNvSpPr>
            <p:nvPr/>
          </p:nvSpPr>
          <p:spPr bwMode="auto">
            <a:xfrm rot="19880929">
              <a:off x="3450784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2014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138863" y="3470275"/>
            <a:ext cx="1879600" cy="1481139"/>
            <a:chOff x="4604147" y="2602706"/>
            <a:chExt cx="1409700" cy="1110854"/>
          </a:xfrm>
        </p:grpSpPr>
        <p:sp>
          <p:nvSpPr>
            <p:cNvPr id="39" name="任意多边形 7"/>
            <p:cNvSpPr>
              <a:spLocks noChangeAspect="1" noChangeArrowheads="1"/>
            </p:cNvSpPr>
            <p:nvPr/>
          </p:nvSpPr>
          <p:spPr bwMode="auto">
            <a:xfrm>
              <a:off x="4604147" y="2602706"/>
              <a:ext cx="1409700" cy="1110854"/>
            </a:xfrm>
            <a:custGeom>
              <a:avLst/>
              <a:gdLst>
                <a:gd name="T0" fmla="*/ 0 w 2231226"/>
                <a:gd name="T1" fmla="*/ 0 h 1757913"/>
                <a:gd name="T2" fmla="*/ 66505 w 2231226"/>
                <a:gd name="T3" fmla="*/ 1683 h 1757913"/>
                <a:gd name="T4" fmla="*/ 1492303 w 2231226"/>
                <a:gd name="T5" fmla="*/ 656614 h 1757913"/>
                <a:gd name="T6" fmla="*/ 1583388 w 2231226"/>
                <a:gd name="T7" fmla="*/ 761489 h 1757913"/>
                <a:gd name="T8" fmla="*/ 969519 w 2231226"/>
                <a:gd name="T9" fmla="*/ 1247940 h 1757913"/>
                <a:gd name="T10" fmla="*/ 947030 w 2231226"/>
                <a:gd name="T11" fmla="*/ 1220843 h 1757913"/>
                <a:gd name="T12" fmla="*/ 94084 w 2231226"/>
                <a:gd name="T13" fmla="*/ 789576 h 1757913"/>
                <a:gd name="T14" fmla="*/ 0 w 2231226"/>
                <a:gd name="T15" fmla="*/ 784824 h 17579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1226"/>
                <a:gd name="T25" fmla="*/ 0 h 1757913"/>
                <a:gd name="T26" fmla="*/ 2231226 w 2231226"/>
                <a:gd name="T27" fmla="*/ 1757913 h 17579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1226" h="1757913">
                  <a:moveTo>
                    <a:pt x="0" y="0"/>
                  </a:moveTo>
                  <a:lnTo>
                    <a:pt x="93716" y="2370"/>
                  </a:lnTo>
                  <a:cubicBezTo>
                    <a:pt x="883101" y="42384"/>
                    <a:pt x="1591661" y="388748"/>
                    <a:pt x="2102874" y="924940"/>
                  </a:cubicBezTo>
                  <a:lnTo>
                    <a:pt x="2231226" y="1072673"/>
                  </a:lnTo>
                  <a:lnTo>
                    <a:pt x="1366195" y="1757913"/>
                  </a:lnTo>
                  <a:lnTo>
                    <a:pt x="1334504" y="1719743"/>
                  </a:lnTo>
                  <a:cubicBezTo>
                    <a:pt x="1030417" y="1385174"/>
                    <a:pt x="607581" y="1160477"/>
                    <a:pt x="132579" y="1112238"/>
                  </a:cubicBezTo>
                  <a:lnTo>
                    <a:pt x="0" y="1105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4" name="文本框 12"/>
            <p:cNvSpPr>
              <a:spLocks noChangeArrowheads="1"/>
            </p:cNvSpPr>
            <p:nvPr/>
          </p:nvSpPr>
          <p:spPr bwMode="auto">
            <a:xfrm rot="1714282">
              <a:off x="4744089" y="2841050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2015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56474" y="4452939"/>
            <a:ext cx="1249362" cy="1997075"/>
            <a:chOff x="5517357" y="3339704"/>
            <a:chExt cx="937022" cy="1497806"/>
          </a:xfrm>
        </p:grpSpPr>
        <p:sp>
          <p:nvSpPr>
            <p:cNvPr id="38" name="任意多边形 6"/>
            <p:cNvSpPr>
              <a:spLocks noChangeAspect="1" noChangeArrowheads="1"/>
            </p:cNvSpPr>
            <p:nvPr/>
          </p:nvSpPr>
          <p:spPr bwMode="auto">
            <a:xfrm>
              <a:off x="5517357" y="3339704"/>
              <a:ext cx="937022" cy="1497806"/>
            </a:xfrm>
            <a:custGeom>
              <a:avLst/>
              <a:gdLst>
                <a:gd name="T0" fmla="*/ 612999 w 1483619"/>
                <a:gd name="T1" fmla="*/ 0 h 2369744"/>
                <a:gd name="T2" fmla="*/ 711357 w 1483619"/>
                <a:gd name="T3" fmla="*/ 137224 h 2369744"/>
                <a:gd name="T4" fmla="*/ 1052095 w 1483619"/>
                <a:gd name="T5" fmla="*/ 1291757 h 2369744"/>
                <a:gd name="T6" fmla="*/ 1041155 w 1483619"/>
                <a:gd name="T7" fmla="*/ 1508730 h 2369744"/>
                <a:gd name="T8" fmla="*/ 1014596 w 1483619"/>
                <a:gd name="T9" fmla="*/ 1683012 h 2369744"/>
                <a:gd name="T10" fmla="*/ 210820 w 1483619"/>
                <a:gd name="T11" fmla="*/ 1683012 h 2369744"/>
                <a:gd name="T12" fmla="*/ 242040 w 1483619"/>
                <a:gd name="T13" fmla="*/ 1561414 h 2369744"/>
                <a:gd name="T14" fmla="*/ 269183 w 1483619"/>
                <a:gd name="T15" fmla="*/ 1291757 h 2369744"/>
                <a:gd name="T16" fmla="*/ 67317 w 1483619"/>
                <a:gd name="T17" fmla="*/ 584210 h 2369744"/>
                <a:gd name="T18" fmla="*/ 0 w 1483619"/>
                <a:gd name="T19" fmla="*/ 486322 h 23697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3619"/>
                <a:gd name="T31" fmla="*/ 0 h 2369744"/>
                <a:gd name="T32" fmla="*/ 1483619 w 1483619"/>
                <a:gd name="T33" fmla="*/ 2369744 h 23697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3619" h="2369744">
                  <a:moveTo>
                    <a:pt x="864424" y="0"/>
                  </a:moveTo>
                  <a:lnTo>
                    <a:pt x="1003126" y="193217"/>
                  </a:lnTo>
                  <a:cubicBezTo>
                    <a:pt x="1307069" y="661085"/>
                    <a:pt x="1483619" y="1219346"/>
                    <a:pt x="1483619" y="1818842"/>
                  </a:cubicBezTo>
                  <a:cubicBezTo>
                    <a:pt x="1483619" y="1921982"/>
                    <a:pt x="1478393" y="2023900"/>
                    <a:pt x="1468192" y="2124348"/>
                  </a:cubicBezTo>
                  <a:lnTo>
                    <a:pt x="1430740" y="2369744"/>
                  </a:lnTo>
                  <a:lnTo>
                    <a:pt x="297290" y="2369744"/>
                  </a:lnTo>
                  <a:lnTo>
                    <a:pt x="341315" y="2198528"/>
                  </a:lnTo>
                  <a:cubicBezTo>
                    <a:pt x="366411" y="2075886"/>
                    <a:pt x="379590" y="1948903"/>
                    <a:pt x="379590" y="1818842"/>
                  </a:cubicBezTo>
                  <a:cubicBezTo>
                    <a:pt x="379590" y="1453046"/>
                    <a:pt x="275339" y="1111598"/>
                    <a:pt x="94927" y="822590"/>
                  </a:cubicBezTo>
                  <a:lnTo>
                    <a:pt x="0" y="684759"/>
                  </a:lnTo>
                  <a:lnTo>
                    <a:pt x="864424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45" name="文本框 16"/>
            <p:cNvSpPr>
              <a:spLocks noChangeArrowheads="1"/>
            </p:cNvSpPr>
            <p:nvPr/>
          </p:nvSpPr>
          <p:spPr bwMode="auto">
            <a:xfrm rot="4889706">
              <a:off x="5678456" y="3943504"/>
              <a:ext cx="951222" cy="484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姚体" panose="02010601030101010101" pitchFamily="2" charset="-122"/>
                </a:rPr>
                <a:t>2016</a:t>
              </a:r>
              <a:endPara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5" name="组合 26"/>
          <p:cNvGrpSpPr/>
          <p:nvPr/>
        </p:nvGrpSpPr>
        <p:grpSpPr bwMode="auto">
          <a:xfrm>
            <a:off x="3023217" y="1792685"/>
            <a:ext cx="576000" cy="624000"/>
            <a:chOff x="0" y="0"/>
            <a:chExt cx="402656" cy="450303"/>
          </a:xfrm>
          <a:solidFill>
            <a:srgbClr val="CCCC33"/>
          </a:solidFill>
        </p:grpSpPr>
        <p:sp>
          <p:nvSpPr>
            <p:cNvPr id="56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62454464 w 26"/>
                <a:gd name="T1" fmla="*/ 0 h 26"/>
                <a:gd name="T2" fmla="*/ 0 w 26"/>
                <a:gd name="T3" fmla="*/ 64521766 h 26"/>
                <a:gd name="T4" fmla="*/ 62454464 w 26"/>
                <a:gd name="T5" fmla="*/ 129041305 h 26"/>
                <a:gd name="T6" fmla="*/ 124908929 w 26"/>
                <a:gd name="T7" fmla="*/ 64521766 h 26"/>
                <a:gd name="T8" fmla="*/ 62454464 w 26"/>
                <a:gd name="T9" fmla="*/ 0 h 26"/>
                <a:gd name="T10" fmla="*/ 62454464 w 26"/>
                <a:gd name="T11" fmla="*/ 114152866 h 26"/>
                <a:gd name="T12" fmla="*/ 14413580 w 26"/>
                <a:gd name="T13" fmla="*/ 64521766 h 26"/>
                <a:gd name="T14" fmla="*/ 62454464 w 26"/>
                <a:gd name="T15" fmla="*/ 14888439 h 26"/>
                <a:gd name="T16" fmla="*/ 110495348 w 26"/>
                <a:gd name="T17" fmla="*/ 64521766 h 26"/>
                <a:gd name="T18" fmla="*/ 62454464 w 26"/>
                <a:gd name="T19" fmla="*/ 11415286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7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53636736 w 22"/>
                <a:gd name="T1" fmla="*/ 0 h 22"/>
                <a:gd name="T2" fmla="*/ 0 w 22"/>
                <a:gd name="T3" fmla="*/ 53636736 h 22"/>
                <a:gd name="T4" fmla="*/ 53636736 w 22"/>
                <a:gd name="T5" fmla="*/ 107273473 h 22"/>
                <a:gd name="T6" fmla="*/ 107273473 w 22"/>
                <a:gd name="T7" fmla="*/ 53636736 h 22"/>
                <a:gd name="T8" fmla="*/ 53636736 w 22"/>
                <a:gd name="T9" fmla="*/ 0 h 22"/>
                <a:gd name="T10" fmla="*/ 53636736 w 22"/>
                <a:gd name="T11" fmla="*/ 82892937 h 22"/>
                <a:gd name="T12" fmla="*/ 24380535 w 22"/>
                <a:gd name="T13" fmla="*/ 53636736 h 22"/>
                <a:gd name="T14" fmla="*/ 53636736 w 22"/>
                <a:gd name="T15" fmla="*/ 24380535 h 22"/>
                <a:gd name="T16" fmla="*/ 82892937 w 22"/>
                <a:gd name="T17" fmla="*/ 53636736 h 22"/>
                <a:gd name="T18" fmla="*/ 53636736 w 22"/>
                <a:gd name="T19" fmla="*/ 8289293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8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33946032 w 14"/>
                <a:gd name="T1" fmla="*/ 0 h 14"/>
                <a:gd name="T2" fmla="*/ 0 w 14"/>
                <a:gd name="T3" fmla="*/ 33946032 h 14"/>
                <a:gd name="T4" fmla="*/ 33946032 w 14"/>
                <a:gd name="T5" fmla="*/ 67892064 h 14"/>
                <a:gd name="T6" fmla="*/ 67892064 w 14"/>
                <a:gd name="T7" fmla="*/ 33946032 h 14"/>
                <a:gd name="T8" fmla="*/ 33946032 w 14"/>
                <a:gd name="T9" fmla="*/ 0 h 14"/>
                <a:gd name="T10" fmla="*/ 33946032 w 14"/>
                <a:gd name="T11" fmla="*/ 48493388 h 14"/>
                <a:gd name="T12" fmla="*/ 19398676 w 14"/>
                <a:gd name="T13" fmla="*/ 33946032 h 14"/>
                <a:gd name="T14" fmla="*/ 33946032 w 14"/>
                <a:gd name="T15" fmla="*/ 14547356 h 14"/>
                <a:gd name="T16" fmla="*/ 53344709 w 14"/>
                <a:gd name="T17" fmla="*/ 33946032 h 14"/>
                <a:gd name="T18" fmla="*/ 33946032 w 14"/>
                <a:gd name="T19" fmla="*/ 48493388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9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107276785 w 44"/>
                <a:gd name="T1" fmla="*/ 0 h 44"/>
                <a:gd name="T2" fmla="*/ 0 w 44"/>
                <a:gd name="T3" fmla="*/ 107276785 h 44"/>
                <a:gd name="T4" fmla="*/ 107276785 w 44"/>
                <a:gd name="T5" fmla="*/ 214551362 h 44"/>
                <a:gd name="T6" fmla="*/ 214551362 w 44"/>
                <a:gd name="T7" fmla="*/ 107276785 h 44"/>
                <a:gd name="T8" fmla="*/ 107276785 w 44"/>
                <a:gd name="T9" fmla="*/ 0 h 44"/>
                <a:gd name="T10" fmla="*/ 107276785 w 44"/>
                <a:gd name="T11" fmla="*/ 190170575 h 44"/>
                <a:gd name="T12" fmla="*/ 24380786 w 44"/>
                <a:gd name="T13" fmla="*/ 107276785 h 44"/>
                <a:gd name="T14" fmla="*/ 107276785 w 44"/>
                <a:gd name="T15" fmla="*/ 29256502 h 44"/>
                <a:gd name="T16" fmla="*/ 190170575 w 44"/>
                <a:gd name="T17" fmla="*/ 107276785 h 44"/>
                <a:gd name="T18" fmla="*/ 107276785 w 44"/>
                <a:gd name="T19" fmla="*/ 190170575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0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768466764 w 182"/>
                <a:gd name="T1" fmla="*/ 467756656 h 204"/>
                <a:gd name="T2" fmla="*/ 748889275 w 182"/>
                <a:gd name="T3" fmla="*/ 233879432 h 204"/>
                <a:gd name="T4" fmla="*/ 381786472 w 182"/>
                <a:gd name="T5" fmla="*/ 0 h 204"/>
                <a:gd name="T6" fmla="*/ 4893819 w 182"/>
                <a:gd name="T7" fmla="*/ 384925185 h 204"/>
                <a:gd name="T8" fmla="*/ 0 w 182"/>
                <a:gd name="T9" fmla="*/ 993984274 h 204"/>
                <a:gd name="T10" fmla="*/ 553101113 w 182"/>
                <a:gd name="T11" fmla="*/ 857555709 h 204"/>
                <a:gd name="T12" fmla="*/ 719519723 w 182"/>
                <a:gd name="T13" fmla="*/ 857555709 h 204"/>
                <a:gd name="T14" fmla="*/ 719519723 w 182"/>
                <a:gd name="T15" fmla="*/ 857555709 h 204"/>
                <a:gd name="T16" fmla="*/ 763572945 w 182"/>
                <a:gd name="T17" fmla="*/ 735744333 h 204"/>
                <a:gd name="T18" fmla="*/ 714625904 w 182"/>
                <a:gd name="T19" fmla="*/ 706507748 h 204"/>
                <a:gd name="T20" fmla="*/ 763572945 w 182"/>
                <a:gd name="T21" fmla="*/ 682145031 h 204"/>
                <a:gd name="T22" fmla="*/ 758676913 w 182"/>
                <a:gd name="T23" fmla="*/ 672401711 h 204"/>
                <a:gd name="T24" fmla="*/ 832097474 w 182"/>
                <a:gd name="T25" fmla="*/ 540844806 h 204"/>
                <a:gd name="T26" fmla="*/ 303472093 w 182"/>
                <a:gd name="T27" fmla="*/ 453139467 h 204"/>
                <a:gd name="T28" fmla="*/ 303472093 w 182"/>
                <a:gd name="T29" fmla="*/ 496993240 h 204"/>
                <a:gd name="T30" fmla="*/ 264312690 w 182"/>
                <a:gd name="T31" fmla="*/ 511610429 h 204"/>
                <a:gd name="T32" fmla="*/ 234945351 w 182"/>
                <a:gd name="T33" fmla="*/ 535970938 h 204"/>
                <a:gd name="T34" fmla="*/ 195788161 w 182"/>
                <a:gd name="T35" fmla="*/ 521353750 h 204"/>
                <a:gd name="T36" fmla="*/ 156630972 w 182"/>
                <a:gd name="T37" fmla="*/ 521353750 h 204"/>
                <a:gd name="T38" fmla="*/ 137051271 w 182"/>
                <a:gd name="T39" fmla="*/ 482373845 h 204"/>
                <a:gd name="T40" fmla="*/ 107683931 w 182"/>
                <a:gd name="T41" fmla="*/ 453139467 h 204"/>
                <a:gd name="T42" fmla="*/ 127261420 w 182"/>
                <a:gd name="T43" fmla="*/ 414159562 h 204"/>
                <a:gd name="T44" fmla="*/ 127261420 w 182"/>
                <a:gd name="T45" fmla="*/ 370307996 h 204"/>
                <a:gd name="T46" fmla="*/ 166418610 w 182"/>
                <a:gd name="T47" fmla="*/ 355690808 h 204"/>
                <a:gd name="T48" fmla="*/ 195788161 w 182"/>
                <a:gd name="T49" fmla="*/ 331328091 h 204"/>
                <a:gd name="T50" fmla="*/ 234945351 w 182"/>
                <a:gd name="T51" fmla="*/ 345945280 h 204"/>
                <a:gd name="T52" fmla="*/ 278998572 w 182"/>
                <a:gd name="T53" fmla="*/ 345945280 h 204"/>
                <a:gd name="T54" fmla="*/ 293682242 w 182"/>
                <a:gd name="T55" fmla="*/ 384925185 h 204"/>
                <a:gd name="T56" fmla="*/ 323049581 w 182"/>
                <a:gd name="T57" fmla="*/ 414159562 h 204"/>
                <a:gd name="T58" fmla="*/ 665678864 w 182"/>
                <a:gd name="T59" fmla="*/ 375179657 h 204"/>
                <a:gd name="T60" fmla="*/ 616731823 w 182"/>
                <a:gd name="T61" fmla="*/ 423905090 h 204"/>
                <a:gd name="T62" fmla="*/ 592258303 w 182"/>
                <a:gd name="T63" fmla="*/ 487247712 h 204"/>
                <a:gd name="T64" fmla="*/ 523731562 w 182"/>
                <a:gd name="T65" fmla="*/ 487247712 h 204"/>
                <a:gd name="T66" fmla="*/ 460100852 w 182"/>
                <a:gd name="T67" fmla="*/ 511610429 h 204"/>
                <a:gd name="T68" fmla="*/ 406259992 w 182"/>
                <a:gd name="T69" fmla="*/ 467756656 h 204"/>
                <a:gd name="T70" fmla="*/ 342629282 w 182"/>
                <a:gd name="T71" fmla="*/ 443393939 h 204"/>
                <a:gd name="T72" fmla="*/ 342629282 w 182"/>
                <a:gd name="T73" fmla="*/ 375179657 h 204"/>
                <a:gd name="T74" fmla="*/ 313259731 w 182"/>
                <a:gd name="T75" fmla="*/ 311839242 h 204"/>
                <a:gd name="T76" fmla="*/ 362206771 w 182"/>
                <a:gd name="T77" fmla="*/ 258239941 h 204"/>
                <a:gd name="T78" fmla="*/ 386680291 w 182"/>
                <a:gd name="T79" fmla="*/ 194899526 h 204"/>
                <a:gd name="T80" fmla="*/ 460100852 w 182"/>
                <a:gd name="T81" fmla="*/ 194899526 h 204"/>
                <a:gd name="T82" fmla="*/ 523731562 w 182"/>
                <a:gd name="T83" fmla="*/ 170536810 h 204"/>
                <a:gd name="T84" fmla="*/ 572678602 w 182"/>
                <a:gd name="T85" fmla="*/ 214388375 h 204"/>
                <a:gd name="T86" fmla="*/ 636309312 w 182"/>
                <a:gd name="T87" fmla="*/ 238751092 h 204"/>
                <a:gd name="T88" fmla="*/ 636309312 w 182"/>
                <a:gd name="T89" fmla="*/ 311839242 h 204"/>
                <a:gd name="T90" fmla="*/ 665678864 w 182"/>
                <a:gd name="T91" fmla="*/ 37517965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46" name="组合 17"/>
          <p:cNvGrpSpPr/>
          <p:nvPr/>
        </p:nvGrpSpPr>
        <p:grpSpPr bwMode="auto">
          <a:xfrm>
            <a:off x="1544157" y="4445851"/>
            <a:ext cx="672000" cy="672000"/>
            <a:chOff x="0" y="0"/>
            <a:chExt cx="444697" cy="466185"/>
          </a:xfrm>
          <a:solidFill>
            <a:srgbClr val="CCCC33"/>
          </a:solidFill>
        </p:grpSpPr>
        <p:sp>
          <p:nvSpPr>
            <p:cNvPr id="47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118156869 w 40"/>
                <a:gd name="T1" fmla="*/ 4819013 h 40"/>
                <a:gd name="T2" fmla="*/ 98464797 w 40"/>
                <a:gd name="T3" fmla="*/ 0 h 40"/>
                <a:gd name="T4" fmla="*/ 0 w 40"/>
                <a:gd name="T5" fmla="*/ 96400014 h 40"/>
                <a:gd name="T6" fmla="*/ 98464797 w 40"/>
                <a:gd name="T7" fmla="*/ 192800028 h 40"/>
                <a:gd name="T8" fmla="*/ 196927375 w 40"/>
                <a:gd name="T9" fmla="*/ 96400014 h 40"/>
                <a:gd name="T10" fmla="*/ 192003803 w 40"/>
                <a:gd name="T11" fmla="*/ 72300559 h 40"/>
                <a:gd name="T12" fmla="*/ 73846934 w 40"/>
                <a:gd name="T13" fmla="*/ 125320677 h 40"/>
                <a:gd name="T14" fmla="*/ 118156869 w 40"/>
                <a:gd name="T15" fmla="*/ 4819013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8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639391975 w 159"/>
                <a:gd name="T1" fmla="*/ 200115147 h 159"/>
                <a:gd name="T2" fmla="*/ 702842041 w 159"/>
                <a:gd name="T3" fmla="*/ 385587291 h 159"/>
                <a:gd name="T4" fmla="*/ 385587291 w 159"/>
                <a:gd name="T5" fmla="*/ 702842041 h 159"/>
                <a:gd name="T6" fmla="*/ 73212805 w 159"/>
                <a:gd name="T7" fmla="*/ 385587291 h 159"/>
                <a:gd name="T8" fmla="*/ 385587291 w 159"/>
                <a:gd name="T9" fmla="*/ 73212805 h 159"/>
                <a:gd name="T10" fmla="*/ 546655903 w 159"/>
                <a:gd name="T11" fmla="*/ 117139604 h 159"/>
                <a:gd name="T12" fmla="*/ 595462967 w 159"/>
                <a:gd name="T13" fmla="*/ 63450066 h 159"/>
                <a:gd name="T14" fmla="*/ 385587291 w 159"/>
                <a:gd name="T15" fmla="*/ 0 h 159"/>
                <a:gd name="T16" fmla="*/ 0 w 159"/>
                <a:gd name="T17" fmla="*/ 385587291 h 159"/>
                <a:gd name="T18" fmla="*/ 385587291 w 159"/>
                <a:gd name="T19" fmla="*/ 776054846 h 159"/>
                <a:gd name="T20" fmla="*/ 776054846 w 159"/>
                <a:gd name="T21" fmla="*/ 385587291 h 159"/>
                <a:gd name="T22" fmla="*/ 688199039 w 159"/>
                <a:gd name="T23" fmla="*/ 146425609 h 159"/>
                <a:gd name="T24" fmla="*/ 639391975 w 159"/>
                <a:gd name="T25" fmla="*/ 200115147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9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61969036 w 71"/>
                <a:gd name="T1" fmla="*/ 26183745 h 73"/>
                <a:gd name="T2" fmla="*/ 33166434 w 71"/>
                <a:gd name="T3" fmla="*/ 0 h 73"/>
                <a:gd name="T4" fmla="*/ 16583684 w 71"/>
                <a:gd name="T5" fmla="*/ 16582634 h 73"/>
                <a:gd name="T6" fmla="*/ 0 w 71"/>
                <a:gd name="T7" fmla="*/ 63713748 h 73"/>
                <a:gd name="T8" fmla="*/ 48004025 w 71"/>
                <a:gd name="T9" fmla="*/ 42766378 h 73"/>
                <a:gd name="T10" fmla="*/ 61969036 w 71"/>
                <a:gd name="T11" fmla="*/ 26183745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0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05609322 w 154"/>
                <a:gd name="T1" fmla="*/ 0 h 163"/>
                <a:gd name="T2" fmla="*/ 0 w 154"/>
                <a:gd name="T3" fmla="*/ 115210386 h 163"/>
                <a:gd name="T4" fmla="*/ 28802627 w 154"/>
                <a:gd name="T5" fmla="*/ 142266889 h 163"/>
                <a:gd name="T6" fmla="*/ 134411949 w 154"/>
                <a:gd name="T7" fmla="*/ 27056503 h 163"/>
                <a:gd name="T8" fmla="*/ 105609322 w 154"/>
                <a:gd name="T9" fmla="*/ 30547755 h 163"/>
                <a:gd name="T10" fmla="*/ 105609322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1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2218788 w 61"/>
                <a:gd name="T1" fmla="*/ 41893872 h 64"/>
                <a:gd name="T2" fmla="*/ 12218788 w 61"/>
                <a:gd name="T3" fmla="*/ 1047370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55858808 h 64"/>
                <a:gd name="T10" fmla="*/ 53239871 w 61"/>
                <a:gd name="T11" fmla="*/ 48003765 h 64"/>
                <a:gd name="T12" fmla="*/ 53239871 w 61"/>
                <a:gd name="T13" fmla="*/ 48003765 h 64"/>
                <a:gd name="T14" fmla="*/ 43638795 w 61"/>
                <a:gd name="T15" fmla="*/ 37530063 h 64"/>
                <a:gd name="T16" fmla="*/ 12218788 w 61"/>
                <a:gd name="T17" fmla="*/ 41893872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2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2218851 w 64"/>
                <a:gd name="T1" fmla="*/ 42767750 h 66"/>
                <a:gd name="T2" fmla="*/ 12218851 w 64"/>
                <a:gd name="T3" fmla="*/ 9601209 h 66"/>
                <a:gd name="T4" fmla="*/ 1745150 w 64"/>
                <a:gd name="T5" fmla="*/ 0 h 66"/>
                <a:gd name="T6" fmla="*/ 1745150 w 64"/>
                <a:gd name="T7" fmla="*/ 0 h 66"/>
                <a:gd name="T8" fmla="*/ 0 w 64"/>
                <a:gd name="T9" fmla="*/ 57605388 h 66"/>
                <a:gd name="T10" fmla="*/ 55858808 w 64"/>
                <a:gd name="T11" fmla="*/ 48877695 h 66"/>
                <a:gd name="T12" fmla="*/ 55858808 w 64"/>
                <a:gd name="T13" fmla="*/ 48877695 h 66"/>
                <a:gd name="T14" fmla="*/ 43639956 w 64"/>
                <a:gd name="T15" fmla="*/ 38403903 h 66"/>
                <a:gd name="T16" fmla="*/ 12218851 w 64"/>
                <a:gd name="T17" fmla="*/ 4276775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3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243057152 w 100"/>
                <a:gd name="T1" fmla="*/ 0 h 99"/>
                <a:gd name="T2" fmla="*/ 0 w 100"/>
                <a:gd name="T3" fmla="*/ 238931875 h 99"/>
                <a:gd name="T4" fmla="*/ 243057152 w 100"/>
                <a:gd name="T5" fmla="*/ 482739460 h 99"/>
                <a:gd name="T6" fmla="*/ 486114304 w 100"/>
                <a:gd name="T7" fmla="*/ 238931875 h 99"/>
                <a:gd name="T8" fmla="*/ 447226042 w 100"/>
                <a:gd name="T9" fmla="*/ 107274454 h 99"/>
                <a:gd name="T10" fmla="*/ 403473990 w 100"/>
                <a:gd name="T11" fmla="*/ 156035971 h 99"/>
                <a:gd name="T12" fmla="*/ 393753027 w 100"/>
                <a:gd name="T13" fmla="*/ 165789599 h 99"/>
                <a:gd name="T14" fmla="*/ 413197158 w 100"/>
                <a:gd name="T15" fmla="*/ 238931875 h 99"/>
                <a:gd name="T16" fmla="*/ 243057152 w 100"/>
                <a:gd name="T17" fmla="*/ 409597185 h 99"/>
                <a:gd name="T18" fmla="*/ 72917146 w 100"/>
                <a:gd name="T19" fmla="*/ 238931875 h 99"/>
                <a:gd name="T20" fmla="*/ 243057152 w 100"/>
                <a:gd name="T21" fmla="*/ 73142276 h 99"/>
                <a:gd name="T22" fmla="*/ 301391750 w 100"/>
                <a:gd name="T23" fmla="*/ 82893696 h 99"/>
                <a:gd name="T24" fmla="*/ 311112714 w 100"/>
                <a:gd name="T25" fmla="*/ 68266565 h 99"/>
                <a:gd name="T26" fmla="*/ 354862560 w 100"/>
                <a:gd name="T27" fmla="*/ 24380759 h 99"/>
                <a:gd name="T28" fmla="*/ 243057152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54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43640309 w 62"/>
                <a:gd name="T1" fmla="*/ 37530063 h 64"/>
                <a:gd name="T2" fmla="*/ 13092466 w 62"/>
                <a:gd name="T3" fmla="*/ 41021297 h 64"/>
                <a:gd name="T4" fmla="*/ 13092466 w 62"/>
                <a:gd name="T5" fmla="*/ 1047370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55858808 h 64"/>
                <a:gd name="T12" fmla="*/ 54114096 w 62"/>
                <a:gd name="T13" fmla="*/ 48003765 h 64"/>
                <a:gd name="T14" fmla="*/ 54114096 w 62"/>
                <a:gd name="T15" fmla="*/ 48003765 h 64"/>
                <a:gd name="T16" fmla="*/ 43640309 w 62"/>
                <a:gd name="T17" fmla="*/ 3753006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4" name="组合 35"/>
          <p:cNvGrpSpPr/>
          <p:nvPr/>
        </p:nvGrpSpPr>
        <p:grpSpPr bwMode="auto">
          <a:xfrm>
            <a:off x="8875651" y="1863919"/>
            <a:ext cx="576000" cy="624000"/>
            <a:chOff x="0" y="0"/>
            <a:chExt cx="466184" cy="501686"/>
          </a:xfrm>
          <a:solidFill>
            <a:srgbClr val="CCCC33"/>
          </a:solidFill>
        </p:grpSpPr>
        <p:sp>
          <p:nvSpPr>
            <p:cNvPr id="6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76978594 w 23"/>
                <a:gd name="T1" fmla="*/ 0 h 21"/>
                <a:gd name="T2" fmla="*/ 76978594 w 23"/>
                <a:gd name="T3" fmla="*/ 19792542 h 21"/>
                <a:gd name="T4" fmla="*/ 91411395 w 23"/>
                <a:gd name="T5" fmla="*/ 54426153 h 21"/>
                <a:gd name="T6" fmla="*/ 48110799 w 23"/>
                <a:gd name="T7" fmla="*/ 84112741 h 21"/>
                <a:gd name="T8" fmla="*/ 19245197 w 23"/>
                <a:gd name="T9" fmla="*/ 44529882 h 21"/>
                <a:gd name="T10" fmla="*/ 28867795 w 23"/>
                <a:gd name="T11" fmla="*/ 24739565 h 21"/>
                <a:gd name="T12" fmla="*/ 28867795 w 23"/>
                <a:gd name="T13" fmla="*/ 0 h 21"/>
                <a:gd name="T14" fmla="*/ 0 w 23"/>
                <a:gd name="T15" fmla="*/ 49479130 h 21"/>
                <a:gd name="T16" fmla="*/ 52923194 w 23"/>
                <a:gd name="T17" fmla="*/ 103905283 h 21"/>
                <a:gd name="T18" fmla="*/ 110656591 w 23"/>
                <a:gd name="T19" fmla="*/ 49479130 h 21"/>
                <a:gd name="T20" fmla="*/ 76978594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4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117103433 w 118"/>
                <a:gd name="T1" fmla="*/ 92705964 h 118"/>
                <a:gd name="T2" fmla="*/ 92705964 w 118"/>
                <a:gd name="T3" fmla="*/ 458654746 h 118"/>
                <a:gd name="T4" fmla="*/ 458654746 w 118"/>
                <a:gd name="T5" fmla="*/ 483052215 h 118"/>
                <a:gd name="T6" fmla="*/ 483052215 w 118"/>
                <a:gd name="T7" fmla="*/ 117103433 h 118"/>
                <a:gd name="T8" fmla="*/ 117103433 w 118"/>
                <a:gd name="T9" fmla="*/ 92705964 h 118"/>
                <a:gd name="T10" fmla="*/ 312276558 w 118"/>
                <a:gd name="T11" fmla="*/ 409862017 h 118"/>
                <a:gd name="T12" fmla="*/ 312276558 w 118"/>
                <a:gd name="T13" fmla="*/ 453775252 h 118"/>
                <a:gd name="T14" fmla="*/ 273240608 w 118"/>
                <a:gd name="T15" fmla="*/ 453775252 h 118"/>
                <a:gd name="T16" fmla="*/ 273240608 w 118"/>
                <a:gd name="T17" fmla="*/ 414741510 h 118"/>
                <a:gd name="T18" fmla="*/ 200052619 w 118"/>
                <a:gd name="T19" fmla="*/ 395223535 h 118"/>
                <a:gd name="T20" fmla="*/ 209809398 w 118"/>
                <a:gd name="T21" fmla="*/ 346430806 h 118"/>
                <a:gd name="T22" fmla="*/ 282999596 w 118"/>
                <a:gd name="T23" fmla="*/ 365948781 h 118"/>
                <a:gd name="T24" fmla="*/ 322033337 w 118"/>
                <a:gd name="T25" fmla="*/ 341551312 h 118"/>
                <a:gd name="T26" fmla="*/ 278120102 w 118"/>
                <a:gd name="T27" fmla="*/ 302517571 h 118"/>
                <a:gd name="T28" fmla="*/ 200052619 w 118"/>
                <a:gd name="T29" fmla="*/ 224447879 h 118"/>
                <a:gd name="T30" fmla="*/ 273240608 w 118"/>
                <a:gd name="T31" fmla="*/ 151257681 h 118"/>
                <a:gd name="T32" fmla="*/ 273240608 w 118"/>
                <a:gd name="T33" fmla="*/ 112223939 h 118"/>
                <a:gd name="T34" fmla="*/ 312276558 w 118"/>
                <a:gd name="T35" fmla="*/ 112223939 h 118"/>
                <a:gd name="T36" fmla="*/ 312276558 w 118"/>
                <a:gd name="T37" fmla="*/ 146378187 h 118"/>
                <a:gd name="T38" fmla="*/ 375705560 w 118"/>
                <a:gd name="T39" fmla="*/ 161016669 h 118"/>
                <a:gd name="T40" fmla="*/ 361069287 w 118"/>
                <a:gd name="T41" fmla="*/ 209809398 h 118"/>
                <a:gd name="T42" fmla="*/ 302517571 w 118"/>
                <a:gd name="T43" fmla="*/ 195173125 h 118"/>
                <a:gd name="T44" fmla="*/ 268361114 w 118"/>
                <a:gd name="T45" fmla="*/ 219568385 h 118"/>
                <a:gd name="T46" fmla="*/ 317153843 w 118"/>
                <a:gd name="T47" fmla="*/ 253724842 h 118"/>
                <a:gd name="T48" fmla="*/ 385464548 w 118"/>
                <a:gd name="T49" fmla="*/ 336671818 h 118"/>
                <a:gd name="T50" fmla="*/ 312276558 w 118"/>
                <a:gd name="T51" fmla="*/ 409862017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674261578 w 153"/>
                <a:gd name="T1" fmla="*/ 864539792 h 227"/>
                <a:gd name="T2" fmla="*/ 78175864 w 153"/>
                <a:gd name="T3" fmla="*/ 864539792 h 227"/>
                <a:gd name="T4" fmla="*/ 78175864 w 153"/>
                <a:gd name="T5" fmla="*/ 78150302 h 227"/>
                <a:gd name="T6" fmla="*/ 674261578 w 153"/>
                <a:gd name="T7" fmla="*/ 78150302 h 227"/>
                <a:gd name="T8" fmla="*/ 674261578 w 153"/>
                <a:gd name="T9" fmla="*/ 503093815 h 227"/>
                <a:gd name="T10" fmla="*/ 679146602 w 153"/>
                <a:gd name="T11" fmla="*/ 498209559 h 227"/>
                <a:gd name="T12" fmla="*/ 747550207 w 153"/>
                <a:gd name="T13" fmla="*/ 459135513 h 227"/>
                <a:gd name="T14" fmla="*/ 747550207 w 153"/>
                <a:gd name="T15" fmla="*/ 63497535 h 227"/>
                <a:gd name="T16" fmla="*/ 688918861 w 153"/>
                <a:gd name="T17" fmla="*/ 0 h 227"/>
                <a:gd name="T18" fmla="*/ 58631345 w 153"/>
                <a:gd name="T19" fmla="*/ 0 h 227"/>
                <a:gd name="T20" fmla="*/ 0 w 153"/>
                <a:gd name="T21" fmla="*/ 63497535 h 227"/>
                <a:gd name="T22" fmla="*/ 0 w 153"/>
                <a:gd name="T23" fmla="*/ 1050148142 h 227"/>
                <a:gd name="T24" fmla="*/ 58631345 w 153"/>
                <a:gd name="T25" fmla="*/ 1108761421 h 227"/>
                <a:gd name="T26" fmla="*/ 688918861 w 153"/>
                <a:gd name="T27" fmla="*/ 1108761421 h 227"/>
                <a:gd name="T28" fmla="*/ 747550207 w 153"/>
                <a:gd name="T29" fmla="*/ 1050148142 h 227"/>
                <a:gd name="T30" fmla="*/ 747550207 w 153"/>
                <a:gd name="T31" fmla="*/ 859655537 h 227"/>
                <a:gd name="T32" fmla="*/ 674261578 w 153"/>
                <a:gd name="T33" fmla="*/ 810812979 h 227"/>
                <a:gd name="T34" fmla="*/ 674261578 w 153"/>
                <a:gd name="T35" fmla="*/ 864539792 h 227"/>
                <a:gd name="T36" fmla="*/ 366445356 w 153"/>
                <a:gd name="T37" fmla="*/ 1079455887 h 227"/>
                <a:gd name="T38" fmla="*/ 273612209 w 153"/>
                <a:gd name="T39" fmla="*/ 981766351 h 227"/>
                <a:gd name="T40" fmla="*/ 366445356 w 153"/>
                <a:gd name="T41" fmla="*/ 888963281 h 227"/>
                <a:gd name="T42" fmla="*/ 464165739 w 153"/>
                <a:gd name="T43" fmla="*/ 981766351 h 227"/>
                <a:gd name="T44" fmla="*/ 366445356 w 153"/>
                <a:gd name="T45" fmla="*/ 1079455887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353597587 w 86"/>
                <a:gd name="T1" fmla="*/ 83489089 h 86"/>
                <a:gd name="T2" fmla="*/ 88399951 w 86"/>
                <a:gd name="T3" fmla="*/ 68754286 h 86"/>
                <a:gd name="T4" fmla="*/ 68754286 w 86"/>
                <a:gd name="T5" fmla="*/ 333951922 h 86"/>
                <a:gd name="T6" fmla="*/ 338862784 w 86"/>
                <a:gd name="T7" fmla="*/ 353597587 h 86"/>
                <a:gd name="T8" fmla="*/ 353597587 w 86"/>
                <a:gd name="T9" fmla="*/ 83489089 h 86"/>
                <a:gd name="T10" fmla="*/ 225908523 w 86"/>
                <a:gd name="T11" fmla="*/ 309397611 h 86"/>
                <a:gd name="T12" fmla="*/ 225908523 w 86"/>
                <a:gd name="T13" fmla="*/ 343775862 h 86"/>
                <a:gd name="T14" fmla="*/ 196443350 w 86"/>
                <a:gd name="T15" fmla="*/ 343775862 h 86"/>
                <a:gd name="T16" fmla="*/ 196443350 w 86"/>
                <a:gd name="T17" fmla="*/ 314308473 h 86"/>
                <a:gd name="T18" fmla="*/ 137510788 w 86"/>
                <a:gd name="T19" fmla="*/ 299575887 h 86"/>
                <a:gd name="T20" fmla="*/ 147332512 w 86"/>
                <a:gd name="T21" fmla="*/ 260286774 h 86"/>
                <a:gd name="T22" fmla="*/ 201354212 w 86"/>
                <a:gd name="T23" fmla="*/ 275019360 h 86"/>
                <a:gd name="T24" fmla="*/ 235730247 w 86"/>
                <a:gd name="T25" fmla="*/ 255375912 h 86"/>
                <a:gd name="T26" fmla="*/ 201354212 w 86"/>
                <a:gd name="T27" fmla="*/ 225908523 h 86"/>
                <a:gd name="T28" fmla="*/ 142421650 w 86"/>
                <a:gd name="T29" fmla="*/ 166975961 h 86"/>
                <a:gd name="T30" fmla="*/ 196443350 w 86"/>
                <a:gd name="T31" fmla="*/ 108043399 h 86"/>
                <a:gd name="T32" fmla="*/ 196443350 w 86"/>
                <a:gd name="T33" fmla="*/ 73665148 h 86"/>
                <a:gd name="T34" fmla="*/ 230819385 w 86"/>
                <a:gd name="T35" fmla="*/ 73665148 h 86"/>
                <a:gd name="T36" fmla="*/ 230819385 w 86"/>
                <a:gd name="T37" fmla="*/ 103132537 h 86"/>
                <a:gd name="T38" fmla="*/ 275019360 w 86"/>
                <a:gd name="T39" fmla="*/ 112954261 h 86"/>
                <a:gd name="T40" fmla="*/ 265197636 w 86"/>
                <a:gd name="T41" fmla="*/ 152243375 h 86"/>
                <a:gd name="T42" fmla="*/ 220997661 w 86"/>
                <a:gd name="T43" fmla="*/ 142421650 h 86"/>
                <a:gd name="T44" fmla="*/ 191532488 w 86"/>
                <a:gd name="T45" fmla="*/ 157154237 h 86"/>
                <a:gd name="T46" fmla="*/ 230819385 w 86"/>
                <a:gd name="T47" fmla="*/ 186621626 h 86"/>
                <a:gd name="T48" fmla="*/ 284841085 w 86"/>
                <a:gd name="T49" fmla="*/ 250465050 h 86"/>
                <a:gd name="T50" fmla="*/ 225908523 w 86"/>
                <a:gd name="T51" fmla="*/ 309397611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61" name="组合 32"/>
          <p:cNvGrpSpPr/>
          <p:nvPr/>
        </p:nvGrpSpPr>
        <p:grpSpPr bwMode="auto">
          <a:xfrm>
            <a:off x="10197673" y="4524039"/>
            <a:ext cx="624000" cy="576000"/>
            <a:chOff x="0" y="0"/>
            <a:chExt cx="453105" cy="448433"/>
          </a:xfrm>
          <a:solidFill>
            <a:srgbClr val="FF6969"/>
          </a:solidFill>
        </p:grpSpPr>
        <p:sp>
          <p:nvSpPr>
            <p:cNvPr id="6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503185259 w 205"/>
                <a:gd name="T1" fmla="*/ 93208644 h 89"/>
                <a:gd name="T2" fmla="*/ 229609301 w 205"/>
                <a:gd name="T3" fmla="*/ 0 h 89"/>
                <a:gd name="T4" fmla="*/ 0 w 205"/>
                <a:gd name="T5" fmla="*/ 0 h 89"/>
                <a:gd name="T6" fmla="*/ 0 w 205"/>
                <a:gd name="T7" fmla="*/ 328681014 h 89"/>
                <a:gd name="T8" fmla="*/ 107476506 w 205"/>
                <a:gd name="T9" fmla="*/ 436605296 h 89"/>
                <a:gd name="T10" fmla="*/ 894007109 w 205"/>
                <a:gd name="T11" fmla="*/ 436605296 h 89"/>
                <a:gd name="T12" fmla="*/ 1001483615 w 205"/>
                <a:gd name="T13" fmla="*/ 328681014 h 89"/>
                <a:gd name="T14" fmla="*/ 1001483615 w 205"/>
                <a:gd name="T15" fmla="*/ 0 h 89"/>
                <a:gd name="T16" fmla="*/ 771874314 w 205"/>
                <a:gd name="T17" fmla="*/ 0 h 89"/>
                <a:gd name="T18" fmla="*/ 503185259 w 205"/>
                <a:gd name="T19" fmla="*/ 93208644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6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894007109 w 205"/>
                <a:gd name="T1" fmla="*/ 204929904 h 118"/>
                <a:gd name="T2" fmla="*/ 879350820 w 205"/>
                <a:gd name="T3" fmla="*/ 204929904 h 118"/>
                <a:gd name="T4" fmla="*/ 752333332 w 205"/>
                <a:gd name="T5" fmla="*/ 204929904 h 118"/>
                <a:gd name="T6" fmla="*/ 752333332 w 205"/>
                <a:gd name="T7" fmla="*/ 107344446 h 118"/>
                <a:gd name="T8" fmla="*/ 644856826 w 205"/>
                <a:gd name="T9" fmla="*/ 0 h 118"/>
                <a:gd name="T10" fmla="*/ 356626789 w 205"/>
                <a:gd name="T11" fmla="*/ 0 h 118"/>
                <a:gd name="T12" fmla="*/ 249150283 w 205"/>
                <a:gd name="T13" fmla="*/ 107344446 h 118"/>
                <a:gd name="T14" fmla="*/ 249150283 w 205"/>
                <a:gd name="T15" fmla="*/ 204929904 h 118"/>
                <a:gd name="T16" fmla="*/ 122132795 w 205"/>
                <a:gd name="T17" fmla="*/ 204929904 h 118"/>
                <a:gd name="T18" fmla="*/ 107476506 w 205"/>
                <a:gd name="T19" fmla="*/ 204929904 h 118"/>
                <a:gd name="T20" fmla="*/ 0 w 205"/>
                <a:gd name="T21" fmla="*/ 312276558 h 118"/>
                <a:gd name="T22" fmla="*/ 0 w 205"/>
                <a:gd name="T23" fmla="*/ 492808993 h 118"/>
                <a:gd name="T24" fmla="*/ 263804362 w 205"/>
                <a:gd name="T25" fmla="*/ 492808993 h 118"/>
                <a:gd name="T26" fmla="*/ 503185259 w 205"/>
                <a:gd name="T27" fmla="*/ 575758179 h 118"/>
                <a:gd name="T28" fmla="*/ 737679253 w 205"/>
                <a:gd name="T29" fmla="*/ 492808993 h 118"/>
                <a:gd name="T30" fmla="*/ 1001483615 w 205"/>
                <a:gd name="T31" fmla="*/ 492808993 h 118"/>
                <a:gd name="T32" fmla="*/ 1001483615 w 205"/>
                <a:gd name="T33" fmla="*/ 312276558 h 118"/>
                <a:gd name="T34" fmla="*/ 894007109 w 205"/>
                <a:gd name="T35" fmla="*/ 204929904 h 118"/>
                <a:gd name="T36" fmla="*/ 327314211 w 205"/>
                <a:gd name="T37" fmla="*/ 126862421 h 118"/>
                <a:gd name="T38" fmla="*/ 327314211 w 205"/>
                <a:gd name="T39" fmla="*/ 107344446 h 118"/>
                <a:gd name="T40" fmla="*/ 356626789 w 205"/>
                <a:gd name="T41" fmla="*/ 82949186 h 118"/>
                <a:gd name="T42" fmla="*/ 644856826 w 205"/>
                <a:gd name="T43" fmla="*/ 82949186 h 118"/>
                <a:gd name="T44" fmla="*/ 674169404 w 205"/>
                <a:gd name="T45" fmla="*/ 107344446 h 118"/>
                <a:gd name="T46" fmla="*/ 674169404 w 205"/>
                <a:gd name="T47" fmla="*/ 126862421 h 118"/>
                <a:gd name="T48" fmla="*/ 674169404 w 205"/>
                <a:gd name="T49" fmla="*/ 204929904 h 118"/>
                <a:gd name="T50" fmla="*/ 327314211 w 205"/>
                <a:gd name="T51" fmla="*/ 204929904 h 118"/>
                <a:gd name="T52" fmla="*/ 327314211 w 205"/>
                <a:gd name="T53" fmla="*/ 126862421 h 118"/>
                <a:gd name="T54" fmla="*/ 493413663 w 205"/>
                <a:gd name="T55" fmla="*/ 492808993 h 118"/>
                <a:gd name="T56" fmla="*/ 415249735 w 205"/>
                <a:gd name="T57" fmla="*/ 419621004 h 118"/>
                <a:gd name="T58" fmla="*/ 493413663 w 205"/>
                <a:gd name="T59" fmla="*/ 341551312 h 118"/>
                <a:gd name="T60" fmla="*/ 571577591 w 205"/>
                <a:gd name="T61" fmla="*/ 419621004 h 118"/>
                <a:gd name="T62" fmla="*/ 493413663 w 205"/>
                <a:gd name="T63" fmla="*/ 492808993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73" name="文本框 44"/>
          <p:cNvSpPr>
            <a:spLocks noChangeArrowheads="1"/>
          </p:cNvSpPr>
          <p:nvPr/>
        </p:nvSpPr>
        <p:spPr bwMode="auto">
          <a:xfrm>
            <a:off x="9228044" y="5284593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8" name="文本框 44"/>
          <p:cNvSpPr>
            <a:spLocks noChangeArrowheads="1"/>
          </p:cNvSpPr>
          <p:nvPr/>
        </p:nvSpPr>
        <p:spPr bwMode="auto">
          <a:xfrm>
            <a:off x="7842466" y="269080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9" name="文本框 44"/>
          <p:cNvSpPr>
            <a:spLocks noChangeArrowheads="1"/>
          </p:cNvSpPr>
          <p:nvPr/>
        </p:nvSpPr>
        <p:spPr bwMode="auto">
          <a:xfrm>
            <a:off x="2033158" y="2652550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0" name="文本框 44"/>
          <p:cNvSpPr>
            <a:spLocks noChangeArrowheads="1"/>
          </p:cNvSpPr>
          <p:nvPr/>
        </p:nvSpPr>
        <p:spPr bwMode="auto">
          <a:xfrm>
            <a:off x="527238" y="5183241"/>
            <a:ext cx="2613585" cy="9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  CONTNET   TITLE   HERE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</a:t>
            </a:r>
          </a:p>
          <a:p>
            <a:pPr algn="ctr"/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72" name="矩形 71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4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:blinds dir="vert"/>
      </p:transition>
    </mc:Choice>
    <mc:Fallback xmlns="">
      <p:transition spd="slow" advTm="7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73" grpId="0"/>
      <p:bldP spid="78" grpId="0"/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8"/>
          <p:cNvSpPr>
            <a:spLocks noChangeArrowheads="1"/>
          </p:cNvSpPr>
          <p:nvPr/>
        </p:nvSpPr>
        <p:spPr bwMode="auto">
          <a:xfrm rot="7200000">
            <a:off x="3949701" y="1843089"/>
            <a:ext cx="4354512" cy="3878263"/>
          </a:xfrm>
          <a:custGeom>
            <a:avLst/>
            <a:gdLst>
              <a:gd name="T0" fmla="*/ 2147483647 w 1231"/>
              <a:gd name="T1" fmla="*/ 2147483647 h 1096"/>
              <a:gd name="T2" fmla="*/ 2147483647 w 1231"/>
              <a:gd name="T3" fmla="*/ 2147483647 h 1096"/>
              <a:gd name="T4" fmla="*/ 262774106 w 1231"/>
              <a:gd name="T5" fmla="*/ 2147483647 h 1096"/>
              <a:gd name="T6" fmla="*/ 262774106 w 1231"/>
              <a:gd name="T7" fmla="*/ 2147483647 h 1096"/>
              <a:gd name="T8" fmla="*/ 2147483647 w 1231"/>
              <a:gd name="T9" fmla="*/ 838936227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838936227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solidFill>
            <a:srgbClr val="CCCC33"/>
          </a:solidFill>
          <a:ln>
            <a:noFill/>
          </a:ln>
        </p:spPr>
        <p:txBody>
          <a:bodyPr lIns="91440" tIns="45720" rIns="91440" bIns="45720"/>
          <a:lstStyle/>
          <a:p>
            <a:r>
              <a:rPr lang="en-US" altLang="zh-CN" sz="2400">
                <a:solidFill>
                  <a:srgbClr val="A22F35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A22F35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4070707" y="1945900"/>
            <a:ext cx="4117264" cy="3666291"/>
          </a:xfrm>
          <a:custGeom>
            <a:avLst/>
            <a:gdLst>
              <a:gd name="T0" fmla="*/ 2147483647 w 1231"/>
              <a:gd name="T1" fmla="*/ 2147483647 h 1096"/>
              <a:gd name="T2" fmla="*/ 2058705456 w 1231"/>
              <a:gd name="T3" fmla="*/ 2147483647 h 1096"/>
              <a:gd name="T4" fmla="*/ 166279656 w 1231"/>
              <a:gd name="T5" fmla="*/ 2147483647 h 1096"/>
              <a:gd name="T6" fmla="*/ 166279656 w 1231"/>
              <a:gd name="T7" fmla="*/ 2147483647 h 1096"/>
              <a:gd name="T8" fmla="*/ 2058705456 w 1231"/>
              <a:gd name="T9" fmla="*/ 530671152 h 1096"/>
              <a:gd name="T10" fmla="*/ 2147483647 w 1231"/>
              <a:gd name="T11" fmla="*/ 0 h 1096"/>
              <a:gd name="T12" fmla="*/ 2147483647 w 1231"/>
              <a:gd name="T13" fmla="*/ 0 h 1096"/>
              <a:gd name="T14" fmla="*/ 2147483647 w 1231"/>
              <a:gd name="T15" fmla="*/ 530671152 h 1096"/>
              <a:gd name="T16" fmla="*/ 2147483647 w 1231"/>
              <a:gd name="T17" fmla="*/ 2147483647 h 1096"/>
              <a:gd name="T18" fmla="*/ 2147483647 w 1231"/>
              <a:gd name="T19" fmla="*/ 2147483647 h 1096"/>
              <a:gd name="T20" fmla="*/ 2147483647 w 1231"/>
              <a:gd name="T21" fmla="*/ 2147483647 h 1096"/>
              <a:gd name="T22" fmla="*/ 2147483647 w 1231"/>
              <a:gd name="T23" fmla="*/ 2147483647 h 1096"/>
              <a:gd name="T24" fmla="*/ 2147483647 w 1231"/>
              <a:gd name="T25" fmla="*/ 2147483647 h 1096"/>
              <a:gd name="T26" fmla="*/ 2147483647 w 1231"/>
              <a:gd name="T27" fmla="*/ 2147483647 h 10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31"/>
              <a:gd name="T43" fmla="*/ 0 h 1096"/>
              <a:gd name="T44" fmla="*/ 1231 w 1231"/>
              <a:gd name="T45" fmla="*/ 1096 h 10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31" h="1096">
                <a:moveTo>
                  <a:pt x="377" y="1096"/>
                </a:moveTo>
                <a:cubicBezTo>
                  <a:pt x="334" y="1096"/>
                  <a:pt x="281" y="1066"/>
                  <a:pt x="260" y="1029"/>
                </a:cubicBezTo>
                <a:cubicBezTo>
                  <a:pt x="21" y="615"/>
                  <a:pt x="21" y="615"/>
                  <a:pt x="21" y="615"/>
                </a:cubicBezTo>
                <a:cubicBezTo>
                  <a:pt x="0" y="578"/>
                  <a:pt x="0" y="518"/>
                  <a:pt x="21" y="481"/>
                </a:cubicBezTo>
                <a:cubicBezTo>
                  <a:pt x="260" y="67"/>
                  <a:pt x="260" y="67"/>
                  <a:pt x="260" y="67"/>
                </a:cubicBezTo>
                <a:cubicBezTo>
                  <a:pt x="281" y="30"/>
                  <a:pt x="334" y="0"/>
                  <a:pt x="376" y="0"/>
                </a:cubicBezTo>
                <a:cubicBezTo>
                  <a:pt x="854" y="0"/>
                  <a:pt x="854" y="0"/>
                  <a:pt x="854" y="0"/>
                </a:cubicBezTo>
                <a:cubicBezTo>
                  <a:pt x="897" y="0"/>
                  <a:pt x="949" y="30"/>
                  <a:pt x="970" y="67"/>
                </a:cubicBezTo>
                <a:cubicBezTo>
                  <a:pt x="1209" y="481"/>
                  <a:pt x="1209" y="481"/>
                  <a:pt x="1209" y="481"/>
                </a:cubicBezTo>
                <a:cubicBezTo>
                  <a:pt x="1231" y="518"/>
                  <a:pt x="1231" y="578"/>
                  <a:pt x="1209" y="615"/>
                </a:cubicBezTo>
                <a:cubicBezTo>
                  <a:pt x="970" y="1029"/>
                  <a:pt x="970" y="1029"/>
                  <a:pt x="970" y="1029"/>
                </a:cubicBezTo>
                <a:cubicBezTo>
                  <a:pt x="949" y="1066"/>
                  <a:pt x="897" y="1096"/>
                  <a:pt x="854" y="1096"/>
                </a:cubicBezTo>
                <a:cubicBezTo>
                  <a:pt x="854" y="1096"/>
                  <a:pt x="854" y="1096"/>
                  <a:pt x="854" y="1096"/>
                </a:cubicBezTo>
                <a:lnTo>
                  <a:pt x="377" y="1096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lIns="91440" tIns="45720" rIns="91440" bIns="45720" anchor="ctr"/>
          <a:lstStyle/>
          <a:p>
            <a:pPr algn="ctr"/>
            <a:r>
              <a:rPr lang="en-US" altLang="zh-CN" sz="2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  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847852" y="2019300"/>
            <a:ext cx="1966913" cy="635000"/>
            <a:chOff x="1385888" y="1514475"/>
            <a:chExt cx="1475185" cy="476250"/>
          </a:xfrm>
        </p:grpSpPr>
        <p:sp>
          <p:nvSpPr>
            <p:cNvPr id="17" name="任意多边形 6"/>
            <p:cNvSpPr>
              <a:spLocks noChangeArrowheads="1"/>
            </p:cNvSpPr>
            <p:nvPr/>
          </p:nvSpPr>
          <p:spPr bwMode="auto">
            <a:xfrm>
              <a:off x="1385888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18" name="组合 20"/>
            <p:cNvGrpSpPr/>
            <p:nvPr/>
          </p:nvGrpSpPr>
          <p:grpSpPr bwMode="auto">
            <a:xfrm>
              <a:off x="2015728" y="1613298"/>
              <a:ext cx="251222" cy="248840"/>
              <a:chOff x="0" y="0"/>
              <a:chExt cx="453105" cy="448433"/>
            </a:xfrm>
          </p:grpSpPr>
          <p:sp>
            <p:nvSpPr>
              <p:cNvPr id="19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0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8429626" y="2019300"/>
            <a:ext cx="1966913" cy="635000"/>
            <a:chOff x="6322219" y="1514475"/>
            <a:chExt cx="1475185" cy="476250"/>
          </a:xfrm>
        </p:grpSpPr>
        <p:sp>
          <p:nvSpPr>
            <p:cNvPr id="21" name="任意多边形 30"/>
            <p:cNvSpPr>
              <a:spLocks noChangeArrowheads="1"/>
            </p:cNvSpPr>
            <p:nvPr/>
          </p:nvSpPr>
          <p:spPr bwMode="auto">
            <a:xfrm flipH="1">
              <a:off x="6322219" y="1514475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2" name="组合 23"/>
            <p:cNvGrpSpPr/>
            <p:nvPr/>
          </p:nvGrpSpPr>
          <p:grpSpPr bwMode="auto">
            <a:xfrm>
              <a:off x="6942535" y="1628775"/>
              <a:ext cx="258365" cy="247650"/>
              <a:chOff x="0" y="0"/>
              <a:chExt cx="2438400" cy="2332038"/>
            </a:xfrm>
          </p:grpSpPr>
          <p:sp>
            <p:nvSpPr>
              <p:cNvPr id="23" name="Freeform 25"/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519152583 w 413"/>
                  <a:gd name="T1" fmla="*/ 1040826119 h 413"/>
                  <a:gd name="T2" fmla="*/ 0 w 413"/>
                  <a:gd name="T3" fmla="*/ 0 h 413"/>
                  <a:gd name="T4" fmla="*/ 1040826119 w 413"/>
                  <a:gd name="T5" fmla="*/ 0 h 413"/>
                  <a:gd name="T6" fmla="*/ 519152583 w 413"/>
                  <a:gd name="T7" fmla="*/ 1040826119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4" name="任意多边形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847852" y="4872039"/>
            <a:ext cx="1966913" cy="635000"/>
            <a:chOff x="1385888" y="3654029"/>
            <a:chExt cx="1475185" cy="476250"/>
          </a:xfrm>
        </p:grpSpPr>
        <p:sp>
          <p:nvSpPr>
            <p:cNvPr id="25" name="任意多边形 31"/>
            <p:cNvSpPr>
              <a:spLocks noChangeArrowheads="1"/>
            </p:cNvSpPr>
            <p:nvPr/>
          </p:nvSpPr>
          <p:spPr bwMode="auto">
            <a:xfrm flipV="1">
              <a:off x="1385888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27" name="组合 17"/>
            <p:cNvGrpSpPr/>
            <p:nvPr/>
          </p:nvGrpSpPr>
          <p:grpSpPr bwMode="auto">
            <a:xfrm>
              <a:off x="1949054" y="3745707"/>
              <a:ext cx="386953" cy="294085"/>
              <a:chOff x="0" y="0"/>
              <a:chExt cx="509646" cy="387231"/>
            </a:xfrm>
          </p:grpSpPr>
          <p:sp>
            <p:nvSpPr>
              <p:cNvPr id="28" name="Freeform 20"/>
              <p:cNvSpPr>
                <a:spLocks noEditPoints="1" noChangeArrowheads="1"/>
              </p:cNvSpPr>
              <p:nvPr/>
            </p:nvSpPr>
            <p:spPr bwMode="auto">
              <a:xfrm>
                <a:off x="0" y="51839"/>
                <a:ext cx="337890" cy="335392"/>
              </a:xfrm>
              <a:custGeom>
                <a:avLst/>
                <a:gdLst>
                  <a:gd name="T0" fmla="*/ 498557433 w 229"/>
                  <a:gd name="T1" fmla="*/ 279424383 h 227"/>
                  <a:gd name="T2" fmla="*/ 498557433 w 229"/>
                  <a:gd name="T3" fmla="*/ 213934294 h 227"/>
                  <a:gd name="T4" fmla="*/ 448483315 w 229"/>
                  <a:gd name="T5" fmla="*/ 203018540 h 227"/>
                  <a:gd name="T6" fmla="*/ 435420694 w 229"/>
                  <a:gd name="T7" fmla="*/ 165908228 h 227"/>
                  <a:gd name="T8" fmla="*/ 470254350 w 229"/>
                  <a:gd name="T9" fmla="*/ 126614174 h 227"/>
                  <a:gd name="T10" fmla="*/ 431066487 w 229"/>
                  <a:gd name="T11" fmla="*/ 74222102 h 227"/>
                  <a:gd name="T12" fmla="*/ 383170211 w 229"/>
                  <a:gd name="T13" fmla="*/ 96052132 h 227"/>
                  <a:gd name="T14" fmla="*/ 350514397 w 229"/>
                  <a:gd name="T15" fmla="*/ 72038360 h 227"/>
                  <a:gd name="T16" fmla="*/ 357044969 w 229"/>
                  <a:gd name="T17" fmla="*/ 19646288 h 227"/>
                  <a:gd name="T18" fmla="*/ 293909706 w 229"/>
                  <a:gd name="T19" fmla="*/ 0 h 227"/>
                  <a:gd name="T20" fmla="*/ 267784465 w 229"/>
                  <a:gd name="T21" fmla="*/ 43660060 h 227"/>
                  <a:gd name="T22" fmla="*/ 248189796 w 229"/>
                  <a:gd name="T23" fmla="*/ 43660060 h 227"/>
                  <a:gd name="T24" fmla="*/ 228596602 w 229"/>
                  <a:gd name="T25" fmla="*/ 43660060 h 227"/>
                  <a:gd name="T26" fmla="*/ 202471361 w 229"/>
                  <a:gd name="T27" fmla="*/ 0 h 227"/>
                  <a:gd name="T28" fmla="*/ 141512463 w 229"/>
                  <a:gd name="T29" fmla="*/ 19646288 h 227"/>
                  <a:gd name="T30" fmla="*/ 145866670 w 229"/>
                  <a:gd name="T31" fmla="*/ 72038360 h 227"/>
                  <a:gd name="T32" fmla="*/ 113209381 w 229"/>
                  <a:gd name="T33" fmla="*/ 96052132 h 227"/>
                  <a:gd name="T34" fmla="*/ 65313104 w 229"/>
                  <a:gd name="T35" fmla="*/ 74222102 h 227"/>
                  <a:gd name="T36" fmla="*/ 28303083 w 229"/>
                  <a:gd name="T37" fmla="*/ 126614174 h 227"/>
                  <a:gd name="T38" fmla="*/ 63136738 w 229"/>
                  <a:gd name="T39" fmla="*/ 165908228 h 227"/>
                  <a:gd name="T40" fmla="*/ 50074118 w 229"/>
                  <a:gd name="T41" fmla="*/ 205202282 h 227"/>
                  <a:gd name="T42" fmla="*/ 0 w 229"/>
                  <a:gd name="T43" fmla="*/ 213934294 h 227"/>
                  <a:gd name="T44" fmla="*/ 0 w 229"/>
                  <a:gd name="T45" fmla="*/ 279424383 h 227"/>
                  <a:gd name="T46" fmla="*/ 50074118 w 229"/>
                  <a:gd name="T47" fmla="*/ 290338660 h 227"/>
                  <a:gd name="T48" fmla="*/ 63136738 w 229"/>
                  <a:gd name="T49" fmla="*/ 329632714 h 227"/>
                  <a:gd name="T50" fmla="*/ 28303083 w 229"/>
                  <a:gd name="T51" fmla="*/ 368926768 h 227"/>
                  <a:gd name="T52" fmla="*/ 67490945 w 229"/>
                  <a:gd name="T53" fmla="*/ 421318839 h 227"/>
                  <a:gd name="T54" fmla="*/ 113209381 w 229"/>
                  <a:gd name="T55" fmla="*/ 399488809 h 227"/>
                  <a:gd name="T56" fmla="*/ 145866670 w 229"/>
                  <a:gd name="T57" fmla="*/ 423502581 h 227"/>
                  <a:gd name="T58" fmla="*/ 141512463 w 229"/>
                  <a:gd name="T59" fmla="*/ 475894653 h 227"/>
                  <a:gd name="T60" fmla="*/ 202471361 w 229"/>
                  <a:gd name="T61" fmla="*/ 495540941 h 227"/>
                  <a:gd name="T62" fmla="*/ 228596602 w 229"/>
                  <a:gd name="T63" fmla="*/ 449698617 h 227"/>
                  <a:gd name="T64" fmla="*/ 248189796 w 229"/>
                  <a:gd name="T65" fmla="*/ 451880881 h 227"/>
                  <a:gd name="T66" fmla="*/ 269960830 w 229"/>
                  <a:gd name="T67" fmla="*/ 449698617 h 227"/>
                  <a:gd name="T68" fmla="*/ 293909706 w 229"/>
                  <a:gd name="T69" fmla="*/ 495540941 h 227"/>
                  <a:gd name="T70" fmla="*/ 357044969 w 229"/>
                  <a:gd name="T71" fmla="*/ 473710911 h 227"/>
                  <a:gd name="T72" fmla="*/ 350514397 w 229"/>
                  <a:gd name="T73" fmla="*/ 423502581 h 227"/>
                  <a:gd name="T74" fmla="*/ 383170211 w 229"/>
                  <a:gd name="T75" fmla="*/ 399488809 h 227"/>
                  <a:gd name="T76" fmla="*/ 431066487 w 229"/>
                  <a:gd name="T77" fmla="*/ 421318839 h 227"/>
                  <a:gd name="T78" fmla="*/ 470254350 w 229"/>
                  <a:gd name="T79" fmla="*/ 366744503 h 227"/>
                  <a:gd name="T80" fmla="*/ 435420694 w 229"/>
                  <a:gd name="T81" fmla="*/ 329632714 h 227"/>
                  <a:gd name="T82" fmla="*/ 448483315 w 229"/>
                  <a:gd name="T83" fmla="*/ 290338660 h 227"/>
                  <a:gd name="T84" fmla="*/ 498557433 w 229"/>
                  <a:gd name="T85" fmla="*/ 279424383 h 227"/>
                  <a:gd name="T86" fmla="*/ 248189796 w 229"/>
                  <a:gd name="T87" fmla="*/ 392940539 h 227"/>
                  <a:gd name="T88" fmla="*/ 102324601 w 229"/>
                  <a:gd name="T89" fmla="*/ 246678600 h 227"/>
                  <a:gd name="T90" fmla="*/ 248189796 w 229"/>
                  <a:gd name="T91" fmla="*/ 100418138 h 227"/>
                  <a:gd name="T92" fmla="*/ 394056466 w 229"/>
                  <a:gd name="T93" fmla="*/ 246678600 h 227"/>
                  <a:gd name="T94" fmla="*/ 248189796 w 229"/>
                  <a:gd name="T95" fmla="*/ 392940539 h 2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9"/>
                  <a:gd name="T145" fmla="*/ 0 h 227"/>
                  <a:gd name="T146" fmla="*/ 229 w 229"/>
                  <a:gd name="T147" fmla="*/ 227 h 2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9" h="227">
                    <a:moveTo>
                      <a:pt x="229" y="128"/>
                    </a:moveTo>
                    <a:cubicBezTo>
                      <a:pt x="229" y="98"/>
                      <a:pt x="229" y="98"/>
                      <a:pt x="229" y="98"/>
                    </a:cubicBezTo>
                    <a:cubicBezTo>
                      <a:pt x="206" y="93"/>
                      <a:pt x="206" y="93"/>
                      <a:pt x="206" y="93"/>
                    </a:cubicBezTo>
                    <a:cubicBezTo>
                      <a:pt x="204" y="87"/>
                      <a:pt x="202" y="81"/>
                      <a:pt x="200" y="76"/>
                    </a:cubicBezTo>
                    <a:cubicBezTo>
                      <a:pt x="216" y="58"/>
                      <a:pt x="216" y="58"/>
                      <a:pt x="216" y="58"/>
                    </a:cubicBezTo>
                    <a:cubicBezTo>
                      <a:pt x="198" y="34"/>
                      <a:pt x="198" y="34"/>
                      <a:pt x="198" y="3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2" y="39"/>
                      <a:pt x="167" y="36"/>
                      <a:pt x="161" y="33"/>
                    </a:cubicBezTo>
                    <a:cubicBezTo>
                      <a:pt x="164" y="9"/>
                      <a:pt x="164" y="9"/>
                      <a:pt x="164" y="9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23" y="20"/>
                      <a:pt x="123" y="20"/>
                      <a:pt x="123" y="20"/>
                    </a:cubicBezTo>
                    <a:cubicBezTo>
                      <a:pt x="120" y="20"/>
                      <a:pt x="117" y="20"/>
                      <a:pt x="114" y="20"/>
                    </a:cubicBezTo>
                    <a:cubicBezTo>
                      <a:pt x="111" y="20"/>
                      <a:pt x="108" y="20"/>
                      <a:pt x="105" y="20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6"/>
                      <a:pt x="57" y="39"/>
                      <a:pt x="52" y="4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29" y="76"/>
                      <a:pt x="29" y="76"/>
                      <a:pt x="29" y="76"/>
                    </a:cubicBezTo>
                    <a:cubicBezTo>
                      <a:pt x="26" y="81"/>
                      <a:pt x="24" y="87"/>
                      <a:pt x="23" y="9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23" y="133"/>
                      <a:pt x="23" y="133"/>
                      <a:pt x="23" y="133"/>
                    </a:cubicBezTo>
                    <a:cubicBezTo>
                      <a:pt x="24" y="139"/>
                      <a:pt x="26" y="145"/>
                      <a:pt x="29" y="151"/>
                    </a:cubicBezTo>
                    <a:cubicBezTo>
                      <a:pt x="13" y="169"/>
                      <a:pt x="13" y="169"/>
                      <a:pt x="13" y="169"/>
                    </a:cubicBezTo>
                    <a:cubicBezTo>
                      <a:pt x="31" y="193"/>
                      <a:pt x="31" y="193"/>
                      <a:pt x="31" y="193"/>
                    </a:cubicBezTo>
                    <a:cubicBezTo>
                      <a:pt x="52" y="183"/>
                      <a:pt x="52" y="183"/>
                      <a:pt x="52" y="183"/>
                    </a:cubicBezTo>
                    <a:cubicBezTo>
                      <a:pt x="57" y="187"/>
                      <a:pt x="62" y="191"/>
                      <a:pt x="67" y="194"/>
                    </a:cubicBezTo>
                    <a:cubicBezTo>
                      <a:pt x="65" y="218"/>
                      <a:pt x="65" y="218"/>
                      <a:pt x="65" y="218"/>
                    </a:cubicBezTo>
                    <a:cubicBezTo>
                      <a:pt x="93" y="227"/>
                      <a:pt x="93" y="227"/>
                      <a:pt x="93" y="227"/>
                    </a:cubicBezTo>
                    <a:cubicBezTo>
                      <a:pt x="105" y="206"/>
                      <a:pt x="105" y="206"/>
                      <a:pt x="105" y="206"/>
                    </a:cubicBezTo>
                    <a:cubicBezTo>
                      <a:pt x="108" y="207"/>
                      <a:pt x="111" y="207"/>
                      <a:pt x="114" y="207"/>
                    </a:cubicBezTo>
                    <a:cubicBezTo>
                      <a:pt x="117" y="207"/>
                      <a:pt x="121" y="207"/>
                      <a:pt x="124" y="206"/>
                    </a:cubicBezTo>
                    <a:cubicBezTo>
                      <a:pt x="135" y="227"/>
                      <a:pt x="135" y="227"/>
                      <a:pt x="135" y="227"/>
                    </a:cubicBezTo>
                    <a:cubicBezTo>
                      <a:pt x="164" y="217"/>
                      <a:pt x="164" y="217"/>
                      <a:pt x="164" y="217"/>
                    </a:cubicBezTo>
                    <a:cubicBezTo>
                      <a:pt x="161" y="194"/>
                      <a:pt x="161" y="194"/>
                      <a:pt x="161" y="194"/>
                    </a:cubicBezTo>
                    <a:cubicBezTo>
                      <a:pt x="167" y="191"/>
                      <a:pt x="172" y="187"/>
                      <a:pt x="176" y="183"/>
                    </a:cubicBezTo>
                    <a:cubicBezTo>
                      <a:pt x="198" y="193"/>
                      <a:pt x="198" y="193"/>
                      <a:pt x="198" y="193"/>
                    </a:cubicBezTo>
                    <a:cubicBezTo>
                      <a:pt x="216" y="168"/>
                      <a:pt x="216" y="168"/>
                      <a:pt x="216" y="168"/>
                    </a:cubicBezTo>
                    <a:cubicBezTo>
                      <a:pt x="200" y="151"/>
                      <a:pt x="200" y="151"/>
                      <a:pt x="200" y="151"/>
                    </a:cubicBezTo>
                    <a:cubicBezTo>
                      <a:pt x="202" y="145"/>
                      <a:pt x="204" y="139"/>
                      <a:pt x="206" y="133"/>
                    </a:cubicBezTo>
                    <a:lnTo>
                      <a:pt x="229" y="128"/>
                    </a:lnTo>
                    <a:close/>
                    <a:moveTo>
                      <a:pt x="114" y="180"/>
                    </a:moveTo>
                    <a:cubicBezTo>
                      <a:pt x="77" y="180"/>
                      <a:pt x="47" y="150"/>
                      <a:pt x="47" y="113"/>
                    </a:cubicBezTo>
                    <a:cubicBezTo>
                      <a:pt x="47" y="76"/>
                      <a:pt x="77" y="46"/>
                      <a:pt x="114" y="46"/>
                    </a:cubicBezTo>
                    <a:cubicBezTo>
                      <a:pt x="151" y="46"/>
                      <a:pt x="181" y="76"/>
                      <a:pt x="181" y="113"/>
                    </a:cubicBezTo>
                    <a:cubicBezTo>
                      <a:pt x="181" y="150"/>
                      <a:pt x="151" y="180"/>
                      <a:pt x="114" y="1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29" name="Freeform 21"/>
              <p:cNvSpPr>
                <a:spLocks noEditPoints="1" noChangeArrowheads="1"/>
              </p:cNvSpPr>
              <p:nvPr/>
            </p:nvSpPr>
            <p:spPr bwMode="auto">
              <a:xfrm>
                <a:off x="309785" y="0"/>
                <a:ext cx="199861" cy="199861"/>
              </a:xfrm>
              <a:custGeom>
                <a:avLst/>
                <a:gdLst>
                  <a:gd name="T0" fmla="*/ 295884588 w 135"/>
                  <a:gd name="T1" fmla="*/ 166571560 h 135"/>
                  <a:gd name="T2" fmla="*/ 295884588 w 135"/>
                  <a:gd name="T3" fmla="*/ 127120479 h 135"/>
                  <a:gd name="T4" fmla="*/ 267391811 w 135"/>
                  <a:gd name="T5" fmla="*/ 120545792 h 135"/>
                  <a:gd name="T6" fmla="*/ 258624575 w 135"/>
                  <a:gd name="T7" fmla="*/ 98627702 h 135"/>
                  <a:gd name="T8" fmla="*/ 280542665 w 135"/>
                  <a:gd name="T9" fmla="*/ 74518544 h 135"/>
                  <a:gd name="T10" fmla="*/ 256433507 w 135"/>
                  <a:gd name="T11" fmla="*/ 43834699 h 135"/>
                  <a:gd name="T12" fmla="*/ 227940730 w 135"/>
                  <a:gd name="T13" fmla="*/ 56985553 h 135"/>
                  <a:gd name="T14" fmla="*/ 210406259 w 135"/>
                  <a:gd name="T15" fmla="*/ 41643630 h 135"/>
                  <a:gd name="T16" fmla="*/ 212598808 w 135"/>
                  <a:gd name="T17" fmla="*/ 10958305 h 135"/>
                  <a:gd name="T18" fmla="*/ 175338796 w 135"/>
                  <a:gd name="T19" fmla="*/ 0 h 135"/>
                  <a:gd name="T20" fmla="*/ 159996873 w 135"/>
                  <a:gd name="T21" fmla="*/ 26300227 h 135"/>
                  <a:gd name="T22" fmla="*/ 146846019 w 135"/>
                  <a:gd name="T23" fmla="*/ 26300227 h 135"/>
                  <a:gd name="T24" fmla="*/ 135887715 w 135"/>
                  <a:gd name="T25" fmla="*/ 26300227 h 135"/>
                  <a:gd name="T26" fmla="*/ 120545792 w 135"/>
                  <a:gd name="T27" fmla="*/ 0 h 135"/>
                  <a:gd name="T28" fmla="*/ 83285780 w 135"/>
                  <a:gd name="T29" fmla="*/ 10958305 h 135"/>
                  <a:gd name="T30" fmla="*/ 85478329 w 135"/>
                  <a:gd name="T31" fmla="*/ 41643630 h 135"/>
                  <a:gd name="T32" fmla="*/ 65752789 w 135"/>
                  <a:gd name="T33" fmla="*/ 56985553 h 135"/>
                  <a:gd name="T34" fmla="*/ 39451081 w 135"/>
                  <a:gd name="T35" fmla="*/ 43834699 h 135"/>
                  <a:gd name="T36" fmla="*/ 15341923 w 135"/>
                  <a:gd name="T37" fmla="*/ 74518544 h 135"/>
                  <a:gd name="T38" fmla="*/ 37260012 w 135"/>
                  <a:gd name="T39" fmla="*/ 98627702 h 135"/>
                  <a:gd name="T40" fmla="*/ 28492776 w 135"/>
                  <a:gd name="T41" fmla="*/ 120545792 h 135"/>
                  <a:gd name="T42" fmla="*/ 0 w 135"/>
                  <a:gd name="T43" fmla="*/ 127120479 h 135"/>
                  <a:gd name="T44" fmla="*/ 0 w 135"/>
                  <a:gd name="T45" fmla="*/ 166571560 h 135"/>
                  <a:gd name="T46" fmla="*/ 28492776 w 135"/>
                  <a:gd name="T47" fmla="*/ 173147727 h 135"/>
                  <a:gd name="T48" fmla="*/ 37260012 w 135"/>
                  <a:gd name="T49" fmla="*/ 197256885 h 135"/>
                  <a:gd name="T50" fmla="*/ 15341923 w 135"/>
                  <a:gd name="T51" fmla="*/ 219173494 h 135"/>
                  <a:gd name="T52" fmla="*/ 39451081 w 135"/>
                  <a:gd name="T53" fmla="*/ 249858820 h 135"/>
                  <a:gd name="T54" fmla="*/ 67943857 w 135"/>
                  <a:gd name="T55" fmla="*/ 238899035 h 135"/>
                  <a:gd name="T56" fmla="*/ 85478329 w 135"/>
                  <a:gd name="T57" fmla="*/ 252049889 h 135"/>
                  <a:gd name="T58" fmla="*/ 83285780 w 135"/>
                  <a:gd name="T59" fmla="*/ 282733734 h 135"/>
                  <a:gd name="T60" fmla="*/ 120545792 w 135"/>
                  <a:gd name="T61" fmla="*/ 295884588 h 135"/>
                  <a:gd name="T62" fmla="*/ 135887715 w 135"/>
                  <a:gd name="T63" fmla="*/ 267391811 h 135"/>
                  <a:gd name="T64" fmla="*/ 149038568 w 135"/>
                  <a:gd name="T65" fmla="*/ 269584360 h 135"/>
                  <a:gd name="T66" fmla="*/ 159996873 w 135"/>
                  <a:gd name="T67" fmla="*/ 267391811 h 135"/>
                  <a:gd name="T68" fmla="*/ 175338796 w 135"/>
                  <a:gd name="T69" fmla="*/ 295884588 h 135"/>
                  <a:gd name="T70" fmla="*/ 212598808 w 135"/>
                  <a:gd name="T71" fmla="*/ 282733734 h 135"/>
                  <a:gd name="T72" fmla="*/ 210406259 w 135"/>
                  <a:gd name="T73" fmla="*/ 252049889 h 135"/>
                  <a:gd name="T74" fmla="*/ 227940730 w 135"/>
                  <a:gd name="T75" fmla="*/ 238899035 h 135"/>
                  <a:gd name="T76" fmla="*/ 256433507 w 135"/>
                  <a:gd name="T77" fmla="*/ 249858820 h 135"/>
                  <a:gd name="T78" fmla="*/ 280542665 w 135"/>
                  <a:gd name="T79" fmla="*/ 219173494 h 135"/>
                  <a:gd name="T80" fmla="*/ 258624575 w 135"/>
                  <a:gd name="T81" fmla="*/ 195064336 h 135"/>
                  <a:gd name="T82" fmla="*/ 267391811 w 135"/>
                  <a:gd name="T83" fmla="*/ 173147727 h 135"/>
                  <a:gd name="T84" fmla="*/ 295884588 w 135"/>
                  <a:gd name="T85" fmla="*/ 166571560 h 135"/>
                  <a:gd name="T86" fmla="*/ 146846019 w 135"/>
                  <a:gd name="T87" fmla="*/ 234515417 h 135"/>
                  <a:gd name="T88" fmla="*/ 61369171 w 135"/>
                  <a:gd name="T89" fmla="*/ 146846019 h 135"/>
                  <a:gd name="T90" fmla="*/ 146846019 w 135"/>
                  <a:gd name="T91" fmla="*/ 59176621 h 135"/>
                  <a:gd name="T92" fmla="*/ 234515417 w 135"/>
                  <a:gd name="T93" fmla="*/ 146846019 h 135"/>
                  <a:gd name="T94" fmla="*/ 146846019 w 135"/>
                  <a:gd name="T95" fmla="*/ 234515417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5"/>
                  <a:gd name="T145" fmla="*/ 0 h 135"/>
                  <a:gd name="T146" fmla="*/ 135 w 135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5" h="135">
                    <a:moveTo>
                      <a:pt x="135" y="76"/>
                    </a:moveTo>
                    <a:cubicBezTo>
                      <a:pt x="135" y="58"/>
                      <a:pt x="135" y="58"/>
                      <a:pt x="135" y="58"/>
                    </a:cubicBezTo>
                    <a:cubicBezTo>
                      <a:pt x="122" y="55"/>
                      <a:pt x="122" y="55"/>
                      <a:pt x="122" y="55"/>
                    </a:cubicBezTo>
                    <a:cubicBezTo>
                      <a:pt x="121" y="52"/>
                      <a:pt x="120" y="48"/>
                      <a:pt x="118" y="45"/>
                    </a:cubicBezTo>
                    <a:cubicBezTo>
                      <a:pt x="128" y="34"/>
                      <a:pt x="128" y="34"/>
                      <a:pt x="128" y="34"/>
                    </a:cubicBezTo>
                    <a:cubicBezTo>
                      <a:pt x="117" y="20"/>
                      <a:pt x="117" y="20"/>
                      <a:pt x="117" y="20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102" y="23"/>
                      <a:pt x="99" y="21"/>
                      <a:pt x="96" y="19"/>
                    </a:cubicBezTo>
                    <a:cubicBezTo>
                      <a:pt x="97" y="5"/>
                      <a:pt x="97" y="5"/>
                      <a:pt x="97" y="5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1" y="12"/>
                      <a:pt x="69" y="12"/>
                      <a:pt x="67" y="12"/>
                    </a:cubicBezTo>
                    <a:cubicBezTo>
                      <a:pt x="66" y="12"/>
                      <a:pt x="64" y="12"/>
                      <a:pt x="62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9" y="19"/>
                      <a:pt x="39" y="19"/>
                      <a:pt x="39" y="19"/>
                    </a:cubicBezTo>
                    <a:cubicBezTo>
                      <a:pt x="36" y="21"/>
                      <a:pt x="33" y="23"/>
                      <a:pt x="30" y="26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5" y="48"/>
                      <a:pt x="14" y="52"/>
                      <a:pt x="13" y="55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4" y="83"/>
                      <a:pt x="15" y="86"/>
                      <a:pt x="17" y="90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3" y="111"/>
                      <a:pt x="36" y="113"/>
                      <a:pt x="39" y="115"/>
                    </a:cubicBezTo>
                    <a:cubicBezTo>
                      <a:pt x="38" y="129"/>
                      <a:pt x="38" y="129"/>
                      <a:pt x="38" y="129"/>
                    </a:cubicBezTo>
                    <a:cubicBezTo>
                      <a:pt x="55" y="135"/>
                      <a:pt x="55" y="135"/>
                      <a:pt x="55" y="135"/>
                    </a:cubicBezTo>
                    <a:cubicBezTo>
                      <a:pt x="62" y="122"/>
                      <a:pt x="62" y="122"/>
                      <a:pt x="62" y="122"/>
                    </a:cubicBezTo>
                    <a:cubicBezTo>
                      <a:pt x="64" y="123"/>
                      <a:pt x="66" y="123"/>
                      <a:pt x="68" y="123"/>
                    </a:cubicBezTo>
                    <a:cubicBezTo>
                      <a:pt x="69" y="123"/>
                      <a:pt x="71" y="123"/>
                      <a:pt x="73" y="122"/>
                    </a:cubicBezTo>
                    <a:cubicBezTo>
                      <a:pt x="80" y="135"/>
                      <a:pt x="80" y="135"/>
                      <a:pt x="80" y="135"/>
                    </a:cubicBezTo>
                    <a:cubicBezTo>
                      <a:pt x="97" y="129"/>
                      <a:pt x="97" y="129"/>
                      <a:pt x="97" y="129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9" y="113"/>
                      <a:pt x="102" y="111"/>
                      <a:pt x="104" y="109"/>
                    </a:cubicBez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28" y="100"/>
                      <a:pt x="128" y="100"/>
                      <a:pt x="128" y="100"/>
                    </a:cubicBezTo>
                    <a:cubicBezTo>
                      <a:pt x="118" y="89"/>
                      <a:pt x="118" y="89"/>
                      <a:pt x="118" y="89"/>
                    </a:cubicBezTo>
                    <a:cubicBezTo>
                      <a:pt x="120" y="86"/>
                      <a:pt x="121" y="83"/>
                      <a:pt x="122" y="79"/>
                    </a:cubicBezTo>
                    <a:lnTo>
                      <a:pt x="135" y="76"/>
                    </a:lnTo>
                    <a:close/>
                    <a:moveTo>
                      <a:pt x="67" y="107"/>
                    </a:moveTo>
                    <a:cubicBezTo>
                      <a:pt x="46" y="107"/>
                      <a:pt x="28" y="89"/>
                      <a:pt x="28" y="67"/>
                    </a:cubicBezTo>
                    <a:cubicBezTo>
                      <a:pt x="28" y="45"/>
                      <a:pt x="46" y="27"/>
                      <a:pt x="67" y="27"/>
                    </a:cubicBezTo>
                    <a:cubicBezTo>
                      <a:pt x="89" y="27"/>
                      <a:pt x="107" y="45"/>
                      <a:pt x="107" y="67"/>
                    </a:cubicBezTo>
                    <a:cubicBezTo>
                      <a:pt x="107" y="89"/>
                      <a:pt x="89" y="107"/>
                      <a:pt x="6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429626" y="4872039"/>
            <a:ext cx="1966913" cy="635000"/>
            <a:chOff x="6322219" y="3654029"/>
            <a:chExt cx="1475185" cy="476250"/>
          </a:xfrm>
        </p:grpSpPr>
        <p:sp>
          <p:nvSpPr>
            <p:cNvPr id="26" name="任意多边形 32"/>
            <p:cNvSpPr>
              <a:spLocks noChangeArrowheads="1"/>
            </p:cNvSpPr>
            <p:nvPr/>
          </p:nvSpPr>
          <p:spPr bwMode="auto">
            <a:xfrm flipH="1" flipV="1">
              <a:off x="6322219" y="3654029"/>
              <a:ext cx="1475185" cy="476250"/>
            </a:xfrm>
            <a:custGeom>
              <a:avLst/>
              <a:gdLst>
                <a:gd name="T0" fmla="*/ 1196081 w 3234520"/>
                <a:gd name="T1" fmla="*/ 0 h 1741792"/>
                <a:gd name="T2" fmla="*/ 373460 w 3234520"/>
                <a:gd name="T3" fmla="*/ 0 h 1741792"/>
                <a:gd name="T4" fmla="*/ 191777 w 3234520"/>
                <a:gd name="T5" fmla="*/ 39906 h 1741792"/>
                <a:gd name="T6" fmla="*/ 0 w 3234520"/>
                <a:gd name="T7" fmla="*/ 230367 h 1741792"/>
                <a:gd name="T8" fmla="*/ 842808 w 3234520"/>
                <a:gd name="T9" fmla="*/ 230367 h 1741792"/>
                <a:gd name="T10" fmla="*/ 1009351 w 3234520"/>
                <a:gd name="T11" fmla="*/ 197716 h 1741792"/>
                <a:gd name="T12" fmla="*/ 1196081 w 3234520"/>
                <a:gd name="T13" fmla="*/ 0 h 1741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34520"/>
                <a:gd name="T22" fmla="*/ 0 h 1741792"/>
                <a:gd name="T23" fmla="*/ 3234520 w 3234520"/>
                <a:gd name="T24" fmla="*/ 1741792 h 1741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34520" h="1741792">
                  <a:moveTo>
                    <a:pt x="3234520" y="0"/>
                  </a:moveTo>
                  <a:lnTo>
                    <a:pt x="1009935" y="0"/>
                  </a:lnTo>
                  <a:cubicBezTo>
                    <a:pt x="791571" y="4549"/>
                    <a:pt x="614149" y="90985"/>
                    <a:pt x="518615" y="300251"/>
                  </a:cubicBezTo>
                  <a:lnTo>
                    <a:pt x="0" y="1733266"/>
                  </a:lnTo>
                  <a:lnTo>
                    <a:pt x="2279176" y="1733266"/>
                  </a:lnTo>
                  <a:cubicBezTo>
                    <a:pt x="2538484" y="1760561"/>
                    <a:pt x="2606723" y="1733266"/>
                    <a:pt x="2729553" y="1487606"/>
                  </a:cubicBezTo>
                  <a:lnTo>
                    <a:pt x="3234520" y="0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/>
            <a:lstStyle/>
            <a:p>
              <a:endParaRPr lang="zh-CN" altLang="en-US" sz="2400"/>
            </a:p>
          </p:txBody>
        </p:sp>
        <p:grpSp>
          <p:nvGrpSpPr>
            <p:cNvPr id="30" name="组合 26"/>
            <p:cNvGrpSpPr/>
            <p:nvPr/>
          </p:nvGrpSpPr>
          <p:grpSpPr bwMode="auto">
            <a:xfrm>
              <a:off x="6910387" y="3729038"/>
              <a:ext cx="225029" cy="286941"/>
              <a:chOff x="0" y="0"/>
              <a:chExt cx="563561" cy="720725"/>
            </a:xfrm>
          </p:grpSpPr>
          <p:sp>
            <p:nvSpPr>
              <p:cNvPr id="31" name="Freeform 32"/>
              <p:cNvSpPr>
                <a:spLocks noChangeArrowheads="1"/>
              </p:cNvSpPr>
              <p:nvPr/>
            </p:nvSpPr>
            <p:spPr bwMode="auto">
              <a:xfrm>
                <a:off x="209552" y="0"/>
                <a:ext cx="142875" cy="720725"/>
              </a:xfrm>
              <a:custGeom>
                <a:avLst/>
                <a:gdLst>
                  <a:gd name="T0" fmla="*/ 318957275 w 64"/>
                  <a:gd name="T1" fmla="*/ 1456890579 h 321"/>
                  <a:gd name="T2" fmla="*/ 159479754 w 64"/>
                  <a:gd name="T3" fmla="*/ 1618207245 h 321"/>
                  <a:gd name="T4" fmla="*/ 0 w 64"/>
                  <a:gd name="T5" fmla="*/ 1456890579 h 321"/>
                  <a:gd name="T6" fmla="*/ 0 w 64"/>
                  <a:gd name="T7" fmla="*/ 161316666 h 321"/>
                  <a:gd name="T8" fmla="*/ 159479754 w 64"/>
                  <a:gd name="T9" fmla="*/ 0 h 321"/>
                  <a:gd name="T10" fmla="*/ 318957275 w 64"/>
                  <a:gd name="T11" fmla="*/ 161316666 h 321"/>
                  <a:gd name="T12" fmla="*/ 318957275 w 64"/>
                  <a:gd name="T13" fmla="*/ 145689057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2" name="Freeform 33"/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9" cy="280988"/>
              </a:xfrm>
              <a:custGeom>
                <a:avLst/>
                <a:gdLst>
                  <a:gd name="T0" fmla="*/ 316866373 w 63"/>
                  <a:gd name="T1" fmla="*/ 469935571 h 125"/>
                  <a:gd name="T2" fmla="*/ 160948355 w 63"/>
                  <a:gd name="T3" fmla="*/ 631634049 h 125"/>
                  <a:gd name="T4" fmla="*/ 0 w 63"/>
                  <a:gd name="T5" fmla="*/ 469935571 h 125"/>
                  <a:gd name="T6" fmla="*/ 0 w 63"/>
                  <a:gd name="T7" fmla="*/ 161698478 h 125"/>
                  <a:gd name="T8" fmla="*/ 160948355 w 63"/>
                  <a:gd name="T9" fmla="*/ 0 h 125"/>
                  <a:gd name="T10" fmla="*/ 316866373 w 63"/>
                  <a:gd name="T11" fmla="*/ 161698478 h 125"/>
                  <a:gd name="T12" fmla="*/ 316866373 w 63"/>
                  <a:gd name="T13" fmla="*/ 469935571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33" name="Freeform 34"/>
              <p:cNvSpPr>
                <a:spLocks noChangeArrowheads="1"/>
              </p:cNvSpPr>
              <p:nvPr/>
            </p:nvSpPr>
            <p:spPr bwMode="auto">
              <a:xfrm>
                <a:off x="420686" y="231775"/>
                <a:ext cx="142875" cy="488950"/>
              </a:xfrm>
              <a:custGeom>
                <a:avLst/>
                <a:gdLst>
                  <a:gd name="T0" fmla="*/ 318957275 w 64"/>
                  <a:gd name="T1" fmla="*/ 935684326 h 218"/>
                  <a:gd name="T2" fmla="*/ 159479754 w 64"/>
                  <a:gd name="T3" fmla="*/ 1096661021 h 218"/>
                  <a:gd name="T4" fmla="*/ 0 w 64"/>
                  <a:gd name="T5" fmla="*/ 935684326 h 218"/>
                  <a:gd name="T6" fmla="*/ 0 w 64"/>
                  <a:gd name="T7" fmla="*/ 160976694 h 218"/>
                  <a:gd name="T8" fmla="*/ 159479754 w 64"/>
                  <a:gd name="T9" fmla="*/ 0 h 218"/>
                  <a:gd name="T10" fmla="*/ 318957275 w 64"/>
                  <a:gd name="T11" fmla="*/ 160976694 h 218"/>
                  <a:gd name="T12" fmla="*/ 318957275 w 64"/>
                  <a:gd name="T13" fmla="*/ 93568432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4" name="文本框 33"/>
          <p:cNvSpPr>
            <a:spLocks noChangeArrowheads="1"/>
          </p:cNvSpPr>
          <p:nvPr/>
        </p:nvSpPr>
        <p:spPr bwMode="auto">
          <a:xfrm>
            <a:off x="1270001" y="278447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5" name="文本框 34"/>
          <p:cNvSpPr>
            <a:spLocks noChangeArrowheads="1"/>
          </p:cNvSpPr>
          <p:nvPr/>
        </p:nvSpPr>
        <p:spPr bwMode="auto">
          <a:xfrm>
            <a:off x="1270001" y="4035426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35"/>
          <p:cNvSpPr>
            <a:spLocks noChangeArrowheads="1"/>
          </p:cNvSpPr>
          <p:nvPr/>
        </p:nvSpPr>
        <p:spPr bwMode="auto">
          <a:xfrm>
            <a:off x="8537577" y="2794001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文本框 36"/>
          <p:cNvSpPr>
            <a:spLocks noChangeArrowheads="1"/>
          </p:cNvSpPr>
          <p:nvPr/>
        </p:nvSpPr>
        <p:spPr bwMode="auto">
          <a:xfrm>
            <a:off x="8537577" y="4043364"/>
            <a:ext cx="3031599" cy="10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</a:t>
            </a:r>
            <a:r>
              <a:rPr lang="en-US" altLang="zh-CN" sz="14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MORE  THAN  TEMPLATE</a:t>
            </a:r>
            <a:endParaRPr lang="zh-CN" altLang="en-US" sz="14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Center of the  </a:t>
            </a:r>
          </a:p>
          <a:p>
            <a:r>
              <a:rPr lang="en-US" altLang="zh-CN" sz="10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  <a:p>
            <a:endParaRPr lang="zh-CN" altLang="en-US" sz="1065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9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4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5388109" y="0"/>
            <a:ext cx="6775449" cy="6913324"/>
            <a:chOff x="0" y="0"/>
            <a:chExt cx="5081587" cy="5184993"/>
          </a:xfrm>
        </p:grpSpPr>
        <p:sp>
          <p:nvSpPr>
            <p:cNvPr id="14" name="任意多边形 25"/>
            <p:cNvSpPr>
              <a:spLocks noChangeAspect="1" noChangeArrowheads="1"/>
            </p:cNvSpPr>
            <p:nvPr/>
          </p:nvSpPr>
          <p:spPr bwMode="auto">
            <a:xfrm rot="10800000">
              <a:off x="1337073" y="0"/>
              <a:ext cx="2687240" cy="1493044"/>
            </a:xfrm>
            <a:custGeom>
              <a:avLst/>
              <a:gdLst>
                <a:gd name="T0" fmla="*/ 3328221 w 3582460"/>
                <a:gd name="T1" fmla="*/ 1990428 h 1991022"/>
                <a:gd name="T2" fmla="*/ 255295 w 3582460"/>
                <a:gd name="T3" fmla="*/ 1990428 h 1991022"/>
                <a:gd name="T4" fmla="*/ 0 w 3582460"/>
                <a:gd name="T5" fmla="*/ 1543704 h 1991022"/>
                <a:gd name="T6" fmla="*/ 882194 w 3582460"/>
                <a:gd name="T7" fmla="*/ 0 h 1991022"/>
                <a:gd name="T8" fmla="*/ 2701320 w 3582460"/>
                <a:gd name="T9" fmla="*/ 0 h 1991022"/>
                <a:gd name="T10" fmla="*/ 3583514 w 3582460"/>
                <a:gd name="T11" fmla="*/ 1543704 h 19910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82460"/>
                <a:gd name="T19" fmla="*/ 0 h 1991022"/>
                <a:gd name="T20" fmla="*/ 3582460 w 3582460"/>
                <a:gd name="T21" fmla="*/ 1991022 h 19910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82460" h="1991022">
                  <a:moveTo>
                    <a:pt x="3327242" y="1991022"/>
                  </a:moveTo>
                  <a:lnTo>
                    <a:pt x="255219" y="1991022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700526" y="0"/>
                  </a:lnTo>
                  <a:lnTo>
                    <a:pt x="3582460" y="1544164"/>
                  </a:lnTo>
                  <a:lnTo>
                    <a:pt x="3327242" y="1991022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5" name="任意多边形 26"/>
            <p:cNvSpPr>
              <a:spLocks noChangeAspect="1" noChangeArrowheads="1"/>
            </p:cNvSpPr>
            <p:nvPr/>
          </p:nvSpPr>
          <p:spPr bwMode="auto">
            <a:xfrm rot="10800000">
              <a:off x="0" y="1493044"/>
              <a:ext cx="1863329" cy="2316956"/>
            </a:xfrm>
            <a:custGeom>
              <a:avLst/>
              <a:gdLst>
                <a:gd name="T0" fmla="*/ 2485006 w 2483870"/>
                <a:gd name="T1" fmla="*/ 3090222 h 3088328"/>
                <a:gd name="T2" fmla="*/ 882338 w 2483870"/>
                <a:gd name="T3" fmla="*/ 3090222 h 3088328"/>
                <a:gd name="T4" fmla="*/ 0 w 2483870"/>
                <a:gd name="T5" fmla="*/ 1545112 h 3088328"/>
                <a:gd name="T6" fmla="*/ 882338 w 2483870"/>
                <a:gd name="T7" fmla="*/ 0 h 3088328"/>
                <a:gd name="T8" fmla="*/ 2485006 w 2483870"/>
                <a:gd name="T9" fmla="*/ 0 h 3088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83870"/>
                <a:gd name="T16" fmla="*/ 0 h 3088328"/>
                <a:gd name="T17" fmla="*/ 2483870 w 2483870"/>
                <a:gd name="T18" fmla="*/ 3088328 h 3088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83870" h="3088328">
                  <a:moveTo>
                    <a:pt x="2483870" y="3088328"/>
                  </a:moveTo>
                  <a:lnTo>
                    <a:pt x="881934" y="3088328"/>
                  </a:lnTo>
                  <a:lnTo>
                    <a:pt x="0" y="1544164"/>
                  </a:lnTo>
                  <a:lnTo>
                    <a:pt x="881934" y="0"/>
                  </a:lnTo>
                  <a:lnTo>
                    <a:pt x="2483870" y="0"/>
                  </a:lnTo>
                  <a:lnTo>
                    <a:pt x="2483870" y="3088328"/>
                  </a:ln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6" name="任意多边形 27"/>
            <p:cNvSpPr>
              <a:spLocks noChangeAspect="1" noChangeArrowheads="1"/>
            </p:cNvSpPr>
            <p:nvPr/>
          </p:nvSpPr>
          <p:spPr bwMode="auto">
            <a:xfrm rot="10800000">
              <a:off x="1549003" y="3115866"/>
              <a:ext cx="3532584" cy="2027634"/>
            </a:xfrm>
            <a:custGeom>
              <a:avLst/>
              <a:gdLst>
                <a:gd name="T0" fmla="*/ 3549780 w 4711161"/>
                <a:gd name="T1" fmla="*/ 2704106 h 2702918"/>
                <a:gd name="T2" fmla="*/ 1159283 w 4711161"/>
                <a:gd name="T3" fmla="*/ 2704106 h 2702918"/>
                <a:gd name="T4" fmla="*/ 0 w 4711161"/>
                <a:gd name="T5" fmla="*/ 672541 h 2702918"/>
                <a:gd name="T6" fmla="*/ 383776 w 4711161"/>
                <a:gd name="T7" fmla="*/ 0 h 2702918"/>
                <a:gd name="T8" fmla="*/ 4325288 w 4711161"/>
                <a:gd name="T9" fmla="*/ 0 h 2702918"/>
                <a:gd name="T10" fmla="*/ 4709063 w 4711161"/>
                <a:gd name="T11" fmla="*/ 672541 h 27029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11161"/>
                <a:gd name="T19" fmla="*/ 0 h 2702918"/>
                <a:gd name="T20" fmla="*/ 4711161 w 4711161"/>
                <a:gd name="T21" fmla="*/ 2702918 h 27029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11161" h="2702918">
                  <a:moveTo>
                    <a:pt x="3551362" y="2702918"/>
                  </a:moveTo>
                  <a:lnTo>
                    <a:pt x="1159799" y="2702918"/>
                  </a:lnTo>
                  <a:lnTo>
                    <a:pt x="0" y="672245"/>
                  </a:lnTo>
                  <a:lnTo>
                    <a:pt x="383946" y="0"/>
                  </a:lnTo>
                  <a:lnTo>
                    <a:pt x="4327215" y="0"/>
                  </a:lnTo>
                  <a:lnTo>
                    <a:pt x="4711161" y="672245"/>
                  </a:lnTo>
                  <a:lnTo>
                    <a:pt x="3551362" y="2702918"/>
                  </a:lnTo>
                  <a:close/>
                </a:path>
              </a:pathLst>
            </a:custGeom>
            <a:solidFill>
              <a:srgbClr val="CCCC33"/>
            </a:solidFill>
            <a:ln>
              <a:noFill/>
            </a:ln>
          </p:spPr>
          <p:txBody>
            <a:bodyPr lIns="91440" tIns="45720" rIns="91440" bIns="45720" anchor="ctr"/>
            <a:lstStyle/>
            <a:p>
              <a:endParaRPr lang="zh-CN" altLang="en-US" sz="2400"/>
            </a:p>
          </p:txBody>
        </p:sp>
        <p:sp>
          <p:nvSpPr>
            <p:cNvPr id="17" name="文本框 28"/>
            <p:cNvSpPr>
              <a:spLocks noChangeArrowheads="1"/>
            </p:cNvSpPr>
            <p:nvPr/>
          </p:nvSpPr>
          <p:spPr bwMode="auto">
            <a:xfrm>
              <a:off x="2585206" y="3192236"/>
              <a:ext cx="1459775" cy="199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6665" dirty="0">
                  <a:solidFill>
                    <a:schemeClr val="bg1"/>
                  </a:solidFill>
                  <a:latin typeface="Agency FB" pitchFamily="34" charset="0"/>
                  <a:sym typeface="Impact" panose="020B0806030902050204" pitchFamily="34" charset="0"/>
                </a:rPr>
                <a:t>02</a:t>
              </a:r>
              <a:endParaRPr lang="zh-CN" altLang="en-US" sz="16665" dirty="0">
                <a:solidFill>
                  <a:schemeClr val="bg1"/>
                </a:solidFill>
                <a:latin typeface="Agency FB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18" name="文本框 30"/>
          <p:cNvSpPr>
            <a:spLocks noChangeArrowheads="1"/>
          </p:cNvSpPr>
          <p:nvPr/>
        </p:nvSpPr>
        <p:spPr bwMode="auto">
          <a:xfrm>
            <a:off x="623392" y="2587625"/>
            <a:ext cx="5255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MORE  THEN  TEMPLATE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19" name="文本框 31"/>
          <p:cNvSpPr>
            <a:spLocks noChangeArrowheads="1"/>
          </p:cNvSpPr>
          <p:nvPr/>
        </p:nvSpPr>
        <p:spPr bwMode="auto">
          <a:xfrm>
            <a:off x="1236892" y="3743095"/>
            <a:ext cx="4102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  narrative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Thought  Click here to add   you to the  center of the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                             narrative thought</a:t>
            </a:r>
            <a:endParaRPr lang="en-US" altLang="zh-CN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</p:txBody>
      </p:sp>
      <p:sp>
        <p:nvSpPr>
          <p:cNvPr id="20" name="直接连接符 42"/>
          <p:cNvSpPr>
            <a:spLocks noChangeShapeType="1"/>
          </p:cNvSpPr>
          <p:nvPr/>
        </p:nvSpPr>
        <p:spPr bwMode="auto">
          <a:xfrm rot="5400000">
            <a:off x="3179367" y="1629570"/>
            <a:ext cx="0" cy="3598863"/>
          </a:xfrm>
          <a:prstGeom prst="line">
            <a:avLst/>
          </a:prstGeom>
          <a:noFill/>
          <a:ln w="1270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40" tIns="45720" rIns="91440" bIns="45720"/>
          <a:lstStyle/>
          <a:p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">
        <p:blinds dir="vert"/>
      </p:transition>
    </mc:Choice>
    <mc:Fallback xmlns="">
      <p:transition spd="slow" advTm="1300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25"/>
          <p:cNvGrpSpPr/>
          <p:nvPr/>
        </p:nvGrpSpPr>
        <p:grpSpPr bwMode="auto">
          <a:xfrm>
            <a:off x="771841" y="1783556"/>
            <a:ext cx="4960937" cy="4205288"/>
            <a:chOff x="0" y="0"/>
            <a:chExt cx="5507517" cy="4667559"/>
          </a:xfrm>
        </p:grpSpPr>
        <p:pic>
          <p:nvPicPr>
            <p:cNvPr id="68" name="图片 2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图片 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" y="0"/>
              <a:ext cx="5491246" cy="4667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矩形 28"/>
            <p:cNvSpPr>
              <a:spLocks noChangeArrowheads="1"/>
            </p:cNvSpPr>
            <p:nvPr/>
          </p:nvSpPr>
          <p:spPr bwMode="auto">
            <a:xfrm>
              <a:off x="550885" y="541421"/>
              <a:ext cx="4412396" cy="2891178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6" name="椭圆 29"/>
          <p:cNvSpPr>
            <a:spLocks noChangeArrowheads="1"/>
          </p:cNvSpPr>
          <p:nvPr/>
        </p:nvSpPr>
        <p:spPr bwMode="auto">
          <a:xfrm>
            <a:off x="4419037" y="1789906"/>
            <a:ext cx="2540000" cy="3449639"/>
          </a:xfrm>
          <a:prstGeom prst="ellipse">
            <a:avLst/>
          </a:prstGeom>
          <a:noFill/>
          <a:ln w="19050">
            <a:solidFill>
              <a:srgbClr val="CCCC33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7" name="矩形 31"/>
          <p:cNvSpPr>
            <a:spLocks noChangeArrowheads="1"/>
          </p:cNvSpPr>
          <p:nvPr/>
        </p:nvSpPr>
        <p:spPr bwMode="auto">
          <a:xfrm>
            <a:off x="6858002" y="2171700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289673" y="2120899"/>
            <a:ext cx="816000" cy="816000"/>
            <a:chOff x="4717255" y="1590674"/>
            <a:chExt cx="612000" cy="612000"/>
          </a:xfrm>
        </p:grpSpPr>
        <p:sp>
          <p:nvSpPr>
            <p:cNvPr id="78" name="椭圆 42"/>
            <p:cNvSpPr>
              <a:spLocks noChangeArrowheads="1"/>
            </p:cNvSpPr>
            <p:nvPr/>
          </p:nvSpPr>
          <p:spPr bwMode="auto">
            <a:xfrm>
              <a:off x="4717255" y="15906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79" name="组合 43"/>
            <p:cNvGrpSpPr/>
            <p:nvPr/>
          </p:nvGrpSpPr>
          <p:grpSpPr bwMode="auto">
            <a:xfrm>
              <a:off x="4905375" y="1739504"/>
              <a:ext cx="248841" cy="278606"/>
              <a:chOff x="0" y="0"/>
              <a:chExt cx="402656" cy="450303"/>
            </a:xfrm>
            <a:solidFill>
              <a:schemeClr val="bg1"/>
            </a:solidFill>
          </p:grpSpPr>
          <p:sp>
            <p:nvSpPr>
              <p:cNvPr id="80" name="Freeform 108"/>
              <p:cNvSpPr>
                <a:spLocks noEditPoints="1" noChangeArrowheads="1"/>
              </p:cNvSpPr>
              <p:nvPr/>
            </p:nvSpPr>
            <p:spPr bwMode="auto">
              <a:xfrm>
                <a:off x="69134" y="167228"/>
                <a:ext cx="56988" cy="57923"/>
              </a:xfrm>
              <a:custGeom>
                <a:avLst/>
                <a:gdLst>
                  <a:gd name="T0" fmla="*/ 62454464 w 26"/>
                  <a:gd name="T1" fmla="*/ 0 h 26"/>
                  <a:gd name="T2" fmla="*/ 0 w 26"/>
                  <a:gd name="T3" fmla="*/ 64521766 h 26"/>
                  <a:gd name="T4" fmla="*/ 62454464 w 26"/>
                  <a:gd name="T5" fmla="*/ 129041305 h 26"/>
                  <a:gd name="T6" fmla="*/ 124908929 w 26"/>
                  <a:gd name="T7" fmla="*/ 64521766 h 26"/>
                  <a:gd name="T8" fmla="*/ 62454464 w 26"/>
                  <a:gd name="T9" fmla="*/ 0 h 26"/>
                  <a:gd name="T10" fmla="*/ 62454464 w 26"/>
                  <a:gd name="T11" fmla="*/ 114152866 h 26"/>
                  <a:gd name="T12" fmla="*/ 14413580 w 26"/>
                  <a:gd name="T13" fmla="*/ 64521766 h 26"/>
                  <a:gd name="T14" fmla="*/ 62454464 w 26"/>
                  <a:gd name="T15" fmla="*/ 14888439 h 26"/>
                  <a:gd name="T16" fmla="*/ 110495348 w 26"/>
                  <a:gd name="T17" fmla="*/ 64521766 h 26"/>
                  <a:gd name="T18" fmla="*/ 62454464 w 26"/>
                  <a:gd name="T19" fmla="*/ 114152866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26"/>
                  <a:gd name="T32" fmla="*/ 26 w 26"/>
                  <a:gd name="T33" fmla="*/ 26 h 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1" name="Freeform 109"/>
              <p:cNvSpPr>
                <a:spLocks noEditPoints="1" noChangeArrowheads="1"/>
              </p:cNvSpPr>
              <p:nvPr/>
            </p:nvSpPr>
            <p:spPr bwMode="auto">
              <a:xfrm>
                <a:off x="197125" y="129859"/>
                <a:ext cx="48580" cy="48580"/>
              </a:xfrm>
              <a:custGeom>
                <a:avLst/>
                <a:gdLst>
                  <a:gd name="T0" fmla="*/ 53636736 w 22"/>
                  <a:gd name="T1" fmla="*/ 0 h 22"/>
                  <a:gd name="T2" fmla="*/ 0 w 22"/>
                  <a:gd name="T3" fmla="*/ 53636736 h 22"/>
                  <a:gd name="T4" fmla="*/ 53636736 w 22"/>
                  <a:gd name="T5" fmla="*/ 107273473 h 22"/>
                  <a:gd name="T6" fmla="*/ 107273473 w 22"/>
                  <a:gd name="T7" fmla="*/ 53636736 h 22"/>
                  <a:gd name="T8" fmla="*/ 53636736 w 22"/>
                  <a:gd name="T9" fmla="*/ 0 h 22"/>
                  <a:gd name="T10" fmla="*/ 53636736 w 22"/>
                  <a:gd name="T11" fmla="*/ 82892937 h 22"/>
                  <a:gd name="T12" fmla="*/ 24380535 w 22"/>
                  <a:gd name="T13" fmla="*/ 53636736 h 22"/>
                  <a:gd name="T14" fmla="*/ 53636736 w 22"/>
                  <a:gd name="T15" fmla="*/ 24380535 h 22"/>
                  <a:gd name="T16" fmla="*/ 82892937 w 22"/>
                  <a:gd name="T17" fmla="*/ 53636736 h 22"/>
                  <a:gd name="T18" fmla="*/ 53636736 w 22"/>
                  <a:gd name="T19" fmla="*/ 82892937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22"/>
                  <a:gd name="T32" fmla="*/ 22 w 22"/>
                  <a:gd name="T33" fmla="*/ 22 h 2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2" name="Freeform 110"/>
              <p:cNvSpPr>
                <a:spLocks noEditPoints="1" noChangeArrowheads="1"/>
              </p:cNvSpPr>
              <p:nvPr/>
            </p:nvSpPr>
            <p:spPr bwMode="auto">
              <a:xfrm>
                <a:off x="82213" y="181242"/>
                <a:ext cx="30830" cy="30830"/>
              </a:xfrm>
              <a:custGeom>
                <a:avLst/>
                <a:gdLst>
                  <a:gd name="T0" fmla="*/ 33946032 w 14"/>
                  <a:gd name="T1" fmla="*/ 0 h 14"/>
                  <a:gd name="T2" fmla="*/ 0 w 14"/>
                  <a:gd name="T3" fmla="*/ 33946032 h 14"/>
                  <a:gd name="T4" fmla="*/ 33946032 w 14"/>
                  <a:gd name="T5" fmla="*/ 67892064 h 14"/>
                  <a:gd name="T6" fmla="*/ 67892064 w 14"/>
                  <a:gd name="T7" fmla="*/ 33946032 h 14"/>
                  <a:gd name="T8" fmla="*/ 33946032 w 14"/>
                  <a:gd name="T9" fmla="*/ 0 h 14"/>
                  <a:gd name="T10" fmla="*/ 33946032 w 14"/>
                  <a:gd name="T11" fmla="*/ 48493388 h 14"/>
                  <a:gd name="T12" fmla="*/ 19398676 w 14"/>
                  <a:gd name="T13" fmla="*/ 33946032 h 14"/>
                  <a:gd name="T14" fmla="*/ 33946032 w 14"/>
                  <a:gd name="T15" fmla="*/ 14547356 h 14"/>
                  <a:gd name="T16" fmla="*/ 53344709 w 14"/>
                  <a:gd name="T17" fmla="*/ 33946032 h 14"/>
                  <a:gd name="T18" fmla="*/ 33946032 w 14"/>
                  <a:gd name="T19" fmla="*/ 4849338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4"/>
                  <a:gd name="T32" fmla="*/ 14 w 14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3" name="Freeform 111"/>
              <p:cNvSpPr>
                <a:spLocks noEditPoints="1" noChangeArrowheads="1"/>
              </p:cNvSpPr>
              <p:nvPr/>
            </p:nvSpPr>
            <p:spPr bwMode="auto">
              <a:xfrm>
                <a:off x="172834" y="105568"/>
                <a:ext cx="97161" cy="97161"/>
              </a:xfrm>
              <a:custGeom>
                <a:avLst/>
                <a:gdLst>
                  <a:gd name="T0" fmla="*/ 107276785 w 44"/>
                  <a:gd name="T1" fmla="*/ 0 h 44"/>
                  <a:gd name="T2" fmla="*/ 0 w 44"/>
                  <a:gd name="T3" fmla="*/ 107276785 h 44"/>
                  <a:gd name="T4" fmla="*/ 107276785 w 44"/>
                  <a:gd name="T5" fmla="*/ 214551362 h 44"/>
                  <a:gd name="T6" fmla="*/ 214551362 w 44"/>
                  <a:gd name="T7" fmla="*/ 107276785 h 44"/>
                  <a:gd name="T8" fmla="*/ 107276785 w 44"/>
                  <a:gd name="T9" fmla="*/ 0 h 44"/>
                  <a:gd name="T10" fmla="*/ 107276785 w 44"/>
                  <a:gd name="T11" fmla="*/ 190170575 h 44"/>
                  <a:gd name="T12" fmla="*/ 24380786 w 44"/>
                  <a:gd name="T13" fmla="*/ 107276785 h 44"/>
                  <a:gd name="T14" fmla="*/ 107276785 w 44"/>
                  <a:gd name="T15" fmla="*/ 29256502 h 44"/>
                  <a:gd name="T16" fmla="*/ 190170575 w 44"/>
                  <a:gd name="T17" fmla="*/ 107276785 h 44"/>
                  <a:gd name="T18" fmla="*/ 107276785 w 44"/>
                  <a:gd name="T19" fmla="*/ 190170575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"/>
                  <a:gd name="T31" fmla="*/ 0 h 44"/>
                  <a:gd name="T32" fmla="*/ 44 w 44"/>
                  <a:gd name="T33" fmla="*/ 44 h 4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84" name="Freeform 112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02656" cy="450303"/>
              </a:xfrm>
              <a:custGeom>
                <a:avLst/>
                <a:gdLst>
                  <a:gd name="T0" fmla="*/ 768466764 w 182"/>
                  <a:gd name="T1" fmla="*/ 467756656 h 204"/>
                  <a:gd name="T2" fmla="*/ 748889275 w 182"/>
                  <a:gd name="T3" fmla="*/ 233879432 h 204"/>
                  <a:gd name="T4" fmla="*/ 381786472 w 182"/>
                  <a:gd name="T5" fmla="*/ 0 h 204"/>
                  <a:gd name="T6" fmla="*/ 4893819 w 182"/>
                  <a:gd name="T7" fmla="*/ 384925185 h 204"/>
                  <a:gd name="T8" fmla="*/ 0 w 182"/>
                  <a:gd name="T9" fmla="*/ 993984274 h 204"/>
                  <a:gd name="T10" fmla="*/ 553101113 w 182"/>
                  <a:gd name="T11" fmla="*/ 857555709 h 204"/>
                  <a:gd name="T12" fmla="*/ 719519723 w 182"/>
                  <a:gd name="T13" fmla="*/ 857555709 h 204"/>
                  <a:gd name="T14" fmla="*/ 719519723 w 182"/>
                  <a:gd name="T15" fmla="*/ 857555709 h 204"/>
                  <a:gd name="T16" fmla="*/ 763572945 w 182"/>
                  <a:gd name="T17" fmla="*/ 735744333 h 204"/>
                  <a:gd name="T18" fmla="*/ 714625904 w 182"/>
                  <a:gd name="T19" fmla="*/ 706507748 h 204"/>
                  <a:gd name="T20" fmla="*/ 763572945 w 182"/>
                  <a:gd name="T21" fmla="*/ 682145031 h 204"/>
                  <a:gd name="T22" fmla="*/ 758676913 w 182"/>
                  <a:gd name="T23" fmla="*/ 672401711 h 204"/>
                  <a:gd name="T24" fmla="*/ 832097474 w 182"/>
                  <a:gd name="T25" fmla="*/ 540844806 h 204"/>
                  <a:gd name="T26" fmla="*/ 303472093 w 182"/>
                  <a:gd name="T27" fmla="*/ 453139467 h 204"/>
                  <a:gd name="T28" fmla="*/ 303472093 w 182"/>
                  <a:gd name="T29" fmla="*/ 496993240 h 204"/>
                  <a:gd name="T30" fmla="*/ 264312690 w 182"/>
                  <a:gd name="T31" fmla="*/ 511610429 h 204"/>
                  <a:gd name="T32" fmla="*/ 234945351 w 182"/>
                  <a:gd name="T33" fmla="*/ 535970938 h 204"/>
                  <a:gd name="T34" fmla="*/ 195788161 w 182"/>
                  <a:gd name="T35" fmla="*/ 521353750 h 204"/>
                  <a:gd name="T36" fmla="*/ 156630972 w 182"/>
                  <a:gd name="T37" fmla="*/ 521353750 h 204"/>
                  <a:gd name="T38" fmla="*/ 137051271 w 182"/>
                  <a:gd name="T39" fmla="*/ 482373845 h 204"/>
                  <a:gd name="T40" fmla="*/ 107683931 w 182"/>
                  <a:gd name="T41" fmla="*/ 453139467 h 204"/>
                  <a:gd name="T42" fmla="*/ 127261420 w 182"/>
                  <a:gd name="T43" fmla="*/ 414159562 h 204"/>
                  <a:gd name="T44" fmla="*/ 127261420 w 182"/>
                  <a:gd name="T45" fmla="*/ 370307996 h 204"/>
                  <a:gd name="T46" fmla="*/ 166418610 w 182"/>
                  <a:gd name="T47" fmla="*/ 355690808 h 204"/>
                  <a:gd name="T48" fmla="*/ 195788161 w 182"/>
                  <a:gd name="T49" fmla="*/ 331328091 h 204"/>
                  <a:gd name="T50" fmla="*/ 234945351 w 182"/>
                  <a:gd name="T51" fmla="*/ 345945280 h 204"/>
                  <a:gd name="T52" fmla="*/ 278998572 w 182"/>
                  <a:gd name="T53" fmla="*/ 345945280 h 204"/>
                  <a:gd name="T54" fmla="*/ 293682242 w 182"/>
                  <a:gd name="T55" fmla="*/ 384925185 h 204"/>
                  <a:gd name="T56" fmla="*/ 323049581 w 182"/>
                  <a:gd name="T57" fmla="*/ 414159562 h 204"/>
                  <a:gd name="T58" fmla="*/ 665678864 w 182"/>
                  <a:gd name="T59" fmla="*/ 375179657 h 204"/>
                  <a:gd name="T60" fmla="*/ 616731823 w 182"/>
                  <a:gd name="T61" fmla="*/ 423905090 h 204"/>
                  <a:gd name="T62" fmla="*/ 592258303 w 182"/>
                  <a:gd name="T63" fmla="*/ 487247712 h 204"/>
                  <a:gd name="T64" fmla="*/ 523731562 w 182"/>
                  <a:gd name="T65" fmla="*/ 487247712 h 204"/>
                  <a:gd name="T66" fmla="*/ 460100852 w 182"/>
                  <a:gd name="T67" fmla="*/ 511610429 h 204"/>
                  <a:gd name="T68" fmla="*/ 406259992 w 182"/>
                  <a:gd name="T69" fmla="*/ 467756656 h 204"/>
                  <a:gd name="T70" fmla="*/ 342629282 w 182"/>
                  <a:gd name="T71" fmla="*/ 443393939 h 204"/>
                  <a:gd name="T72" fmla="*/ 342629282 w 182"/>
                  <a:gd name="T73" fmla="*/ 375179657 h 204"/>
                  <a:gd name="T74" fmla="*/ 313259731 w 182"/>
                  <a:gd name="T75" fmla="*/ 311839242 h 204"/>
                  <a:gd name="T76" fmla="*/ 362206771 w 182"/>
                  <a:gd name="T77" fmla="*/ 258239941 h 204"/>
                  <a:gd name="T78" fmla="*/ 386680291 w 182"/>
                  <a:gd name="T79" fmla="*/ 194899526 h 204"/>
                  <a:gd name="T80" fmla="*/ 460100852 w 182"/>
                  <a:gd name="T81" fmla="*/ 194899526 h 204"/>
                  <a:gd name="T82" fmla="*/ 523731562 w 182"/>
                  <a:gd name="T83" fmla="*/ 170536810 h 204"/>
                  <a:gd name="T84" fmla="*/ 572678602 w 182"/>
                  <a:gd name="T85" fmla="*/ 214388375 h 204"/>
                  <a:gd name="T86" fmla="*/ 636309312 w 182"/>
                  <a:gd name="T87" fmla="*/ 238751092 h 204"/>
                  <a:gd name="T88" fmla="*/ 636309312 w 182"/>
                  <a:gd name="T89" fmla="*/ 311839242 h 204"/>
                  <a:gd name="T90" fmla="*/ 665678864 w 182"/>
                  <a:gd name="T91" fmla="*/ 37517965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2"/>
                  <a:gd name="T139" fmla="*/ 0 h 204"/>
                  <a:gd name="T140" fmla="*/ 182 w 182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2" h="204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85" name="文本框 44"/>
          <p:cNvSpPr>
            <a:spLocks noChangeArrowheads="1"/>
          </p:cNvSpPr>
          <p:nvPr/>
        </p:nvSpPr>
        <p:spPr bwMode="auto">
          <a:xfrm>
            <a:off x="7250974" y="2258546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86" name="矩形 51"/>
          <p:cNvSpPr>
            <a:spLocks noChangeArrowheads="1"/>
          </p:cNvSpPr>
          <p:nvPr/>
        </p:nvSpPr>
        <p:spPr bwMode="auto">
          <a:xfrm>
            <a:off x="6858002" y="3171825"/>
            <a:ext cx="4326564" cy="685800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497637" y="3086099"/>
            <a:ext cx="816000" cy="816000"/>
            <a:chOff x="4873228" y="2314574"/>
            <a:chExt cx="612000" cy="612000"/>
          </a:xfrm>
        </p:grpSpPr>
        <p:sp>
          <p:nvSpPr>
            <p:cNvPr id="87" name="椭圆 52"/>
            <p:cNvSpPr>
              <a:spLocks noChangeArrowheads="1"/>
            </p:cNvSpPr>
            <p:nvPr/>
          </p:nvSpPr>
          <p:spPr bwMode="auto">
            <a:xfrm>
              <a:off x="4873228" y="2314574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88" name="组合 53"/>
            <p:cNvGrpSpPr/>
            <p:nvPr/>
          </p:nvGrpSpPr>
          <p:grpSpPr bwMode="auto">
            <a:xfrm>
              <a:off x="5079207" y="2480072"/>
              <a:ext cx="236935" cy="255984"/>
              <a:chOff x="0" y="0"/>
              <a:chExt cx="466184" cy="501686"/>
            </a:xfrm>
            <a:solidFill>
              <a:schemeClr val="bg1"/>
            </a:solidFill>
          </p:grpSpPr>
          <p:sp>
            <p:nvSpPr>
              <p:cNvPr id="89" name="Freeform 154"/>
              <p:cNvSpPr>
                <a:spLocks noChangeArrowheads="1"/>
              </p:cNvSpPr>
              <p:nvPr/>
            </p:nvSpPr>
            <p:spPr bwMode="auto">
              <a:xfrm>
                <a:off x="141070" y="426012"/>
                <a:ext cx="50449" cy="46712"/>
              </a:xfrm>
              <a:custGeom>
                <a:avLst/>
                <a:gdLst>
                  <a:gd name="T0" fmla="*/ 76978594 w 23"/>
                  <a:gd name="T1" fmla="*/ 0 h 21"/>
                  <a:gd name="T2" fmla="*/ 76978594 w 23"/>
                  <a:gd name="T3" fmla="*/ 19792542 h 21"/>
                  <a:gd name="T4" fmla="*/ 91411395 w 23"/>
                  <a:gd name="T5" fmla="*/ 54426153 h 21"/>
                  <a:gd name="T6" fmla="*/ 48110799 w 23"/>
                  <a:gd name="T7" fmla="*/ 84112741 h 21"/>
                  <a:gd name="T8" fmla="*/ 19245197 w 23"/>
                  <a:gd name="T9" fmla="*/ 44529882 h 21"/>
                  <a:gd name="T10" fmla="*/ 28867795 w 23"/>
                  <a:gd name="T11" fmla="*/ 24739565 h 21"/>
                  <a:gd name="T12" fmla="*/ 28867795 w 23"/>
                  <a:gd name="T13" fmla="*/ 0 h 21"/>
                  <a:gd name="T14" fmla="*/ 0 w 23"/>
                  <a:gd name="T15" fmla="*/ 49479130 h 21"/>
                  <a:gd name="T16" fmla="*/ 52923194 w 23"/>
                  <a:gd name="T17" fmla="*/ 103905283 h 21"/>
                  <a:gd name="T18" fmla="*/ 110656591 w 23"/>
                  <a:gd name="T19" fmla="*/ 49479130 h 21"/>
                  <a:gd name="T20" fmla="*/ 76978594 w 23"/>
                  <a:gd name="T21" fmla="*/ 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1"/>
                  <a:gd name="T35" fmla="*/ 23 w 23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1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0" name="Rectangle 155"/>
              <p:cNvSpPr>
                <a:spLocks noChangeArrowheads="1"/>
              </p:cNvSpPr>
              <p:nvPr/>
            </p:nvSpPr>
            <p:spPr bwMode="auto">
              <a:xfrm>
                <a:off x="160689" y="419472"/>
                <a:ext cx="9342" cy="326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zh-CN" sz="2400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91" name="Freeform 156"/>
              <p:cNvSpPr>
                <a:spLocks noEditPoints="1" noChangeArrowheads="1"/>
              </p:cNvSpPr>
              <p:nvPr/>
            </p:nvSpPr>
            <p:spPr bwMode="auto">
              <a:xfrm>
                <a:off x="39238" y="81278"/>
                <a:ext cx="260652" cy="260652"/>
              </a:xfrm>
              <a:custGeom>
                <a:avLst/>
                <a:gdLst>
                  <a:gd name="T0" fmla="*/ 117103433 w 118"/>
                  <a:gd name="T1" fmla="*/ 92705964 h 118"/>
                  <a:gd name="T2" fmla="*/ 92705964 w 118"/>
                  <a:gd name="T3" fmla="*/ 458654746 h 118"/>
                  <a:gd name="T4" fmla="*/ 458654746 w 118"/>
                  <a:gd name="T5" fmla="*/ 483052215 h 118"/>
                  <a:gd name="T6" fmla="*/ 483052215 w 118"/>
                  <a:gd name="T7" fmla="*/ 117103433 h 118"/>
                  <a:gd name="T8" fmla="*/ 117103433 w 118"/>
                  <a:gd name="T9" fmla="*/ 92705964 h 118"/>
                  <a:gd name="T10" fmla="*/ 312276558 w 118"/>
                  <a:gd name="T11" fmla="*/ 409862017 h 118"/>
                  <a:gd name="T12" fmla="*/ 312276558 w 118"/>
                  <a:gd name="T13" fmla="*/ 453775252 h 118"/>
                  <a:gd name="T14" fmla="*/ 273240608 w 118"/>
                  <a:gd name="T15" fmla="*/ 453775252 h 118"/>
                  <a:gd name="T16" fmla="*/ 273240608 w 118"/>
                  <a:gd name="T17" fmla="*/ 414741510 h 118"/>
                  <a:gd name="T18" fmla="*/ 200052619 w 118"/>
                  <a:gd name="T19" fmla="*/ 395223535 h 118"/>
                  <a:gd name="T20" fmla="*/ 209809398 w 118"/>
                  <a:gd name="T21" fmla="*/ 346430806 h 118"/>
                  <a:gd name="T22" fmla="*/ 282999596 w 118"/>
                  <a:gd name="T23" fmla="*/ 365948781 h 118"/>
                  <a:gd name="T24" fmla="*/ 322033337 w 118"/>
                  <a:gd name="T25" fmla="*/ 341551312 h 118"/>
                  <a:gd name="T26" fmla="*/ 278120102 w 118"/>
                  <a:gd name="T27" fmla="*/ 302517571 h 118"/>
                  <a:gd name="T28" fmla="*/ 200052619 w 118"/>
                  <a:gd name="T29" fmla="*/ 224447879 h 118"/>
                  <a:gd name="T30" fmla="*/ 273240608 w 118"/>
                  <a:gd name="T31" fmla="*/ 151257681 h 118"/>
                  <a:gd name="T32" fmla="*/ 273240608 w 118"/>
                  <a:gd name="T33" fmla="*/ 112223939 h 118"/>
                  <a:gd name="T34" fmla="*/ 312276558 w 118"/>
                  <a:gd name="T35" fmla="*/ 112223939 h 118"/>
                  <a:gd name="T36" fmla="*/ 312276558 w 118"/>
                  <a:gd name="T37" fmla="*/ 146378187 h 118"/>
                  <a:gd name="T38" fmla="*/ 375705560 w 118"/>
                  <a:gd name="T39" fmla="*/ 161016669 h 118"/>
                  <a:gd name="T40" fmla="*/ 361069287 w 118"/>
                  <a:gd name="T41" fmla="*/ 209809398 h 118"/>
                  <a:gd name="T42" fmla="*/ 302517571 w 118"/>
                  <a:gd name="T43" fmla="*/ 195173125 h 118"/>
                  <a:gd name="T44" fmla="*/ 268361114 w 118"/>
                  <a:gd name="T45" fmla="*/ 219568385 h 118"/>
                  <a:gd name="T46" fmla="*/ 317153843 w 118"/>
                  <a:gd name="T47" fmla="*/ 253724842 h 118"/>
                  <a:gd name="T48" fmla="*/ 385464548 w 118"/>
                  <a:gd name="T49" fmla="*/ 336671818 h 118"/>
                  <a:gd name="T50" fmla="*/ 312276558 w 118"/>
                  <a:gd name="T51" fmla="*/ 409862017 h 11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8"/>
                  <a:gd name="T79" fmla="*/ 0 h 118"/>
                  <a:gd name="T80" fmla="*/ 118 w 118"/>
                  <a:gd name="T81" fmla="*/ 118 h 11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8" h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2" name="Freeform 15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38194" cy="501686"/>
              </a:xfrm>
              <a:custGeom>
                <a:avLst/>
                <a:gdLst>
                  <a:gd name="T0" fmla="*/ 674261578 w 153"/>
                  <a:gd name="T1" fmla="*/ 864539792 h 227"/>
                  <a:gd name="T2" fmla="*/ 78175864 w 153"/>
                  <a:gd name="T3" fmla="*/ 864539792 h 227"/>
                  <a:gd name="T4" fmla="*/ 78175864 w 153"/>
                  <a:gd name="T5" fmla="*/ 78150302 h 227"/>
                  <a:gd name="T6" fmla="*/ 674261578 w 153"/>
                  <a:gd name="T7" fmla="*/ 78150302 h 227"/>
                  <a:gd name="T8" fmla="*/ 674261578 w 153"/>
                  <a:gd name="T9" fmla="*/ 503093815 h 227"/>
                  <a:gd name="T10" fmla="*/ 679146602 w 153"/>
                  <a:gd name="T11" fmla="*/ 498209559 h 227"/>
                  <a:gd name="T12" fmla="*/ 747550207 w 153"/>
                  <a:gd name="T13" fmla="*/ 459135513 h 227"/>
                  <a:gd name="T14" fmla="*/ 747550207 w 153"/>
                  <a:gd name="T15" fmla="*/ 63497535 h 227"/>
                  <a:gd name="T16" fmla="*/ 688918861 w 153"/>
                  <a:gd name="T17" fmla="*/ 0 h 227"/>
                  <a:gd name="T18" fmla="*/ 58631345 w 153"/>
                  <a:gd name="T19" fmla="*/ 0 h 227"/>
                  <a:gd name="T20" fmla="*/ 0 w 153"/>
                  <a:gd name="T21" fmla="*/ 63497535 h 227"/>
                  <a:gd name="T22" fmla="*/ 0 w 153"/>
                  <a:gd name="T23" fmla="*/ 1050148142 h 227"/>
                  <a:gd name="T24" fmla="*/ 58631345 w 153"/>
                  <a:gd name="T25" fmla="*/ 1108761421 h 227"/>
                  <a:gd name="T26" fmla="*/ 688918861 w 153"/>
                  <a:gd name="T27" fmla="*/ 1108761421 h 227"/>
                  <a:gd name="T28" fmla="*/ 747550207 w 153"/>
                  <a:gd name="T29" fmla="*/ 1050148142 h 227"/>
                  <a:gd name="T30" fmla="*/ 747550207 w 153"/>
                  <a:gd name="T31" fmla="*/ 859655537 h 227"/>
                  <a:gd name="T32" fmla="*/ 674261578 w 153"/>
                  <a:gd name="T33" fmla="*/ 810812979 h 227"/>
                  <a:gd name="T34" fmla="*/ 674261578 w 153"/>
                  <a:gd name="T35" fmla="*/ 864539792 h 227"/>
                  <a:gd name="T36" fmla="*/ 366445356 w 153"/>
                  <a:gd name="T37" fmla="*/ 1079455887 h 227"/>
                  <a:gd name="T38" fmla="*/ 273612209 w 153"/>
                  <a:gd name="T39" fmla="*/ 981766351 h 227"/>
                  <a:gd name="T40" fmla="*/ 366445356 w 153"/>
                  <a:gd name="T41" fmla="*/ 888963281 h 227"/>
                  <a:gd name="T42" fmla="*/ 464165739 w 153"/>
                  <a:gd name="T43" fmla="*/ 981766351 h 227"/>
                  <a:gd name="T44" fmla="*/ 366445356 w 153"/>
                  <a:gd name="T45" fmla="*/ 1079455887 h 2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53"/>
                  <a:gd name="T70" fmla="*/ 0 h 227"/>
                  <a:gd name="T71" fmla="*/ 153 w 153"/>
                  <a:gd name="T72" fmla="*/ 227 h 2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53" h="227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3" name="Freeform 158"/>
              <p:cNvSpPr>
                <a:spLocks noEditPoints="1" noChangeArrowheads="1"/>
              </p:cNvSpPr>
              <p:nvPr/>
            </p:nvSpPr>
            <p:spPr bwMode="auto">
              <a:xfrm>
                <a:off x="275600" y="202729"/>
                <a:ext cx="190584" cy="190584"/>
              </a:xfrm>
              <a:custGeom>
                <a:avLst/>
                <a:gdLst>
                  <a:gd name="T0" fmla="*/ 353597587 w 86"/>
                  <a:gd name="T1" fmla="*/ 83489089 h 86"/>
                  <a:gd name="T2" fmla="*/ 88399951 w 86"/>
                  <a:gd name="T3" fmla="*/ 68754286 h 86"/>
                  <a:gd name="T4" fmla="*/ 68754286 w 86"/>
                  <a:gd name="T5" fmla="*/ 333951922 h 86"/>
                  <a:gd name="T6" fmla="*/ 338862784 w 86"/>
                  <a:gd name="T7" fmla="*/ 353597587 h 86"/>
                  <a:gd name="T8" fmla="*/ 353597587 w 86"/>
                  <a:gd name="T9" fmla="*/ 83489089 h 86"/>
                  <a:gd name="T10" fmla="*/ 225908523 w 86"/>
                  <a:gd name="T11" fmla="*/ 309397611 h 86"/>
                  <a:gd name="T12" fmla="*/ 225908523 w 86"/>
                  <a:gd name="T13" fmla="*/ 343775862 h 86"/>
                  <a:gd name="T14" fmla="*/ 196443350 w 86"/>
                  <a:gd name="T15" fmla="*/ 343775862 h 86"/>
                  <a:gd name="T16" fmla="*/ 196443350 w 86"/>
                  <a:gd name="T17" fmla="*/ 314308473 h 86"/>
                  <a:gd name="T18" fmla="*/ 137510788 w 86"/>
                  <a:gd name="T19" fmla="*/ 299575887 h 86"/>
                  <a:gd name="T20" fmla="*/ 147332512 w 86"/>
                  <a:gd name="T21" fmla="*/ 260286774 h 86"/>
                  <a:gd name="T22" fmla="*/ 201354212 w 86"/>
                  <a:gd name="T23" fmla="*/ 275019360 h 86"/>
                  <a:gd name="T24" fmla="*/ 235730247 w 86"/>
                  <a:gd name="T25" fmla="*/ 255375912 h 86"/>
                  <a:gd name="T26" fmla="*/ 201354212 w 86"/>
                  <a:gd name="T27" fmla="*/ 225908523 h 86"/>
                  <a:gd name="T28" fmla="*/ 142421650 w 86"/>
                  <a:gd name="T29" fmla="*/ 166975961 h 86"/>
                  <a:gd name="T30" fmla="*/ 196443350 w 86"/>
                  <a:gd name="T31" fmla="*/ 108043399 h 86"/>
                  <a:gd name="T32" fmla="*/ 196443350 w 86"/>
                  <a:gd name="T33" fmla="*/ 73665148 h 86"/>
                  <a:gd name="T34" fmla="*/ 230819385 w 86"/>
                  <a:gd name="T35" fmla="*/ 73665148 h 86"/>
                  <a:gd name="T36" fmla="*/ 230819385 w 86"/>
                  <a:gd name="T37" fmla="*/ 103132537 h 86"/>
                  <a:gd name="T38" fmla="*/ 275019360 w 86"/>
                  <a:gd name="T39" fmla="*/ 112954261 h 86"/>
                  <a:gd name="T40" fmla="*/ 265197636 w 86"/>
                  <a:gd name="T41" fmla="*/ 152243375 h 86"/>
                  <a:gd name="T42" fmla="*/ 220997661 w 86"/>
                  <a:gd name="T43" fmla="*/ 142421650 h 86"/>
                  <a:gd name="T44" fmla="*/ 191532488 w 86"/>
                  <a:gd name="T45" fmla="*/ 157154237 h 86"/>
                  <a:gd name="T46" fmla="*/ 230819385 w 86"/>
                  <a:gd name="T47" fmla="*/ 186621626 h 86"/>
                  <a:gd name="T48" fmla="*/ 284841085 w 86"/>
                  <a:gd name="T49" fmla="*/ 250465050 h 86"/>
                  <a:gd name="T50" fmla="*/ 225908523 w 86"/>
                  <a:gd name="T51" fmla="*/ 309397611 h 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6"/>
                  <a:gd name="T79" fmla="*/ 0 h 86"/>
                  <a:gd name="T80" fmla="*/ 86 w 86"/>
                  <a:gd name="T81" fmla="*/ 86 h 8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6" h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95" name="矩形 61"/>
          <p:cNvSpPr>
            <a:spLocks noChangeArrowheads="1"/>
          </p:cNvSpPr>
          <p:nvPr/>
        </p:nvSpPr>
        <p:spPr bwMode="auto">
          <a:xfrm>
            <a:off x="6858002" y="4159251"/>
            <a:ext cx="4326564" cy="687388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289673" y="4083049"/>
            <a:ext cx="816000" cy="816000"/>
            <a:chOff x="4717255" y="3062287"/>
            <a:chExt cx="612000" cy="612000"/>
          </a:xfrm>
        </p:grpSpPr>
        <p:sp>
          <p:nvSpPr>
            <p:cNvPr id="96" name="椭圆 62"/>
            <p:cNvSpPr>
              <a:spLocks noChangeArrowheads="1"/>
            </p:cNvSpPr>
            <p:nvPr/>
          </p:nvSpPr>
          <p:spPr bwMode="auto">
            <a:xfrm>
              <a:off x="4717255" y="3062287"/>
              <a:ext cx="612000" cy="612000"/>
            </a:xfrm>
            <a:prstGeom prst="ellipse">
              <a:avLst/>
            </a:prstGeom>
            <a:solidFill>
              <a:srgbClr val="CCCC33"/>
            </a:solidFill>
            <a:ln w="19050">
              <a:solidFill>
                <a:schemeClr val="bg1"/>
              </a:solidFill>
              <a:bevel/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97" name="组合 63"/>
            <p:cNvGrpSpPr/>
            <p:nvPr/>
          </p:nvGrpSpPr>
          <p:grpSpPr bwMode="auto">
            <a:xfrm>
              <a:off x="4909151" y="3264098"/>
              <a:ext cx="228600" cy="226219"/>
              <a:chOff x="0" y="0"/>
              <a:chExt cx="453105" cy="448433"/>
            </a:xfrm>
            <a:solidFill>
              <a:schemeClr val="bg1"/>
            </a:solidFill>
          </p:grpSpPr>
          <p:sp>
            <p:nvSpPr>
              <p:cNvPr id="98" name="Freeform 136"/>
              <p:cNvSpPr>
                <a:spLocks noChangeArrowheads="1"/>
              </p:cNvSpPr>
              <p:nvPr/>
            </p:nvSpPr>
            <p:spPr bwMode="auto">
              <a:xfrm>
                <a:off x="0" y="251309"/>
                <a:ext cx="453105" cy="197124"/>
              </a:xfrm>
              <a:custGeom>
                <a:avLst/>
                <a:gdLst>
                  <a:gd name="T0" fmla="*/ 503185259 w 205"/>
                  <a:gd name="T1" fmla="*/ 93208644 h 89"/>
                  <a:gd name="T2" fmla="*/ 229609301 w 205"/>
                  <a:gd name="T3" fmla="*/ 0 h 89"/>
                  <a:gd name="T4" fmla="*/ 0 w 205"/>
                  <a:gd name="T5" fmla="*/ 0 h 89"/>
                  <a:gd name="T6" fmla="*/ 0 w 205"/>
                  <a:gd name="T7" fmla="*/ 328681014 h 89"/>
                  <a:gd name="T8" fmla="*/ 107476506 w 205"/>
                  <a:gd name="T9" fmla="*/ 436605296 h 89"/>
                  <a:gd name="T10" fmla="*/ 894007109 w 205"/>
                  <a:gd name="T11" fmla="*/ 436605296 h 89"/>
                  <a:gd name="T12" fmla="*/ 1001483615 w 205"/>
                  <a:gd name="T13" fmla="*/ 328681014 h 89"/>
                  <a:gd name="T14" fmla="*/ 1001483615 w 205"/>
                  <a:gd name="T15" fmla="*/ 0 h 89"/>
                  <a:gd name="T16" fmla="*/ 771874314 w 205"/>
                  <a:gd name="T17" fmla="*/ 0 h 89"/>
                  <a:gd name="T18" fmla="*/ 503185259 w 205"/>
                  <a:gd name="T19" fmla="*/ 93208644 h 8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5"/>
                  <a:gd name="T31" fmla="*/ 0 h 89"/>
                  <a:gd name="T32" fmla="*/ 205 w 205"/>
                  <a:gd name="T33" fmla="*/ 89 h 8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5" h="89">
                    <a:moveTo>
                      <a:pt x="103" y="19"/>
                    </a:moveTo>
                    <a:cubicBezTo>
                      <a:pt x="82" y="19"/>
                      <a:pt x="62" y="12"/>
                      <a:pt x="4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79"/>
                      <a:pt x="10" y="89"/>
                      <a:pt x="22" y="89"/>
                    </a:cubicBezTo>
                    <a:cubicBezTo>
                      <a:pt x="183" y="89"/>
                      <a:pt x="183" y="89"/>
                      <a:pt x="183" y="89"/>
                    </a:cubicBezTo>
                    <a:cubicBezTo>
                      <a:pt x="195" y="89"/>
                      <a:pt x="205" y="79"/>
                      <a:pt x="205" y="67"/>
                    </a:cubicBezTo>
                    <a:cubicBezTo>
                      <a:pt x="205" y="0"/>
                      <a:pt x="205" y="0"/>
                      <a:pt x="205" y="0"/>
                    </a:cubicBezTo>
                    <a:cubicBezTo>
                      <a:pt x="158" y="0"/>
                      <a:pt x="158" y="0"/>
                      <a:pt x="158" y="0"/>
                    </a:cubicBezTo>
                    <a:cubicBezTo>
                      <a:pt x="143" y="12"/>
                      <a:pt x="124" y="19"/>
                      <a:pt x="103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99" name="Freeform 137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53105" cy="260652"/>
              </a:xfrm>
              <a:custGeom>
                <a:avLst/>
                <a:gdLst>
                  <a:gd name="T0" fmla="*/ 894007109 w 205"/>
                  <a:gd name="T1" fmla="*/ 204929904 h 118"/>
                  <a:gd name="T2" fmla="*/ 879350820 w 205"/>
                  <a:gd name="T3" fmla="*/ 204929904 h 118"/>
                  <a:gd name="T4" fmla="*/ 752333332 w 205"/>
                  <a:gd name="T5" fmla="*/ 204929904 h 118"/>
                  <a:gd name="T6" fmla="*/ 752333332 w 205"/>
                  <a:gd name="T7" fmla="*/ 107344446 h 118"/>
                  <a:gd name="T8" fmla="*/ 644856826 w 205"/>
                  <a:gd name="T9" fmla="*/ 0 h 118"/>
                  <a:gd name="T10" fmla="*/ 356626789 w 205"/>
                  <a:gd name="T11" fmla="*/ 0 h 118"/>
                  <a:gd name="T12" fmla="*/ 249150283 w 205"/>
                  <a:gd name="T13" fmla="*/ 107344446 h 118"/>
                  <a:gd name="T14" fmla="*/ 249150283 w 205"/>
                  <a:gd name="T15" fmla="*/ 204929904 h 118"/>
                  <a:gd name="T16" fmla="*/ 122132795 w 205"/>
                  <a:gd name="T17" fmla="*/ 204929904 h 118"/>
                  <a:gd name="T18" fmla="*/ 107476506 w 205"/>
                  <a:gd name="T19" fmla="*/ 204929904 h 118"/>
                  <a:gd name="T20" fmla="*/ 0 w 205"/>
                  <a:gd name="T21" fmla="*/ 312276558 h 118"/>
                  <a:gd name="T22" fmla="*/ 0 w 205"/>
                  <a:gd name="T23" fmla="*/ 492808993 h 118"/>
                  <a:gd name="T24" fmla="*/ 263804362 w 205"/>
                  <a:gd name="T25" fmla="*/ 492808993 h 118"/>
                  <a:gd name="T26" fmla="*/ 503185259 w 205"/>
                  <a:gd name="T27" fmla="*/ 575758179 h 118"/>
                  <a:gd name="T28" fmla="*/ 737679253 w 205"/>
                  <a:gd name="T29" fmla="*/ 492808993 h 118"/>
                  <a:gd name="T30" fmla="*/ 1001483615 w 205"/>
                  <a:gd name="T31" fmla="*/ 492808993 h 118"/>
                  <a:gd name="T32" fmla="*/ 1001483615 w 205"/>
                  <a:gd name="T33" fmla="*/ 312276558 h 118"/>
                  <a:gd name="T34" fmla="*/ 894007109 w 205"/>
                  <a:gd name="T35" fmla="*/ 204929904 h 118"/>
                  <a:gd name="T36" fmla="*/ 327314211 w 205"/>
                  <a:gd name="T37" fmla="*/ 126862421 h 118"/>
                  <a:gd name="T38" fmla="*/ 327314211 w 205"/>
                  <a:gd name="T39" fmla="*/ 107344446 h 118"/>
                  <a:gd name="T40" fmla="*/ 356626789 w 205"/>
                  <a:gd name="T41" fmla="*/ 82949186 h 118"/>
                  <a:gd name="T42" fmla="*/ 644856826 w 205"/>
                  <a:gd name="T43" fmla="*/ 82949186 h 118"/>
                  <a:gd name="T44" fmla="*/ 674169404 w 205"/>
                  <a:gd name="T45" fmla="*/ 107344446 h 118"/>
                  <a:gd name="T46" fmla="*/ 674169404 w 205"/>
                  <a:gd name="T47" fmla="*/ 126862421 h 118"/>
                  <a:gd name="T48" fmla="*/ 674169404 w 205"/>
                  <a:gd name="T49" fmla="*/ 204929904 h 118"/>
                  <a:gd name="T50" fmla="*/ 327314211 w 205"/>
                  <a:gd name="T51" fmla="*/ 204929904 h 118"/>
                  <a:gd name="T52" fmla="*/ 327314211 w 205"/>
                  <a:gd name="T53" fmla="*/ 126862421 h 118"/>
                  <a:gd name="T54" fmla="*/ 493413663 w 205"/>
                  <a:gd name="T55" fmla="*/ 492808993 h 118"/>
                  <a:gd name="T56" fmla="*/ 415249735 w 205"/>
                  <a:gd name="T57" fmla="*/ 419621004 h 118"/>
                  <a:gd name="T58" fmla="*/ 493413663 w 205"/>
                  <a:gd name="T59" fmla="*/ 341551312 h 118"/>
                  <a:gd name="T60" fmla="*/ 571577591 w 205"/>
                  <a:gd name="T61" fmla="*/ 419621004 h 118"/>
                  <a:gd name="T62" fmla="*/ 493413663 w 205"/>
                  <a:gd name="T63" fmla="*/ 492808993 h 1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5"/>
                  <a:gd name="T97" fmla="*/ 0 h 118"/>
                  <a:gd name="T98" fmla="*/ 205 w 205"/>
                  <a:gd name="T99" fmla="*/ 118 h 11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5" h="118">
                    <a:moveTo>
                      <a:pt x="183" y="42"/>
                    </a:moveTo>
                    <a:cubicBezTo>
                      <a:pt x="180" y="42"/>
                      <a:pt x="180" y="42"/>
                      <a:pt x="180" y="42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10"/>
                      <a:pt x="144" y="0"/>
                      <a:pt x="132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61" y="0"/>
                      <a:pt x="51" y="10"/>
                      <a:pt x="51" y="22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10" y="42"/>
                      <a:pt x="0" y="52"/>
                      <a:pt x="0" y="64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67" y="112"/>
                      <a:pt x="84" y="118"/>
                      <a:pt x="103" y="118"/>
                    </a:cubicBezTo>
                    <a:cubicBezTo>
                      <a:pt x="121" y="118"/>
                      <a:pt x="138" y="112"/>
                      <a:pt x="151" y="101"/>
                    </a:cubicBezTo>
                    <a:cubicBezTo>
                      <a:pt x="205" y="101"/>
                      <a:pt x="205" y="101"/>
                      <a:pt x="205" y="101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52"/>
                      <a:pt x="195" y="42"/>
                      <a:pt x="183" y="42"/>
                    </a:cubicBezTo>
                    <a:close/>
                    <a:moveTo>
                      <a:pt x="67" y="26"/>
                    </a:moveTo>
                    <a:cubicBezTo>
                      <a:pt x="67" y="22"/>
                      <a:pt x="67" y="22"/>
                      <a:pt x="67" y="22"/>
                    </a:cubicBezTo>
                    <a:cubicBezTo>
                      <a:pt x="67" y="19"/>
                      <a:pt x="70" y="17"/>
                      <a:pt x="73" y="17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35" y="17"/>
                      <a:pt x="138" y="19"/>
                      <a:pt x="138" y="22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67" y="42"/>
                      <a:pt x="67" y="42"/>
                      <a:pt x="67" y="42"/>
                    </a:cubicBezTo>
                    <a:lnTo>
                      <a:pt x="67" y="26"/>
                    </a:lnTo>
                    <a:close/>
                    <a:moveTo>
                      <a:pt x="101" y="101"/>
                    </a:moveTo>
                    <a:cubicBezTo>
                      <a:pt x="92" y="101"/>
                      <a:pt x="85" y="94"/>
                      <a:pt x="85" y="86"/>
                    </a:cubicBezTo>
                    <a:cubicBezTo>
                      <a:pt x="85" y="77"/>
                      <a:pt x="92" y="70"/>
                      <a:pt x="101" y="70"/>
                    </a:cubicBezTo>
                    <a:cubicBezTo>
                      <a:pt x="110" y="70"/>
                      <a:pt x="117" y="77"/>
                      <a:pt x="117" y="86"/>
                    </a:cubicBezTo>
                    <a:cubicBezTo>
                      <a:pt x="117" y="94"/>
                      <a:pt x="110" y="101"/>
                      <a:pt x="10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 sz="2400"/>
              </a:p>
            </p:txBody>
          </p:sp>
        </p:grpSp>
      </p:grpSp>
      <p:sp>
        <p:nvSpPr>
          <p:cNvPr id="32" name="文本框 44"/>
          <p:cNvSpPr>
            <a:spLocks noChangeArrowheads="1"/>
          </p:cNvSpPr>
          <p:nvPr/>
        </p:nvSpPr>
        <p:spPr bwMode="auto">
          <a:xfrm>
            <a:off x="7297739" y="3293897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3" name="文本框 44"/>
          <p:cNvSpPr>
            <a:spLocks noChangeArrowheads="1"/>
          </p:cNvSpPr>
          <p:nvPr/>
        </p:nvSpPr>
        <p:spPr bwMode="auto">
          <a:xfrm>
            <a:off x="7290595" y="4249298"/>
            <a:ext cx="3998780" cy="54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Click here to add  you to the  center of the</a:t>
            </a:r>
            <a:endParaRPr lang="zh-CN" altLang="en-US" sz="146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姚体" panose="02010601030101010101" pitchFamily="2" charset="-122"/>
            </a:endParaRPr>
          </a:p>
          <a:p>
            <a:r>
              <a:rPr lang="en-US" altLang="zh-CN" sz="146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姚体" panose="02010601030101010101" pitchFamily="2" charset="-122"/>
              </a:rPr>
              <a:t>narrative thought</a:t>
            </a:r>
          </a:p>
        </p:txBody>
      </p:sp>
      <p:sp>
        <p:nvSpPr>
          <p:cNvPr id="37" name="矩形 36"/>
          <p:cNvSpPr/>
          <p:nvPr/>
        </p:nvSpPr>
        <p:spPr>
          <a:xfrm>
            <a:off x="-7081" y="193293"/>
            <a:ext cx="396000" cy="672075"/>
          </a:xfrm>
          <a:prstGeom prst="rect">
            <a:avLst/>
          </a:prstGeom>
          <a:solidFill>
            <a:srgbClr val="CC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文本框 23"/>
          <p:cNvSpPr>
            <a:spLocks noChangeArrowheads="1"/>
          </p:cNvSpPr>
          <p:nvPr/>
        </p:nvSpPr>
        <p:spPr bwMode="auto">
          <a:xfrm>
            <a:off x="393500" y="249643"/>
            <a:ext cx="4862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sym typeface="方正姚体" panose="02010601030101010101" pitchFamily="2" charset="-122"/>
              </a:rPr>
              <a:t>ADD YOUR TITLE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500">
        <p:blinds dir="vert"/>
      </p:transition>
    </mc:Choice>
    <mc:Fallback xmlns="">
      <p:transition spd="slow" advTm="45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85" grpId="0"/>
      <p:bldP spid="86" grpId="0" animBg="1"/>
      <p:bldP spid="95" grpId="0" animBg="1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1035</Words>
  <Application>Microsoft Office PowerPoint</Application>
  <PresentationFormat>宽屏</PresentationFormat>
  <Paragraphs>201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等线</vt:lpstr>
      <vt:lpstr>等线 Light</vt:lpstr>
      <vt:lpstr>宋体</vt:lpstr>
      <vt:lpstr>微软雅黑</vt:lpstr>
      <vt:lpstr>Agency FB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2017-07-01T07:14:00Z</dcterms:created>
  <dcterms:modified xsi:type="dcterms:W3CDTF">2021-01-05T01:46:55Z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2052-11.1.0.9208</vt:lpwstr>
  </property>
</Properties>
</file>