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80" r:id="rId4"/>
    <p:sldId id="270" r:id="rId5"/>
    <p:sldId id="269" r:id="rId6"/>
    <p:sldId id="274" r:id="rId7"/>
    <p:sldId id="275" r:id="rId8"/>
    <p:sldId id="281" r:id="rId9"/>
    <p:sldId id="282" r:id="rId10"/>
    <p:sldId id="271" r:id="rId11"/>
    <p:sldId id="262" r:id="rId12"/>
    <p:sldId id="284" r:id="rId13"/>
    <p:sldId id="285" r:id="rId14"/>
    <p:sldId id="272" r:id="rId15"/>
    <p:sldId id="264" r:id="rId16"/>
    <p:sldId id="286" r:id="rId17"/>
    <p:sldId id="263" r:id="rId18"/>
    <p:sldId id="273" r:id="rId19"/>
    <p:sldId id="278" r:id="rId20"/>
    <p:sldId id="265" r:id="rId21"/>
    <p:sldId id="283" r:id="rId22"/>
    <p:sldId id="279" r:id="rId23"/>
  </p:sldIdLst>
  <p:sldSz cx="12193588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E87"/>
    <a:srgbClr val="E73A1C"/>
    <a:srgbClr val="FFFFFF"/>
    <a:srgbClr val="134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1" autoAdjust="0"/>
    <p:restoredTop sz="94612"/>
  </p:normalViewPr>
  <p:slideViewPr>
    <p:cSldViewPr snapToGrid="0" snapToObjects="1">
      <p:cViewPr varScale="1">
        <p:scale>
          <a:sx n="108" d="100"/>
          <a:sy n="108" d="100"/>
        </p:scale>
        <p:origin x="282" y="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6CCC5"/>
            </a:solidFill>
            <a:ln w="25400" cap="flat" cmpd="sng" algn="ctr">
              <a:solidFill>
                <a:srgbClr val="26CCC5">
                  <a:shade val="50000"/>
                </a:srgbClr>
              </a:solidFill>
              <a:prstDash val="solid"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8-4EAE-8725-13776FCE82E0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B8DA8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8-4EAE-8725-13776FCE82E0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4BACC6"/>
            </a:solidFill>
            <a:ln w="25400" cap="flat" cmpd="sng" algn="ctr">
              <a:solidFill>
                <a:srgbClr val="104D7E">
                  <a:shade val="50000"/>
                </a:srgbClr>
              </a:solidFill>
              <a:prstDash val="solid"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7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08-4EAE-8725-13776FCE8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048640"/>
        <c:axId val="466049032"/>
      </c:areaChart>
      <c:dateAx>
        <c:axId val="46604864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049032"/>
        <c:crosses val="autoZero"/>
        <c:auto val="1"/>
        <c:lblOffset val="100"/>
        <c:baseTimeUnit val="days"/>
      </c:dateAx>
      <c:valAx>
        <c:axId val="466049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048640"/>
        <c:crosses val="autoZero"/>
        <c:crossBetween val="midCat"/>
      </c:valAx>
      <c:spPr>
        <a:ln>
          <a:noFill/>
          <a:prstDash val="sysDash"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916666666666E-3"/>
          <c:y val="0.36249999999999999"/>
          <c:w val="0.98690370734908095"/>
          <c:h val="0.5124271653543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PART 1</c:v>
                </c:pt>
              </c:strCache>
            </c:strRef>
          </c:tx>
          <c:spPr>
            <a:solidFill>
              <a:schemeClr val="accent2"/>
            </a:solidFill>
            <a:ln w="28575" cmpd="sng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4.26</c:v>
                </c:pt>
                <c:pt idx="6">
                  <c:v>4.42</c:v>
                </c:pt>
                <c:pt idx="7">
                  <c:v>4.58</c:v>
                </c:pt>
                <c:pt idx="8">
                  <c:v>4.74</c:v>
                </c:pt>
                <c:pt idx="9">
                  <c:v>4.9000000000000004</c:v>
                </c:pt>
                <c:pt idx="10">
                  <c:v>5.0599999999999996</c:v>
                </c:pt>
                <c:pt idx="11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F-49B2-852E-21AC1390E80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2.36</c:v>
                </c:pt>
                <c:pt idx="6">
                  <c:v>2.2200000000000002</c:v>
                </c:pt>
                <c:pt idx="7">
                  <c:v>2.08</c:v>
                </c:pt>
                <c:pt idx="8">
                  <c:v>1.94</c:v>
                </c:pt>
                <c:pt idx="9">
                  <c:v>1.8</c:v>
                </c:pt>
                <c:pt idx="10">
                  <c:v>1.66</c:v>
                </c:pt>
                <c:pt idx="11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F-49B2-852E-21AC1390E80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PART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104E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F-49B2-852E-21AC1390E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7386880"/>
        <c:axId val="467387272"/>
      </c:barChart>
      <c:catAx>
        <c:axId val="46738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ap="flat" cmpd="sng" algn="ctr">
            <a:solidFill>
              <a:srgbClr val="4BACC6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7387272"/>
        <c:crosses val="autoZero"/>
        <c:auto val="1"/>
        <c:lblAlgn val="ctr"/>
        <c:lblOffset val="100"/>
        <c:noMultiLvlLbl val="0"/>
      </c:catAx>
      <c:valAx>
        <c:axId val="467387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738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8DA8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D-4DD2-B030-B8FE5DA9CB60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BACC6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D-4DD2-B030-B8FE5DA9CB60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6CCC5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D-4DD2-B030-B8FE5DA9C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203800"/>
        <c:axId val="470204192"/>
      </c:barChart>
      <c:catAx>
        <c:axId val="470203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0204192"/>
        <c:crosses val="autoZero"/>
        <c:auto val="1"/>
        <c:lblAlgn val="ctr"/>
        <c:lblOffset val="100"/>
        <c:noMultiLvlLbl val="0"/>
      </c:catAx>
      <c:valAx>
        <c:axId val="470204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70203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D8AC1"/>
            </a:solidFill>
          </c:spPr>
          <c:dPt>
            <c:idx val="0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6-4674-B780-CC3C1A3474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6-4674-B780-CC3C1A34745C}"/>
              </c:ext>
            </c:extLst>
          </c:dPt>
          <c:dLbls>
            <c:dLbl>
              <c:idx val="0"/>
              <c:layout>
                <c:manualLayout>
                  <c:x val="-7.5547161426508204E-3"/>
                  <c:y val="4.7057232274654297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28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036-4674-B780-CC3C1A34745C}"/>
                </c:ext>
              </c:extLst>
            </c:dLbl>
            <c:dLbl>
              <c:idx val="1"/>
              <c:layout>
                <c:manualLayout>
                  <c:x val="4.2826491500944398E-2"/>
                  <c:y val="-0.1705847570038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28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36-4674-B780-CC3C1A347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95BC49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6-4674-B780-CC3C1A347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CE4F-55EC-46C0-A1F9-6BD8F4BE0E6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DA6A-29CD-4D28-B6EA-E8D4FFDF6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DA6A-29CD-4D28-B6EA-E8D4FFDF60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4" y="0"/>
            <a:ext cx="12192000" cy="2022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126694" y="2137703"/>
            <a:ext cx="5940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800" b="1" dirty="0"/>
              <a:t>BUSINESS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PLAN</a:t>
            </a:r>
            <a:endParaRPr kumimoji="1" lang="zh-CN" altLang="en-US" sz="48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228790" y="510248"/>
            <a:ext cx="1077106" cy="1077106"/>
            <a:chOff x="3170996" y="382686"/>
            <a:chExt cx="807829" cy="807829"/>
          </a:xfrm>
        </p:grpSpPr>
        <p:sp>
          <p:nvSpPr>
            <p:cNvPr id="6" name="椭圆 5"/>
            <p:cNvSpPr/>
            <p:nvPr/>
          </p:nvSpPr>
          <p:spPr>
            <a:xfrm>
              <a:off x="317099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51985" y="443558"/>
              <a:ext cx="6458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5"/>
                  </a:solidFill>
                </a:rPr>
                <a:t>M</a:t>
              </a:r>
              <a:endParaRPr kumimoji="1" lang="zh-CN" altLang="en-US" sz="5865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99336" y="510248"/>
            <a:ext cx="1077105" cy="1077106"/>
            <a:chOff x="2173906" y="382686"/>
            <a:chExt cx="807829" cy="807829"/>
          </a:xfrm>
        </p:grpSpPr>
        <p:sp>
          <p:nvSpPr>
            <p:cNvPr id="5" name="椭圆 4"/>
            <p:cNvSpPr/>
            <p:nvPr/>
          </p:nvSpPr>
          <p:spPr>
            <a:xfrm>
              <a:off x="217390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895" y="443558"/>
              <a:ext cx="43184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26CCC5"/>
                  </a:solidFill>
                </a:rPr>
                <a:t>S</a:t>
              </a:r>
              <a:endParaRPr kumimoji="1" lang="zh-CN" altLang="en-US" sz="5865" b="1" dirty="0">
                <a:solidFill>
                  <a:srgbClr val="26CCC5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58243" y="510248"/>
            <a:ext cx="1077105" cy="1077106"/>
            <a:chOff x="4168086" y="382686"/>
            <a:chExt cx="807829" cy="807829"/>
          </a:xfrm>
        </p:grpSpPr>
        <p:sp>
          <p:nvSpPr>
            <p:cNvPr id="9" name="椭圆 8"/>
            <p:cNvSpPr/>
            <p:nvPr/>
          </p:nvSpPr>
          <p:spPr>
            <a:xfrm>
              <a:off x="416808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94159" y="443558"/>
              <a:ext cx="55568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3"/>
                  </a:solidFill>
                </a:rPr>
                <a:t>A</a:t>
              </a:r>
              <a:endParaRPr kumimoji="1" lang="zh-CN" altLang="en-US" sz="5865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87696" y="510248"/>
            <a:ext cx="1077105" cy="1077106"/>
            <a:chOff x="5165176" y="382686"/>
            <a:chExt cx="807829" cy="807829"/>
          </a:xfrm>
        </p:grpSpPr>
        <p:sp>
          <p:nvSpPr>
            <p:cNvPr id="15" name="椭圆 14"/>
            <p:cNvSpPr/>
            <p:nvPr/>
          </p:nvSpPr>
          <p:spPr>
            <a:xfrm>
              <a:off x="516517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332" y="443558"/>
              <a:ext cx="46551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1"/>
                  </a:solidFill>
                </a:rPr>
                <a:t>R</a:t>
              </a:r>
              <a:endParaRPr kumimoji="1" lang="zh-CN" altLang="en-US" sz="5865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7150" y="510248"/>
            <a:ext cx="1077105" cy="1077106"/>
            <a:chOff x="6162266" y="382686"/>
            <a:chExt cx="807829" cy="807829"/>
          </a:xfrm>
        </p:grpSpPr>
        <p:sp>
          <p:nvSpPr>
            <p:cNvPr id="18" name="椭圆 17"/>
            <p:cNvSpPr/>
            <p:nvPr/>
          </p:nvSpPr>
          <p:spPr>
            <a:xfrm>
              <a:off x="616226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78507" y="443558"/>
              <a:ext cx="37534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6"/>
                  </a:solidFill>
                </a:rPr>
                <a:t>T</a:t>
              </a:r>
              <a:endParaRPr kumimoji="1" lang="zh-CN" altLang="en-US" sz="5865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0198" y="3330620"/>
            <a:ext cx="116472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dirty="0"/>
              <a:t>产品策划商务模板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3462595" y="3118936"/>
            <a:ext cx="526840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433" y="2046646"/>
            <a:ext cx="647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TWO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433" y="2924198"/>
            <a:ext cx="647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进度安排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>
            <a:endCxn id="54" idx="0"/>
          </p:cNvCxnSpPr>
          <p:nvPr/>
        </p:nvCxnSpPr>
        <p:spPr>
          <a:xfrm>
            <a:off x="1760870" y="3045397"/>
            <a:ext cx="0" cy="225894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47402" y="1305167"/>
            <a:ext cx="2416003" cy="1799024"/>
            <a:chOff x="1084956" y="978875"/>
            <a:chExt cx="1812002" cy="1349268"/>
          </a:xfrm>
        </p:grpSpPr>
        <p:sp>
          <p:nvSpPr>
            <p:cNvPr id="3" name="矩形 2"/>
            <p:cNvSpPr/>
            <p:nvPr/>
          </p:nvSpPr>
          <p:spPr>
            <a:xfrm>
              <a:off x="1084956" y="1622647"/>
              <a:ext cx="1812002" cy="705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8676" y="978875"/>
              <a:ext cx="264560" cy="264560"/>
            </a:xfrm>
            <a:prstGeom prst="ellipse">
              <a:avLst/>
            </a:prstGeom>
            <a:solidFill>
              <a:srgbClr val="26CC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9" name="直线连接符 18"/>
            <p:cNvCxnSpPr>
              <a:stCxn id="18" idx="4"/>
              <a:endCxn id="37" idx="0"/>
            </p:cNvCxnSpPr>
            <p:nvPr/>
          </p:nvCxnSpPr>
          <p:spPr>
            <a:xfrm>
              <a:off x="1990956" y="1243435"/>
              <a:ext cx="1" cy="179865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140073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ONE</a:t>
              </a:r>
              <a:endParaRPr kumimoji="1" lang="zh-CN" altLang="en-US" sz="2135" b="1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3107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2"/>
                  </a:solidFill>
                </a:rPr>
                <a:t>1</a:t>
              </a:r>
              <a:endParaRPr kumimoji="1" lang="zh-CN" altLang="en-US" sz="2665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060903" y="3367419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41" name="椭圆 40"/>
          <p:cNvSpPr/>
          <p:nvPr/>
        </p:nvSpPr>
        <p:spPr>
          <a:xfrm>
            <a:off x="1520892" y="3367419"/>
            <a:ext cx="479957" cy="479957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60903" y="4335881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46" name="椭圆 45"/>
          <p:cNvSpPr/>
          <p:nvPr/>
        </p:nvSpPr>
        <p:spPr>
          <a:xfrm>
            <a:off x="1520892" y="4335882"/>
            <a:ext cx="479957" cy="479957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60903" y="5304344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4" name="椭圆 53"/>
          <p:cNvSpPr/>
          <p:nvPr/>
        </p:nvSpPr>
        <p:spPr>
          <a:xfrm>
            <a:off x="1520892" y="5304344"/>
            <a:ext cx="479957" cy="479957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cxnSp>
        <p:nvCxnSpPr>
          <p:cNvPr id="109" name="直线连接符 108"/>
          <p:cNvCxnSpPr>
            <a:endCxn id="116" idx="0"/>
          </p:cNvCxnSpPr>
          <p:nvPr/>
        </p:nvCxnSpPr>
        <p:spPr>
          <a:xfrm>
            <a:off x="5202261" y="3045397"/>
            <a:ext cx="0" cy="2258947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888793" y="1305167"/>
            <a:ext cx="2416003" cy="1799024"/>
            <a:chOff x="3665999" y="978875"/>
            <a:chExt cx="1812002" cy="1349268"/>
          </a:xfrm>
        </p:grpSpPr>
        <p:sp>
          <p:nvSpPr>
            <p:cNvPr id="105" name="矩形 104"/>
            <p:cNvSpPr/>
            <p:nvPr/>
          </p:nvSpPr>
          <p:spPr>
            <a:xfrm>
              <a:off x="3665999" y="1622647"/>
              <a:ext cx="1812002" cy="7054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07" name="直线连接符 106"/>
            <p:cNvCxnSpPr>
              <a:stCxn id="106" idx="4"/>
              <a:endCxn id="110" idx="0"/>
            </p:cNvCxnSpPr>
            <p:nvPr/>
          </p:nvCxnSpPr>
          <p:spPr>
            <a:xfrm>
              <a:off x="4571999" y="1243435"/>
              <a:ext cx="1" cy="179865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本框 107"/>
            <p:cNvSpPr txBox="1"/>
            <p:nvPr/>
          </p:nvSpPr>
          <p:spPr>
            <a:xfrm>
              <a:off x="3721116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TWO</a:t>
              </a:r>
              <a:endParaRPr kumimoji="1" lang="zh-CN" altLang="en-US" sz="2135" b="1" dirty="0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4354150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5"/>
                  </a:solidFill>
                </a:rPr>
                <a:t>2</a:t>
              </a:r>
              <a:endParaRPr kumimoji="1" lang="zh-CN" altLang="en-US" sz="2665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5502293" y="3367419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24" name="椭圆 123"/>
          <p:cNvSpPr/>
          <p:nvPr/>
        </p:nvSpPr>
        <p:spPr>
          <a:xfrm>
            <a:off x="4962282" y="3367419"/>
            <a:ext cx="479957" cy="479957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502293" y="4335881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20" name="椭圆 119"/>
          <p:cNvSpPr/>
          <p:nvPr/>
        </p:nvSpPr>
        <p:spPr>
          <a:xfrm>
            <a:off x="4962282" y="4335882"/>
            <a:ext cx="479957" cy="479957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502293" y="5304344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16" name="椭圆 115"/>
          <p:cNvSpPr/>
          <p:nvPr/>
        </p:nvSpPr>
        <p:spPr>
          <a:xfrm>
            <a:off x="4962282" y="5304344"/>
            <a:ext cx="479957" cy="479957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cxnSp>
        <p:nvCxnSpPr>
          <p:cNvPr id="153" name="直线连接符 152"/>
          <p:cNvCxnSpPr>
            <a:endCxn id="160" idx="0"/>
          </p:cNvCxnSpPr>
          <p:nvPr/>
        </p:nvCxnSpPr>
        <p:spPr>
          <a:xfrm>
            <a:off x="8643651" y="3045397"/>
            <a:ext cx="0" cy="225894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330183" y="1305167"/>
            <a:ext cx="2416003" cy="1799024"/>
            <a:chOff x="6247042" y="978875"/>
            <a:chExt cx="1812002" cy="1349268"/>
          </a:xfrm>
        </p:grpSpPr>
        <p:sp>
          <p:nvSpPr>
            <p:cNvPr id="149" name="矩形 148"/>
            <p:cNvSpPr/>
            <p:nvPr/>
          </p:nvSpPr>
          <p:spPr>
            <a:xfrm>
              <a:off x="6247042" y="1622647"/>
              <a:ext cx="1812002" cy="7054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7020762" y="978875"/>
              <a:ext cx="264560" cy="264560"/>
            </a:xfrm>
            <a:prstGeom prst="ellipse">
              <a:avLst/>
            </a:prstGeom>
            <a:solidFill>
              <a:srgbClr val="1B8D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51" name="直线连接符 150"/>
            <p:cNvCxnSpPr>
              <a:stCxn id="150" idx="4"/>
              <a:endCxn id="154" idx="0"/>
            </p:cNvCxnSpPr>
            <p:nvPr/>
          </p:nvCxnSpPr>
          <p:spPr>
            <a:xfrm>
              <a:off x="7153042" y="1243435"/>
              <a:ext cx="1" cy="1798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本框 151"/>
            <p:cNvSpPr txBox="1"/>
            <p:nvPr/>
          </p:nvSpPr>
          <p:spPr>
            <a:xfrm>
              <a:off x="6302159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THREE</a:t>
              </a:r>
              <a:endParaRPr kumimoji="1" lang="zh-CN" altLang="en-US" sz="2135" b="1" dirty="0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6935193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3"/>
                  </a:solidFill>
                </a:rPr>
                <a:t>3</a:t>
              </a:r>
              <a:endParaRPr kumimoji="1" lang="zh-CN" altLang="en-US" sz="2665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6" name="文本框 165"/>
          <p:cNvSpPr txBox="1"/>
          <p:nvPr/>
        </p:nvSpPr>
        <p:spPr>
          <a:xfrm>
            <a:off x="8943684" y="3367419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8" name="椭圆 167"/>
          <p:cNvSpPr/>
          <p:nvPr/>
        </p:nvSpPr>
        <p:spPr>
          <a:xfrm>
            <a:off x="8403673" y="3367419"/>
            <a:ext cx="479957" cy="479957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8943684" y="4335881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4" name="椭圆 163"/>
          <p:cNvSpPr/>
          <p:nvPr/>
        </p:nvSpPr>
        <p:spPr>
          <a:xfrm>
            <a:off x="8403673" y="4335882"/>
            <a:ext cx="479957" cy="479957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8943684" y="5304344"/>
            <a:ext cx="18025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0" name="椭圆 159"/>
          <p:cNvSpPr/>
          <p:nvPr/>
        </p:nvSpPr>
        <p:spPr>
          <a:xfrm>
            <a:off x="8403673" y="5304344"/>
            <a:ext cx="479957" cy="479957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73" name="Freeform 129"/>
          <p:cNvSpPr>
            <a:spLocks noEditPoints="1"/>
          </p:cNvSpPr>
          <p:nvPr/>
        </p:nvSpPr>
        <p:spPr bwMode="auto">
          <a:xfrm>
            <a:off x="1614959" y="3495115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75" name="Freeform 129"/>
          <p:cNvSpPr>
            <a:spLocks noEditPoints="1"/>
          </p:cNvSpPr>
          <p:nvPr/>
        </p:nvSpPr>
        <p:spPr bwMode="auto">
          <a:xfrm>
            <a:off x="1614959" y="4463577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77" name="Freeform 129"/>
          <p:cNvSpPr>
            <a:spLocks noEditPoints="1"/>
          </p:cNvSpPr>
          <p:nvPr/>
        </p:nvSpPr>
        <p:spPr bwMode="auto">
          <a:xfrm>
            <a:off x="1622870" y="5438211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1" name="Freeform 129"/>
          <p:cNvSpPr>
            <a:spLocks noEditPoints="1"/>
          </p:cNvSpPr>
          <p:nvPr/>
        </p:nvSpPr>
        <p:spPr bwMode="auto">
          <a:xfrm>
            <a:off x="5065157" y="3501285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2" name="Freeform 129"/>
          <p:cNvSpPr>
            <a:spLocks noEditPoints="1"/>
          </p:cNvSpPr>
          <p:nvPr/>
        </p:nvSpPr>
        <p:spPr bwMode="auto">
          <a:xfrm>
            <a:off x="5065157" y="4469748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3" name="Freeform 129"/>
          <p:cNvSpPr>
            <a:spLocks noEditPoints="1"/>
          </p:cNvSpPr>
          <p:nvPr/>
        </p:nvSpPr>
        <p:spPr bwMode="auto">
          <a:xfrm>
            <a:off x="5073067" y="5444381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7" name="Freeform 129"/>
          <p:cNvSpPr>
            <a:spLocks noEditPoints="1"/>
          </p:cNvSpPr>
          <p:nvPr/>
        </p:nvSpPr>
        <p:spPr bwMode="auto">
          <a:xfrm>
            <a:off x="8505651" y="3501285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8" name="Freeform 129"/>
          <p:cNvSpPr>
            <a:spLocks noEditPoints="1"/>
          </p:cNvSpPr>
          <p:nvPr/>
        </p:nvSpPr>
        <p:spPr bwMode="auto">
          <a:xfrm>
            <a:off x="8505651" y="4469748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9" name="Freeform 129"/>
          <p:cNvSpPr>
            <a:spLocks noEditPoints="1"/>
          </p:cNvSpPr>
          <p:nvPr/>
        </p:nvSpPr>
        <p:spPr bwMode="auto">
          <a:xfrm>
            <a:off x="8513562" y="5444381"/>
            <a:ext cx="283912" cy="218395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57" name="矩形 56"/>
          <p:cNvSpPr/>
          <p:nvPr/>
        </p:nvSpPr>
        <p:spPr>
          <a:xfrm>
            <a:off x="0" y="3124200"/>
            <a:ext cx="12192000" cy="209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962150" y="1782566"/>
            <a:ext cx="2228850" cy="5143107"/>
            <a:chOff x="1962150" y="1896866"/>
            <a:chExt cx="2228850" cy="5143107"/>
          </a:xfrm>
        </p:grpSpPr>
        <p:grpSp>
          <p:nvGrpSpPr>
            <p:cNvPr id="59" name="Group 22"/>
            <p:cNvGrpSpPr/>
            <p:nvPr/>
          </p:nvGrpSpPr>
          <p:grpSpPr>
            <a:xfrm>
              <a:off x="1962150" y="1896866"/>
              <a:ext cx="2228850" cy="5143107"/>
              <a:chOff x="19964399" y="914400"/>
              <a:chExt cx="6476999" cy="14945790"/>
            </a:xfrm>
          </p:grpSpPr>
          <p:pic>
            <p:nvPicPr>
              <p:cNvPr id="61" name="Picture 4" descr="H:\GR\presentation\iPhone-5-Black-White-MockUp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38" t="8564" r="32757"/>
              <a:stretch>
                <a:fillRect/>
              </a:stretch>
            </p:blipFill>
            <p:spPr bwMode="auto">
              <a:xfrm>
                <a:off x="19964399" y="914400"/>
                <a:ext cx="6476999" cy="14945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24"/>
              <p:cNvSpPr/>
              <p:nvPr/>
            </p:nvSpPr>
            <p:spPr>
              <a:xfrm>
                <a:off x="20726399" y="3486150"/>
                <a:ext cx="5105401" cy="8782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7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3"/>
            <a:srcRect t="-348" r="61038" b="26"/>
            <a:stretch>
              <a:fillRect/>
            </a:stretch>
          </p:blipFill>
          <p:spPr>
            <a:xfrm>
              <a:off x="2186267" y="2760623"/>
              <a:ext cx="1814225" cy="3057798"/>
            </a:xfrm>
            <a:prstGeom prst="rect">
              <a:avLst/>
            </a:prstGeom>
          </p:spPr>
        </p:pic>
      </p:grpSp>
      <p:sp>
        <p:nvSpPr>
          <p:cNvPr id="63" name="文本框 11"/>
          <p:cNvSpPr txBox="1"/>
          <p:nvPr/>
        </p:nvSpPr>
        <p:spPr>
          <a:xfrm>
            <a:off x="4914900" y="2476499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4" name="文本框 12"/>
          <p:cNvSpPr txBox="1"/>
          <p:nvPr/>
        </p:nvSpPr>
        <p:spPr>
          <a:xfrm>
            <a:off x="4914900" y="3124200"/>
            <a:ext cx="394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5" name="Content Placeholder 2"/>
          <p:cNvSpPr txBox="1"/>
          <p:nvPr/>
        </p:nvSpPr>
        <p:spPr>
          <a:xfrm>
            <a:off x="4928944" y="3530086"/>
            <a:ext cx="3319705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Content Placeholder 2"/>
          <p:cNvSpPr txBox="1"/>
          <p:nvPr/>
        </p:nvSpPr>
        <p:spPr>
          <a:xfrm>
            <a:off x="4928944" y="4651089"/>
            <a:ext cx="6386756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15" name="七边形 14"/>
          <p:cNvSpPr/>
          <p:nvPr/>
        </p:nvSpPr>
        <p:spPr>
          <a:xfrm>
            <a:off x="6484383" y="3301753"/>
            <a:ext cx="3091406" cy="3091406"/>
          </a:xfrm>
          <a:prstGeom prst="hep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228562" y="2992336"/>
            <a:ext cx="2994229" cy="1168480"/>
            <a:chOff x="1783556" y="3200400"/>
            <a:chExt cx="3417094" cy="1333500"/>
          </a:xfrm>
          <a:solidFill>
            <a:schemeClr val="accent2"/>
          </a:solidFill>
        </p:grpSpPr>
        <p:sp>
          <p:nvSpPr>
            <p:cNvPr id="19" name="椭圆 18"/>
            <p:cNvSpPr/>
            <p:nvPr/>
          </p:nvSpPr>
          <p:spPr>
            <a:xfrm>
              <a:off x="2776537" y="39243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514600" y="3324224"/>
              <a:ext cx="514350" cy="514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67150" y="32004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533774" y="3714749"/>
              <a:ext cx="542925" cy="542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300537" y="3457575"/>
              <a:ext cx="466725" cy="466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876799" y="3790949"/>
              <a:ext cx="323851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155031" y="3933823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83556" y="3419471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2088352" y="5333999"/>
            <a:ext cx="3055150" cy="1168480"/>
            <a:chOff x="1714032" y="3200400"/>
            <a:chExt cx="3486618" cy="1333500"/>
          </a:xfrm>
          <a:solidFill>
            <a:schemeClr val="accent5"/>
          </a:solidFill>
        </p:grpSpPr>
        <p:sp>
          <p:nvSpPr>
            <p:cNvPr id="28" name="椭圆 27"/>
            <p:cNvSpPr/>
            <p:nvPr/>
          </p:nvSpPr>
          <p:spPr>
            <a:xfrm>
              <a:off x="2776537" y="39243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312194" y="3314701"/>
              <a:ext cx="514350" cy="514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67150" y="32004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533774" y="3714749"/>
              <a:ext cx="542925" cy="542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300537" y="3457575"/>
              <a:ext cx="466725" cy="466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876799" y="3790949"/>
              <a:ext cx="323851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085507" y="3983055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14032" y="3468705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27"/>
          <p:cNvSpPr txBox="1"/>
          <p:nvPr/>
        </p:nvSpPr>
        <p:spPr>
          <a:xfrm>
            <a:off x="2476213" y="4914063"/>
            <a:ext cx="289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9" name="文本框 28"/>
          <p:cNvSpPr txBox="1"/>
          <p:nvPr/>
        </p:nvSpPr>
        <p:spPr>
          <a:xfrm>
            <a:off x="3090678" y="4087756"/>
            <a:ext cx="170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04E87"/>
                </a:solidFill>
              </a:rPr>
              <a:t>47%</a:t>
            </a:r>
            <a:endParaRPr lang="zh-CN" altLang="en-US" sz="5400" dirty="0">
              <a:solidFill>
                <a:srgbClr val="104E87"/>
              </a:solidFill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999636" y="4286250"/>
            <a:ext cx="2334110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42" name="组 9"/>
          <p:cNvGrpSpPr/>
          <p:nvPr/>
        </p:nvGrpSpPr>
        <p:grpSpPr>
          <a:xfrm>
            <a:off x="1257478" y="1305167"/>
            <a:ext cx="3677883" cy="1174166"/>
            <a:chOff x="3192793" y="978875"/>
            <a:chExt cx="2758412" cy="880624"/>
          </a:xfrm>
        </p:grpSpPr>
        <p:sp>
          <p:nvSpPr>
            <p:cNvPr id="43" name="椭圆 42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44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47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48" name="Content Placeholder 2"/>
          <p:cNvSpPr txBox="1"/>
          <p:nvPr/>
        </p:nvSpPr>
        <p:spPr>
          <a:xfrm>
            <a:off x="5143502" y="1821691"/>
            <a:ext cx="6391273" cy="1170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433" y="2046646"/>
            <a:ext cx="647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THREE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433" y="2924198"/>
            <a:ext cx="647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预算需求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763713" y="1984205"/>
          <a:ext cx="10666163" cy="416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516344" y="1930492"/>
            <a:ext cx="1802503" cy="11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33" name="直线箭头连接符 32"/>
          <p:cNvCxnSpPr/>
          <p:nvPr/>
        </p:nvCxnSpPr>
        <p:spPr>
          <a:xfrm>
            <a:off x="1141497" y="2129034"/>
            <a:ext cx="0" cy="22628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1129737" y="2129033"/>
            <a:ext cx="37484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247907" y="1816219"/>
            <a:ext cx="1802503" cy="11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43" name="直线箭头连接符 42"/>
          <p:cNvCxnSpPr/>
          <p:nvPr/>
        </p:nvCxnSpPr>
        <p:spPr>
          <a:xfrm>
            <a:off x="3873059" y="2014760"/>
            <a:ext cx="0" cy="23771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/>
          <p:cNvCxnSpPr/>
          <p:nvPr/>
        </p:nvCxnSpPr>
        <p:spPr>
          <a:xfrm>
            <a:off x="3861300" y="2014760"/>
            <a:ext cx="37484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893867" y="2086668"/>
            <a:ext cx="1802502" cy="113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46" name="直线箭头连接符 45"/>
          <p:cNvCxnSpPr/>
          <p:nvPr/>
        </p:nvCxnSpPr>
        <p:spPr>
          <a:xfrm>
            <a:off x="6519020" y="2285209"/>
            <a:ext cx="0" cy="17816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>
            <a:off x="6507260" y="2285209"/>
            <a:ext cx="37484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496071" y="1930492"/>
            <a:ext cx="1802502" cy="11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FOUR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52" name="直线箭头连接符 51"/>
          <p:cNvCxnSpPr/>
          <p:nvPr/>
        </p:nvCxnSpPr>
        <p:spPr>
          <a:xfrm>
            <a:off x="9121224" y="2129033"/>
            <a:ext cx="0" cy="16255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/>
          <p:cNvCxnSpPr/>
          <p:nvPr/>
        </p:nvCxnSpPr>
        <p:spPr>
          <a:xfrm>
            <a:off x="9109464" y="2129033"/>
            <a:ext cx="37484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组 53"/>
          <p:cNvGrpSpPr/>
          <p:nvPr/>
        </p:nvGrpSpPr>
        <p:grpSpPr>
          <a:xfrm>
            <a:off x="4888793" y="1252988"/>
            <a:ext cx="2416003" cy="451405"/>
            <a:chOff x="3230518" y="1019112"/>
            <a:chExt cx="1812002" cy="338554"/>
          </a:xfrm>
          <a:solidFill>
            <a:srgbClr val="1B8DA8"/>
          </a:solidFill>
        </p:grpSpPr>
        <p:sp>
          <p:nvSpPr>
            <p:cNvPr id="59" name="圆角矩形 58"/>
            <p:cNvSpPr/>
            <p:nvPr/>
          </p:nvSpPr>
          <p:spPr>
            <a:xfrm>
              <a:off x="3230518" y="1019112"/>
              <a:ext cx="1812002" cy="338554"/>
            </a:xfrm>
            <a:prstGeom prst="roundRect">
              <a:avLst/>
            </a:prstGeom>
            <a:grpFill/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384367" y="1023610"/>
              <a:ext cx="1504302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NUMBER</a:t>
              </a:r>
              <a:endParaRPr kumimoji="1" lang="zh-CN" altLang="en-US" sz="2135" b="1" dirty="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 flipH="1">
            <a:off x="1411085" y="2026157"/>
            <a:ext cx="151015" cy="244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28750" y="3298829"/>
            <a:ext cx="3436687" cy="117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562100" y="2026157"/>
            <a:ext cx="3285671" cy="1264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1192729" y="4899001"/>
            <a:ext cx="3376050" cy="1433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aphicFrame>
        <p:nvGraphicFramePr>
          <p:cNvPr id="22" name="图表 21"/>
          <p:cNvGraphicFramePr/>
          <p:nvPr/>
        </p:nvGraphicFramePr>
        <p:xfrm>
          <a:off x="5586567" y="1788868"/>
          <a:ext cx="5703564" cy="311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椭圆 26"/>
          <p:cNvSpPr/>
          <p:nvPr/>
        </p:nvSpPr>
        <p:spPr>
          <a:xfrm>
            <a:off x="1265442" y="1812362"/>
            <a:ext cx="593316" cy="5933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568779" y="3002171"/>
            <a:ext cx="593316" cy="5933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297" y="4176713"/>
            <a:ext cx="593316" cy="5933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Content Placeholder 2"/>
          <p:cNvSpPr txBox="1"/>
          <p:nvPr/>
        </p:nvSpPr>
        <p:spPr>
          <a:xfrm>
            <a:off x="5711370" y="4899001"/>
            <a:ext cx="5551716" cy="1433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1645059" y="2203656"/>
            <a:ext cx="2231615" cy="223161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1"/>
          <p:cNvSpPr txBox="1"/>
          <p:nvPr/>
        </p:nvSpPr>
        <p:spPr>
          <a:xfrm>
            <a:off x="2064158" y="2942064"/>
            <a:ext cx="178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椭圆 105"/>
          <p:cNvSpPr/>
          <p:nvPr/>
        </p:nvSpPr>
        <p:spPr>
          <a:xfrm>
            <a:off x="5920419" y="1305167"/>
            <a:ext cx="352747" cy="352747"/>
          </a:xfrm>
          <a:prstGeom prst="ellipse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7" name="直线连接符 106"/>
          <p:cNvCxnSpPr>
            <a:stCxn id="106" idx="4"/>
            <a:endCxn id="6" idx="0"/>
          </p:cNvCxnSpPr>
          <p:nvPr/>
        </p:nvCxnSpPr>
        <p:spPr>
          <a:xfrm>
            <a:off x="6096793" y="1657913"/>
            <a:ext cx="0" cy="27370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939921" y="1931621"/>
            <a:ext cx="2313744" cy="15096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2" name="组合 1"/>
          <p:cNvGrpSpPr/>
          <p:nvPr/>
        </p:nvGrpSpPr>
        <p:grpSpPr>
          <a:xfrm>
            <a:off x="2329021" y="2422160"/>
            <a:ext cx="1670126" cy="552680"/>
            <a:chOff x="1746170" y="1816619"/>
            <a:chExt cx="1252595" cy="414510"/>
          </a:xfrm>
        </p:grpSpPr>
        <p:sp>
          <p:nvSpPr>
            <p:cNvPr id="79" name="圆角矩形 78"/>
            <p:cNvSpPr/>
            <p:nvPr/>
          </p:nvSpPr>
          <p:spPr>
            <a:xfrm>
              <a:off x="1746170" y="1816619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77622" y="1861119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61730" y="4239352"/>
            <a:ext cx="1670126" cy="552680"/>
            <a:chOff x="3945702" y="3179512"/>
            <a:chExt cx="1252595" cy="414510"/>
          </a:xfrm>
        </p:grpSpPr>
        <p:sp>
          <p:nvSpPr>
            <p:cNvPr id="84" name="圆角矩形 83"/>
            <p:cNvSpPr/>
            <p:nvPr/>
          </p:nvSpPr>
          <p:spPr>
            <a:xfrm>
              <a:off x="3945702" y="3179512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077153" y="3224012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76153" y="2422160"/>
            <a:ext cx="1670126" cy="552680"/>
            <a:chOff x="6131520" y="1816619"/>
            <a:chExt cx="1252595" cy="414510"/>
          </a:xfrm>
        </p:grpSpPr>
        <p:sp>
          <p:nvSpPr>
            <p:cNvPr id="86" name="圆角矩形 85"/>
            <p:cNvSpPr/>
            <p:nvPr/>
          </p:nvSpPr>
          <p:spPr>
            <a:xfrm>
              <a:off x="6131520" y="1816619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262971" y="1861119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cxnSp>
        <p:nvCxnSpPr>
          <p:cNvPr id="94" name="直线连接符 93"/>
          <p:cNvCxnSpPr>
            <a:stCxn id="79" idx="3"/>
            <a:endCxn id="6" idx="1"/>
          </p:cNvCxnSpPr>
          <p:nvPr/>
        </p:nvCxnSpPr>
        <p:spPr>
          <a:xfrm flipV="1">
            <a:off x="3999148" y="2686423"/>
            <a:ext cx="940773" cy="1207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线连接符 99"/>
          <p:cNvCxnSpPr>
            <a:stCxn id="6" idx="3"/>
            <a:endCxn id="86" idx="1"/>
          </p:cNvCxnSpPr>
          <p:nvPr/>
        </p:nvCxnSpPr>
        <p:spPr>
          <a:xfrm>
            <a:off x="7253666" y="2686423"/>
            <a:ext cx="922489" cy="1207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>
            <a:stCxn id="6" idx="2"/>
            <a:endCxn id="84" idx="0"/>
          </p:cNvCxnSpPr>
          <p:nvPr/>
        </p:nvCxnSpPr>
        <p:spPr>
          <a:xfrm>
            <a:off x="6096794" y="3441224"/>
            <a:ext cx="1" cy="7981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>
            <a:stCxn id="79" idx="1"/>
          </p:cNvCxnSpPr>
          <p:nvPr/>
        </p:nvCxnSpPr>
        <p:spPr>
          <a:xfrm flipH="1">
            <a:off x="1129733" y="2698499"/>
            <a:ext cx="11992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/>
          <p:cNvCxnSpPr/>
          <p:nvPr/>
        </p:nvCxnSpPr>
        <p:spPr>
          <a:xfrm>
            <a:off x="1129731" y="2698499"/>
            <a:ext cx="0" cy="29807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/>
          <p:nvPr/>
        </p:nvCxnSpPr>
        <p:spPr>
          <a:xfrm>
            <a:off x="1129731" y="3851348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线连接符 127"/>
          <p:cNvCxnSpPr/>
          <p:nvPr/>
        </p:nvCxnSpPr>
        <p:spPr>
          <a:xfrm>
            <a:off x="1129731" y="4453225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线连接符 128"/>
          <p:cNvCxnSpPr/>
          <p:nvPr/>
        </p:nvCxnSpPr>
        <p:spPr>
          <a:xfrm>
            <a:off x="1129731" y="5656980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线连接符 129"/>
          <p:cNvCxnSpPr/>
          <p:nvPr/>
        </p:nvCxnSpPr>
        <p:spPr>
          <a:xfrm>
            <a:off x="1129731" y="5055103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586707" y="3687570"/>
            <a:ext cx="1899879" cy="2974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1" name="文本框 130"/>
          <p:cNvSpPr txBox="1"/>
          <p:nvPr/>
        </p:nvSpPr>
        <p:spPr>
          <a:xfrm>
            <a:off x="1586707" y="4891079"/>
            <a:ext cx="1899879" cy="2974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2" name="文本框 131"/>
          <p:cNvSpPr txBox="1"/>
          <p:nvPr/>
        </p:nvSpPr>
        <p:spPr>
          <a:xfrm>
            <a:off x="1586707" y="4289324"/>
            <a:ext cx="1899879" cy="2974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3" name="文本框 132"/>
          <p:cNvSpPr txBox="1"/>
          <p:nvPr/>
        </p:nvSpPr>
        <p:spPr>
          <a:xfrm>
            <a:off x="1586707" y="5492832"/>
            <a:ext cx="1899879" cy="2974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cxnSp>
        <p:nvCxnSpPr>
          <p:cNvPr id="135" name="直线连接符 134"/>
          <p:cNvCxnSpPr/>
          <p:nvPr/>
        </p:nvCxnSpPr>
        <p:spPr>
          <a:xfrm>
            <a:off x="9846282" y="2703817"/>
            <a:ext cx="11992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线连接符 135"/>
          <p:cNvCxnSpPr/>
          <p:nvPr/>
        </p:nvCxnSpPr>
        <p:spPr>
          <a:xfrm flipH="1">
            <a:off x="11045570" y="2703818"/>
            <a:ext cx="0" cy="29807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线连接符 136"/>
          <p:cNvCxnSpPr/>
          <p:nvPr/>
        </p:nvCxnSpPr>
        <p:spPr>
          <a:xfrm flipH="1">
            <a:off x="10633970" y="3856667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线连接符 137"/>
          <p:cNvCxnSpPr/>
          <p:nvPr/>
        </p:nvCxnSpPr>
        <p:spPr>
          <a:xfrm flipH="1">
            <a:off x="10633970" y="4458544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线连接符 138"/>
          <p:cNvCxnSpPr/>
          <p:nvPr/>
        </p:nvCxnSpPr>
        <p:spPr>
          <a:xfrm flipH="1">
            <a:off x="10633970" y="5662299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线连接符 139"/>
          <p:cNvCxnSpPr/>
          <p:nvPr/>
        </p:nvCxnSpPr>
        <p:spPr>
          <a:xfrm flipH="1">
            <a:off x="10633970" y="5060421"/>
            <a:ext cx="411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文本框 140"/>
          <p:cNvSpPr txBox="1"/>
          <p:nvPr/>
        </p:nvSpPr>
        <p:spPr>
          <a:xfrm>
            <a:off x="8641972" y="3692888"/>
            <a:ext cx="18998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2" name="文本框 141"/>
          <p:cNvSpPr txBox="1"/>
          <p:nvPr/>
        </p:nvSpPr>
        <p:spPr>
          <a:xfrm>
            <a:off x="8641972" y="4896398"/>
            <a:ext cx="18998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3" name="文本框 142"/>
          <p:cNvSpPr txBox="1"/>
          <p:nvPr/>
        </p:nvSpPr>
        <p:spPr>
          <a:xfrm>
            <a:off x="8641972" y="4294643"/>
            <a:ext cx="18998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4" name="文本框 143"/>
          <p:cNvSpPr txBox="1"/>
          <p:nvPr/>
        </p:nvSpPr>
        <p:spPr>
          <a:xfrm>
            <a:off x="8641972" y="5498151"/>
            <a:ext cx="189987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cxnSp>
        <p:nvCxnSpPr>
          <p:cNvPr id="145" name="直线连接符 144"/>
          <p:cNvCxnSpPr>
            <a:stCxn id="84" idx="2"/>
          </p:cNvCxnSpPr>
          <p:nvPr/>
        </p:nvCxnSpPr>
        <p:spPr>
          <a:xfrm flipH="1">
            <a:off x="6096791" y="4792029"/>
            <a:ext cx="3" cy="8925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线连接符 145"/>
          <p:cNvCxnSpPr/>
          <p:nvPr/>
        </p:nvCxnSpPr>
        <p:spPr>
          <a:xfrm flipV="1">
            <a:off x="4008292" y="5381281"/>
            <a:ext cx="4177007" cy="471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直线连接符 146"/>
          <p:cNvCxnSpPr/>
          <p:nvPr/>
        </p:nvCxnSpPr>
        <p:spPr>
          <a:xfrm>
            <a:off x="4027741" y="5399397"/>
            <a:ext cx="0" cy="2851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线连接符 169"/>
          <p:cNvCxnSpPr/>
          <p:nvPr/>
        </p:nvCxnSpPr>
        <p:spPr>
          <a:xfrm>
            <a:off x="8164394" y="5394078"/>
            <a:ext cx="0" cy="2851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文本框 170"/>
          <p:cNvSpPr txBox="1"/>
          <p:nvPr/>
        </p:nvSpPr>
        <p:spPr>
          <a:xfrm>
            <a:off x="3318991" y="5679226"/>
            <a:ext cx="141749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5390082" y="5679226"/>
            <a:ext cx="141749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7447469" y="5679225"/>
            <a:ext cx="141749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  <p:grpSp>
        <p:nvGrpSpPr>
          <p:cNvPr id="60" name="组 59"/>
          <p:cNvGrpSpPr/>
          <p:nvPr/>
        </p:nvGrpSpPr>
        <p:grpSpPr>
          <a:xfrm>
            <a:off x="5479476" y="2086499"/>
            <a:ext cx="1234636" cy="1234636"/>
            <a:chOff x="5845175" y="4384675"/>
            <a:chExt cx="758825" cy="758825"/>
          </a:xfrm>
          <a:solidFill>
            <a:schemeClr val="accent3"/>
          </a:solidFill>
        </p:grpSpPr>
        <p:sp>
          <p:nvSpPr>
            <p:cNvPr id="61" name="Freeform 227"/>
            <p:cNvSpPr>
              <a:spLocks noEditPoints="1"/>
            </p:cNvSpPr>
            <p:nvPr/>
          </p:nvSpPr>
          <p:spPr bwMode="auto">
            <a:xfrm>
              <a:off x="5845175" y="4384675"/>
              <a:ext cx="758825" cy="758825"/>
            </a:xfrm>
            <a:custGeom>
              <a:avLst/>
              <a:gdLst/>
              <a:ahLst/>
              <a:cxnLst>
                <a:cxn ang="0">
                  <a:pos x="216" y="476"/>
                </a:cxn>
                <a:cxn ang="0">
                  <a:pos x="148" y="460"/>
                </a:cxn>
                <a:cxn ang="0">
                  <a:pos x="88" y="424"/>
                </a:cxn>
                <a:cxn ang="0">
                  <a:pos x="54" y="390"/>
                </a:cxn>
                <a:cxn ang="0">
                  <a:pos x="18" y="330"/>
                </a:cxn>
                <a:cxn ang="0">
                  <a:pos x="2" y="262"/>
                </a:cxn>
                <a:cxn ang="0">
                  <a:pos x="2" y="216"/>
                </a:cxn>
                <a:cxn ang="0">
                  <a:pos x="18" y="148"/>
                </a:cxn>
                <a:cxn ang="0">
                  <a:pos x="54" y="88"/>
                </a:cxn>
                <a:cxn ang="0">
                  <a:pos x="88" y="54"/>
                </a:cxn>
                <a:cxn ang="0">
                  <a:pos x="148" y="18"/>
                </a:cxn>
                <a:cxn ang="0">
                  <a:pos x="216" y="2"/>
                </a:cxn>
                <a:cxn ang="0">
                  <a:pos x="264" y="2"/>
                </a:cxn>
                <a:cxn ang="0">
                  <a:pos x="330" y="18"/>
                </a:cxn>
                <a:cxn ang="0">
                  <a:pos x="390" y="54"/>
                </a:cxn>
                <a:cxn ang="0">
                  <a:pos x="424" y="88"/>
                </a:cxn>
                <a:cxn ang="0">
                  <a:pos x="460" y="148"/>
                </a:cxn>
                <a:cxn ang="0">
                  <a:pos x="476" y="216"/>
                </a:cxn>
                <a:cxn ang="0">
                  <a:pos x="476" y="262"/>
                </a:cxn>
                <a:cxn ang="0">
                  <a:pos x="460" y="330"/>
                </a:cxn>
                <a:cxn ang="0">
                  <a:pos x="424" y="390"/>
                </a:cxn>
                <a:cxn ang="0">
                  <a:pos x="390" y="424"/>
                </a:cxn>
                <a:cxn ang="0">
                  <a:pos x="330" y="460"/>
                </a:cxn>
                <a:cxn ang="0">
                  <a:pos x="264" y="476"/>
                </a:cxn>
                <a:cxn ang="0">
                  <a:pos x="240" y="56"/>
                </a:cxn>
                <a:cxn ang="0">
                  <a:pos x="202" y="60"/>
                </a:cxn>
                <a:cxn ang="0">
                  <a:pos x="152" y="78"/>
                </a:cxn>
                <a:cxn ang="0">
                  <a:pos x="110" y="110"/>
                </a:cxn>
                <a:cxn ang="0">
                  <a:pos x="78" y="152"/>
                </a:cxn>
                <a:cxn ang="0">
                  <a:pos x="60" y="202"/>
                </a:cxn>
                <a:cxn ang="0">
                  <a:pos x="56" y="240"/>
                </a:cxn>
                <a:cxn ang="0">
                  <a:pos x="64" y="294"/>
                </a:cxn>
                <a:cxn ang="0">
                  <a:pos x="88" y="342"/>
                </a:cxn>
                <a:cxn ang="0">
                  <a:pos x="122" y="380"/>
                </a:cxn>
                <a:cxn ang="0">
                  <a:pos x="168" y="408"/>
                </a:cxn>
                <a:cxn ang="0">
                  <a:pos x="220" y="422"/>
                </a:cxn>
                <a:cxn ang="0">
                  <a:pos x="258" y="422"/>
                </a:cxn>
                <a:cxn ang="0">
                  <a:pos x="310" y="408"/>
                </a:cxn>
                <a:cxn ang="0">
                  <a:pos x="356" y="380"/>
                </a:cxn>
                <a:cxn ang="0">
                  <a:pos x="392" y="342"/>
                </a:cxn>
                <a:cxn ang="0">
                  <a:pos x="414" y="294"/>
                </a:cxn>
                <a:cxn ang="0">
                  <a:pos x="424" y="240"/>
                </a:cxn>
                <a:cxn ang="0">
                  <a:pos x="420" y="202"/>
                </a:cxn>
                <a:cxn ang="0">
                  <a:pos x="402" y="152"/>
                </a:cxn>
                <a:cxn ang="0">
                  <a:pos x="370" y="110"/>
                </a:cxn>
                <a:cxn ang="0">
                  <a:pos x="328" y="78"/>
                </a:cxn>
                <a:cxn ang="0">
                  <a:pos x="276" y="60"/>
                </a:cxn>
                <a:cxn ang="0">
                  <a:pos x="240" y="56"/>
                </a:cxn>
              </a:cxnLst>
              <a:rect l="0" t="0" r="r" b="b"/>
              <a:pathLst>
                <a:path w="478" h="478">
                  <a:moveTo>
                    <a:pt x="240" y="478"/>
                  </a:moveTo>
                  <a:lnTo>
                    <a:pt x="240" y="478"/>
                  </a:lnTo>
                  <a:lnTo>
                    <a:pt x="216" y="476"/>
                  </a:lnTo>
                  <a:lnTo>
                    <a:pt x="192" y="474"/>
                  </a:lnTo>
                  <a:lnTo>
                    <a:pt x="170" y="468"/>
                  </a:lnTo>
                  <a:lnTo>
                    <a:pt x="148" y="460"/>
                  </a:lnTo>
                  <a:lnTo>
                    <a:pt x="128" y="450"/>
                  </a:lnTo>
                  <a:lnTo>
                    <a:pt x="108" y="438"/>
                  </a:lnTo>
                  <a:lnTo>
                    <a:pt x="88" y="424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4" y="390"/>
                  </a:lnTo>
                  <a:lnTo>
                    <a:pt x="40" y="372"/>
                  </a:lnTo>
                  <a:lnTo>
                    <a:pt x="28" y="352"/>
                  </a:lnTo>
                  <a:lnTo>
                    <a:pt x="18" y="330"/>
                  </a:lnTo>
                  <a:lnTo>
                    <a:pt x="12" y="308"/>
                  </a:lnTo>
                  <a:lnTo>
                    <a:pt x="6" y="286"/>
                  </a:lnTo>
                  <a:lnTo>
                    <a:pt x="2" y="26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16"/>
                  </a:lnTo>
                  <a:lnTo>
                    <a:pt x="6" y="192"/>
                  </a:lnTo>
                  <a:lnTo>
                    <a:pt x="12" y="170"/>
                  </a:lnTo>
                  <a:lnTo>
                    <a:pt x="18" y="148"/>
                  </a:lnTo>
                  <a:lnTo>
                    <a:pt x="28" y="126"/>
                  </a:lnTo>
                  <a:lnTo>
                    <a:pt x="40" y="106"/>
                  </a:lnTo>
                  <a:lnTo>
                    <a:pt x="54" y="88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8" y="54"/>
                  </a:lnTo>
                  <a:lnTo>
                    <a:pt x="108" y="40"/>
                  </a:lnTo>
                  <a:lnTo>
                    <a:pt x="128" y="28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64" y="2"/>
                  </a:lnTo>
                  <a:lnTo>
                    <a:pt x="286" y="6"/>
                  </a:lnTo>
                  <a:lnTo>
                    <a:pt x="310" y="10"/>
                  </a:lnTo>
                  <a:lnTo>
                    <a:pt x="330" y="18"/>
                  </a:lnTo>
                  <a:lnTo>
                    <a:pt x="352" y="28"/>
                  </a:lnTo>
                  <a:lnTo>
                    <a:pt x="372" y="40"/>
                  </a:lnTo>
                  <a:lnTo>
                    <a:pt x="390" y="54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24" y="88"/>
                  </a:lnTo>
                  <a:lnTo>
                    <a:pt x="438" y="106"/>
                  </a:lnTo>
                  <a:lnTo>
                    <a:pt x="450" y="126"/>
                  </a:lnTo>
                  <a:lnTo>
                    <a:pt x="460" y="148"/>
                  </a:lnTo>
                  <a:lnTo>
                    <a:pt x="468" y="170"/>
                  </a:lnTo>
                  <a:lnTo>
                    <a:pt x="474" y="192"/>
                  </a:lnTo>
                  <a:lnTo>
                    <a:pt x="476" y="216"/>
                  </a:lnTo>
                  <a:lnTo>
                    <a:pt x="478" y="240"/>
                  </a:lnTo>
                  <a:lnTo>
                    <a:pt x="478" y="240"/>
                  </a:lnTo>
                  <a:lnTo>
                    <a:pt x="476" y="262"/>
                  </a:lnTo>
                  <a:lnTo>
                    <a:pt x="474" y="286"/>
                  </a:lnTo>
                  <a:lnTo>
                    <a:pt x="468" y="308"/>
                  </a:lnTo>
                  <a:lnTo>
                    <a:pt x="460" y="330"/>
                  </a:lnTo>
                  <a:lnTo>
                    <a:pt x="450" y="352"/>
                  </a:lnTo>
                  <a:lnTo>
                    <a:pt x="438" y="372"/>
                  </a:lnTo>
                  <a:lnTo>
                    <a:pt x="424" y="390"/>
                  </a:lnTo>
                  <a:lnTo>
                    <a:pt x="408" y="408"/>
                  </a:lnTo>
                  <a:lnTo>
                    <a:pt x="408" y="408"/>
                  </a:lnTo>
                  <a:lnTo>
                    <a:pt x="390" y="424"/>
                  </a:lnTo>
                  <a:lnTo>
                    <a:pt x="372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10" y="468"/>
                  </a:lnTo>
                  <a:lnTo>
                    <a:pt x="286" y="474"/>
                  </a:lnTo>
                  <a:lnTo>
                    <a:pt x="264" y="476"/>
                  </a:lnTo>
                  <a:lnTo>
                    <a:pt x="240" y="478"/>
                  </a:lnTo>
                  <a:lnTo>
                    <a:pt x="240" y="478"/>
                  </a:lnTo>
                  <a:close/>
                  <a:moveTo>
                    <a:pt x="240" y="56"/>
                  </a:moveTo>
                  <a:lnTo>
                    <a:pt x="240" y="56"/>
                  </a:lnTo>
                  <a:lnTo>
                    <a:pt x="220" y="56"/>
                  </a:lnTo>
                  <a:lnTo>
                    <a:pt x="202" y="60"/>
                  </a:lnTo>
                  <a:lnTo>
                    <a:pt x="184" y="64"/>
                  </a:lnTo>
                  <a:lnTo>
                    <a:pt x="168" y="70"/>
                  </a:lnTo>
                  <a:lnTo>
                    <a:pt x="152" y="78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10" y="110"/>
                  </a:lnTo>
                  <a:lnTo>
                    <a:pt x="98" y="122"/>
                  </a:lnTo>
                  <a:lnTo>
                    <a:pt x="88" y="136"/>
                  </a:lnTo>
                  <a:lnTo>
                    <a:pt x="78" y="152"/>
                  </a:lnTo>
                  <a:lnTo>
                    <a:pt x="70" y="168"/>
                  </a:lnTo>
                  <a:lnTo>
                    <a:pt x="64" y="184"/>
                  </a:lnTo>
                  <a:lnTo>
                    <a:pt x="60" y="202"/>
                  </a:lnTo>
                  <a:lnTo>
                    <a:pt x="56" y="22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58"/>
                  </a:lnTo>
                  <a:lnTo>
                    <a:pt x="60" y="276"/>
                  </a:lnTo>
                  <a:lnTo>
                    <a:pt x="64" y="294"/>
                  </a:lnTo>
                  <a:lnTo>
                    <a:pt x="70" y="310"/>
                  </a:lnTo>
                  <a:lnTo>
                    <a:pt x="78" y="326"/>
                  </a:lnTo>
                  <a:lnTo>
                    <a:pt x="88" y="342"/>
                  </a:lnTo>
                  <a:lnTo>
                    <a:pt x="98" y="356"/>
                  </a:lnTo>
                  <a:lnTo>
                    <a:pt x="110" y="368"/>
                  </a:lnTo>
                  <a:lnTo>
                    <a:pt x="122" y="380"/>
                  </a:lnTo>
                  <a:lnTo>
                    <a:pt x="136" y="392"/>
                  </a:lnTo>
                  <a:lnTo>
                    <a:pt x="152" y="400"/>
                  </a:lnTo>
                  <a:lnTo>
                    <a:pt x="168" y="408"/>
                  </a:lnTo>
                  <a:lnTo>
                    <a:pt x="184" y="414"/>
                  </a:lnTo>
                  <a:lnTo>
                    <a:pt x="202" y="420"/>
                  </a:lnTo>
                  <a:lnTo>
                    <a:pt x="220" y="422"/>
                  </a:lnTo>
                  <a:lnTo>
                    <a:pt x="240" y="422"/>
                  </a:lnTo>
                  <a:lnTo>
                    <a:pt x="240" y="422"/>
                  </a:lnTo>
                  <a:lnTo>
                    <a:pt x="258" y="422"/>
                  </a:lnTo>
                  <a:lnTo>
                    <a:pt x="276" y="420"/>
                  </a:lnTo>
                  <a:lnTo>
                    <a:pt x="294" y="414"/>
                  </a:lnTo>
                  <a:lnTo>
                    <a:pt x="310" y="408"/>
                  </a:lnTo>
                  <a:lnTo>
                    <a:pt x="328" y="400"/>
                  </a:lnTo>
                  <a:lnTo>
                    <a:pt x="342" y="392"/>
                  </a:lnTo>
                  <a:lnTo>
                    <a:pt x="356" y="380"/>
                  </a:lnTo>
                  <a:lnTo>
                    <a:pt x="370" y="368"/>
                  </a:lnTo>
                  <a:lnTo>
                    <a:pt x="382" y="356"/>
                  </a:lnTo>
                  <a:lnTo>
                    <a:pt x="392" y="342"/>
                  </a:lnTo>
                  <a:lnTo>
                    <a:pt x="402" y="326"/>
                  </a:lnTo>
                  <a:lnTo>
                    <a:pt x="408" y="310"/>
                  </a:lnTo>
                  <a:lnTo>
                    <a:pt x="414" y="294"/>
                  </a:lnTo>
                  <a:lnTo>
                    <a:pt x="420" y="276"/>
                  </a:lnTo>
                  <a:lnTo>
                    <a:pt x="422" y="258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22" y="220"/>
                  </a:lnTo>
                  <a:lnTo>
                    <a:pt x="420" y="202"/>
                  </a:lnTo>
                  <a:lnTo>
                    <a:pt x="414" y="184"/>
                  </a:lnTo>
                  <a:lnTo>
                    <a:pt x="408" y="168"/>
                  </a:lnTo>
                  <a:lnTo>
                    <a:pt x="402" y="152"/>
                  </a:lnTo>
                  <a:lnTo>
                    <a:pt x="392" y="136"/>
                  </a:lnTo>
                  <a:lnTo>
                    <a:pt x="382" y="122"/>
                  </a:lnTo>
                  <a:lnTo>
                    <a:pt x="370" y="110"/>
                  </a:lnTo>
                  <a:lnTo>
                    <a:pt x="356" y="98"/>
                  </a:lnTo>
                  <a:lnTo>
                    <a:pt x="342" y="86"/>
                  </a:lnTo>
                  <a:lnTo>
                    <a:pt x="328" y="78"/>
                  </a:lnTo>
                  <a:lnTo>
                    <a:pt x="310" y="70"/>
                  </a:lnTo>
                  <a:lnTo>
                    <a:pt x="294" y="64"/>
                  </a:lnTo>
                  <a:lnTo>
                    <a:pt x="276" y="60"/>
                  </a:lnTo>
                  <a:lnTo>
                    <a:pt x="258" y="56"/>
                  </a:lnTo>
                  <a:lnTo>
                    <a:pt x="240" y="56"/>
                  </a:lnTo>
                  <a:lnTo>
                    <a:pt x="2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2" name="Freeform 228"/>
            <p:cNvSpPr>
              <a:spLocks noEditPoints="1"/>
            </p:cNvSpPr>
            <p:nvPr/>
          </p:nvSpPr>
          <p:spPr bwMode="auto">
            <a:xfrm>
              <a:off x="6051550" y="4505325"/>
              <a:ext cx="339725" cy="517525"/>
            </a:xfrm>
            <a:custGeom>
              <a:avLst/>
              <a:gdLst/>
              <a:ahLst/>
              <a:cxnLst>
                <a:cxn ang="0">
                  <a:pos x="82" y="34"/>
                </a:cxn>
                <a:cxn ang="0">
                  <a:pos x="74" y="36"/>
                </a:cxn>
                <a:cxn ang="0">
                  <a:pos x="50" y="44"/>
                </a:cxn>
                <a:cxn ang="0">
                  <a:pos x="24" y="62"/>
                </a:cxn>
                <a:cxn ang="0">
                  <a:pos x="10" y="82"/>
                </a:cxn>
                <a:cxn ang="0">
                  <a:pos x="4" y="100"/>
                </a:cxn>
                <a:cxn ang="0">
                  <a:pos x="4" y="110"/>
                </a:cxn>
                <a:cxn ang="0">
                  <a:pos x="10" y="142"/>
                </a:cxn>
                <a:cxn ang="0">
                  <a:pos x="30" y="164"/>
                </a:cxn>
                <a:cxn ang="0">
                  <a:pos x="56" y="176"/>
                </a:cxn>
                <a:cxn ang="0">
                  <a:pos x="82" y="182"/>
                </a:cxn>
                <a:cxn ang="0">
                  <a:pos x="82" y="240"/>
                </a:cxn>
                <a:cxn ang="0">
                  <a:pos x="68" y="232"/>
                </a:cxn>
                <a:cxn ang="0">
                  <a:pos x="58" y="222"/>
                </a:cxn>
                <a:cxn ang="0">
                  <a:pos x="50" y="200"/>
                </a:cxn>
                <a:cxn ang="0">
                  <a:pos x="0" y="200"/>
                </a:cxn>
                <a:cxn ang="0">
                  <a:pos x="10" y="238"/>
                </a:cxn>
                <a:cxn ang="0">
                  <a:pos x="32" y="264"/>
                </a:cxn>
                <a:cxn ang="0">
                  <a:pos x="58" y="282"/>
                </a:cxn>
                <a:cxn ang="0">
                  <a:pos x="82" y="290"/>
                </a:cxn>
                <a:cxn ang="0">
                  <a:pos x="130" y="326"/>
                </a:cxn>
                <a:cxn ang="0">
                  <a:pos x="130" y="290"/>
                </a:cxn>
                <a:cxn ang="0">
                  <a:pos x="160" y="282"/>
                </a:cxn>
                <a:cxn ang="0">
                  <a:pos x="186" y="266"/>
                </a:cxn>
                <a:cxn ang="0">
                  <a:pos x="206" y="240"/>
                </a:cxn>
                <a:cxn ang="0">
                  <a:pos x="214" y="208"/>
                </a:cxn>
                <a:cxn ang="0">
                  <a:pos x="212" y="190"/>
                </a:cxn>
                <a:cxn ang="0">
                  <a:pos x="198" y="164"/>
                </a:cxn>
                <a:cxn ang="0">
                  <a:pos x="174" y="148"/>
                </a:cxn>
                <a:cxn ang="0">
                  <a:pos x="144" y="140"/>
                </a:cxn>
                <a:cxn ang="0">
                  <a:pos x="130" y="84"/>
                </a:cxn>
                <a:cxn ang="0">
                  <a:pos x="136" y="86"/>
                </a:cxn>
                <a:cxn ang="0">
                  <a:pos x="150" y="94"/>
                </a:cxn>
                <a:cxn ang="0">
                  <a:pos x="158" y="116"/>
                </a:cxn>
                <a:cxn ang="0">
                  <a:pos x="210" y="116"/>
                </a:cxn>
                <a:cxn ang="0">
                  <a:pos x="202" y="82"/>
                </a:cxn>
                <a:cxn ang="0">
                  <a:pos x="182" y="56"/>
                </a:cxn>
                <a:cxn ang="0">
                  <a:pos x="156" y="40"/>
                </a:cxn>
                <a:cxn ang="0">
                  <a:pos x="130" y="34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82" y="128"/>
                </a:cxn>
                <a:cxn ang="0">
                  <a:pos x="62" y="122"/>
                </a:cxn>
                <a:cxn ang="0">
                  <a:pos x="56" y="108"/>
                </a:cxn>
                <a:cxn ang="0">
                  <a:pos x="62" y="94"/>
                </a:cxn>
                <a:cxn ang="0">
                  <a:pos x="82" y="84"/>
                </a:cxn>
                <a:cxn ang="0">
                  <a:pos x="130" y="190"/>
                </a:cxn>
                <a:cxn ang="0">
                  <a:pos x="144" y="192"/>
                </a:cxn>
                <a:cxn ang="0">
                  <a:pos x="162" y="204"/>
                </a:cxn>
                <a:cxn ang="0">
                  <a:pos x="162" y="222"/>
                </a:cxn>
                <a:cxn ang="0">
                  <a:pos x="146" y="236"/>
                </a:cxn>
                <a:cxn ang="0">
                  <a:pos x="130" y="190"/>
                </a:cxn>
              </a:cxnLst>
              <a:rect l="0" t="0" r="r" b="b"/>
              <a:pathLst>
                <a:path w="214" h="326">
                  <a:moveTo>
                    <a:pt x="82" y="0"/>
                  </a:moveTo>
                  <a:lnTo>
                    <a:pt x="82" y="34"/>
                  </a:lnTo>
                  <a:lnTo>
                    <a:pt x="82" y="34"/>
                  </a:lnTo>
                  <a:lnTo>
                    <a:pt x="74" y="36"/>
                  </a:lnTo>
                  <a:lnTo>
                    <a:pt x="64" y="38"/>
                  </a:lnTo>
                  <a:lnTo>
                    <a:pt x="50" y="44"/>
                  </a:lnTo>
                  <a:lnTo>
                    <a:pt x="36" y="50"/>
                  </a:lnTo>
                  <a:lnTo>
                    <a:pt x="24" y="62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6" y="90"/>
                  </a:lnTo>
                  <a:lnTo>
                    <a:pt x="4" y="10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6" y="128"/>
                  </a:lnTo>
                  <a:lnTo>
                    <a:pt x="10" y="142"/>
                  </a:lnTo>
                  <a:lnTo>
                    <a:pt x="20" y="154"/>
                  </a:lnTo>
                  <a:lnTo>
                    <a:pt x="30" y="164"/>
                  </a:lnTo>
                  <a:lnTo>
                    <a:pt x="42" y="170"/>
                  </a:lnTo>
                  <a:lnTo>
                    <a:pt x="56" y="176"/>
                  </a:lnTo>
                  <a:lnTo>
                    <a:pt x="68" y="178"/>
                  </a:lnTo>
                  <a:lnTo>
                    <a:pt x="82" y="182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74" y="236"/>
                  </a:lnTo>
                  <a:lnTo>
                    <a:pt x="68" y="232"/>
                  </a:lnTo>
                  <a:lnTo>
                    <a:pt x="62" y="228"/>
                  </a:lnTo>
                  <a:lnTo>
                    <a:pt x="58" y="222"/>
                  </a:lnTo>
                  <a:lnTo>
                    <a:pt x="54" y="212"/>
                  </a:lnTo>
                  <a:lnTo>
                    <a:pt x="50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10" y="238"/>
                  </a:lnTo>
                  <a:lnTo>
                    <a:pt x="20" y="252"/>
                  </a:lnTo>
                  <a:lnTo>
                    <a:pt x="32" y="264"/>
                  </a:lnTo>
                  <a:lnTo>
                    <a:pt x="44" y="274"/>
                  </a:lnTo>
                  <a:lnTo>
                    <a:pt x="58" y="282"/>
                  </a:lnTo>
                  <a:lnTo>
                    <a:pt x="70" y="286"/>
                  </a:lnTo>
                  <a:lnTo>
                    <a:pt x="82" y="290"/>
                  </a:lnTo>
                  <a:lnTo>
                    <a:pt x="82" y="326"/>
                  </a:lnTo>
                  <a:lnTo>
                    <a:pt x="130" y="326"/>
                  </a:lnTo>
                  <a:lnTo>
                    <a:pt x="130" y="290"/>
                  </a:lnTo>
                  <a:lnTo>
                    <a:pt x="130" y="290"/>
                  </a:lnTo>
                  <a:lnTo>
                    <a:pt x="144" y="288"/>
                  </a:lnTo>
                  <a:lnTo>
                    <a:pt x="160" y="282"/>
                  </a:lnTo>
                  <a:lnTo>
                    <a:pt x="174" y="276"/>
                  </a:lnTo>
                  <a:lnTo>
                    <a:pt x="186" y="266"/>
                  </a:lnTo>
                  <a:lnTo>
                    <a:pt x="198" y="254"/>
                  </a:lnTo>
                  <a:lnTo>
                    <a:pt x="206" y="240"/>
                  </a:lnTo>
                  <a:lnTo>
                    <a:pt x="212" y="226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2" y="190"/>
                  </a:lnTo>
                  <a:lnTo>
                    <a:pt x="206" y="176"/>
                  </a:lnTo>
                  <a:lnTo>
                    <a:pt x="198" y="164"/>
                  </a:lnTo>
                  <a:lnTo>
                    <a:pt x="186" y="156"/>
                  </a:lnTo>
                  <a:lnTo>
                    <a:pt x="174" y="148"/>
                  </a:lnTo>
                  <a:lnTo>
                    <a:pt x="160" y="144"/>
                  </a:lnTo>
                  <a:lnTo>
                    <a:pt x="144" y="140"/>
                  </a:lnTo>
                  <a:lnTo>
                    <a:pt x="130" y="138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36" y="86"/>
                  </a:lnTo>
                  <a:lnTo>
                    <a:pt x="140" y="88"/>
                  </a:lnTo>
                  <a:lnTo>
                    <a:pt x="150" y="94"/>
                  </a:lnTo>
                  <a:lnTo>
                    <a:pt x="156" y="104"/>
                  </a:lnTo>
                  <a:lnTo>
                    <a:pt x="158" y="116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8" y="98"/>
                  </a:lnTo>
                  <a:lnTo>
                    <a:pt x="202" y="82"/>
                  </a:lnTo>
                  <a:lnTo>
                    <a:pt x="192" y="68"/>
                  </a:lnTo>
                  <a:lnTo>
                    <a:pt x="182" y="56"/>
                  </a:lnTo>
                  <a:lnTo>
                    <a:pt x="170" y="48"/>
                  </a:lnTo>
                  <a:lnTo>
                    <a:pt x="156" y="40"/>
                  </a:lnTo>
                  <a:lnTo>
                    <a:pt x="142" y="36"/>
                  </a:lnTo>
                  <a:lnTo>
                    <a:pt x="130" y="34"/>
                  </a:lnTo>
                  <a:lnTo>
                    <a:pt x="130" y="0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84"/>
                  </a:moveTo>
                  <a:lnTo>
                    <a:pt x="82" y="128"/>
                  </a:lnTo>
                  <a:lnTo>
                    <a:pt x="82" y="128"/>
                  </a:lnTo>
                  <a:lnTo>
                    <a:pt x="70" y="128"/>
                  </a:lnTo>
                  <a:lnTo>
                    <a:pt x="62" y="122"/>
                  </a:lnTo>
                  <a:lnTo>
                    <a:pt x="58" y="116"/>
                  </a:lnTo>
                  <a:lnTo>
                    <a:pt x="56" y="108"/>
                  </a:lnTo>
                  <a:lnTo>
                    <a:pt x="58" y="102"/>
                  </a:lnTo>
                  <a:lnTo>
                    <a:pt x="62" y="94"/>
                  </a:lnTo>
                  <a:lnTo>
                    <a:pt x="70" y="88"/>
                  </a:lnTo>
                  <a:lnTo>
                    <a:pt x="82" y="84"/>
                  </a:lnTo>
                  <a:lnTo>
                    <a:pt x="82" y="84"/>
                  </a:lnTo>
                  <a:close/>
                  <a:moveTo>
                    <a:pt x="130" y="190"/>
                  </a:moveTo>
                  <a:lnTo>
                    <a:pt x="130" y="190"/>
                  </a:lnTo>
                  <a:lnTo>
                    <a:pt x="144" y="192"/>
                  </a:lnTo>
                  <a:lnTo>
                    <a:pt x="156" y="196"/>
                  </a:lnTo>
                  <a:lnTo>
                    <a:pt x="162" y="204"/>
                  </a:lnTo>
                  <a:lnTo>
                    <a:pt x="164" y="212"/>
                  </a:lnTo>
                  <a:lnTo>
                    <a:pt x="162" y="222"/>
                  </a:lnTo>
                  <a:lnTo>
                    <a:pt x="156" y="230"/>
                  </a:lnTo>
                  <a:lnTo>
                    <a:pt x="146" y="236"/>
                  </a:lnTo>
                  <a:lnTo>
                    <a:pt x="130" y="240"/>
                  </a:lnTo>
                  <a:lnTo>
                    <a:pt x="130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433" y="2046646"/>
            <a:ext cx="647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FOUR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433" y="2924198"/>
            <a:ext cx="647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项目风险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sp>
        <p:nvSpPr>
          <p:cNvPr id="14" name="椭圆 13"/>
          <p:cNvSpPr/>
          <p:nvPr/>
        </p:nvSpPr>
        <p:spPr>
          <a:xfrm>
            <a:off x="1568421" y="1286572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5" name="直线连接符 14"/>
          <p:cNvCxnSpPr/>
          <p:nvPr/>
        </p:nvCxnSpPr>
        <p:spPr>
          <a:xfrm>
            <a:off x="1744794" y="1639319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73168" y="1981279"/>
            <a:ext cx="2143253" cy="479459"/>
            <a:chOff x="504280" y="1485959"/>
            <a:chExt cx="1607440" cy="359594"/>
          </a:xfrm>
        </p:grpSpPr>
        <p:sp>
          <p:nvSpPr>
            <p:cNvPr id="18" name="圆角矩形 17"/>
            <p:cNvSpPr/>
            <p:nvPr/>
          </p:nvSpPr>
          <p:spPr>
            <a:xfrm>
              <a:off x="504280" y="1485959"/>
              <a:ext cx="1607440" cy="3595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4280" y="1493053"/>
              <a:ext cx="160744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>
                  <a:solidFill>
                    <a:srgbClr val="104D7E"/>
                  </a:solidFill>
                </a:rPr>
                <a:t>STRENGTH 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5671" y="3257033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6" name="矩形 5"/>
          <p:cNvSpPr/>
          <p:nvPr/>
        </p:nvSpPr>
        <p:spPr>
          <a:xfrm>
            <a:off x="343881" y="2764589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38" name="椭圆 37"/>
          <p:cNvSpPr/>
          <p:nvPr/>
        </p:nvSpPr>
        <p:spPr>
          <a:xfrm>
            <a:off x="4469754" y="1281787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39" name="直线连接符 38"/>
          <p:cNvCxnSpPr/>
          <p:nvPr/>
        </p:nvCxnSpPr>
        <p:spPr>
          <a:xfrm>
            <a:off x="4646127" y="1634533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3574501" y="1976493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3574501" y="1985952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WEAKNESS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07005" y="3252248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7" name="矩形 36"/>
          <p:cNvSpPr/>
          <p:nvPr/>
        </p:nvSpPr>
        <p:spPr>
          <a:xfrm>
            <a:off x="3245214" y="2759804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47" name="椭圆 46"/>
          <p:cNvSpPr/>
          <p:nvPr/>
        </p:nvSpPr>
        <p:spPr>
          <a:xfrm>
            <a:off x="7371087" y="1277001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48" name="直线连接符 47"/>
          <p:cNvCxnSpPr/>
          <p:nvPr/>
        </p:nvCxnSpPr>
        <p:spPr>
          <a:xfrm>
            <a:off x="7547461" y="1629748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6475834" y="1971708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0" name="文本框 49"/>
          <p:cNvSpPr txBox="1"/>
          <p:nvPr/>
        </p:nvSpPr>
        <p:spPr>
          <a:xfrm>
            <a:off x="6475834" y="1981168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OPPORTUNITY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08338" y="3247462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6" name="矩形 45"/>
          <p:cNvSpPr/>
          <p:nvPr/>
        </p:nvSpPr>
        <p:spPr>
          <a:xfrm>
            <a:off x="6146548" y="2755019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56" name="椭圆 55"/>
          <p:cNvSpPr/>
          <p:nvPr/>
        </p:nvSpPr>
        <p:spPr>
          <a:xfrm>
            <a:off x="10272419" y="1272216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57" name="直线连接符 56"/>
          <p:cNvCxnSpPr/>
          <p:nvPr/>
        </p:nvCxnSpPr>
        <p:spPr>
          <a:xfrm>
            <a:off x="10448793" y="1624963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圆角矩形 57"/>
          <p:cNvSpPr/>
          <p:nvPr/>
        </p:nvSpPr>
        <p:spPr>
          <a:xfrm>
            <a:off x="9377166" y="1966923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9" name="文本框 58"/>
          <p:cNvSpPr txBox="1"/>
          <p:nvPr/>
        </p:nvSpPr>
        <p:spPr>
          <a:xfrm>
            <a:off x="9377166" y="1976381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THREAT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209670" y="3242677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55" name="矩形 54"/>
          <p:cNvSpPr/>
          <p:nvPr/>
        </p:nvSpPr>
        <p:spPr>
          <a:xfrm>
            <a:off x="9047880" y="2750233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50" y="224109"/>
            <a:ext cx="25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CONTENTS</a:t>
            </a:r>
            <a:endParaRPr kumimoji="1" lang="zh-CN" altLang="en-US" sz="3200" b="1" dirty="0"/>
          </a:p>
        </p:txBody>
      </p:sp>
      <p:cxnSp>
        <p:nvCxnSpPr>
          <p:cNvPr id="7" name="直线连接符 6"/>
          <p:cNvCxnSpPr>
            <a:stCxn id="8" idx="6"/>
          </p:cNvCxnSpPr>
          <p:nvPr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 1"/>
          <p:cNvGrpSpPr/>
          <p:nvPr/>
        </p:nvGrpSpPr>
        <p:grpSpPr>
          <a:xfrm>
            <a:off x="365345" y="1064122"/>
            <a:ext cx="834836" cy="834836"/>
            <a:chOff x="529193" y="798091"/>
            <a:chExt cx="626127" cy="626127"/>
          </a:xfrm>
        </p:grpSpPr>
        <p:sp>
          <p:nvSpPr>
            <p:cNvPr id="8" name="椭圆 7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9" name="空心弧 8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文本框 36"/>
          <p:cNvSpPr txBox="1"/>
          <p:nvPr/>
        </p:nvSpPr>
        <p:spPr>
          <a:xfrm>
            <a:off x="1743383" y="2670205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39" name="椭圆 38"/>
          <p:cNvSpPr/>
          <p:nvPr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40" name="直线连接符 39"/>
          <p:cNvCxnSpPr>
            <a:stCxn id="39" idx="4"/>
            <a:endCxn id="41" idx="0"/>
          </p:cNvCxnSpPr>
          <p:nvPr/>
        </p:nvCxnSpPr>
        <p:spPr>
          <a:xfrm>
            <a:off x="2337883" y="1657914"/>
            <a:ext cx="1" cy="38918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29882" y="2047096"/>
            <a:ext cx="2416003" cy="451405"/>
            <a:chOff x="1129882" y="2047096"/>
            <a:chExt cx="2416003" cy="451405"/>
          </a:xfrm>
        </p:grpSpPr>
        <p:sp>
          <p:nvSpPr>
            <p:cNvPr id="41" name="圆角矩形 40"/>
            <p:cNvSpPr/>
            <p:nvPr/>
          </p:nvSpPr>
          <p:spPr>
            <a:xfrm>
              <a:off x="1129882" y="2047096"/>
              <a:ext cx="2416003" cy="451405"/>
            </a:xfrm>
            <a:prstGeom prst="roundRect">
              <a:avLst/>
            </a:prstGeom>
            <a:solidFill>
              <a:srgbClr val="26CCC5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29882" y="2053094"/>
              <a:ext cx="2416000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行业分析 </a:t>
              </a:r>
            </a:p>
          </p:txBody>
        </p:sp>
      </p:grpSp>
      <p:cxnSp>
        <p:nvCxnSpPr>
          <p:cNvPr id="45" name="直线连接符 44"/>
          <p:cNvCxnSpPr/>
          <p:nvPr/>
        </p:nvCxnSpPr>
        <p:spPr>
          <a:xfrm>
            <a:off x="1443350" y="2498501"/>
            <a:ext cx="0" cy="149930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/>
          <p:cNvCxnSpPr/>
          <p:nvPr/>
        </p:nvCxnSpPr>
        <p:spPr>
          <a:xfrm>
            <a:off x="1443350" y="2893071"/>
            <a:ext cx="277504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>
            <a:off x="1443350" y="3990784"/>
            <a:ext cx="277504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743383" y="3796567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464964" y="2670205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1" name="椭圆 50"/>
          <p:cNvSpPr/>
          <p:nvPr/>
        </p:nvSpPr>
        <p:spPr>
          <a:xfrm>
            <a:off x="4883090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52" name="直线连接符 51"/>
          <p:cNvCxnSpPr>
            <a:stCxn id="51" idx="4"/>
            <a:endCxn id="53" idx="0"/>
          </p:cNvCxnSpPr>
          <p:nvPr/>
        </p:nvCxnSpPr>
        <p:spPr>
          <a:xfrm>
            <a:off x="5059464" y="1657914"/>
            <a:ext cx="1" cy="38918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851463" y="2047096"/>
            <a:ext cx="2416003" cy="451405"/>
            <a:chOff x="3851463" y="2047096"/>
            <a:chExt cx="2416003" cy="451405"/>
          </a:xfrm>
        </p:grpSpPr>
        <p:sp>
          <p:nvSpPr>
            <p:cNvPr id="53" name="圆角矩形 52"/>
            <p:cNvSpPr/>
            <p:nvPr/>
          </p:nvSpPr>
          <p:spPr>
            <a:xfrm>
              <a:off x="3851463" y="2047096"/>
              <a:ext cx="2416003" cy="451405"/>
            </a:xfrm>
            <a:prstGeom prst="roundRect">
              <a:avLst/>
            </a:prstGeom>
            <a:solidFill>
              <a:srgbClr val="4BACC6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851463" y="2053094"/>
              <a:ext cx="2416000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进度安排 </a:t>
              </a:r>
            </a:p>
          </p:txBody>
        </p:sp>
      </p:grpSp>
      <p:cxnSp>
        <p:nvCxnSpPr>
          <p:cNvPr id="55" name="直线连接符 54"/>
          <p:cNvCxnSpPr/>
          <p:nvPr/>
        </p:nvCxnSpPr>
        <p:spPr>
          <a:xfrm>
            <a:off x="4164931" y="2498501"/>
            <a:ext cx="0" cy="1499304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/>
          <p:nvPr/>
        </p:nvCxnSpPr>
        <p:spPr>
          <a:xfrm>
            <a:off x="4164931" y="2893071"/>
            <a:ext cx="277504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/>
          <p:cNvCxnSpPr/>
          <p:nvPr/>
        </p:nvCxnSpPr>
        <p:spPr>
          <a:xfrm>
            <a:off x="4164931" y="3990784"/>
            <a:ext cx="277504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464964" y="3796567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86548" y="2670205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65" name="椭圆 64"/>
          <p:cNvSpPr/>
          <p:nvPr/>
        </p:nvSpPr>
        <p:spPr>
          <a:xfrm>
            <a:off x="7604674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66" name="直线连接符 65"/>
          <p:cNvCxnSpPr>
            <a:stCxn id="65" idx="4"/>
            <a:endCxn id="67" idx="0"/>
          </p:cNvCxnSpPr>
          <p:nvPr/>
        </p:nvCxnSpPr>
        <p:spPr>
          <a:xfrm>
            <a:off x="7781048" y="1657914"/>
            <a:ext cx="1" cy="38918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573045" y="2047096"/>
            <a:ext cx="2416005" cy="451405"/>
            <a:chOff x="6573045" y="2047096"/>
            <a:chExt cx="2416005" cy="451405"/>
          </a:xfrm>
        </p:grpSpPr>
        <p:sp>
          <p:nvSpPr>
            <p:cNvPr id="67" name="圆角矩形 66"/>
            <p:cNvSpPr/>
            <p:nvPr/>
          </p:nvSpPr>
          <p:spPr>
            <a:xfrm>
              <a:off x="6573047" y="2047096"/>
              <a:ext cx="2416003" cy="451405"/>
            </a:xfrm>
            <a:prstGeom prst="roundRect">
              <a:avLst/>
            </a:prstGeom>
            <a:solidFill>
              <a:srgbClr val="1B8DA8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573045" y="2053094"/>
              <a:ext cx="2416005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预算需求 </a:t>
              </a:r>
            </a:p>
          </p:txBody>
        </p:sp>
      </p:grpSp>
      <p:cxnSp>
        <p:nvCxnSpPr>
          <p:cNvPr id="75" name="直线连接符 74"/>
          <p:cNvCxnSpPr/>
          <p:nvPr/>
        </p:nvCxnSpPr>
        <p:spPr>
          <a:xfrm>
            <a:off x="6886515" y="2498501"/>
            <a:ext cx="0" cy="1499304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75"/>
          <p:cNvCxnSpPr/>
          <p:nvPr/>
        </p:nvCxnSpPr>
        <p:spPr>
          <a:xfrm>
            <a:off x="6886515" y="2893071"/>
            <a:ext cx="277504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/>
          <p:cNvCxnSpPr/>
          <p:nvPr/>
        </p:nvCxnSpPr>
        <p:spPr>
          <a:xfrm>
            <a:off x="6886515" y="3990784"/>
            <a:ext cx="277504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7186548" y="3796567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908132" y="2670205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81" name="椭圆 80"/>
          <p:cNvSpPr/>
          <p:nvPr/>
        </p:nvSpPr>
        <p:spPr>
          <a:xfrm>
            <a:off x="10326258" y="1305167"/>
            <a:ext cx="352747" cy="352747"/>
          </a:xfrm>
          <a:prstGeom prst="ellipse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82" name="直线连接符 81"/>
          <p:cNvCxnSpPr>
            <a:stCxn id="81" idx="4"/>
            <a:endCxn id="83" idx="0"/>
          </p:cNvCxnSpPr>
          <p:nvPr/>
        </p:nvCxnSpPr>
        <p:spPr>
          <a:xfrm>
            <a:off x="10502632" y="1657914"/>
            <a:ext cx="1" cy="389183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9294629" y="2047096"/>
            <a:ext cx="2416005" cy="451405"/>
            <a:chOff x="9294629" y="2047096"/>
            <a:chExt cx="2416005" cy="451405"/>
          </a:xfrm>
        </p:grpSpPr>
        <p:sp>
          <p:nvSpPr>
            <p:cNvPr id="83" name="圆角矩形 82"/>
            <p:cNvSpPr/>
            <p:nvPr/>
          </p:nvSpPr>
          <p:spPr>
            <a:xfrm>
              <a:off x="9294631" y="2047096"/>
              <a:ext cx="2416003" cy="451405"/>
            </a:xfrm>
            <a:prstGeom prst="roundRect">
              <a:avLst/>
            </a:prstGeom>
            <a:solidFill>
              <a:srgbClr val="1B8DA8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94629" y="2053094"/>
              <a:ext cx="2416005" cy="3877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项目风险 </a:t>
              </a:r>
            </a:p>
          </p:txBody>
        </p:sp>
      </p:grpSp>
      <p:cxnSp>
        <p:nvCxnSpPr>
          <p:cNvPr id="85" name="直线连接符 84"/>
          <p:cNvCxnSpPr/>
          <p:nvPr/>
        </p:nvCxnSpPr>
        <p:spPr>
          <a:xfrm>
            <a:off x="9608099" y="2498501"/>
            <a:ext cx="0" cy="1499304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/>
          <p:cNvCxnSpPr/>
          <p:nvPr/>
        </p:nvCxnSpPr>
        <p:spPr>
          <a:xfrm>
            <a:off x="9608099" y="2893071"/>
            <a:ext cx="277504" cy="0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/>
          <p:cNvCxnSpPr/>
          <p:nvPr/>
        </p:nvCxnSpPr>
        <p:spPr>
          <a:xfrm>
            <a:off x="9608099" y="3990784"/>
            <a:ext cx="277504" cy="0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9908132" y="3796567"/>
            <a:ext cx="18025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cxnSp>
        <p:nvCxnSpPr>
          <p:cNvPr id="26" name="直线连接符 25"/>
          <p:cNvCxnSpPr/>
          <p:nvPr/>
        </p:nvCxnSpPr>
        <p:spPr>
          <a:xfrm>
            <a:off x="1744794" y="2081153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673168" y="2423113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文本框 27"/>
          <p:cNvSpPr txBox="1"/>
          <p:nvPr/>
        </p:nvSpPr>
        <p:spPr>
          <a:xfrm>
            <a:off x="673168" y="2432572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2"/>
                </a:solidFill>
              </a:rPr>
              <a:t>STRENGTH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5671" y="3698868"/>
            <a:ext cx="2478248" cy="219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0" name="矩形 29"/>
          <p:cNvSpPr/>
          <p:nvPr/>
        </p:nvSpPr>
        <p:spPr>
          <a:xfrm>
            <a:off x="343881" y="3206424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31" name="直线连接符 30"/>
          <p:cNvCxnSpPr/>
          <p:nvPr/>
        </p:nvCxnSpPr>
        <p:spPr>
          <a:xfrm>
            <a:off x="4646127" y="2076368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3574501" y="2418328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文本框 32"/>
          <p:cNvSpPr txBox="1"/>
          <p:nvPr/>
        </p:nvSpPr>
        <p:spPr>
          <a:xfrm>
            <a:off x="3574501" y="2427787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5"/>
                </a:solidFill>
              </a:rPr>
              <a:t>WEAKNESS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07005" y="3694082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5" name="矩形 34"/>
          <p:cNvSpPr/>
          <p:nvPr/>
        </p:nvSpPr>
        <p:spPr>
          <a:xfrm>
            <a:off x="3245214" y="3201639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36" name="直线连接符 35"/>
          <p:cNvCxnSpPr/>
          <p:nvPr/>
        </p:nvCxnSpPr>
        <p:spPr>
          <a:xfrm>
            <a:off x="7547461" y="2071583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6475834" y="2413543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8" name="文本框 37"/>
          <p:cNvSpPr txBox="1"/>
          <p:nvPr/>
        </p:nvSpPr>
        <p:spPr>
          <a:xfrm>
            <a:off x="6475834" y="2423002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3"/>
                </a:solidFill>
              </a:rPr>
              <a:t>OPPORTUNITY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08338" y="3689297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0" name="矩形 39"/>
          <p:cNvSpPr/>
          <p:nvPr/>
        </p:nvSpPr>
        <p:spPr>
          <a:xfrm>
            <a:off x="6146548" y="3196853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41" name="直线连接符 40"/>
          <p:cNvCxnSpPr/>
          <p:nvPr/>
        </p:nvCxnSpPr>
        <p:spPr>
          <a:xfrm>
            <a:off x="10448793" y="2066797"/>
            <a:ext cx="0" cy="3419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9377166" y="2408757"/>
            <a:ext cx="2143253" cy="4794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3" name="文本框 42"/>
          <p:cNvSpPr txBox="1"/>
          <p:nvPr/>
        </p:nvSpPr>
        <p:spPr>
          <a:xfrm>
            <a:off x="9377166" y="2418216"/>
            <a:ext cx="21432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THREAT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09670" y="3684512"/>
            <a:ext cx="2478248" cy="22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5" name="矩形 44"/>
          <p:cNvSpPr/>
          <p:nvPr/>
        </p:nvSpPr>
        <p:spPr>
          <a:xfrm>
            <a:off x="9047880" y="3192068"/>
            <a:ext cx="25731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grpSp>
        <p:nvGrpSpPr>
          <p:cNvPr id="3" name="组合 2"/>
          <p:cNvGrpSpPr/>
          <p:nvPr/>
        </p:nvGrpSpPr>
        <p:grpSpPr>
          <a:xfrm>
            <a:off x="4115156" y="1048801"/>
            <a:ext cx="1077105" cy="1077105"/>
            <a:chOff x="3085771" y="786600"/>
            <a:chExt cx="807829" cy="807829"/>
          </a:xfrm>
        </p:grpSpPr>
        <p:sp>
          <p:nvSpPr>
            <p:cNvPr id="14" name="椭圆 13"/>
            <p:cNvSpPr/>
            <p:nvPr/>
          </p:nvSpPr>
          <p:spPr>
            <a:xfrm>
              <a:off x="3085771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89602" y="856291"/>
              <a:ext cx="6001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5" b="1" dirty="0">
                  <a:solidFill>
                    <a:schemeClr val="accent5"/>
                  </a:solidFill>
                </a:rPr>
                <a:t>W</a:t>
              </a:r>
              <a:endParaRPr kumimoji="1" lang="zh-CN" altLang="en-US" sz="5335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6242" y="1048801"/>
            <a:ext cx="1077105" cy="1077105"/>
            <a:chOff x="904085" y="786600"/>
            <a:chExt cx="807829" cy="807829"/>
          </a:xfrm>
        </p:grpSpPr>
        <p:sp>
          <p:nvSpPr>
            <p:cNvPr id="17" name="椭圆 16"/>
            <p:cNvSpPr/>
            <p:nvPr/>
          </p:nvSpPr>
          <p:spPr>
            <a:xfrm>
              <a:off x="904085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05299" y="856291"/>
              <a:ext cx="405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5" b="1" dirty="0">
                  <a:solidFill>
                    <a:srgbClr val="26CCC5"/>
                  </a:solidFill>
                </a:rPr>
                <a:t>S</a:t>
              </a:r>
              <a:endParaRPr kumimoji="1" lang="zh-CN" altLang="en-US" sz="5335" b="1" dirty="0">
                <a:solidFill>
                  <a:srgbClr val="26CCC5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00362" y="1048801"/>
            <a:ext cx="1077105" cy="1077105"/>
            <a:chOff x="5249675" y="786600"/>
            <a:chExt cx="807829" cy="807829"/>
          </a:xfrm>
        </p:grpSpPr>
        <p:sp>
          <p:nvSpPr>
            <p:cNvPr id="19" name="椭圆 18"/>
            <p:cNvSpPr/>
            <p:nvPr/>
          </p:nvSpPr>
          <p:spPr>
            <a:xfrm>
              <a:off x="5249675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69136" y="856291"/>
              <a:ext cx="568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5" b="1" dirty="0">
                  <a:solidFill>
                    <a:schemeClr val="accent3"/>
                  </a:solidFill>
                </a:rPr>
                <a:t>O</a:t>
              </a:r>
              <a:endParaRPr kumimoji="1" lang="zh-CN" altLang="en-US" sz="5335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10240" y="1048801"/>
            <a:ext cx="1077105" cy="1077105"/>
            <a:chOff x="7432084" y="786600"/>
            <a:chExt cx="807829" cy="807829"/>
          </a:xfrm>
        </p:grpSpPr>
        <p:sp>
          <p:nvSpPr>
            <p:cNvPr id="21" name="椭圆 20"/>
            <p:cNvSpPr/>
            <p:nvPr/>
          </p:nvSpPr>
          <p:spPr>
            <a:xfrm>
              <a:off x="7432084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59145" y="856291"/>
              <a:ext cx="353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5" b="1" dirty="0">
                  <a:solidFill>
                    <a:schemeClr val="accent1"/>
                  </a:solidFill>
                </a:rPr>
                <a:t>T</a:t>
              </a:r>
              <a:endParaRPr kumimoji="1" lang="zh-CN" altLang="en-US" sz="5335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sp>
        <p:nvSpPr>
          <p:cNvPr id="46" name="矩形 45"/>
          <p:cNvSpPr/>
          <p:nvPr/>
        </p:nvSpPr>
        <p:spPr>
          <a:xfrm>
            <a:off x="571500" y="3981450"/>
            <a:ext cx="10953750" cy="2533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ontent Placeholder 2"/>
          <p:cNvSpPr txBox="1"/>
          <p:nvPr/>
        </p:nvSpPr>
        <p:spPr>
          <a:xfrm>
            <a:off x="1076324" y="2565114"/>
            <a:ext cx="4438829" cy="1413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1171575" y="4422488"/>
            <a:ext cx="4724400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229350" y="4400550"/>
            <a:ext cx="0" cy="17335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7" name="图表 66"/>
          <p:cNvGraphicFramePr/>
          <p:nvPr/>
        </p:nvGraphicFramePr>
        <p:xfrm>
          <a:off x="6545610" y="3949607"/>
          <a:ext cx="4320480" cy="256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8" name="组 9"/>
          <p:cNvGrpSpPr/>
          <p:nvPr/>
        </p:nvGrpSpPr>
        <p:grpSpPr>
          <a:xfrm>
            <a:off x="1257478" y="1305167"/>
            <a:ext cx="3677883" cy="1174166"/>
            <a:chOff x="3192793" y="978875"/>
            <a:chExt cx="2758412" cy="880624"/>
          </a:xfrm>
        </p:grpSpPr>
        <p:sp>
          <p:nvSpPr>
            <p:cNvPr id="69" name="椭圆 68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70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1" name="Content Placeholder 2"/>
          <p:cNvSpPr txBox="1"/>
          <p:nvPr/>
        </p:nvSpPr>
        <p:spPr>
          <a:xfrm>
            <a:off x="6721303" y="2498681"/>
            <a:ext cx="4438829" cy="1413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 9"/>
          <p:cNvGrpSpPr/>
          <p:nvPr/>
        </p:nvGrpSpPr>
        <p:grpSpPr>
          <a:xfrm>
            <a:off x="6902457" y="1238734"/>
            <a:ext cx="3677883" cy="1174166"/>
            <a:chOff x="3192793" y="978875"/>
            <a:chExt cx="2758412" cy="880624"/>
          </a:xfrm>
        </p:grpSpPr>
        <p:sp>
          <p:nvSpPr>
            <p:cNvPr id="83" name="椭圆 82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84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87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4" y="0"/>
            <a:ext cx="12192000" cy="2022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6694" y="2137703"/>
            <a:ext cx="5940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THANK</a:t>
            </a:r>
            <a:r>
              <a:rPr kumimoji="1" lang="zh-CN" altLang="en-US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YOU</a:t>
            </a:r>
            <a:endParaRPr kumimoji="1" lang="zh-CN" altLang="en-US" sz="4800" b="1" dirty="0">
              <a:solidFill>
                <a:prstClr val="white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28790" y="510248"/>
            <a:ext cx="1077106" cy="1077106"/>
            <a:chOff x="3170996" y="382686"/>
            <a:chExt cx="807829" cy="807829"/>
          </a:xfrm>
        </p:grpSpPr>
        <p:sp>
          <p:nvSpPr>
            <p:cNvPr id="6" name="椭圆 5"/>
            <p:cNvSpPr/>
            <p:nvPr/>
          </p:nvSpPr>
          <p:spPr>
            <a:xfrm>
              <a:off x="317099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51985" y="443558"/>
              <a:ext cx="6458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4BACC6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M</a:t>
              </a:r>
              <a:endParaRPr kumimoji="1" lang="zh-CN" altLang="en-US" sz="5865" b="1" dirty="0">
                <a:solidFill>
                  <a:srgbClr val="4BACC6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99336" y="510248"/>
            <a:ext cx="1077105" cy="1077106"/>
            <a:chOff x="2173906" y="382686"/>
            <a:chExt cx="807829" cy="807829"/>
          </a:xfrm>
        </p:grpSpPr>
        <p:sp>
          <p:nvSpPr>
            <p:cNvPr id="5" name="椭圆 4"/>
            <p:cNvSpPr/>
            <p:nvPr/>
          </p:nvSpPr>
          <p:spPr>
            <a:xfrm>
              <a:off x="217390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895" y="443558"/>
              <a:ext cx="43184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26CCC5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S</a:t>
              </a: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58243" y="510248"/>
            <a:ext cx="1077105" cy="1077106"/>
            <a:chOff x="4168086" y="382686"/>
            <a:chExt cx="807829" cy="807829"/>
          </a:xfrm>
        </p:grpSpPr>
        <p:sp>
          <p:nvSpPr>
            <p:cNvPr id="9" name="椭圆 8"/>
            <p:cNvSpPr/>
            <p:nvPr/>
          </p:nvSpPr>
          <p:spPr>
            <a:xfrm>
              <a:off x="416808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94159" y="443558"/>
              <a:ext cx="55568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1B8DA8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A</a:t>
              </a:r>
              <a:endParaRPr kumimoji="1" lang="zh-CN" altLang="en-US" sz="5865" b="1" dirty="0">
                <a:solidFill>
                  <a:srgbClr val="1B8DA8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87696" y="510248"/>
            <a:ext cx="1077105" cy="1077106"/>
            <a:chOff x="5165176" y="382686"/>
            <a:chExt cx="807829" cy="807829"/>
          </a:xfrm>
        </p:grpSpPr>
        <p:sp>
          <p:nvSpPr>
            <p:cNvPr id="15" name="椭圆 14"/>
            <p:cNvSpPr/>
            <p:nvPr/>
          </p:nvSpPr>
          <p:spPr>
            <a:xfrm>
              <a:off x="516517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332" y="443558"/>
              <a:ext cx="46551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104D7E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R</a:t>
              </a:r>
              <a:endParaRPr kumimoji="1" lang="zh-CN" altLang="en-US" sz="5865" b="1" dirty="0">
                <a:solidFill>
                  <a:srgbClr val="104D7E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7150" y="510248"/>
            <a:ext cx="1077105" cy="1077106"/>
            <a:chOff x="6162266" y="382686"/>
            <a:chExt cx="807829" cy="807829"/>
          </a:xfrm>
        </p:grpSpPr>
        <p:sp>
          <p:nvSpPr>
            <p:cNvPr id="18" name="椭圆 17"/>
            <p:cNvSpPr/>
            <p:nvPr/>
          </p:nvSpPr>
          <p:spPr>
            <a:xfrm>
              <a:off x="616226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78507" y="443558"/>
              <a:ext cx="37534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808684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</a:t>
              </a:r>
              <a:endParaRPr kumimoji="1" lang="zh-CN" altLang="en-US" sz="5865" b="1" dirty="0">
                <a:solidFill>
                  <a:srgbClr val="808684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26694" y="3291709"/>
            <a:ext cx="594020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感谢聆听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3462595" y="3118936"/>
            <a:ext cx="526840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50" y="224109"/>
            <a:ext cx="25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CONTENTS</a:t>
            </a:r>
            <a:endParaRPr kumimoji="1" lang="zh-CN" altLang="en-US" sz="3200" b="1" dirty="0"/>
          </a:p>
        </p:txBody>
      </p:sp>
      <p:pic>
        <p:nvPicPr>
          <p:cNvPr id="57" name="图片 56" descr="woma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121256"/>
            <a:ext cx="2168967" cy="2168967"/>
          </a:xfrm>
          <a:prstGeom prst="rect">
            <a:avLst/>
          </a:prstGeom>
          <a:ln>
            <a:solidFill>
              <a:srgbClr val="104E87"/>
            </a:solidFill>
          </a:ln>
        </p:spPr>
      </p:pic>
      <p:pic>
        <p:nvPicPr>
          <p:cNvPr id="58" name="图片 57" descr="ma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72" y="2121257"/>
            <a:ext cx="2168969" cy="2168968"/>
          </a:xfrm>
          <a:prstGeom prst="rect">
            <a:avLst/>
          </a:prstGeom>
        </p:spPr>
      </p:pic>
      <p:pic>
        <p:nvPicPr>
          <p:cNvPr id="60" name="图片 59" descr="ma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6" y="2121256"/>
            <a:ext cx="2168967" cy="2168967"/>
          </a:xfrm>
          <a:prstGeom prst="rect">
            <a:avLst/>
          </a:prstGeom>
        </p:spPr>
      </p:pic>
      <p:pic>
        <p:nvPicPr>
          <p:cNvPr id="61" name="图片 60" descr="ma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8" y="2121257"/>
            <a:ext cx="2193976" cy="2193976"/>
          </a:xfrm>
          <a:prstGeom prst="rect">
            <a:avLst/>
          </a:prstGeom>
        </p:spPr>
      </p:pic>
      <p:sp>
        <p:nvSpPr>
          <p:cNvPr id="63" name="文本框 9"/>
          <p:cNvSpPr txBox="1"/>
          <p:nvPr/>
        </p:nvSpPr>
        <p:spPr>
          <a:xfrm>
            <a:off x="1751233" y="45378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10"/>
          <p:cNvSpPr txBox="1"/>
          <p:nvPr/>
        </p:nvSpPr>
        <p:spPr>
          <a:xfrm>
            <a:off x="4184556" y="45378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文本框 11"/>
          <p:cNvSpPr txBox="1"/>
          <p:nvPr/>
        </p:nvSpPr>
        <p:spPr>
          <a:xfrm>
            <a:off x="6617879" y="45378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文本框 12"/>
          <p:cNvSpPr txBox="1"/>
          <p:nvPr/>
        </p:nvSpPr>
        <p:spPr>
          <a:xfrm>
            <a:off x="9063706" y="45378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Content Placeholder 2"/>
          <p:cNvSpPr txBox="1"/>
          <p:nvPr/>
        </p:nvSpPr>
        <p:spPr>
          <a:xfrm>
            <a:off x="1416744" y="4999537"/>
            <a:ext cx="2445328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3" name="Content Placeholder 2"/>
          <p:cNvSpPr txBox="1"/>
          <p:nvPr/>
        </p:nvSpPr>
        <p:spPr>
          <a:xfrm>
            <a:off x="4014578" y="4999537"/>
            <a:ext cx="2445328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4" name="Content Placeholder 2"/>
          <p:cNvSpPr txBox="1"/>
          <p:nvPr/>
        </p:nvSpPr>
        <p:spPr>
          <a:xfrm>
            <a:off x="6490303" y="4999537"/>
            <a:ext cx="2445328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9" name="Content Placeholder 2"/>
          <p:cNvSpPr txBox="1"/>
          <p:nvPr/>
        </p:nvSpPr>
        <p:spPr>
          <a:xfrm>
            <a:off x="8966028" y="4999537"/>
            <a:ext cx="2445328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89" name="直线连接符 6"/>
          <p:cNvCxnSpPr>
            <a:stCxn id="91" idx="6"/>
          </p:cNvCxnSpPr>
          <p:nvPr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组 1"/>
          <p:cNvGrpSpPr/>
          <p:nvPr/>
        </p:nvGrpSpPr>
        <p:grpSpPr>
          <a:xfrm>
            <a:off x="365345" y="1064122"/>
            <a:ext cx="834836" cy="834836"/>
            <a:chOff x="529193" y="798091"/>
            <a:chExt cx="626127" cy="626127"/>
          </a:xfrm>
        </p:grpSpPr>
        <p:sp>
          <p:nvSpPr>
            <p:cNvPr id="91" name="椭圆 90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grpSp>
          <p:nvGrpSpPr>
            <p:cNvPr id="92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93" name="空心弧 92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4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椭圆 94"/>
          <p:cNvSpPr/>
          <p:nvPr/>
        </p:nvSpPr>
        <p:spPr>
          <a:xfrm>
            <a:off x="2365797" y="1305167"/>
            <a:ext cx="352747" cy="352747"/>
          </a:xfrm>
          <a:prstGeom prst="ellipse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96" name="直线连接符 39"/>
          <p:cNvCxnSpPr>
            <a:stCxn id="95" idx="4"/>
          </p:cNvCxnSpPr>
          <p:nvPr/>
        </p:nvCxnSpPr>
        <p:spPr>
          <a:xfrm>
            <a:off x="2542171" y="1657914"/>
            <a:ext cx="0" cy="46334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4740215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98" name="直线连接符 51"/>
          <p:cNvCxnSpPr>
            <a:stCxn id="97" idx="4"/>
          </p:cNvCxnSpPr>
          <p:nvPr/>
        </p:nvCxnSpPr>
        <p:spPr>
          <a:xfrm>
            <a:off x="4916589" y="1657914"/>
            <a:ext cx="1" cy="46334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7176642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0" name="直线连接符 65"/>
          <p:cNvCxnSpPr>
            <a:stCxn id="99" idx="4"/>
          </p:cNvCxnSpPr>
          <p:nvPr/>
        </p:nvCxnSpPr>
        <p:spPr>
          <a:xfrm>
            <a:off x="7353016" y="1657913"/>
            <a:ext cx="1" cy="4680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/>
          <p:nvPr/>
        </p:nvSpPr>
        <p:spPr>
          <a:xfrm>
            <a:off x="9657506" y="1305167"/>
            <a:ext cx="352747" cy="352747"/>
          </a:xfrm>
          <a:prstGeom prst="ellipse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2" name="直线连接符 81"/>
          <p:cNvCxnSpPr>
            <a:stCxn id="101" idx="4"/>
          </p:cNvCxnSpPr>
          <p:nvPr/>
        </p:nvCxnSpPr>
        <p:spPr>
          <a:xfrm>
            <a:off x="9833880" y="1657914"/>
            <a:ext cx="1" cy="46800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8433" y="2046646"/>
            <a:ext cx="647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ONE</a:t>
            </a:r>
            <a:endParaRPr kumimoji="1"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858433" y="2924198"/>
            <a:ext cx="647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行业分析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50" y="224110"/>
            <a:ext cx="669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>
            <a:endCxn id="35" idx="4"/>
          </p:cNvCxnSpPr>
          <p:nvPr/>
        </p:nvCxnSpPr>
        <p:spPr>
          <a:xfrm>
            <a:off x="2214925" y="1481540"/>
            <a:ext cx="0" cy="2603867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142982" y="2140072"/>
            <a:ext cx="515525" cy="143885"/>
            <a:chOff x="1606641" y="1605054"/>
            <a:chExt cx="386644" cy="107914"/>
          </a:xfrm>
        </p:grpSpPr>
        <p:cxnSp>
          <p:nvCxnSpPr>
            <p:cNvPr id="23" name="直线连接符 22"/>
            <p:cNvCxnSpPr>
              <a:endCxn id="26" idx="1"/>
            </p:cNvCxnSpPr>
            <p:nvPr/>
          </p:nvCxnSpPr>
          <p:spPr>
            <a:xfrm flipV="1">
              <a:off x="1668419" y="1654472"/>
              <a:ext cx="324866" cy="5928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 flipV="1">
              <a:off x="1606641" y="1605054"/>
              <a:ext cx="107914" cy="107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42982" y="4085402"/>
            <a:ext cx="621371" cy="143885"/>
            <a:chOff x="1606641" y="3064055"/>
            <a:chExt cx="466028" cy="107914"/>
          </a:xfrm>
        </p:grpSpPr>
        <p:cxnSp>
          <p:nvCxnSpPr>
            <p:cNvPr id="28" name="直线连接符 27"/>
            <p:cNvCxnSpPr>
              <a:stCxn id="35" idx="6"/>
              <a:endCxn id="30" idx="1"/>
            </p:cNvCxnSpPr>
            <p:nvPr/>
          </p:nvCxnSpPr>
          <p:spPr>
            <a:xfrm flipV="1">
              <a:off x="1714555" y="3113839"/>
              <a:ext cx="358114" cy="4173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 flipV="1">
              <a:off x="1606641" y="3064055"/>
              <a:ext cx="107914" cy="107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cxnSp>
        <p:nvCxnSpPr>
          <p:cNvPr id="36" name="直线连接符 35"/>
          <p:cNvCxnSpPr>
            <a:endCxn id="42" idx="0"/>
          </p:cNvCxnSpPr>
          <p:nvPr/>
        </p:nvCxnSpPr>
        <p:spPr>
          <a:xfrm>
            <a:off x="3688177" y="4400948"/>
            <a:ext cx="0" cy="74425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>
            <a:stCxn id="43" idx="6"/>
            <a:endCxn id="60" idx="2"/>
          </p:cNvCxnSpPr>
          <p:nvPr/>
        </p:nvCxnSpPr>
        <p:spPr>
          <a:xfrm>
            <a:off x="3046335" y="5072416"/>
            <a:ext cx="667816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 flipV="1">
            <a:off x="3622774" y="5001316"/>
            <a:ext cx="130805" cy="143885"/>
          </a:xfrm>
          <a:prstGeom prst="ellipse">
            <a:avLst/>
          </a:prstGeom>
          <a:solidFill>
            <a:srgbClr val="104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accent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465401" y="4781950"/>
            <a:ext cx="580933" cy="580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1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279809" y="4781950"/>
            <a:ext cx="580933" cy="580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2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910726" y="4781950"/>
            <a:ext cx="580933" cy="580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4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9724496" y="4781950"/>
            <a:ext cx="580933" cy="580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5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095268" y="4781950"/>
            <a:ext cx="580933" cy="580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3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045283" y="2576141"/>
            <a:ext cx="7633433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845157" y="5469834"/>
            <a:ext cx="182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104252" y="5469834"/>
            <a:ext cx="182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659930" y="5469834"/>
            <a:ext cx="182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474704" y="5469834"/>
            <a:ext cx="182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289477" y="5469834"/>
            <a:ext cx="182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58508" y="1964650"/>
            <a:ext cx="3316276" cy="467019"/>
            <a:chOff x="1993285" y="1473485"/>
            <a:chExt cx="2487207" cy="350264"/>
          </a:xfrm>
        </p:grpSpPr>
        <p:sp>
          <p:nvSpPr>
            <p:cNvPr id="26" name="圆角矩形 25"/>
            <p:cNvSpPr/>
            <p:nvPr/>
          </p:nvSpPr>
          <p:spPr>
            <a:xfrm>
              <a:off x="1993285" y="1485195"/>
              <a:ext cx="2487207" cy="338554"/>
            </a:xfrm>
            <a:prstGeom prst="roundRect">
              <a:avLst/>
            </a:prstGeom>
            <a:solidFill>
              <a:schemeClr val="tx1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72669" y="1473485"/>
              <a:ext cx="233335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135" dirty="0">
                  <a:solidFill>
                    <a:schemeClr val="accent1"/>
                  </a:solidFill>
                </a:rPr>
                <a:t>分析点一：添加标题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61788" y="3941504"/>
            <a:ext cx="3316276" cy="457167"/>
            <a:chOff x="1995745" y="2956124"/>
            <a:chExt cx="2487207" cy="342875"/>
          </a:xfrm>
        </p:grpSpPr>
        <p:sp>
          <p:nvSpPr>
            <p:cNvPr id="29" name="圆角矩形 28"/>
            <p:cNvSpPr/>
            <p:nvPr/>
          </p:nvSpPr>
          <p:spPr>
            <a:xfrm>
              <a:off x="1995745" y="2960445"/>
              <a:ext cx="2487207" cy="338554"/>
            </a:xfrm>
            <a:prstGeom prst="roundRect">
              <a:avLst/>
            </a:prstGeom>
            <a:solidFill>
              <a:schemeClr val="tx1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72669" y="2956124"/>
              <a:ext cx="233335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135" dirty="0">
                  <a:solidFill>
                    <a:schemeClr val="accent1"/>
                  </a:solidFill>
                </a:rPr>
                <a:t>分析点二：添加标题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rgbClr val="104D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椭圆 105"/>
          <p:cNvSpPr/>
          <p:nvPr/>
        </p:nvSpPr>
        <p:spPr>
          <a:xfrm>
            <a:off x="5920421" y="1305167"/>
            <a:ext cx="352747" cy="352747"/>
          </a:xfrm>
          <a:prstGeom prst="ellipse">
            <a:avLst/>
          </a:prstGeom>
          <a:solidFill>
            <a:srgbClr val="104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7" name="直线连接符 106"/>
          <p:cNvCxnSpPr/>
          <p:nvPr/>
        </p:nvCxnSpPr>
        <p:spPr>
          <a:xfrm>
            <a:off x="6096794" y="1657913"/>
            <a:ext cx="0" cy="341960"/>
          </a:xfrm>
          <a:prstGeom prst="line">
            <a:avLst/>
          </a:prstGeom>
          <a:ln>
            <a:solidFill>
              <a:srgbClr val="104D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 7"/>
          <p:cNvGrpSpPr/>
          <p:nvPr/>
        </p:nvGrpSpPr>
        <p:grpSpPr>
          <a:xfrm>
            <a:off x="4257853" y="1999875"/>
            <a:ext cx="3677883" cy="479459"/>
            <a:chOff x="1002399" y="1393362"/>
            <a:chExt cx="2040456" cy="359594"/>
          </a:xfrm>
        </p:grpSpPr>
        <p:sp>
          <p:nvSpPr>
            <p:cNvPr id="6" name="圆角矩形 5"/>
            <p:cNvSpPr/>
            <p:nvPr/>
          </p:nvSpPr>
          <p:spPr>
            <a:xfrm>
              <a:off x="1002399" y="1393362"/>
              <a:ext cx="2040456" cy="3595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02399" y="1400456"/>
              <a:ext cx="204045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>
                  <a:solidFill>
                    <a:srgbClr val="26CCC5"/>
                  </a:solidFill>
                </a:rPr>
                <a:t>ADD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YOUR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TITLE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HERE</a:t>
              </a:r>
              <a:endParaRPr kumimoji="1" lang="en-US" altLang="zh-CN" sz="1335" dirty="0">
                <a:solidFill>
                  <a:srgbClr val="26CCC5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93196" y="2633846"/>
            <a:ext cx="11007197" cy="32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zh-CN" altLang="en-US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endParaRPr kumimoji="1" lang="en-US" altLang="zh-CN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4257853" y="1305167"/>
            <a:ext cx="3677883" cy="1174166"/>
            <a:chOff x="3192793" y="978875"/>
            <a:chExt cx="2758412" cy="880624"/>
          </a:xfrm>
        </p:grpSpPr>
        <p:sp>
          <p:nvSpPr>
            <p:cNvPr id="106" name="椭圆 105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07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4302768" y="2758556"/>
            <a:ext cx="3632968" cy="222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59824" y="2758556"/>
            <a:ext cx="3632968" cy="222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239231" y="2758556"/>
            <a:ext cx="3632968" cy="222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761999" y="1361492"/>
          <a:ext cx="10831755" cy="260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文本框 7"/>
          <p:cNvSpPr txBox="1"/>
          <p:nvPr/>
        </p:nvSpPr>
        <p:spPr>
          <a:xfrm>
            <a:off x="1485784" y="4301539"/>
            <a:ext cx="2680646" cy="5309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485783" y="4757864"/>
            <a:ext cx="2521067" cy="169275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8812" y="4315481"/>
            <a:ext cx="516970" cy="516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4" name="文本框 10"/>
          <p:cNvSpPr txBox="1"/>
          <p:nvPr/>
        </p:nvSpPr>
        <p:spPr>
          <a:xfrm>
            <a:off x="5041784" y="4301539"/>
            <a:ext cx="2680646" cy="5309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5041783" y="4757864"/>
            <a:ext cx="2521067" cy="169275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24812" y="4315481"/>
            <a:ext cx="516970" cy="516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7" name="文本框 13"/>
          <p:cNvSpPr txBox="1"/>
          <p:nvPr/>
        </p:nvSpPr>
        <p:spPr>
          <a:xfrm>
            <a:off x="8597784" y="4301539"/>
            <a:ext cx="2680646" cy="5309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4"/>
          <p:cNvSpPr txBox="1"/>
          <p:nvPr/>
        </p:nvSpPr>
        <p:spPr>
          <a:xfrm>
            <a:off x="8597783" y="4757864"/>
            <a:ext cx="2521067" cy="169275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80812" y="4315481"/>
            <a:ext cx="516970" cy="516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51" y="224109"/>
            <a:ext cx="602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1638300" y="2787225"/>
            <a:ext cx="9391650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48200" y="4381500"/>
            <a:ext cx="0" cy="179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96250" y="4381500"/>
            <a:ext cx="0" cy="179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3"/>
          <p:cNvSpPr txBox="1"/>
          <p:nvPr/>
        </p:nvSpPr>
        <p:spPr>
          <a:xfrm>
            <a:off x="1962150" y="43815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42%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6" name="文本框 14"/>
          <p:cNvSpPr txBox="1"/>
          <p:nvPr/>
        </p:nvSpPr>
        <p:spPr>
          <a:xfrm>
            <a:off x="5153025" y="43815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3,000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8791575" y="43815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6,490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638299" y="5174397"/>
            <a:ext cx="2819401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4972051" y="5174397"/>
            <a:ext cx="2819401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8382002" y="5174397"/>
            <a:ext cx="2819401" cy="104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31" name="组 9"/>
          <p:cNvGrpSpPr/>
          <p:nvPr/>
        </p:nvGrpSpPr>
        <p:grpSpPr>
          <a:xfrm>
            <a:off x="4257853" y="1305167"/>
            <a:ext cx="3677883" cy="1174166"/>
            <a:chOff x="3192793" y="978875"/>
            <a:chExt cx="2758412" cy="880624"/>
          </a:xfrm>
        </p:grpSpPr>
        <p:sp>
          <p:nvSpPr>
            <p:cNvPr id="32" name="椭圆 31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33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36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亮亮图文旗舰店https://liangliangtuwen.tmall.com">
  <a:themeElements>
    <a:clrScheme name="自定义 78">
      <a:dk1>
        <a:srgbClr val="191919"/>
      </a:dk1>
      <a:lt1>
        <a:sysClr val="window" lastClr="FFFFFF"/>
      </a:lt1>
      <a:dk2>
        <a:srgbClr val="EFEFEF"/>
      </a:dk2>
      <a:lt2>
        <a:srgbClr val="2D2D2D"/>
      </a:lt2>
      <a:accent1>
        <a:srgbClr val="104D7E"/>
      </a:accent1>
      <a:accent2>
        <a:srgbClr val="26CCC5"/>
      </a:accent2>
      <a:accent3>
        <a:srgbClr val="1B8DA8"/>
      </a:accent3>
      <a:accent4>
        <a:srgbClr val="104E87"/>
      </a:accent4>
      <a:accent5>
        <a:srgbClr val="4BACC6"/>
      </a:accent5>
      <a:accent6>
        <a:srgbClr val="808684"/>
      </a:accent6>
      <a:hlink>
        <a:srgbClr val="808080"/>
      </a:hlink>
      <a:folHlink>
        <a:srgbClr val="800080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3004</Words>
  <Application>Microsoft Office PowerPoint</Application>
  <PresentationFormat>自定义</PresentationFormat>
  <Paragraphs>243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Century Gothic</vt:lpstr>
      <vt:lpstr>Wingdings</vt:lpstr>
      <vt:lpstr>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163</cp:revision>
  <dcterms:created xsi:type="dcterms:W3CDTF">2010-04-12T23:12:00Z</dcterms:created>
  <dcterms:modified xsi:type="dcterms:W3CDTF">2021-01-05T00:05:03Z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2052-11.1.0.9208</vt:lpwstr>
  </property>
</Properties>
</file>