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6"/>
  </p:notesMasterIdLst>
  <p:sldIdLst>
    <p:sldId id="256" r:id="rId2"/>
    <p:sldId id="257" r:id="rId3"/>
    <p:sldId id="259" r:id="rId4"/>
    <p:sldId id="272" r:id="rId5"/>
    <p:sldId id="261" r:id="rId6"/>
    <p:sldId id="262" r:id="rId7"/>
    <p:sldId id="269" r:id="rId8"/>
    <p:sldId id="263" r:id="rId9"/>
    <p:sldId id="264" r:id="rId10"/>
    <p:sldId id="265" r:id="rId11"/>
    <p:sldId id="271" r:id="rId12"/>
    <p:sldId id="266" r:id="rId13"/>
    <p:sldId id="268" r:id="rId14"/>
    <p:sldId id="258" r:id="rId15"/>
  </p:sldIdLst>
  <p:sldSz cx="12192000" cy="6858000"/>
  <p:notesSz cx="6858000" cy="9144000"/>
  <p:embeddedFontLst>
    <p:embeddedFont>
      <p:font typeface="等线" panose="02010600030101010101" pitchFamily="2" charset="-122"/>
      <p:regular r:id="rId17"/>
      <p:bold r:id="rId18"/>
    </p:embeddedFont>
    <p:embeddedFont>
      <p:font typeface="等线 Light" panose="02010600030101010101" pitchFamily="2" charset="-122"/>
      <p:regular r:id="rId19"/>
    </p:embeddedFont>
    <p:embeddedFont>
      <p:font typeface="微软雅黑 Light" panose="020B0502040204020203" pitchFamily="34" charset="-122"/>
      <p:regular r:id="rId20"/>
    </p:embeddedFont>
    <p:embeddedFont>
      <p:font typeface="Bebas" panose="02010600030101010101"/>
      <p:regular r:id="rId2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93796" autoAdjust="0"/>
  </p:normalViewPr>
  <p:slideViewPr>
    <p:cSldViewPr snapToGrid="0" showGuides="1">
      <p:cViewPr varScale="1">
        <p:scale>
          <a:sx n="107" d="100"/>
          <a:sy n="107" d="100"/>
        </p:scale>
        <p:origin x="690"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85000"/>
                <a:lumOff val="15000"/>
              </a:schemeClr>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S1</c:v>
                      </c:pt>
                      <c:pt idx="1">
                        <c:v>S2</c:v>
                      </c:pt>
                      <c:pt idx="2">
                        <c:v>S3</c:v>
                      </c:pt>
                      <c:pt idx="3">
                        <c:v>S4</c:v>
                      </c:pt>
                    </c:strCache>
                  </c:strRef>
                </c15:cat>
              </c15:filteredCategoryTitle>
            </c:ext>
            <c:ext xmlns:c16="http://schemas.microsoft.com/office/drawing/2014/chart" uri="{C3380CC4-5D6E-409C-BE32-E72D297353CC}">
              <c16:uniqueId val="{00000000-11E0-42A4-B1DA-F70A49EDFD8F}"/>
            </c:ext>
          </c:extLst>
        </c:ser>
        <c:ser>
          <c:idx val="1"/>
          <c:order val="1"/>
          <c:spPr>
            <a:solidFill>
              <a:schemeClr val="bg1">
                <a:lumMod val="50000"/>
              </a:schemeClr>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S1</c:v>
                      </c:pt>
                      <c:pt idx="1">
                        <c:v>S2</c:v>
                      </c:pt>
                      <c:pt idx="2">
                        <c:v>S3</c:v>
                      </c:pt>
                      <c:pt idx="3">
                        <c:v>S4</c:v>
                      </c:pt>
                    </c:strCache>
                  </c:strRef>
                </c15:cat>
              </c15:filteredCategoryTitle>
            </c:ext>
            <c:ext xmlns:c16="http://schemas.microsoft.com/office/drawing/2014/chart" uri="{C3380CC4-5D6E-409C-BE32-E72D297353CC}">
              <c16:uniqueId val="{00000001-11E0-42A4-B1DA-F70A49EDFD8F}"/>
            </c:ext>
          </c:extLst>
        </c:ser>
        <c:dLbls>
          <c:showLegendKey val="0"/>
          <c:showVal val="0"/>
          <c:showCatName val="0"/>
          <c:showSerName val="0"/>
          <c:showPercent val="0"/>
          <c:showBubbleSize val="0"/>
        </c:dLbls>
        <c:gapWidth val="219"/>
        <c:overlap val="-27"/>
        <c:axId val="240380544"/>
        <c:axId val="240390528"/>
      </c:barChart>
      <c:catAx>
        <c:axId val="24038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crossAx val="240390528"/>
        <c:crosses val="autoZero"/>
        <c:auto val="1"/>
        <c:lblAlgn val="ctr"/>
        <c:lblOffset val="100"/>
        <c:noMultiLvlLbl val="0"/>
      </c:catAx>
      <c:valAx>
        <c:axId val="24039052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403805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77BA-D316-4B25-A6D3-51049710C4C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0A269-5CFE-4597-A19B-ED6DCAF79BC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9F08F-9BB9-427A-832B-1272C841912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6347C-8731-4427-9C0C-99F255AC750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microsoft.com/office/2007/relationships/hdphoto" Target="../media/hdphoto18.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7.wdp"/><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notesSlide" Target="../notesSlides/notesSlide6.xml"/><Relationship Id="rId21"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9.png"/><Relationship Id="rId17" Type="http://schemas.microsoft.com/office/2007/relationships/hdphoto" Target="../media/hdphoto9.wdp"/><Relationship Id="rId25" Type="http://schemas.microsoft.com/office/2007/relationships/hdphoto" Target="../media/hdphoto13.wdp"/><Relationship Id="rId33" Type="http://schemas.microsoft.com/office/2007/relationships/hdphoto" Target="../media/hdphoto17.wdp"/><Relationship Id="rId2" Type="http://schemas.openxmlformats.org/officeDocument/2006/relationships/slideLayout" Target="../slideLayouts/slideLayout7.xml"/><Relationship Id="rId16" Type="http://schemas.openxmlformats.org/officeDocument/2006/relationships/image" Target="../media/image11.png"/><Relationship Id="rId20" Type="http://schemas.openxmlformats.org/officeDocument/2006/relationships/image" Target="../media/image13.png"/><Relationship Id="rId29" Type="http://schemas.microsoft.com/office/2007/relationships/hdphoto" Target="../media/hdphoto15.wdp"/><Relationship Id="rId1" Type="http://schemas.openxmlformats.org/officeDocument/2006/relationships/themeOverride" Target="../theme/themeOverride1.xml"/><Relationship Id="rId6" Type="http://schemas.openxmlformats.org/officeDocument/2006/relationships/image" Target="../media/image6.png"/><Relationship Id="rId11" Type="http://schemas.microsoft.com/office/2007/relationships/hdphoto" Target="../media/hdphoto6.wdp"/><Relationship Id="rId24" Type="http://schemas.openxmlformats.org/officeDocument/2006/relationships/image" Target="../media/image15.png"/><Relationship Id="rId32" Type="http://schemas.openxmlformats.org/officeDocument/2006/relationships/image" Target="../media/image19.png"/><Relationship Id="rId5" Type="http://schemas.microsoft.com/office/2007/relationships/hdphoto" Target="../media/hdphoto3.wdp"/><Relationship Id="rId15" Type="http://schemas.microsoft.com/office/2007/relationships/hdphoto" Target="../media/hdphoto8.wdp"/><Relationship Id="rId23" Type="http://schemas.microsoft.com/office/2007/relationships/hdphoto" Target="../media/hdphoto12.wdp"/><Relationship Id="rId28" Type="http://schemas.openxmlformats.org/officeDocument/2006/relationships/image" Target="../media/image17.png"/><Relationship Id="rId10" Type="http://schemas.openxmlformats.org/officeDocument/2006/relationships/image" Target="../media/image8.png"/><Relationship Id="rId19" Type="http://schemas.microsoft.com/office/2007/relationships/hdphoto" Target="../media/hdphoto10.wdp"/><Relationship Id="rId31" Type="http://schemas.microsoft.com/office/2007/relationships/hdphoto" Target="../media/hdphoto16.wdp"/><Relationship Id="rId4" Type="http://schemas.openxmlformats.org/officeDocument/2006/relationships/image" Target="../media/image5.png"/><Relationship Id="rId9" Type="http://schemas.microsoft.com/office/2007/relationships/hdphoto" Target="../media/hdphoto5.wdp"/><Relationship Id="rId14" Type="http://schemas.openxmlformats.org/officeDocument/2006/relationships/image" Target="../media/image10.png"/><Relationship Id="rId22" Type="http://schemas.openxmlformats.org/officeDocument/2006/relationships/image" Target="../media/image14.png"/><Relationship Id="rId27" Type="http://schemas.microsoft.com/office/2007/relationships/hdphoto" Target="../media/hdphoto14.wdp"/><Relationship Id="rId30"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62225" y="2002676"/>
            <a:ext cx="7067550" cy="2215991"/>
          </a:xfrm>
          <a:prstGeom prst="rect">
            <a:avLst/>
          </a:prstGeom>
          <a:noFill/>
        </p:spPr>
        <p:txBody>
          <a:bodyPr wrap="square" rtlCol="0">
            <a:spAutoFit/>
          </a:bodyPr>
          <a:lstStyle/>
          <a:p>
            <a:pPr algn="ctr"/>
            <a:r>
              <a:rPr lang="en-US" altLang="zh-CN" sz="13800" dirty="0">
                <a:solidFill>
                  <a:schemeClr val="bg1"/>
                </a:solidFill>
                <a:latin typeface="Bebas" pitchFamily="2" charset="0"/>
              </a:rPr>
              <a:t>ULTIMATE</a:t>
            </a:r>
            <a:endParaRPr lang="zh-CN" altLang="en-US" sz="13800" dirty="0">
              <a:solidFill>
                <a:schemeClr val="bg1"/>
              </a:solidFill>
              <a:latin typeface="Bebas" pitchFamily="2"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2" name="矩形 1"/>
          <p:cNvSpPr/>
          <p:nvPr/>
        </p:nvSpPr>
        <p:spPr>
          <a:xfrm>
            <a:off x="889379" y="8052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9378" y="270566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9377" y="46061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4" cstate="email"/>
          <a:srcRect l="28099"/>
          <a:stretch>
            <a:fillRect/>
          </a:stretch>
        </p:blipFill>
        <p:spPr>
          <a:xfrm>
            <a:off x="1054717" y="2464052"/>
            <a:ext cx="1577336" cy="1495059"/>
          </a:xfrm>
          <a:prstGeom prst="rect">
            <a:avLst/>
          </a:prstGeom>
        </p:spPr>
      </p:pic>
      <p:pic>
        <p:nvPicPr>
          <p:cNvPr id="7" name="图片 6"/>
          <p:cNvPicPr>
            <a:picLocks noChangeAspect="1"/>
          </p:cNvPicPr>
          <p:nvPr/>
        </p:nvPicPr>
        <p:blipFill rotWithShape="1">
          <a:blip r:embed="rId5" cstate="email"/>
          <a:srcRect/>
          <a:stretch>
            <a:fillRect/>
          </a:stretch>
        </p:blipFill>
        <p:spPr>
          <a:xfrm>
            <a:off x="1054716" y="4393947"/>
            <a:ext cx="1584921" cy="1495059"/>
          </a:xfrm>
          <a:prstGeom prst="rect">
            <a:avLst/>
          </a:prstGeom>
        </p:spPr>
      </p:pic>
      <p:sp>
        <p:nvSpPr>
          <p:cNvPr id="8" name="矩形 7"/>
          <p:cNvSpPr/>
          <p:nvPr/>
        </p:nvSpPr>
        <p:spPr>
          <a:xfrm>
            <a:off x="2655579" y="913735"/>
            <a:ext cx="3275321" cy="523220"/>
          </a:xfrm>
          <a:prstGeom prst="rect">
            <a:avLst/>
          </a:prstGeom>
        </p:spPr>
        <p:txBody>
          <a:bodyPr wrap="square">
            <a:spAutoFit/>
          </a:bodyPr>
          <a:lstStyle/>
          <a:p>
            <a:pPr algn="ctr"/>
            <a:r>
              <a:rPr lang="en-US" altLang="zh-CN" sz="2800">
                <a:solidFill>
                  <a:schemeClr val="bg1"/>
                </a:solidFill>
                <a:latin typeface="Bebas" pitchFamily="2" charset="0"/>
                <a:ea typeface="微软雅黑" panose="020B0503020204020204" pitchFamily="34" charset="-122"/>
              </a:rPr>
              <a:t>Bertrand  Russell</a:t>
            </a:r>
            <a:endParaRPr lang="zh-CN" altLang="en-US" sz="2800">
              <a:solidFill>
                <a:schemeClr val="bg1"/>
              </a:solidFill>
              <a:latin typeface="Bebas" pitchFamily="2" charset="0"/>
              <a:ea typeface="微软雅黑" panose="020B0503020204020204" pitchFamily="34" charset="-122"/>
            </a:endParaRPr>
          </a:p>
        </p:txBody>
      </p:sp>
      <p:sp>
        <p:nvSpPr>
          <p:cNvPr id="9" name="矩形 8"/>
          <p:cNvSpPr/>
          <p:nvPr/>
        </p:nvSpPr>
        <p:spPr>
          <a:xfrm>
            <a:off x="2797391" y="2842575"/>
            <a:ext cx="2848665" cy="523220"/>
          </a:xfrm>
          <a:prstGeom prst="rect">
            <a:avLst/>
          </a:prstGeom>
        </p:spPr>
        <p:txBody>
          <a:bodyPr wrap="square">
            <a:spAutoFit/>
          </a:bodyPr>
          <a:lstStyle/>
          <a:p>
            <a:r>
              <a:rPr lang="en-US" altLang="zh-CN" sz="2800">
                <a:solidFill>
                  <a:schemeClr val="bg1"/>
                </a:solidFill>
                <a:latin typeface="Bebas" pitchFamily="2" charset="0"/>
                <a:ea typeface="微软雅黑" panose="020B0503020204020204" pitchFamily="34" charset="-122"/>
              </a:rPr>
              <a:t>Albert  Einstein</a:t>
            </a:r>
            <a:endParaRPr lang="zh-CN" altLang="en-US" sz="2800">
              <a:solidFill>
                <a:schemeClr val="bg1"/>
              </a:solidFill>
              <a:latin typeface="Bebas" pitchFamily="2" charset="0"/>
              <a:ea typeface="微软雅黑" panose="020B0503020204020204" pitchFamily="34" charset="-122"/>
            </a:endParaRPr>
          </a:p>
        </p:txBody>
      </p:sp>
      <p:sp>
        <p:nvSpPr>
          <p:cNvPr id="10" name="矩形 9"/>
          <p:cNvSpPr/>
          <p:nvPr/>
        </p:nvSpPr>
        <p:spPr>
          <a:xfrm>
            <a:off x="2797392" y="4768129"/>
            <a:ext cx="2848665" cy="523220"/>
          </a:xfrm>
          <a:prstGeom prst="rect">
            <a:avLst/>
          </a:prstGeom>
        </p:spPr>
        <p:txBody>
          <a:bodyPr wrap="square">
            <a:spAutoFit/>
          </a:bodyPr>
          <a:lstStyle/>
          <a:p>
            <a:r>
              <a:rPr lang="en-US" altLang="zh-CN" sz="2800">
                <a:solidFill>
                  <a:schemeClr val="bg1"/>
                </a:solidFill>
                <a:latin typeface="Bebas" pitchFamily="2" charset="0"/>
                <a:ea typeface="微软雅黑" panose="020B0503020204020204" pitchFamily="34" charset="-122"/>
              </a:rPr>
              <a:t>Thomas  Edison</a:t>
            </a:r>
            <a:endParaRPr lang="zh-CN" altLang="en-US" sz="2800">
              <a:solidFill>
                <a:schemeClr val="bg1"/>
              </a:solidFill>
              <a:latin typeface="Bebas" pitchFamily="2" charset="0"/>
              <a:ea typeface="微软雅黑" panose="020B0503020204020204" pitchFamily="34" charset="-122"/>
            </a:endParaRPr>
          </a:p>
        </p:txBody>
      </p:sp>
      <p:pic>
        <p:nvPicPr>
          <p:cNvPr id="11" name="图片 10"/>
          <p:cNvPicPr>
            <a:picLocks noChangeAspect="1"/>
          </p:cNvPicPr>
          <p:nvPr/>
        </p:nvPicPr>
        <p:blipFill rotWithShape="1">
          <a:blip r:embed="rId6" cstate="email"/>
          <a:srcRect/>
          <a:stretch>
            <a:fillRect/>
          </a:stretch>
        </p:blipFill>
        <p:spPr>
          <a:xfrm>
            <a:off x="1054716" y="563602"/>
            <a:ext cx="1576513" cy="1481272"/>
          </a:xfrm>
          <a:prstGeom prst="rect">
            <a:avLst/>
          </a:prstGeom>
        </p:spPr>
      </p:pic>
      <p:sp>
        <p:nvSpPr>
          <p:cNvPr id="12" name="矩形 11"/>
          <p:cNvSpPr/>
          <p:nvPr/>
        </p:nvSpPr>
        <p:spPr>
          <a:xfrm>
            <a:off x="2783866" y="1399435"/>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13" name="矩形 12"/>
          <p:cNvSpPr/>
          <p:nvPr/>
        </p:nvSpPr>
        <p:spPr>
          <a:xfrm>
            <a:off x="2797391" y="3312289"/>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2810916" y="5225143"/>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4167" y="230077"/>
            <a:ext cx="5694283" cy="64479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0" b="0" i="0" u="none" strike="noStrike" kern="0" cap="none" spc="0" normalizeH="0" baseline="0" noProof="0">
                <a:ln>
                  <a:noFill/>
                </a:ln>
                <a:solidFill>
                  <a:sysClr val="windowText" lastClr="000000"/>
                </a:solidFill>
                <a:effectLst/>
                <a:uLnTx/>
                <a:uFillTx/>
                <a:latin typeface="Bebas" pitchFamily="2" charset="0"/>
              </a:rPr>
              <a:t>03</a:t>
            </a:r>
            <a:endParaRPr kumimoji="0" lang="zh-CN" altLang="en-US" sz="400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6628525" y="4251148"/>
            <a:ext cx="4945144" cy="1532727"/>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628525" y="3666373"/>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  03</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sp>
        <p:nvSpPr>
          <p:cNvPr id="5" name="文本框 4"/>
          <p:cNvSpPr txBox="1"/>
          <p:nvPr/>
        </p:nvSpPr>
        <p:spPr>
          <a:xfrm>
            <a:off x="10575481" y="18209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3" name="矩形 2"/>
          <p:cNvSpPr/>
          <p:nvPr/>
        </p:nvSpPr>
        <p:spPr>
          <a:xfrm>
            <a:off x="1465943" y="595087"/>
            <a:ext cx="9260114" cy="455748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
                    </a14:imgEffect>
                    <a14:imgEffect>
                      <a14:saturation sat="0"/>
                    </a14:imgEffect>
                  </a14:imgLayer>
                </a14:imgProps>
              </a:ext>
            </a:extLst>
          </a:blip>
          <a:srcRect t="17599"/>
          <a:stretch>
            <a:fillRect/>
          </a:stretch>
        </p:blipFill>
        <p:spPr>
          <a:xfrm>
            <a:off x="1814689" y="874486"/>
            <a:ext cx="8562621" cy="4702629"/>
          </a:xfrm>
          <a:prstGeom prst="rect">
            <a:avLst/>
          </a:prstGeom>
        </p:spPr>
      </p:pic>
      <p:sp>
        <p:nvSpPr>
          <p:cNvPr id="4" name="矩形 3"/>
          <p:cNvSpPr/>
          <p:nvPr/>
        </p:nvSpPr>
        <p:spPr>
          <a:xfrm>
            <a:off x="1746280" y="5717093"/>
            <a:ext cx="8699437" cy="732508"/>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600" b="0" i="0" u="none" strike="noStrike" kern="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
        <p:nvSpPr>
          <p:cNvPr id="5" name="椭圆 4"/>
          <p:cNvSpPr/>
          <p:nvPr/>
        </p:nvSpPr>
        <p:spPr>
          <a:xfrm>
            <a:off x="5441043" y="2570843"/>
            <a:ext cx="1309914" cy="1309914"/>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5831469" y="2925728"/>
            <a:ext cx="716278" cy="6174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771506" y="859173"/>
            <a:ext cx="11103675" cy="4859455"/>
            <a:chOff x="-177801" y="684213"/>
            <a:chExt cx="10882314" cy="4872038"/>
          </a:xfrm>
          <a:solidFill>
            <a:schemeClr val="bg1">
              <a:lumMod val="65000"/>
              <a:alpha val="20000"/>
            </a:schemeClr>
          </a:solidFill>
        </p:grpSpPr>
        <p:sp>
          <p:nvSpPr>
            <p:cNvPr id="88"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89"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0"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1"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2"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3"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4"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5"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6"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7"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8"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9"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0"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1"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2"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3"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4"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5"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6"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7"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8"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9"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0"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1"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2"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3"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4"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5"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6"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7"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8"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9"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0"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1"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2"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3"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4"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5"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6"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7"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8"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9"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0"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1"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2"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3"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4"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5"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6"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7"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8"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9"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0"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1"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2"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3"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4"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5"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6"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7"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8"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9"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0"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1"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2"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3"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4"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5"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6"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7"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8"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9"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0"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1"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2"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3"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4"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5"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6"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7"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8"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9"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70"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71"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grpSp>
      <p:sp>
        <p:nvSpPr>
          <p:cNvPr id="172" name="矩形 171"/>
          <p:cNvSpPr/>
          <p:nvPr/>
        </p:nvSpPr>
        <p:spPr>
          <a:xfrm>
            <a:off x="6402951" y="3775838"/>
            <a:ext cx="4945144" cy="1532727"/>
          </a:xfrm>
          <a:prstGeom prst="rect">
            <a:avLst/>
          </a:prstGeom>
        </p:spPr>
        <p:txBody>
          <a:bodyPr wrap="square">
            <a:spAutoFit/>
          </a:bodyPr>
          <a:lstStyle/>
          <a:p>
            <a:pPr lvl="0">
              <a:lnSpc>
                <a:spcPct val="130000"/>
              </a:lnSpc>
              <a:defRPr/>
            </a:pPr>
            <a:r>
              <a:rPr kumimoji="0" lang="en-US" altLang="zh-CN" sz="1800" b="0" i="0" u="none" strike="noStrike" kern="0" cap="none" spc="0" normalizeH="0" baseline="0" noProof="0" dirty="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a:t>
            </a:r>
            <a:r>
              <a:rPr kumimoji="0" lang="en-US" altLang="zh-CN" sz="1800" b="0" i="0" u="none" strike="noStrike" kern="0" cap="none" spc="0" normalizeH="0" baseline="0" noProof="0" dirty="0" err="1">
                <a:ln>
                  <a:noFill/>
                </a:ln>
                <a:solidFill>
                  <a:srgbClr val="333333"/>
                </a:solidFill>
                <a:effectLst/>
                <a:uLnTx/>
                <a:uFillTx/>
                <a:latin typeface="微软雅黑 Light" panose="020B0502040204020203" pitchFamily="34" charset="-122"/>
                <a:ea typeface="微软雅黑 Light" panose="020B0502040204020203" pitchFamily="34" charset="-122"/>
              </a:rPr>
              <a:t>eiusmod</a:t>
            </a:r>
            <a:r>
              <a:rPr kumimoji="0" lang="en-US" altLang="zh-CN" sz="1800" b="0" i="0" u="none" strike="noStrike" kern="0" cap="none" spc="0" normalizeH="0" baseline="0" noProof="0" dirty="0">
                <a:ln>
                  <a:noFill/>
                </a:ln>
                <a:solidFill>
                  <a:srgbClr val="333333"/>
                </a:solidFill>
                <a:effectLst/>
                <a:uLnTx/>
                <a:uFillTx/>
                <a:latin typeface="微软雅黑 Light" panose="020B0502040204020203" pitchFamily="34" charset="-122"/>
                <a:ea typeface="微软雅黑 Light" panose="020B0502040204020203" pitchFamily="34" charset="-122"/>
              </a:rPr>
              <a:t> </a:t>
            </a:r>
            <a:r>
              <a:rPr kumimoji="0" lang="en-US" altLang="zh-CN" sz="1800" b="0" i="0" u="none" strike="noStrike" kern="0" cap="none" spc="0" normalizeH="0" baseline="0" noProof="0" dirty="0" err="1">
                <a:ln>
                  <a:noFill/>
                </a:ln>
                <a:solidFill>
                  <a:srgbClr val="333333"/>
                </a:solidFill>
                <a:effectLst/>
                <a:uLnTx/>
                <a:uFillTx/>
                <a:latin typeface="微软雅黑 Light" panose="020B0502040204020203" pitchFamily="34" charset="-122"/>
                <a:ea typeface="微软雅黑 Light" panose="020B0502040204020203" pitchFamily="34" charset="-122"/>
              </a:rPr>
              <a:t>tempor</a:t>
            </a:r>
            <a:endParaRPr lang="en-US" altLang="zh-CN" kern="0" dirty="0">
              <a:solidFill>
                <a:srgbClr val="333333"/>
              </a:solidFill>
              <a:latin typeface="微软雅黑 Light" panose="020B0502040204020203" pitchFamily="34" charset="-122"/>
              <a:ea typeface="微软雅黑 Light" panose="020B0502040204020203" pitchFamily="34" charset="-122"/>
            </a:endParaRPr>
          </a:p>
          <a:p>
            <a:pPr lvl="0">
              <a:lnSpc>
                <a:spcPct val="130000"/>
              </a:lnSpc>
              <a:defRPr/>
            </a:pPr>
            <a:r>
              <a:rPr lang="en-US" altLang="zh-CN" kern="0" dirty="0">
                <a:solidFill>
                  <a:srgbClr val="333333"/>
                </a:solidFill>
                <a:latin typeface="微软雅黑 Light" panose="020B0502040204020203" pitchFamily="34" charset="-122"/>
                <a:ea typeface="微软雅黑 Light" panose="020B0502040204020203" pitchFamily="34" charset="-122"/>
              </a:rPr>
              <a:t>labore et dolore magna aliqua. Ut enim ad minim veniam, quis nostrud </a:t>
            </a:r>
            <a:endParaRPr kumimoji="0" lang="zh-CN" altLang="en-US" sz="18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173" name="文本框 172"/>
          <p:cNvSpPr txBox="1"/>
          <p:nvPr/>
        </p:nvSpPr>
        <p:spPr>
          <a:xfrm>
            <a:off x="6402951" y="3104187"/>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graphicFrame>
        <p:nvGraphicFramePr>
          <p:cNvPr id="178" name="图表 177"/>
          <p:cNvGraphicFramePr/>
          <p:nvPr/>
        </p:nvGraphicFramePr>
        <p:xfrm>
          <a:off x="915568" y="697792"/>
          <a:ext cx="5328168"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strVal val="#ppt_w+.3"/>
                                          </p:val>
                                        </p:tav>
                                        <p:tav tm="100000">
                                          <p:val>
                                            <p:strVal val="#ppt_w"/>
                                          </p:val>
                                        </p:tav>
                                      </p:tavLst>
                                    </p:anim>
                                    <p:anim calcmode="lin" valueType="num">
                                      <p:cBhvr>
                                        <p:cTn id="8" dur="1000" fill="hold"/>
                                        <p:tgtEl>
                                          <p:spTgt spid="87"/>
                                        </p:tgtEl>
                                        <p:attrNameLst>
                                          <p:attrName>ppt_h</p:attrName>
                                        </p:attrNameLst>
                                      </p:cBhvr>
                                      <p:tavLst>
                                        <p:tav tm="0">
                                          <p:val>
                                            <p:strVal val="#ppt_h"/>
                                          </p:val>
                                        </p:tav>
                                        <p:tav tm="100000">
                                          <p:val>
                                            <p:strVal val="#ppt_h"/>
                                          </p:val>
                                        </p:tav>
                                      </p:tavLst>
                                    </p:anim>
                                    <p:animEffect transition="in" filter="fade">
                                      <p:cBhvr>
                                        <p:cTn id="9"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文本框 5"/>
          <p:cNvSpPr txBox="1"/>
          <p:nvPr/>
        </p:nvSpPr>
        <p:spPr>
          <a:xfrm>
            <a:off x="2271712" y="2111454"/>
            <a:ext cx="7648575" cy="26468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600" b="0" i="0" u="none" strike="noStrike" kern="0" cap="none" spc="0" normalizeH="0" baseline="0" noProof="0">
                <a:ln>
                  <a:noFill/>
                </a:ln>
                <a:solidFill>
                  <a:schemeClr val="bg1"/>
                </a:solidFill>
                <a:effectLst/>
                <a:uLnTx/>
                <a:uFillTx/>
                <a:latin typeface="Bebas" pitchFamily="2" charset="0"/>
              </a:rPr>
              <a:t>THANKS</a:t>
            </a:r>
            <a:endParaRPr kumimoji="0" lang="zh-CN" altLang="en-US" sz="16600" b="0" i="0" u="none" strike="noStrike" kern="0" cap="none" spc="0" normalizeH="0" baseline="0" noProof="0">
              <a:ln>
                <a:noFill/>
              </a:ln>
              <a:solidFill>
                <a:schemeClr val="bg1"/>
              </a:solidFill>
              <a:effectLst/>
              <a:uLnTx/>
              <a:uFillTx/>
              <a:latin typeface="Bebas"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082" y="519202"/>
            <a:ext cx="9180196" cy="1569660"/>
          </a:xfrm>
          <a:prstGeom prst="rect">
            <a:avLst/>
          </a:prstGeom>
          <a:noFill/>
        </p:spPr>
        <p:txBody>
          <a:bodyPr wrap="square" rtlCol="0">
            <a:spAutoFit/>
          </a:bodyPr>
          <a:lstStyle/>
          <a:p>
            <a:r>
              <a:rPr lang="en-US" altLang="zh-CN" sz="9600">
                <a:latin typeface="Bebas" pitchFamily="2" charset="0"/>
              </a:rPr>
              <a:t>CONTENS</a:t>
            </a:r>
            <a:endParaRPr lang="zh-CN" altLang="en-US" sz="9600">
              <a:latin typeface="Bebas" pitchFamily="2" charset="0"/>
            </a:endParaRPr>
          </a:p>
        </p:txBody>
      </p:sp>
      <p:sp>
        <p:nvSpPr>
          <p:cNvPr id="3" name="文本框 2"/>
          <p:cNvSpPr txBox="1"/>
          <p:nvPr/>
        </p:nvSpPr>
        <p:spPr>
          <a:xfrm>
            <a:off x="10632416" y="704851"/>
            <a:ext cx="2265046" cy="4508927"/>
          </a:xfrm>
          <a:prstGeom prst="rect">
            <a:avLst/>
          </a:prstGeom>
          <a:noFill/>
        </p:spPr>
        <p:txBody>
          <a:bodyPr wrap="square" rtlCol="0">
            <a:spAutoFit/>
          </a:bodyPr>
          <a:lstStyle/>
          <a:p>
            <a:pPr algn="ctr"/>
            <a:r>
              <a:rPr lang="en-US" altLang="zh-CN" sz="28700"/>
              <a:t>”</a:t>
            </a:r>
            <a:endParaRPr lang="zh-CN" altLang="en-US" sz="28700"/>
          </a:p>
        </p:txBody>
      </p:sp>
      <p:sp>
        <p:nvSpPr>
          <p:cNvPr id="6" name="文本框 5"/>
          <p:cNvSpPr txBox="1"/>
          <p:nvPr/>
        </p:nvSpPr>
        <p:spPr>
          <a:xfrm>
            <a:off x="1150855" y="2127676"/>
            <a:ext cx="6277927" cy="584775"/>
          </a:xfrm>
          <a:prstGeom prst="rect">
            <a:avLst/>
          </a:prstGeom>
          <a:noFill/>
        </p:spPr>
        <p:txBody>
          <a:bodyPr wrap="square" rtlCol="0">
            <a:spAutoFit/>
          </a:bodyPr>
          <a:lstStyle/>
          <a:p>
            <a:r>
              <a:rPr lang="en-US" altLang="zh-CN" sz="3200">
                <a:latin typeface="Bebas" pitchFamily="2" charset="0"/>
              </a:rPr>
              <a:t>ADD  YOUR  POINT  01</a:t>
            </a:r>
            <a:endParaRPr lang="zh-CN" altLang="en-US" sz="3200">
              <a:latin typeface="Bebas" pitchFamily="2" charset="0"/>
            </a:endParaRPr>
          </a:p>
        </p:txBody>
      </p:sp>
      <p:sp>
        <p:nvSpPr>
          <p:cNvPr id="7" name="矩形 6"/>
          <p:cNvSpPr/>
          <p:nvPr/>
        </p:nvSpPr>
        <p:spPr>
          <a:xfrm>
            <a:off x="1150856" y="2648226"/>
            <a:ext cx="9321614"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lang="zh-CN" altLang="en-US">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1150855" y="3518813"/>
            <a:ext cx="6277927" cy="584775"/>
          </a:xfrm>
          <a:prstGeom prst="rect">
            <a:avLst/>
          </a:prstGeom>
          <a:noFill/>
        </p:spPr>
        <p:txBody>
          <a:bodyPr wrap="square" rtlCol="0">
            <a:spAutoFit/>
          </a:bodyPr>
          <a:lstStyle/>
          <a:p>
            <a:r>
              <a:rPr lang="en-US" altLang="zh-CN" sz="3200">
                <a:latin typeface="Bebas" pitchFamily="2" charset="0"/>
              </a:rPr>
              <a:t>ADD  YOUR  POINT  02</a:t>
            </a:r>
            <a:endParaRPr lang="zh-CN" altLang="en-US" sz="3200">
              <a:latin typeface="Bebas" pitchFamily="2" charset="0"/>
            </a:endParaRPr>
          </a:p>
        </p:txBody>
      </p:sp>
      <p:sp>
        <p:nvSpPr>
          <p:cNvPr id="15" name="矩形 14"/>
          <p:cNvSpPr/>
          <p:nvPr/>
        </p:nvSpPr>
        <p:spPr>
          <a:xfrm>
            <a:off x="1150855" y="4039363"/>
            <a:ext cx="9321615"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150855" y="4909950"/>
            <a:ext cx="6277927" cy="584775"/>
          </a:xfrm>
          <a:prstGeom prst="rect">
            <a:avLst/>
          </a:prstGeom>
          <a:noFill/>
        </p:spPr>
        <p:txBody>
          <a:bodyPr wrap="square" rtlCol="0">
            <a:spAutoFit/>
          </a:bodyPr>
          <a:lstStyle/>
          <a:p>
            <a:r>
              <a:rPr lang="en-US" altLang="zh-CN" sz="3200">
                <a:latin typeface="Bebas" pitchFamily="2" charset="0"/>
              </a:rPr>
              <a:t>ADD  YOUR  POINT  03</a:t>
            </a:r>
            <a:endParaRPr lang="zh-CN" altLang="en-US" sz="3200">
              <a:latin typeface="Bebas" pitchFamily="2" charset="0"/>
            </a:endParaRPr>
          </a:p>
        </p:txBody>
      </p:sp>
      <p:sp>
        <p:nvSpPr>
          <p:cNvPr id="17" name="矩形 16"/>
          <p:cNvSpPr/>
          <p:nvPr/>
        </p:nvSpPr>
        <p:spPr>
          <a:xfrm>
            <a:off x="1150855" y="5430500"/>
            <a:ext cx="9511395"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20867" y="191977"/>
            <a:ext cx="4963885" cy="6447919"/>
          </a:xfrm>
          <a:prstGeom prst="rect">
            <a:avLst/>
          </a:prstGeom>
          <a:noFill/>
        </p:spPr>
        <p:txBody>
          <a:bodyPr wrap="square" rtlCol="0">
            <a:spAutoFit/>
          </a:bodyPr>
          <a:lstStyle/>
          <a:p>
            <a:r>
              <a:rPr lang="en-US" altLang="zh-CN" sz="41300">
                <a:latin typeface="Bebas" pitchFamily="2" charset="0"/>
              </a:rPr>
              <a:t>01</a:t>
            </a:r>
            <a:endParaRPr lang="zh-CN" altLang="en-US" sz="41300">
              <a:latin typeface="Bebas" pitchFamily="2" charset="0"/>
            </a:endParaRPr>
          </a:p>
        </p:txBody>
      </p:sp>
      <p:sp>
        <p:nvSpPr>
          <p:cNvPr id="3" name="矩形 2"/>
          <p:cNvSpPr/>
          <p:nvPr/>
        </p:nvSpPr>
        <p:spPr>
          <a:xfrm>
            <a:off x="6361825" y="4346398"/>
            <a:ext cx="4945144" cy="1172629"/>
          </a:xfrm>
          <a:prstGeom prst="rect">
            <a:avLst/>
          </a:prstGeom>
        </p:spPr>
        <p:txBody>
          <a:bodyPr wrap="square">
            <a:spAutoFit/>
          </a:bodyPr>
          <a:lstStyle/>
          <a:p>
            <a:pPr>
              <a:lnSpc>
                <a:spcPct val="130000"/>
              </a:lnSpc>
            </a:pPr>
            <a:r>
              <a:rPr lang="en-US" altLang="zh-CN" dirty="0">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a:t>
            </a:r>
            <a:r>
              <a:rPr lang="en-US" altLang="zh-CN" dirty="0" err="1">
                <a:solidFill>
                  <a:srgbClr val="333333"/>
                </a:solidFill>
                <a:latin typeface="微软雅黑 Light" panose="020B0502040204020203" pitchFamily="34" charset="-122"/>
                <a:ea typeface="微软雅黑 Light" panose="020B0502040204020203" pitchFamily="34" charset="-122"/>
              </a:rPr>
              <a:t>eiusmod</a:t>
            </a:r>
            <a:r>
              <a:rPr lang="en-US" altLang="zh-CN" dirty="0">
                <a:solidFill>
                  <a:srgbClr val="333333"/>
                </a:solidFill>
                <a:latin typeface="微软雅黑 Light" panose="020B0502040204020203" pitchFamily="34" charset="-122"/>
                <a:ea typeface="微软雅黑 Light" panose="020B0502040204020203" pitchFamily="34" charset="-122"/>
              </a:rPr>
              <a:t> </a:t>
            </a:r>
            <a:r>
              <a:rPr lang="en-US" altLang="zh-CN" dirty="0" err="1">
                <a:solidFill>
                  <a:srgbClr val="333333"/>
                </a:solidFill>
                <a:latin typeface="微软雅黑 Light" panose="020B0502040204020203" pitchFamily="34" charset="-122"/>
                <a:ea typeface="微软雅黑 Light" panose="020B0502040204020203" pitchFamily="34" charset="-122"/>
              </a:rPr>
              <a:t>tempor</a:t>
            </a:r>
            <a:endParaRPr lang="en-US" altLang="zh-CN" dirty="0">
              <a:solidFill>
                <a:srgbClr val="333333"/>
              </a:solidFill>
              <a:latin typeface="微软雅黑 Light" panose="020B0502040204020203" pitchFamily="34" charset="-122"/>
              <a:ea typeface="微软雅黑 Light" panose="020B0502040204020203" pitchFamily="34" charset="-122"/>
            </a:endParaRPr>
          </a:p>
          <a:p>
            <a:pPr>
              <a:lnSpc>
                <a:spcPct val="130000"/>
              </a:lnSpc>
            </a:pPr>
            <a:r>
              <a:rPr lang="en-US" altLang="zh-CN" dirty="0">
                <a:solidFill>
                  <a:srgbClr val="333333"/>
                </a:solidFill>
                <a:latin typeface="微软雅黑 Light" panose="020B0502040204020203" pitchFamily="34" charset="-122"/>
                <a:ea typeface="微软雅黑 Light" panose="020B0502040204020203" pitchFamily="34" charset="-122"/>
              </a:rPr>
              <a:t>, quis nostrud </a:t>
            </a:r>
            <a:endParaRPr lang="zh-CN" altLang="en-US" dirty="0">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361825" y="3761623"/>
            <a:ext cx="6277927" cy="584775"/>
          </a:xfrm>
          <a:prstGeom prst="rect">
            <a:avLst/>
          </a:prstGeom>
          <a:noFill/>
        </p:spPr>
        <p:txBody>
          <a:bodyPr wrap="square" rtlCol="0">
            <a:spAutoFit/>
          </a:bodyPr>
          <a:lstStyle/>
          <a:p>
            <a:r>
              <a:rPr lang="en-US" altLang="zh-CN" sz="3200">
                <a:latin typeface="Bebas" pitchFamily="2" charset="0"/>
              </a:rPr>
              <a:t>ADD  YOUR  POINT  01</a:t>
            </a:r>
            <a:endParaRPr lang="zh-CN" altLang="en-US" sz="3200">
              <a:latin typeface="Bebas" pitchFamily="2" charset="0"/>
            </a:endParaRPr>
          </a:p>
        </p:txBody>
      </p:sp>
      <p:sp>
        <p:nvSpPr>
          <p:cNvPr id="5" name="文本框 4"/>
          <p:cNvSpPr txBox="1"/>
          <p:nvPr/>
        </p:nvSpPr>
        <p:spPr>
          <a:xfrm>
            <a:off x="10480231" y="1820957"/>
            <a:ext cx="2265046" cy="3770263"/>
          </a:xfrm>
          <a:prstGeom prst="rect">
            <a:avLst/>
          </a:prstGeom>
          <a:noFill/>
        </p:spPr>
        <p:txBody>
          <a:bodyPr wrap="square" rtlCol="0">
            <a:spAutoFit/>
          </a:bodyPr>
          <a:lstStyle/>
          <a:p>
            <a:pPr algn="ctr"/>
            <a:r>
              <a:rPr lang="en-US" altLang="zh-CN" sz="23900"/>
              <a:t>”</a:t>
            </a:r>
            <a:endParaRPr lang="zh-CN" altLang="en-US" sz="23900"/>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3557" y="205040"/>
            <a:ext cx="4963885" cy="644791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1300" b="0" i="0" u="none" strike="noStrike" kern="0" cap="none" spc="0" normalizeH="0" baseline="0" noProof="0">
                <a:ln>
                  <a:noFill/>
                </a:ln>
                <a:solidFill>
                  <a:sysClr val="windowText" lastClr="000000"/>
                </a:solidFill>
                <a:effectLst/>
                <a:uLnTx/>
                <a:uFillTx/>
                <a:latin typeface="Bebas" pitchFamily="2" charset="0"/>
              </a:rPr>
              <a:t>01</a:t>
            </a:r>
            <a:endParaRPr kumimoji="0" lang="zh-CN" altLang="en-US" sz="413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8362950" y="3652565"/>
            <a:ext cx="2571750" cy="225292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825540" y="957890"/>
            <a:ext cx="6277927" cy="2653034"/>
          </a:xfrm>
          <a:prstGeom prst="rect">
            <a:avLst/>
          </a:prstGeom>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3200" b="0" i="0" u="none" strike="noStrike" kern="0" cap="none" spc="0" normalizeH="0" baseline="0" noProof="0">
                <a:ln>
                  <a:noFill/>
                </a:ln>
                <a:effectLst/>
                <a:uLnTx/>
                <a:uFillTx/>
                <a:latin typeface="Bebas" pitchFamily="2" charset="0"/>
              </a:rPr>
              <a:t>ADD  YOUR  POINT</a:t>
            </a:r>
          </a:p>
          <a:p>
            <a:pPr lvl="0">
              <a:lnSpc>
                <a:spcPct val="130000"/>
              </a:lnSpc>
            </a:pPr>
            <a:r>
              <a:rPr lang="en-US" altLang="zh-CN" sz="3200" kern="0">
                <a:latin typeface="Bebas" pitchFamily="2" charset="0"/>
                <a:ea typeface="微软雅黑 Light" panose="020B0502040204020203" pitchFamily="34" charset="-122"/>
              </a:rPr>
              <a:t>Lorem ipsum </a:t>
            </a:r>
          </a:p>
          <a:p>
            <a:pPr lvl="0">
              <a:lnSpc>
                <a:spcPct val="130000"/>
              </a:lnSpc>
            </a:pPr>
            <a:r>
              <a:rPr lang="en-US" altLang="zh-CN" sz="3200" kern="0">
                <a:latin typeface="Bebas" pitchFamily="2" charset="0"/>
                <a:ea typeface="微软雅黑 Light" panose="020B0502040204020203" pitchFamily="34" charset="-122"/>
              </a:rPr>
              <a:t>dolor sit</a:t>
            </a:r>
          </a:p>
          <a:p>
            <a:pPr lvl="0">
              <a:lnSpc>
                <a:spcPct val="130000"/>
              </a:lnSpc>
            </a:pPr>
            <a:r>
              <a:rPr kumimoji="0" lang="en-US" altLang="zh-CN" sz="3200" b="0" i="0" u="none" strike="noStrike" kern="0" cap="none" spc="0" normalizeH="0" baseline="0" noProof="0">
                <a:ln>
                  <a:noFill/>
                </a:ln>
                <a:effectLst/>
                <a:uLnTx/>
                <a:uFillTx/>
                <a:latin typeface="Bebas" pitchFamily="2" charset="0"/>
              </a:rPr>
              <a:t>Guanhai  PPT</a:t>
            </a:r>
            <a:endParaRPr kumimoji="0" lang="zh-CN" altLang="en-US" sz="3200" b="0" i="0" u="none" strike="noStrike" kern="0" cap="none" spc="0" normalizeH="0" baseline="0" noProof="0">
              <a:ln>
                <a:noFill/>
              </a:ln>
              <a:effectLst/>
              <a:uLnTx/>
              <a:uFillTx/>
              <a:latin typeface="Bebas" pitchFamily="2" charset="0"/>
            </a:endParaRPr>
          </a:p>
        </p:txBody>
      </p:sp>
      <p:sp>
        <p:nvSpPr>
          <p:cNvPr id="5" name="文本框 4"/>
          <p:cNvSpPr txBox="1"/>
          <p:nvPr/>
        </p:nvSpPr>
        <p:spPr>
          <a:xfrm>
            <a:off x="10689781" y="15161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655091" y="533400"/>
            <a:ext cx="7165985" cy="4019550"/>
          </a:xfrm>
          <a:prstGeom prst="rect">
            <a:avLst/>
          </a:prstGeom>
        </p:spPr>
      </p:pic>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215950" y="504967"/>
            <a:ext cx="3457433" cy="1944806"/>
          </a:xfrm>
          <a:prstGeom prst="rect">
            <a:avLst/>
          </a:prstGeom>
        </p:spPr>
      </p:pic>
      <p:pic>
        <p:nvPicPr>
          <p:cNvPr id="5" name="图片 4"/>
          <p:cNvPicPr>
            <a:picLocks noChangeAspect="1"/>
          </p:cNvPicPr>
          <p:nvPr/>
        </p:nvPicPr>
        <p:blipFill rotWithShape="1">
          <a:blip r:embed="rId6" cstate="email"/>
          <a:srcRect/>
          <a:stretch>
            <a:fillRect/>
          </a:stretch>
        </p:blipFill>
        <p:spPr>
          <a:xfrm>
            <a:off x="8215949" y="2819399"/>
            <a:ext cx="3457433" cy="3552371"/>
          </a:xfrm>
          <a:prstGeom prst="rect">
            <a:avLst/>
          </a:prstGeom>
        </p:spPr>
      </p:pic>
      <p:sp>
        <p:nvSpPr>
          <p:cNvPr id="6" name="文本框 5"/>
          <p:cNvSpPr txBox="1"/>
          <p:nvPr/>
        </p:nvSpPr>
        <p:spPr>
          <a:xfrm>
            <a:off x="655090" y="4785822"/>
            <a:ext cx="5324795" cy="584775"/>
          </a:xfrm>
          <a:prstGeom prst="rect">
            <a:avLst/>
          </a:prstGeom>
          <a:noFill/>
        </p:spPr>
        <p:txBody>
          <a:bodyPr wrap="square" rtlCol="0">
            <a:spAutoFit/>
          </a:bodyPr>
          <a:lstStyle/>
          <a:p>
            <a:r>
              <a:rPr lang="en-US" altLang="zh-CN" sz="3200">
                <a:latin typeface="Bebas" pitchFamily="2" charset="0"/>
              </a:rPr>
              <a:t>ADD  YOUR  POINT  HERE</a:t>
            </a:r>
            <a:endParaRPr lang="zh-CN" altLang="en-US" sz="3200">
              <a:latin typeface="Bebas" pitchFamily="2" charset="0"/>
            </a:endParaRPr>
          </a:p>
        </p:txBody>
      </p:sp>
      <p:sp>
        <p:nvSpPr>
          <p:cNvPr id="7" name="矩形 6"/>
          <p:cNvSpPr/>
          <p:nvPr/>
        </p:nvSpPr>
        <p:spPr>
          <a:xfrm>
            <a:off x="655089" y="5428655"/>
            <a:ext cx="7240681" cy="1052596"/>
          </a:xfrm>
          <a:prstGeom prst="rect">
            <a:avLst/>
          </a:prstGeom>
        </p:spPr>
        <p:txBody>
          <a:bodyPr wrap="square">
            <a:spAutoFit/>
          </a:bodyPr>
          <a:lstStyle/>
          <a:p>
            <a:pPr algn="just">
              <a:lnSpc>
                <a:spcPct val="130000"/>
              </a:lnSpc>
            </a:pPr>
            <a:r>
              <a:rPr lang="en-US" altLang="zh-CN" sz="1600" dirty="0">
                <a:latin typeface="微软雅黑 Light" panose="020B0502040204020203" pitchFamily="34" charset="-122"/>
                <a:ea typeface="微软雅黑 Light" panose="020B0502040204020203" pitchFamily="34" charset="-122"/>
              </a:rPr>
              <a:t>Lorem ipsum dolor sit amet, consectetur adipisicing elit, sed do eiusmod tempor incididunt ut </a:t>
            </a:r>
            <a:r>
              <a:rPr lang="en-US" altLang="zh-CN" sz="1600" dirty="0" err="1">
                <a:latin typeface="微软雅黑 Light" panose="020B0502040204020203" pitchFamily="34" charset="-122"/>
                <a:ea typeface="微软雅黑 Light" panose="020B0502040204020203" pitchFamily="34" charset="-122"/>
              </a:rPr>
              <a:t>labore</a:t>
            </a:r>
            <a:r>
              <a:rPr lang="en-US" altLang="zh-CN" sz="1600" dirty="0">
                <a:latin typeface="微软雅黑 Light" panose="020B0502040204020203" pitchFamily="34" charset="-122"/>
                <a:ea typeface="微软雅黑 Light" panose="020B0502040204020203" pitchFamily="34" charset="-122"/>
              </a:rPr>
              <a:t> et</a:t>
            </a:r>
          </a:p>
          <a:p>
            <a:pPr algn="just">
              <a:lnSpc>
                <a:spcPct val="130000"/>
              </a:lnSpc>
            </a:pPr>
            <a:r>
              <a:rPr lang="en-US" altLang="zh-CN" sz="1600" dirty="0">
                <a:latin typeface="微软雅黑 Light" panose="020B0502040204020203" pitchFamily="34" charset="-122"/>
                <a:ea typeface="微软雅黑 Light" panose="020B0502040204020203" pitchFamily="34" charset="-122"/>
              </a:rPr>
              <a:t>tempor incididunt ut</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0" y="-209550"/>
            <a:ext cx="2419350" cy="2419350"/>
          </a:xfrm>
          <a:prstGeom prst="rect">
            <a:avLst/>
          </a:prstGeom>
        </p:spPr>
      </p:pic>
      <p:pic>
        <p:nvPicPr>
          <p:cNvPr id="9" name="图片 8"/>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Lst>
          </a:blip>
          <a:srcRect/>
          <a:stretch>
            <a:fillRect/>
          </a:stretch>
        </p:blipFill>
        <p:spPr>
          <a:xfrm>
            <a:off x="2419350" y="-209550"/>
            <a:ext cx="2419350" cy="2419350"/>
          </a:xfrm>
          <a:prstGeom prst="rect">
            <a:avLst/>
          </a:prstGeom>
        </p:spPr>
      </p:pic>
      <p:pic>
        <p:nvPicPr>
          <p:cNvPr id="10" name="图片 9"/>
          <p:cNvPicPr>
            <a:picLocks noChangeAspect="1"/>
          </p:cNvPicPr>
          <p:nvPr/>
        </p:nvPicPr>
        <p:blipFill rotWithShape="1">
          <a:blip r:embed="rId8" cstate="email">
            <a:extLst>
              <a:ext uri="{BEBA8EAE-BF5A-486C-A8C5-ECC9F3942E4B}">
                <a14:imgProps xmlns:a14="http://schemas.microsoft.com/office/drawing/2010/main">
                  <a14:imgLayer r:embed="rId9">
                    <a14:imgEffect>
                      <a14:saturation sat="0"/>
                    </a14:imgEffect>
                  </a14:imgLayer>
                </a14:imgProps>
              </a:ext>
            </a:extLst>
          </a:blip>
          <a:srcRect/>
          <a:stretch>
            <a:fillRect/>
          </a:stretch>
        </p:blipFill>
        <p:spPr>
          <a:xfrm>
            <a:off x="4838700" y="-209550"/>
            <a:ext cx="2419350" cy="2419350"/>
          </a:xfrm>
          <a:prstGeom prst="rect">
            <a:avLst/>
          </a:prstGeom>
        </p:spPr>
      </p:pic>
      <p:pic>
        <p:nvPicPr>
          <p:cNvPr id="11" name="图片 10"/>
          <p:cNvPicPr>
            <a:picLocks noChangeAspect="1"/>
          </p:cNvPicPr>
          <p:nvPr/>
        </p:nvPicPr>
        <p:blipFill rotWithShape="1">
          <a:blip r:embed="rId10" cstate="email">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a:xfrm>
            <a:off x="7258050" y="-209550"/>
            <a:ext cx="2419350" cy="2419350"/>
          </a:xfrm>
          <a:prstGeom prst="rect">
            <a:avLst/>
          </a:prstGeom>
        </p:spPr>
      </p:pic>
      <p:pic>
        <p:nvPicPr>
          <p:cNvPr id="12" name="图片 11"/>
          <p:cNvPicPr>
            <a:picLocks noChangeAspect="1"/>
          </p:cNvPicPr>
          <p:nvPr/>
        </p:nvPicPr>
        <p:blipFill rotWithShape="1">
          <a:blip r:embed="rId12" cstate="email">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a:xfrm>
            <a:off x="9677400" y="-209550"/>
            <a:ext cx="2514600" cy="2419350"/>
          </a:xfrm>
          <a:prstGeom prst="rect">
            <a:avLst/>
          </a:prstGeom>
        </p:spPr>
      </p:pic>
      <p:pic>
        <p:nvPicPr>
          <p:cNvPr id="13" name="图片 12"/>
          <p:cNvPicPr>
            <a:picLocks noChangeAspect="1"/>
          </p:cNvPicPr>
          <p:nvPr/>
        </p:nvPicPr>
        <p:blipFill rotWithShape="1">
          <a:blip r:embed="rId14" cstate="email">
            <a:extLst>
              <a:ext uri="{BEBA8EAE-BF5A-486C-A8C5-ECC9F3942E4B}">
                <a14:imgProps xmlns:a14="http://schemas.microsoft.com/office/drawing/2010/main">
                  <a14:imgLayer r:embed="rId15">
                    <a14:imgEffect>
                      <a14:saturation sat="0"/>
                    </a14:imgEffect>
                  </a14:imgLayer>
                </a14:imgProps>
              </a:ext>
            </a:extLst>
          </a:blip>
          <a:srcRect/>
          <a:stretch>
            <a:fillRect/>
          </a:stretch>
        </p:blipFill>
        <p:spPr>
          <a:xfrm>
            <a:off x="0" y="2209800"/>
            <a:ext cx="2419350" cy="2419350"/>
          </a:xfrm>
          <a:prstGeom prst="rect">
            <a:avLst/>
          </a:prstGeom>
        </p:spPr>
      </p:pic>
      <p:pic>
        <p:nvPicPr>
          <p:cNvPr id="14" name="图片 13"/>
          <p:cNvPicPr>
            <a:picLocks noChangeAspect="1"/>
          </p:cNvPicPr>
          <p:nvPr/>
        </p:nvPicPr>
        <p:blipFill rotWithShape="1">
          <a:blip r:embed="rId16" cstate="email">
            <a:extLst>
              <a:ext uri="{BEBA8EAE-BF5A-486C-A8C5-ECC9F3942E4B}">
                <a14:imgProps xmlns:a14="http://schemas.microsoft.com/office/drawing/2010/main">
                  <a14:imgLayer r:embed="rId17">
                    <a14:imgEffect>
                      <a14:saturation sat="0"/>
                    </a14:imgEffect>
                  </a14:imgLayer>
                </a14:imgProps>
              </a:ext>
            </a:extLst>
          </a:blip>
          <a:srcRect/>
          <a:stretch>
            <a:fillRect/>
          </a:stretch>
        </p:blipFill>
        <p:spPr>
          <a:xfrm>
            <a:off x="2419350" y="2209800"/>
            <a:ext cx="2419350" cy="2419350"/>
          </a:xfrm>
          <a:prstGeom prst="rect">
            <a:avLst/>
          </a:prstGeom>
        </p:spPr>
      </p:pic>
      <p:pic>
        <p:nvPicPr>
          <p:cNvPr id="15" name="图片 14"/>
          <p:cNvPicPr>
            <a:picLocks noChangeAspect="1"/>
          </p:cNvPicPr>
          <p:nvPr/>
        </p:nvPicPr>
        <p:blipFill rotWithShape="1">
          <a:blip r:embed="rId18" cstate="email">
            <a:extLst>
              <a:ext uri="{BEBA8EAE-BF5A-486C-A8C5-ECC9F3942E4B}">
                <a14:imgProps xmlns:a14="http://schemas.microsoft.com/office/drawing/2010/main">
                  <a14:imgLayer r:embed="rId19">
                    <a14:imgEffect>
                      <a14:saturation sat="0"/>
                    </a14:imgEffect>
                  </a14:imgLayer>
                </a14:imgProps>
              </a:ext>
            </a:extLst>
          </a:blip>
          <a:srcRect/>
          <a:stretch>
            <a:fillRect/>
          </a:stretch>
        </p:blipFill>
        <p:spPr>
          <a:xfrm>
            <a:off x="4838700" y="2209800"/>
            <a:ext cx="2419350" cy="2419350"/>
          </a:xfrm>
          <a:prstGeom prst="rect">
            <a:avLst/>
          </a:prstGeom>
        </p:spPr>
      </p:pic>
      <p:pic>
        <p:nvPicPr>
          <p:cNvPr id="16" name="图片 15"/>
          <p:cNvPicPr>
            <a:picLocks noChangeAspect="1"/>
          </p:cNvPicPr>
          <p:nvPr/>
        </p:nvPicPr>
        <p:blipFill rotWithShape="1">
          <a:blip r:embed="rId20" cstate="email">
            <a:extLst>
              <a:ext uri="{BEBA8EAE-BF5A-486C-A8C5-ECC9F3942E4B}">
                <a14:imgProps xmlns:a14="http://schemas.microsoft.com/office/drawing/2010/main">
                  <a14:imgLayer r:embed="rId21">
                    <a14:imgEffect>
                      <a14:saturation sat="0"/>
                    </a14:imgEffect>
                  </a14:imgLayer>
                </a14:imgProps>
              </a:ext>
            </a:extLst>
          </a:blip>
          <a:srcRect/>
          <a:stretch>
            <a:fillRect/>
          </a:stretch>
        </p:blipFill>
        <p:spPr>
          <a:xfrm>
            <a:off x="7258050" y="2209800"/>
            <a:ext cx="2419350" cy="2419350"/>
          </a:xfrm>
          <a:prstGeom prst="rect">
            <a:avLst/>
          </a:prstGeom>
        </p:spPr>
      </p:pic>
      <p:pic>
        <p:nvPicPr>
          <p:cNvPr id="17" name="图片 16"/>
          <p:cNvPicPr>
            <a:picLocks noChangeAspect="1"/>
          </p:cNvPicPr>
          <p:nvPr/>
        </p:nvPicPr>
        <p:blipFill rotWithShape="1">
          <a:blip r:embed="rId22" cstate="email">
            <a:extLst>
              <a:ext uri="{BEBA8EAE-BF5A-486C-A8C5-ECC9F3942E4B}">
                <a14:imgProps xmlns:a14="http://schemas.microsoft.com/office/drawing/2010/main">
                  <a14:imgLayer r:embed="rId23">
                    <a14:imgEffect>
                      <a14:saturation sat="0"/>
                    </a14:imgEffect>
                  </a14:imgLayer>
                </a14:imgProps>
              </a:ext>
            </a:extLst>
          </a:blip>
          <a:srcRect/>
          <a:stretch>
            <a:fillRect/>
          </a:stretch>
        </p:blipFill>
        <p:spPr>
          <a:xfrm>
            <a:off x="9677400" y="2209800"/>
            <a:ext cx="2514600" cy="2419350"/>
          </a:xfrm>
          <a:prstGeom prst="rect">
            <a:avLst/>
          </a:prstGeom>
        </p:spPr>
      </p:pic>
      <p:pic>
        <p:nvPicPr>
          <p:cNvPr id="18" name="图片 17"/>
          <p:cNvPicPr>
            <a:picLocks noChangeAspect="1"/>
          </p:cNvPicPr>
          <p:nvPr/>
        </p:nvPicPr>
        <p:blipFill rotWithShape="1">
          <a:blip r:embed="rId24" cstate="email">
            <a:extLst>
              <a:ext uri="{BEBA8EAE-BF5A-486C-A8C5-ECC9F3942E4B}">
                <a14:imgProps xmlns:a14="http://schemas.microsoft.com/office/drawing/2010/main">
                  <a14:imgLayer r:embed="rId25">
                    <a14:imgEffect>
                      <a14:saturation sat="0"/>
                    </a14:imgEffect>
                  </a14:imgLayer>
                </a14:imgProps>
              </a:ext>
            </a:extLst>
          </a:blip>
          <a:srcRect/>
          <a:stretch>
            <a:fillRect/>
          </a:stretch>
        </p:blipFill>
        <p:spPr>
          <a:xfrm>
            <a:off x="0" y="4629150"/>
            <a:ext cx="2419350" cy="2419350"/>
          </a:xfrm>
          <a:prstGeom prst="rect">
            <a:avLst/>
          </a:prstGeom>
        </p:spPr>
      </p:pic>
      <p:pic>
        <p:nvPicPr>
          <p:cNvPr id="19" name="图片 18"/>
          <p:cNvPicPr>
            <a:picLocks noChangeAspect="1"/>
          </p:cNvPicPr>
          <p:nvPr/>
        </p:nvPicPr>
        <p:blipFill rotWithShape="1">
          <a:blip r:embed="rId26" cstate="email">
            <a:extLst>
              <a:ext uri="{BEBA8EAE-BF5A-486C-A8C5-ECC9F3942E4B}">
                <a14:imgProps xmlns:a14="http://schemas.microsoft.com/office/drawing/2010/main">
                  <a14:imgLayer r:embed="rId27">
                    <a14:imgEffect>
                      <a14:saturation sat="0"/>
                    </a14:imgEffect>
                  </a14:imgLayer>
                </a14:imgProps>
              </a:ext>
            </a:extLst>
          </a:blip>
          <a:srcRect/>
          <a:stretch>
            <a:fillRect/>
          </a:stretch>
        </p:blipFill>
        <p:spPr>
          <a:xfrm>
            <a:off x="2419351" y="4629150"/>
            <a:ext cx="2419350" cy="2419350"/>
          </a:xfrm>
          <a:prstGeom prst="rect">
            <a:avLst/>
          </a:prstGeom>
        </p:spPr>
      </p:pic>
      <p:pic>
        <p:nvPicPr>
          <p:cNvPr id="20" name="图片 19"/>
          <p:cNvPicPr>
            <a:picLocks noChangeAspect="1"/>
          </p:cNvPicPr>
          <p:nvPr/>
        </p:nvPicPr>
        <p:blipFill rotWithShape="1">
          <a:blip r:embed="rId28" cstate="email">
            <a:extLst>
              <a:ext uri="{BEBA8EAE-BF5A-486C-A8C5-ECC9F3942E4B}">
                <a14:imgProps xmlns:a14="http://schemas.microsoft.com/office/drawing/2010/main">
                  <a14:imgLayer r:embed="rId29">
                    <a14:imgEffect>
                      <a14:saturation sat="0"/>
                    </a14:imgEffect>
                  </a14:imgLayer>
                </a14:imgProps>
              </a:ext>
            </a:extLst>
          </a:blip>
          <a:srcRect/>
          <a:stretch>
            <a:fillRect/>
          </a:stretch>
        </p:blipFill>
        <p:spPr>
          <a:xfrm>
            <a:off x="4838700" y="4629150"/>
            <a:ext cx="2419350" cy="2419350"/>
          </a:xfrm>
          <a:prstGeom prst="rect">
            <a:avLst/>
          </a:prstGeom>
        </p:spPr>
      </p:pic>
      <p:pic>
        <p:nvPicPr>
          <p:cNvPr id="21" name="图片 20"/>
          <p:cNvPicPr>
            <a:picLocks noChangeAspect="1"/>
          </p:cNvPicPr>
          <p:nvPr/>
        </p:nvPicPr>
        <p:blipFill rotWithShape="1">
          <a:blip r:embed="rId30" cstate="email">
            <a:extLst>
              <a:ext uri="{BEBA8EAE-BF5A-486C-A8C5-ECC9F3942E4B}">
                <a14:imgProps xmlns:a14="http://schemas.microsoft.com/office/drawing/2010/main">
                  <a14:imgLayer r:embed="rId31">
                    <a14:imgEffect>
                      <a14:saturation sat="0"/>
                    </a14:imgEffect>
                  </a14:imgLayer>
                </a14:imgProps>
              </a:ext>
            </a:extLst>
          </a:blip>
          <a:srcRect/>
          <a:stretch>
            <a:fillRect/>
          </a:stretch>
        </p:blipFill>
        <p:spPr>
          <a:xfrm>
            <a:off x="7258049" y="4629150"/>
            <a:ext cx="2419350" cy="2419350"/>
          </a:xfrm>
          <a:prstGeom prst="rect">
            <a:avLst/>
          </a:prstGeom>
        </p:spPr>
      </p:pic>
      <p:pic>
        <p:nvPicPr>
          <p:cNvPr id="22" name="图片 21"/>
          <p:cNvPicPr>
            <a:picLocks noChangeAspect="1"/>
          </p:cNvPicPr>
          <p:nvPr/>
        </p:nvPicPr>
        <p:blipFill rotWithShape="1">
          <a:blip r:embed="rId32" cstate="email">
            <a:extLst>
              <a:ext uri="{BEBA8EAE-BF5A-486C-A8C5-ECC9F3942E4B}">
                <a14:imgProps xmlns:a14="http://schemas.microsoft.com/office/drawing/2010/main">
                  <a14:imgLayer r:embed="rId33">
                    <a14:imgEffect>
                      <a14:saturation sat="0"/>
                    </a14:imgEffect>
                  </a14:imgLayer>
                </a14:imgProps>
              </a:ext>
            </a:extLst>
          </a:blip>
          <a:srcRect/>
          <a:stretch>
            <a:fillRect/>
          </a:stretch>
        </p:blipFill>
        <p:spPr>
          <a:xfrm>
            <a:off x="9677398" y="4629150"/>
            <a:ext cx="2504769" cy="2419350"/>
          </a:xfrm>
          <a:prstGeom prst="rect">
            <a:avLst/>
          </a:prstGeom>
        </p:spPr>
      </p:pic>
      <p:sp>
        <p:nvSpPr>
          <p:cNvPr id="25" name="矩形 24"/>
          <p:cNvSpPr/>
          <p:nvPr/>
        </p:nvSpPr>
        <p:spPr>
          <a:xfrm>
            <a:off x="0" y="0"/>
            <a:ext cx="12192000" cy="6858000"/>
          </a:xfrm>
          <a:prstGeom prst="rect">
            <a:avLst/>
          </a:prstGeom>
          <a:gradFill flip="none" rotWithShape="1">
            <a:gsLst>
              <a:gs pos="0">
                <a:schemeClr val="tx1">
                  <a:alpha val="6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154330" y="2271266"/>
            <a:ext cx="9883339" cy="1562415"/>
          </a:xfrm>
          <a:prstGeom prst="rect">
            <a:avLst/>
          </a:prstGeom>
          <a:noFill/>
        </p:spPr>
        <p:txBody>
          <a:bodyPr wrap="square" rtlCol="0">
            <a:spAutoFit/>
          </a:bodyPr>
          <a:lstStyle/>
          <a:p>
            <a:pPr algn="ctr">
              <a:lnSpc>
                <a:spcPct val="130000"/>
              </a:lnSpc>
            </a:pPr>
            <a:r>
              <a:rPr lang="en-US" altLang="zh-CN" sz="4000">
                <a:solidFill>
                  <a:schemeClr val="bg1"/>
                </a:solidFill>
                <a:latin typeface="Bebas" pitchFamily="2" charset="0"/>
              </a:rPr>
              <a:t>Wanna  learn  </a:t>
            </a:r>
          </a:p>
          <a:p>
            <a:pPr algn="ctr">
              <a:lnSpc>
                <a:spcPct val="130000"/>
              </a:lnSpc>
            </a:pPr>
            <a:r>
              <a:rPr lang="en-US" altLang="zh-CN" sz="4000">
                <a:solidFill>
                  <a:schemeClr val="bg1"/>
                </a:solidFill>
                <a:latin typeface="Bebas" pitchFamily="2" charset="0"/>
              </a:rPr>
              <a:t>first  just  start  to  see  more  sesign</a:t>
            </a:r>
            <a:endParaRPr lang="zh-CN" altLang="en-US" sz="4000">
              <a:solidFill>
                <a:schemeClr val="bg1"/>
              </a:solidFill>
              <a:latin typeface="Bebas" pitchFamily="2" charset="0"/>
            </a:endParaRPr>
          </a:p>
        </p:txBody>
      </p:sp>
      <p:sp>
        <p:nvSpPr>
          <p:cNvPr id="27" name="矩形 26"/>
          <p:cNvSpPr/>
          <p:nvPr/>
        </p:nvSpPr>
        <p:spPr>
          <a:xfrm>
            <a:off x="2375492" y="3967031"/>
            <a:ext cx="7441016" cy="1052596"/>
          </a:xfrm>
          <a:prstGeom prst="rect">
            <a:avLst/>
          </a:prstGeom>
        </p:spPr>
        <p:txBody>
          <a:bodyPr wrap="square">
            <a:spAutoFit/>
          </a:bodyPr>
          <a:lstStyle/>
          <a:p>
            <a:pPr algn="ctr">
              <a:lnSpc>
                <a:spcPct val="130000"/>
              </a:lnSpc>
            </a:pPr>
            <a:r>
              <a:rPr lang="en-US" altLang="zh-CN" sz="16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a:t>
            </a:r>
            <a:endParaRPr lang="zh-CN" altLang="en-US" sz="1600">
              <a:solidFill>
                <a:schemeClr val="bg1">
                  <a:lumMod val="95000"/>
                </a:schemeClr>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4167" y="230077"/>
            <a:ext cx="5694283" cy="64479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0" b="0" i="0" u="none" strike="noStrike" kern="0" cap="none" spc="0" normalizeH="0" baseline="0" noProof="0">
                <a:ln>
                  <a:noFill/>
                </a:ln>
                <a:solidFill>
                  <a:sysClr val="windowText" lastClr="000000"/>
                </a:solidFill>
                <a:effectLst/>
                <a:uLnTx/>
                <a:uFillTx/>
                <a:latin typeface="Bebas" pitchFamily="2" charset="0"/>
              </a:rPr>
              <a:t>02</a:t>
            </a:r>
            <a:endParaRPr kumimoji="0" lang="zh-CN" altLang="en-US" sz="400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6628525" y="4251148"/>
            <a:ext cx="4945144" cy="1532727"/>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628525" y="3666373"/>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  02</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sp>
        <p:nvSpPr>
          <p:cNvPr id="5" name="文本框 4"/>
          <p:cNvSpPr txBox="1"/>
          <p:nvPr/>
        </p:nvSpPr>
        <p:spPr>
          <a:xfrm>
            <a:off x="10575481" y="18209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2" name="矩形 1"/>
          <p:cNvSpPr/>
          <p:nvPr/>
        </p:nvSpPr>
        <p:spPr>
          <a:xfrm>
            <a:off x="1132115"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1"/>
          <p:cNvSpPr/>
          <p:nvPr/>
        </p:nvSpPr>
        <p:spPr>
          <a:xfrm>
            <a:off x="4661807"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1"/>
          <p:cNvSpPr/>
          <p:nvPr/>
        </p:nvSpPr>
        <p:spPr>
          <a:xfrm>
            <a:off x="8191499"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email"/>
          <a:stretch>
            <a:fillRect/>
          </a:stretch>
        </p:blipFill>
        <p:spPr>
          <a:xfrm>
            <a:off x="5580912" y="1523999"/>
            <a:ext cx="1030175" cy="1025049"/>
          </a:xfrm>
          <a:prstGeom prst="rect">
            <a:avLst/>
          </a:prstGeom>
        </p:spPr>
      </p:pic>
      <p:pic>
        <p:nvPicPr>
          <p:cNvPr id="7" name="图片 6"/>
          <p:cNvPicPr>
            <a:picLocks noChangeAspect="1"/>
          </p:cNvPicPr>
          <p:nvPr/>
        </p:nvPicPr>
        <p:blipFill>
          <a:blip r:embed="rId5" cstate="email"/>
          <a:stretch>
            <a:fillRect/>
          </a:stretch>
        </p:blipFill>
        <p:spPr>
          <a:xfrm>
            <a:off x="2038351" y="1524000"/>
            <a:ext cx="1055914" cy="1055914"/>
          </a:xfrm>
          <a:prstGeom prst="rect">
            <a:avLst/>
          </a:prstGeom>
        </p:spPr>
      </p:pic>
      <p:pic>
        <p:nvPicPr>
          <p:cNvPr id="8" name="图片 7"/>
          <p:cNvPicPr>
            <a:picLocks noChangeAspect="1"/>
          </p:cNvPicPr>
          <p:nvPr/>
        </p:nvPicPr>
        <p:blipFill>
          <a:blip r:embed="rId6" cstate="email"/>
          <a:stretch>
            <a:fillRect/>
          </a:stretch>
        </p:blipFill>
        <p:spPr>
          <a:xfrm>
            <a:off x="9040585" y="1524000"/>
            <a:ext cx="1170214" cy="1170214"/>
          </a:xfrm>
          <a:prstGeom prst="rect">
            <a:avLst/>
          </a:prstGeom>
        </p:spPr>
      </p:pic>
      <p:sp>
        <p:nvSpPr>
          <p:cNvPr id="9" name="矩形 8"/>
          <p:cNvSpPr/>
          <p:nvPr/>
        </p:nvSpPr>
        <p:spPr>
          <a:xfrm>
            <a:off x="1597133" y="2877848"/>
            <a:ext cx="1938352" cy="369332"/>
          </a:xfrm>
          <a:prstGeom prst="rect">
            <a:avLst/>
          </a:prstGeom>
        </p:spPr>
        <p:txBody>
          <a:bodyPr wrap="none">
            <a:spAutoFit/>
          </a:bodyPr>
          <a:lstStyle/>
          <a:p>
            <a:pPr algn="ctr"/>
            <a:r>
              <a:rPr lang="en-US" altLang="zh-CN" kern="0">
                <a:solidFill>
                  <a:schemeClr val="bg1"/>
                </a:solidFill>
                <a:latin typeface="Bebas" pitchFamily="2" charset="0"/>
              </a:rPr>
              <a:t>ADD  YOUR  POINT  01 </a:t>
            </a:r>
            <a:endParaRPr lang="zh-CN" altLang="en-US">
              <a:solidFill>
                <a:schemeClr val="bg1"/>
              </a:solidFill>
            </a:endParaRPr>
          </a:p>
        </p:txBody>
      </p:sp>
      <p:sp>
        <p:nvSpPr>
          <p:cNvPr id="10" name="矩形 9"/>
          <p:cNvSpPr/>
          <p:nvPr/>
        </p:nvSpPr>
        <p:spPr>
          <a:xfrm>
            <a:off x="5105183" y="2877848"/>
            <a:ext cx="1981633" cy="369332"/>
          </a:xfrm>
          <a:prstGeom prst="rect">
            <a:avLst/>
          </a:prstGeom>
        </p:spPr>
        <p:txBody>
          <a:bodyPr wrap="none">
            <a:spAutoFit/>
          </a:bodyPr>
          <a:lstStyle/>
          <a:p>
            <a:pPr algn="ctr"/>
            <a:r>
              <a:rPr lang="en-US" altLang="zh-CN" kern="0">
                <a:solidFill>
                  <a:schemeClr val="bg1"/>
                </a:solidFill>
                <a:latin typeface="Bebas" pitchFamily="2" charset="0"/>
              </a:rPr>
              <a:t>ADD  YOUR  POINT  02 </a:t>
            </a:r>
            <a:endParaRPr lang="zh-CN" altLang="en-US">
              <a:solidFill>
                <a:schemeClr val="bg1"/>
              </a:solidFill>
            </a:endParaRPr>
          </a:p>
        </p:txBody>
      </p:sp>
      <p:sp>
        <p:nvSpPr>
          <p:cNvPr id="11" name="矩形 10"/>
          <p:cNvSpPr/>
          <p:nvPr/>
        </p:nvSpPr>
        <p:spPr>
          <a:xfrm>
            <a:off x="8634874" y="2877848"/>
            <a:ext cx="1981633" cy="369332"/>
          </a:xfrm>
          <a:prstGeom prst="rect">
            <a:avLst/>
          </a:prstGeom>
        </p:spPr>
        <p:txBody>
          <a:bodyPr wrap="none">
            <a:spAutoFit/>
          </a:bodyPr>
          <a:lstStyle/>
          <a:p>
            <a:pPr algn="ctr"/>
            <a:r>
              <a:rPr lang="en-US" altLang="zh-CN" kern="0">
                <a:solidFill>
                  <a:schemeClr val="bg1"/>
                </a:solidFill>
                <a:latin typeface="Bebas" pitchFamily="2" charset="0"/>
              </a:rPr>
              <a:t>ADD  YOUR  POINT  03 </a:t>
            </a:r>
            <a:endParaRPr lang="zh-CN" altLang="en-US">
              <a:solidFill>
                <a:schemeClr val="bg1"/>
              </a:solidFill>
            </a:endParaRPr>
          </a:p>
        </p:txBody>
      </p:sp>
      <p:sp>
        <p:nvSpPr>
          <p:cNvPr id="12" name="矩形 11"/>
          <p:cNvSpPr/>
          <p:nvPr/>
        </p:nvSpPr>
        <p:spPr>
          <a:xfrm>
            <a:off x="1399797" y="3249889"/>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3" name="矩形 12"/>
          <p:cNvSpPr/>
          <p:nvPr/>
        </p:nvSpPr>
        <p:spPr>
          <a:xfrm>
            <a:off x="4929489" y="3247180"/>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8459181" y="3244471"/>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8346" y="2971800"/>
            <a:ext cx="7835308" cy="2092881"/>
          </a:xfrm>
          <a:prstGeom prst="rect">
            <a:avLst/>
          </a:prstGeom>
        </p:spPr>
        <p:txBody>
          <a:bodyPr wrap="square">
            <a:spAutoFit/>
          </a:bodyPr>
          <a:lstStyle/>
          <a:p>
            <a:pPr algn="ctr">
              <a:lnSpc>
                <a:spcPct val="130000"/>
              </a:lnSpc>
            </a:pPr>
            <a:r>
              <a:rPr lang="en-US" altLang="zh-CN" sz="2000" dirty="0">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a:t>
            </a:r>
            <a:r>
              <a:rPr lang="en-US" altLang="zh-CN" sz="2000" dirty="0" err="1">
                <a:latin typeface="微软雅黑 Light" panose="020B0502040204020203" pitchFamily="34" charset="-122"/>
                <a:ea typeface="微软雅黑 Light" panose="020B0502040204020203" pitchFamily="34" charset="-122"/>
              </a:rPr>
              <a:t>incididunt</a:t>
            </a:r>
            <a:r>
              <a:rPr lang="en-US" altLang="zh-CN" sz="2000" dirty="0">
                <a:latin typeface="微软雅黑 Light" panose="020B0502040204020203" pitchFamily="34" charset="-122"/>
                <a:ea typeface="微软雅黑 Light" panose="020B0502040204020203" pitchFamily="34" charset="-122"/>
              </a:rPr>
              <a:t> </a:t>
            </a:r>
            <a:r>
              <a:rPr lang="en-US" altLang="zh-CN" sz="2000" dirty="0" err="1">
                <a:latin typeface="微软雅黑 Light" panose="020B0502040204020203" pitchFamily="34" charset="-122"/>
                <a:ea typeface="微软雅黑 Light" panose="020B0502040204020203" pitchFamily="34" charset="-122"/>
              </a:rPr>
              <a:t>ut</a:t>
            </a:r>
            <a:endParaRPr lang="en-US" altLang="zh-CN" sz="2000" dirty="0">
              <a:latin typeface="微软雅黑 Light" panose="020B0502040204020203" pitchFamily="34" charset="-122"/>
              <a:ea typeface="微软雅黑 Light" panose="020B0502040204020203" pitchFamily="34" charset="-122"/>
            </a:endParaRPr>
          </a:p>
          <a:p>
            <a:pPr algn="ctr">
              <a:lnSpc>
                <a:spcPct val="130000"/>
              </a:lnSpc>
            </a:pPr>
            <a:endParaRPr lang="zh-CN" altLang="en-US" sz="2000" dirty="0">
              <a:latin typeface="微软雅黑 Light" panose="020B0502040204020203" pitchFamily="34" charset="-122"/>
              <a:ea typeface="微软雅黑 Light" panose="020B0502040204020203" pitchFamily="34" charset="-122"/>
            </a:endParaRPr>
          </a:p>
        </p:txBody>
      </p:sp>
      <p:sp>
        <p:nvSpPr>
          <p:cNvPr id="3" name="矩形 2"/>
          <p:cNvSpPr/>
          <p:nvPr/>
        </p:nvSpPr>
        <p:spPr>
          <a:xfrm>
            <a:off x="1447800" y="2286000"/>
            <a:ext cx="9296400" cy="27622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47950" y="1914525"/>
            <a:ext cx="6896100" cy="769441"/>
          </a:xfrm>
          <a:prstGeom prst="rect">
            <a:avLst/>
          </a:prstGeom>
          <a:solidFill>
            <a:schemeClr val="tx1"/>
          </a:solidFill>
        </p:spPr>
        <p:txBody>
          <a:bodyPr wrap="square" rtlCol="0">
            <a:spAutoFit/>
          </a:bodyPr>
          <a:lstStyle/>
          <a:p>
            <a:pPr algn="ctr"/>
            <a:r>
              <a:rPr lang="en-US" altLang="zh-CN" sz="4400">
                <a:solidFill>
                  <a:schemeClr val="bg1"/>
                </a:solidFill>
                <a:latin typeface="Bebas" pitchFamily="2" charset="0"/>
              </a:rPr>
              <a:t>Ultimate  template</a:t>
            </a:r>
            <a:endParaRPr lang="zh-CN" altLang="en-US" sz="4400">
              <a:solidFill>
                <a:schemeClr val="bg1"/>
              </a:solidFill>
              <a:latin typeface="Bebas" pitchFamily="2" charset="0"/>
            </a:endParaRPr>
          </a:p>
        </p:txBody>
      </p:sp>
      <p:sp>
        <p:nvSpPr>
          <p:cNvPr id="5" name="矩形 4"/>
          <p:cNvSpPr/>
          <p:nvPr/>
        </p:nvSpPr>
        <p:spPr>
          <a:xfrm>
            <a:off x="0" y="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664845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595</Words>
  <Application>Microsoft Office PowerPoint</Application>
  <PresentationFormat>宽屏</PresentationFormat>
  <Paragraphs>68</Paragraphs>
  <Slides>14</Slides>
  <Notes>14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Bebas</vt:lpstr>
      <vt:lpstr>微软雅黑 Light</vt: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2017-07-01T07:10:00Z</dcterms:created>
  <dcterms:modified xsi:type="dcterms:W3CDTF">2021-01-05T00:05:04Z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2052-11.1.0.9208</vt:lpwstr>
  </property>
</Properties>
</file>