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68" r:id="rId13"/>
    <p:sldId id="278" r:id="rId14"/>
    <p:sldId id="270" r:id="rId15"/>
    <p:sldId id="281" r:id="rId16"/>
    <p:sldId id="272" r:id="rId17"/>
    <p:sldId id="273" r:id="rId18"/>
    <p:sldId id="280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EAEAEA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8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238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088"/>
          <p:cNvGraphicFramePr/>
          <p:nvPr/>
        </p:nvGraphicFramePr>
        <p:xfrm>
          <a:off x="3175" y="1374775"/>
          <a:ext cx="9147175" cy="549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116830" imgH="3722370" progId="">
                  <p:embed/>
                </p:oleObj>
              </mc:Choice>
              <mc:Fallback>
                <p:oleObj r:id="rId2" imgW="5116830" imgH="3722370" progId="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75" y="1374775"/>
                        <a:ext cx="9147175" cy="5491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3089"/>
          <p:cNvSpPr>
            <a:spLocks noChangeArrowheads="1"/>
          </p:cNvSpPr>
          <p:nvPr/>
        </p:nvSpPr>
        <p:spPr bwMode="auto">
          <a:xfrm>
            <a:off x="0" y="0"/>
            <a:ext cx="9144000" cy="2403475"/>
          </a:xfrm>
          <a:prstGeom prst="rect">
            <a:avLst/>
          </a:prstGeom>
          <a:gradFill rotWithShape="1">
            <a:gsLst>
              <a:gs pos="0">
                <a:srgbClr val="144E60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3090"/>
          <p:cNvSpPr>
            <a:spLocks noChangeArrowheads="1"/>
          </p:cNvSpPr>
          <p:nvPr/>
        </p:nvSpPr>
        <p:spPr bwMode="auto">
          <a:xfrm>
            <a:off x="2408238" y="1485900"/>
            <a:ext cx="6737350" cy="909638"/>
          </a:xfrm>
          <a:custGeom>
            <a:avLst/>
            <a:gdLst>
              <a:gd name="T0" fmla="*/ 0 w 4134"/>
              <a:gd name="T1" fmla="*/ 573 h 573"/>
              <a:gd name="T2" fmla="*/ 4134 w 4134"/>
              <a:gd name="T3" fmla="*/ 573 h 573"/>
              <a:gd name="T4" fmla="*/ 4134 w 4134"/>
              <a:gd name="T5" fmla="*/ 1 h 573"/>
              <a:gd name="T6" fmla="*/ 322 w 4134"/>
              <a:gd name="T7" fmla="*/ 0 h 573"/>
              <a:gd name="T8" fmla="*/ 0 w 4134"/>
              <a:gd name="T9" fmla="*/ 573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rgbClr val="02292C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3091"/>
          <p:cNvSpPr>
            <a:spLocks noChangeArrowheads="1"/>
          </p:cNvSpPr>
          <p:nvPr/>
        </p:nvSpPr>
        <p:spPr bwMode="auto">
          <a:xfrm>
            <a:off x="-6350" y="2393950"/>
            <a:ext cx="2419350" cy="458788"/>
          </a:xfrm>
          <a:custGeom>
            <a:avLst/>
            <a:gdLst>
              <a:gd name="T0" fmla="*/ 0 w 1634"/>
              <a:gd name="T1" fmla="*/ 0 h 289"/>
              <a:gd name="T2" fmla="*/ 1634 w 1634"/>
              <a:gd name="T3" fmla="*/ 0 h 289"/>
              <a:gd name="T4" fmla="*/ 1456 w 1634"/>
              <a:gd name="T5" fmla="*/ 289 h 289"/>
              <a:gd name="T6" fmla="*/ 0 w 1634"/>
              <a:gd name="T7" fmla="*/ 286 h 289"/>
              <a:gd name="T8" fmla="*/ 0 w 1634"/>
              <a:gd name="T9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3085"/>
          <p:cNvSpPr txBox="1">
            <a:spLocks noChangeArrowheads="1"/>
          </p:cNvSpPr>
          <p:nvPr/>
        </p:nvSpPr>
        <p:spPr bwMode="auto">
          <a:xfrm>
            <a:off x="457200" y="1447800"/>
            <a:ext cx="16002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600" b="1">
                <a:solidFill>
                  <a:schemeClr val="tx2"/>
                </a:solidFill>
                <a:latin typeface="Verdana" panose="020B0604030504040204" pitchFamily="34" charset="0"/>
              </a:rPr>
              <a:t>Company</a:t>
            </a:r>
          </a:p>
          <a:p>
            <a:pPr algn="ctr"/>
            <a:r>
              <a:rPr lang="en-US" altLang="zh-CN" sz="2800" b="1">
                <a:solidFill>
                  <a:schemeClr val="tx2"/>
                </a:solidFill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2971800" y="1447800"/>
            <a:ext cx="6019800" cy="101282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lvl="0">
              <a:defRPr i="1" kern="12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altLang="zh-CN" noProof="1"/>
              <a:t>Click to edit Master title style</a:t>
            </a: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828800" y="6334125"/>
            <a:ext cx="70866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0" lvl="0" indent="0" algn="r">
              <a:buNone/>
              <a:defRPr sz="1200" b="1"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sz="1200" b="1"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sz="1200" b="1"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sz="1200" b="1"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sz="1200" b="1"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altLang="zh-CN" noProof="1"/>
              <a:t>Click to edit Master subtitle style</a:t>
            </a:r>
          </a:p>
        </p:txBody>
      </p:sp>
      <p:sp>
        <p:nvSpPr>
          <p:cNvPr id="9" name="日期占位符 3075"/>
          <p:cNvSpPr>
            <a:spLocks noGrp="1"/>
          </p:cNvSpPr>
          <p:nvPr>
            <p:ph type="dt" sz="half" idx="10"/>
          </p:nvPr>
        </p:nvSpPr>
        <p:spPr>
          <a:xfrm>
            <a:off x="457200" y="6669088"/>
            <a:ext cx="2133600" cy="169862"/>
          </a:xfrm>
        </p:spPr>
        <p:txBody>
          <a:bodyPr anchor="t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10" name="页脚占位符 3076"/>
          <p:cNvSpPr>
            <a:spLocks noGrp="1"/>
          </p:cNvSpPr>
          <p:nvPr>
            <p:ph type="ftr" sz="quarter" idx="11"/>
          </p:nvPr>
        </p:nvSpPr>
        <p:spPr>
          <a:xfrm>
            <a:off x="3124200" y="6626225"/>
            <a:ext cx="2895600" cy="19685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zh-CN"/>
          </a:p>
        </p:txBody>
      </p:sp>
      <p:sp>
        <p:nvSpPr>
          <p:cNvPr id="11" name="灯片编号占位符 3077"/>
          <p:cNvSpPr>
            <a:spLocks noGrp="1"/>
          </p:cNvSpPr>
          <p:nvPr>
            <p:ph type="sldNum" sz="quarter" idx="12"/>
          </p:nvPr>
        </p:nvSpPr>
        <p:spPr>
          <a:xfrm>
            <a:off x="6781800" y="6654800"/>
            <a:ext cx="2133600" cy="152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fld id="{A71D6D45-D8B1-460B-AAAA-18C9DA1C288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6F01E-3A4E-4994-8FC7-360DDB032C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327025"/>
            <a:ext cx="2114550" cy="592137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27025"/>
            <a:ext cx="6221067" cy="592137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D2C08-3C53-48ED-899D-AD2295CFE3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985D8-438C-4945-996F-C13B6FEA2C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7E15C-6647-4A8D-9FB8-64642CA170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36F61-B70C-4924-A78F-7CB5A3F7A4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2504" cy="4876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371600"/>
            <a:ext cx="4032504" cy="4876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58A8E-EF34-44BD-A2E3-A95920E80B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442B7-3204-42D4-85AC-88BAFE611C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0D9FF-0813-4360-8228-031F15C9FD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48377-E983-4008-AF70-F2F96CF3B2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4E381-3DDE-453B-8F9C-9F9C2C3C84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C2CCE-9B16-4319-B156-EAA7743C3B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对象 1041"/>
          <p:cNvGraphicFramePr/>
          <p:nvPr/>
        </p:nvGraphicFramePr>
        <p:xfrm>
          <a:off x="3132138" y="2852738"/>
          <a:ext cx="6011862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7607300" imgH="5067300" progId="">
                  <p:embed/>
                </p:oleObj>
              </mc:Choice>
              <mc:Fallback>
                <p:oleObj r:id="rId14" imgW="7607300" imgH="5067300" progId="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32138" y="2852738"/>
                        <a:ext cx="6011862" cy="4005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对象 1038"/>
          <p:cNvGraphicFramePr/>
          <p:nvPr/>
        </p:nvGraphicFramePr>
        <p:xfrm>
          <a:off x="0" y="0"/>
          <a:ext cx="91440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6745605" imgH="1163955" progId="">
                  <p:embed/>
                </p:oleObj>
              </mc:Choice>
              <mc:Fallback>
                <p:oleObj r:id="rId16" imgW="6745605" imgH="1163955" progId="">
                  <p:embed/>
                  <p:pic>
                    <p:nvPicPr>
                      <p:cNvPr id="0" name="图片 104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981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任意多边形 1039"/>
          <p:cNvSpPr>
            <a:spLocks noChangeArrowheads="1"/>
          </p:cNvSpPr>
          <p:nvPr/>
        </p:nvSpPr>
        <p:spPr bwMode="auto">
          <a:xfrm>
            <a:off x="2124075" y="260350"/>
            <a:ext cx="7027863" cy="720725"/>
          </a:xfrm>
          <a:custGeom>
            <a:avLst/>
            <a:gdLst>
              <a:gd name="T0" fmla="*/ 0 w 4134"/>
              <a:gd name="T1" fmla="*/ 657 h 657"/>
              <a:gd name="T2" fmla="*/ 4134 w 4134"/>
              <a:gd name="T3" fmla="*/ 657 h 657"/>
              <a:gd name="T4" fmla="*/ 4134 w 4134"/>
              <a:gd name="T5" fmla="*/ 0 h 657"/>
              <a:gd name="T6" fmla="*/ 401 w 4134"/>
              <a:gd name="T7" fmla="*/ 1 h 657"/>
              <a:gd name="T8" fmla="*/ 0 w 4134"/>
              <a:gd name="T9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rgbClr val="023B3F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9" name="任意多边形 1040"/>
          <p:cNvSpPr>
            <a:spLocks noChangeArrowheads="1"/>
          </p:cNvSpPr>
          <p:nvPr/>
        </p:nvSpPr>
        <p:spPr bwMode="auto">
          <a:xfrm>
            <a:off x="0" y="981075"/>
            <a:ext cx="2124075" cy="288925"/>
          </a:xfrm>
          <a:custGeom>
            <a:avLst/>
            <a:gdLst>
              <a:gd name="T0" fmla="*/ 0 w 1338"/>
              <a:gd name="T1" fmla="*/ 0 h 182"/>
              <a:gd name="T2" fmla="*/ 1338 w 1338"/>
              <a:gd name="T3" fmla="*/ 0 h 182"/>
              <a:gd name="T4" fmla="*/ 1138 w 1338"/>
              <a:gd name="T5" fmla="*/ 182 h 182"/>
              <a:gd name="T6" fmla="*/ 0 w 1338"/>
              <a:gd name="T7" fmla="*/ 181 h 182"/>
              <a:gd name="T8" fmla="*/ 0 w 1338"/>
              <a:gd name="T9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0" name="文本占位符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514600" cy="3206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noProof="1" dirty="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5943600" y="6400800"/>
            <a:ext cx="2743200" cy="32067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noProof="1" dirty="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3352800" y="6400800"/>
            <a:ext cx="2133600" cy="32067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fld id="{02A729B7-2220-4E5D-83A0-B31F1433314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4" name="标题 1025"/>
          <p:cNvSpPr>
            <a:spLocks noGrp="1" noChangeArrowheads="1"/>
          </p:cNvSpPr>
          <p:nvPr>
            <p:ph type="title" idx="9"/>
          </p:nvPr>
        </p:nvSpPr>
        <p:spPr bwMode="auto">
          <a:xfrm>
            <a:off x="2819400" y="327025"/>
            <a:ext cx="6096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5" name="文本框 1036"/>
          <p:cNvSpPr txBox="1">
            <a:spLocks noChangeArrowheads="1"/>
          </p:cNvSpPr>
          <p:nvPr/>
        </p:nvSpPr>
        <p:spPr bwMode="auto">
          <a:xfrm>
            <a:off x="-180975" y="962025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latin typeface="Verdana" panose="020B0604030504040204" pitchFamily="34" charset="0"/>
              </a:rPr>
              <a:t>Company name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2049"/>
          <p:cNvSpPr>
            <a:spLocks noGrp="1" noChangeArrowheads="1"/>
          </p:cNvSpPr>
          <p:nvPr>
            <p:ph type="ctrTitle"/>
          </p:nvPr>
        </p:nvSpPr>
        <p:spPr>
          <a:xfrm>
            <a:off x="3113103" y="1447852"/>
            <a:ext cx="6019800" cy="1012825"/>
          </a:xfrm>
        </p:spPr>
        <p:txBody>
          <a:bodyPr/>
          <a:lstStyle/>
          <a:p>
            <a:r>
              <a:rPr lang="en-US" altLang="zh-CN" dirty="0"/>
              <a:t>PowerPoint Template</a:t>
            </a:r>
          </a:p>
        </p:txBody>
      </p:sp>
      <p:sp>
        <p:nvSpPr>
          <p:cNvPr id="3074" name="副标题 205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>
                <a:latin typeface="Verdana" panose="020B0604030504040204" pitchFamily="34" charset="0"/>
              </a:rPr>
              <a:t>xxxxxxxxxxxxxxxxxxxxxxxxxxxx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778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/>
              <a:t>Diagram</a:t>
            </a:r>
            <a:endParaRPr lang="en-US" altLang="zh-CN" sz="2400"/>
          </a:p>
        </p:txBody>
      </p:sp>
      <p:grpSp>
        <p:nvGrpSpPr>
          <p:cNvPr id="12290" name="组合 77864"/>
          <p:cNvGrpSpPr/>
          <p:nvPr/>
        </p:nvGrpSpPr>
        <p:grpSpPr bwMode="auto">
          <a:xfrm>
            <a:off x="1219200" y="1828800"/>
            <a:ext cx="6781800" cy="4114800"/>
            <a:chOff x="768" y="1152"/>
            <a:chExt cx="4272" cy="2592"/>
          </a:xfrm>
        </p:grpSpPr>
        <p:sp>
          <p:nvSpPr>
            <p:cNvPr id="12291" name="圆角矩形 77825"/>
            <p:cNvSpPr>
              <a:spLocks noChangeArrowheads="1"/>
            </p:cNvSpPr>
            <p:nvPr/>
          </p:nvSpPr>
          <p:spPr bwMode="auto">
            <a:xfrm>
              <a:off x="2345" y="2304"/>
              <a:ext cx="1159" cy="1440"/>
            </a:xfrm>
            <a:prstGeom prst="roundRect">
              <a:avLst>
                <a:gd name="adj" fmla="val 13745"/>
              </a:avLst>
            </a:prstGeom>
            <a:solidFill>
              <a:schemeClr val="bg1">
                <a:alpha val="31000"/>
              </a:schemeClr>
            </a:solidFill>
            <a:ln w="38100">
              <a:solidFill>
                <a:schemeClr val="bg2"/>
              </a:solidFill>
              <a:round/>
            </a:ln>
          </p:spPr>
          <p:txBody>
            <a:bodyPr anchor="ctr"/>
            <a:lstStyle/>
            <a:p>
              <a:pPr eaLnBrk="0" hangingPunct="0"/>
              <a:r>
                <a:rPr lang="en-US" altLang="zh-CN" sz="1400">
                  <a:latin typeface="Verdana" panose="020B0604030504040204" pitchFamily="34" charset="0"/>
                </a:rPr>
                <a:t>SucaiFengbao is a Design Digital Content &amp; Contents mall developed by Guild Design Inc.</a:t>
              </a:r>
            </a:p>
          </p:txBody>
        </p:sp>
        <p:sp>
          <p:nvSpPr>
            <p:cNvPr id="12292" name="圆角矩形 77826"/>
            <p:cNvSpPr>
              <a:spLocks noChangeArrowheads="1"/>
            </p:cNvSpPr>
            <p:nvPr/>
          </p:nvSpPr>
          <p:spPr bwMode="auto">
            <a:xfrm>
              <a:off x="768" y="2304"/>
              <a:ext cx="1152" cy="1440"/>
            </a:xfrm>
            <a:prstGeom prst="roundRect">
              <a:avLst>
                <a:gd name="adj" fmla="val 13745"/>
              </a:avLst>
            </a:prstGeom>
            <a:solidFill>
              <a:schemeClr val="bg1">
                <a:alpha val="31000"/>
              </a:schemeClr>
            </a:solidFill>
            <a:ln w="38100">
              <a:solidFill>
                <a:schemeClr val="bg2"/>
              </a:solidFill>
              <a:round/>
            </a:ln>
          </p:spPr>
          <p:txBody>
            <a:bodyPr anchor="ctr"/>
            <a:lstStyle/>
            <a:p>
              <a:pPr eaLnBrk="0" hangingPunct="0"/>
              <a:r>
                <a:rPr lang="en-US" altLang="zh-CN" sz="1400">
                  <a:latin typeface="Verdana" panose="020B0604030504040204" pitchFamily="34" charset="0"/>
                </a:rPr>
                <a:t>SucaiFengbao is a Design Digital Content &amp; Contents mall developed by Guild Design Inc.</a:t>
              </a:r>
            </a:p>
          </p:txBody>
        </p:sp>
        <p:sp>
          <p:nvSpPr>
            <p:cNvPr id="12293" name="圆角矩形 77827"/>
            <p:cNvSpPr>
              <a:spLocks noChangeArrowheads="1"/>
            </p:cNvSpPr>
            <p:nvPr/>
          </p:nvSpPr>
          <p:spPr bwMode="auto">
            <a:xfrm>
              <a:off x="3936" y="2304"/>
              <a:ext cx="1104" cy="1440"/>
            </a:xfrm>
            <a:prstGeom prst="roundRect">
              <a:avLst>
                <a:gd name="adj" fmla="val 13745"/>
              </a:avLst>
            </a:prstGeom>
            <a:solidFill>
              <a:schemeClr val="bg1">
                <a:alpha val="31000"/>
              </a:schemeClr>
            </a:solidFill>
            <a:ln w="38100">
              <a:solidFill>
                <a:schemeClr val="bg2"/>
              </a:solidFill>
              <a:round/>
            </a:ln>
          </p:spPr>
          <p:txBody>
            <a:bodyPr anchor="ctr"/>
            <a:lstStyle/>
            <a:p>
              <a:pPr eaLnBrk="0" hangingPunct="0"/>
              <a:r>
                <a:rPr lang="en-US" altLang="zh-CN" sz="1400">
                  <a:latin typeface="Verdana" panose="020B0604030504040204" pitchFamily="34" charset="0"/>
                </a:rPr>
                <a:t>SucaiFengbao is a Design Digital Content &amp; Contents mall developed by Guild Design Inc.</a:t>
              </a:r>
            </a:p>
          </p:txBody>
        </p:sp>
        <p:sp>
          <p:nvSpPr>
            <p:cNvPr id="12294" name="燕尾形 77829"/>
            <p:cNvSpPr>
              <a:spLocks noChangeArrowheads="1"/>
            </p:cNvSpPr>
            <p:nvPr/>
          </p:nvSpPr>
          <p:spPr bwMode="auto">
            <a:xfrm>
              <a:off x="1985" y="1545"/>
              <a:ext cx="252" cy="283"/>
            </a:xfrm>
            <a:prstGeom prst="chevron">
              <a:avLst>
                <a:gd name="adj" fmla="val 52509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5" name="燕尾形 77830"/>
            <p:cNvSpPr>
              <a:spLocks noChangeArrowheads="1"/>
            </p:cNvSpPr>
            <p:nvPr/>
          </p:nvSpPr>
          <p:spPr bwMode="auto">
            <a:xfrm>
              <a:off x="3536" y="1545"/>
              <a:ext cx="251" cy="283"/>
            </a:xfrm>
            <a:prstGeom prst="chevron">
              <a:avLst>
                <a:gd name="adj" fmla="val 52509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6" name="椭圆 77831"/>
            <p:cNvSpPr>
              <a:spLocks noChangeArrowheads="1"/>
            </p:cNvSpPr>
            <p:nvPr/>
          </p:nvSpPr>
          <p:spPr bwMode="auto">
            <a:xfrm>
              <a:off x="3919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7" name="椭圆 77832"/>
            <p:cNvSpPr>
              <a:spLocks noChangeArrowheads="1"/>
            </p:cNvSpPr>
            <p:nvPr/>
          </p:nvSpPr>
          <p:spPr bwMode="auto">
            <a:xfrm>
              <a:off x="3919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rgbClr val="000000"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8" name="椭圆 77833"/>
            <p:cNvSpPr>
              <a:spLocks noChangeArrowheads="1"/>
            </p:cNvSpPr>
            <p:nvPr/>
          </p:nvSpPr>
          <p:spPr bwMode="auto">
            <a:xfrm>
              <a:off x="3989" y="1225"/>
              <a:ext cx="933" cy="924"/>
            </a:xfrm>
            <a:prstGeom prst="ellipse">
              <a:avLst/>
            </a:prstGeom>
            <a:gradFill rotWithShape="1">
              <a:gsLst>
                <a:gs pos="0">
                  <a:srgbClr val="185B71"/>
                </a:gs>
                <a:gs pos="50000">
                  <a:schemeClr val="hlink"/>
                </a:gs>
                <a:gs pos="100000">
                  <a:srgbClr val="185B7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9" name="椭圆 77834"/>
            <p:cNvSpPr>
              <a:spLocks noChangeArrowheads="1"/>
            </p:cNvSpPr>
            <p:nvPr/>
          </p:nvSpPr>
          <p:spPr bwMode="auto">
            <a:xfrm>
              <a:off x="4005" y="1230"/>
              <a:ext cx="933" cy="924"/>
            </a:xfrm>
            <a:prstGeom prst="ellipse">
              <a:avLst/>
            </a:prstGeom>
            <a:gradFill rotWithShape="1">
              <a:gsLst>
                <a:gs pos="0">
                  <a:srgbClr val="1C6B84"/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0" name="椭圆 77835"/>
            <p:cNvSpPr>
              <a:spLocks noChangeArrowheads="1"/>
            </p:cNvSpPr>
            <p:nvPr/>
          </p:nvSpPr>
          <p:spPr bwMode="auto">
            <a:xfrm>
              <a:off x="4039" y="1270"/>
              <a:ext cx="841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1" name="椭圆 77836"/>
            <p:cNvSpPr>
              <a:spLocks noChangeArrowheads="1"/>
            </p:cNvSpPr>
            <p:nvPr/>
          </p:nvSpPr>
          <p:spPr bwMode="auto">
            <a:xfrm>
              <a:off x="816" y="115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fol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2" name="椭圆 77837"/>
            <p:cNvSpPr>
              <a:spLocks noChangeArrowheads="1"/>
            </p:cNvSpPr>
            <p:nvPr/>
          </p:nvSpPr>
          <p:spPr bwMode="auto">
            <a:xfrm>
              <a:off x="816" y="115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rgbClr val="000000"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3" name="椭圆 77838"/>
            <p:cNvSpPr>
              <a:spLocks noChangeArrowheads="1"/>
            </p:cNvSpPr>
            <p:nvPr/>
          </p:nvSpPr>
          <p:spPr bwMode="auto">
            <a:xfrm>
              <a:off x="886" y="1221"/>
              <a:ext cx="933" cy="924"/>
            </a:xfrm>
            <a:prstGeom prst="ellipse">
              <a:avLst/>
            </a:prstGeom>
            <a:gradFill rotWithShape="1">
              <a:gsLst>
                <a:gs pos="0">
                  <a:srgbClr val="272375"/>
                </a:gs>
                <a:gs pos="50000">
                  <a:schemeClr val="folHlink"/>
                </a:gs>
                <a:gs pos="100000">
                  <a:srgbClr val="272375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4" name="椭圆 77839"/>
            <p:cNvSpPr>
              <a:spLocks noChangeArrowheads="1"/>
            </p:cNvSpPr>
            <p:nvPr/>
          </p:nvSpPr>
          <p:spPr bwMode="auto">
            <a:xfrm>
              <a:off x="887" y="1223"/>
              <a:ext cx="933" cy="924"/>
            </a:xfrm>
            <a:prstGeom prst="ellipse">
              <a:avLst/>
            </a:prstGeom>
            <a:gradFill rotWithShape="1">
              <a:gsLst>
                <a:gs pos="0">
                  <a:srgbClr val="2E298A"/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5" name="椭圆 77840"/>
            <p:cNvSpPr>
              <a:spLocks noChangeArrowheads="1"/>
            </p:cNvSpPr>
            <p:nvPr/>
          </p:nvSpPr>
          <p:spPr bwMode="auto">
            <a:xfrm>
              <a:off x="933" y="1268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306" name="组合 77841"/>
            <p:cNvGrpSpPr/>
            <p:nvPr/>
          </p:nvGrpSpPr>
          <p:grpSpPr bwMode="auto">
            <a:xfrm>
              <a:off x="946" y="1280"/>
              <a:ext cx="813" cy="805"/>
              <a:chOff x="4166" y="1706"/>
              <a:chExt cx="1252" cy="1252"/>
            </a:xfrm>
          </p:grpSpPr>
          <p:sp>
            <p:nvSpPr>
              <p:cNvPr id="12307" name="椭圆 77842"/>
              <p:cNvSpPr>
                <a:spLocks noChangeArrowheads="1"/>
              </p:cNvSpPr>
              <p:nvPr/>
            </p:nvSpPr>
            <p:spPr bwMode="auto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8" name="椭圆 77843"/>
              <p:cNvSpPr>
                <a:spLocks noChangeArrowheads="1"/>
              </p:cNvSpPr>
              <p:nvPr/>
            </p:nvSpPr>
            <p:spPr bwMode="auto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09" name="椭圆 77844"/>
              <p:cNvSpPr>
                <a:spLocks noChangeArrowheads="1"/>
              </p:cNvSpPr>
              <p:nvPr/>
            </p:nvSpPr>
            <p:spPr bwMode="auto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0" name="椭圆 77845"/>
              <p:cNvSpPr>
                <a:spLocks noChangeArrowheads="1"/>
              </p:cNvSpPr>
              <p:nvPr/>
            </p:nvSpPr>
            <p:spPr bwMode="auto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311" name="椭圆 77846"/>
            <p:cNvSpPr>
              <a:spLocks noChangeArrowheads="1"/>
            </p:cNvSpPr>
            <p:nvPr/>
          </p:nvSpPr>
          <p:spPr bwMode="auto">
            <a:xfrm>
              <a:off x="2368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accent1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2" name="椭圆 77847"/>
            <p:cNvSpPr>
              <a:spLocks noChangeArrowheads="1"/>
            </p:cNvSpPr>
            <p:nvPr/>
          </p:nvSpPr>
          <p:spPr bwMode="auto">
            <a:xfrm>
              <a:off x="2368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rgbClr val="023B3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3" name="椭圆 77848"/>
            <p:cNvSpPr>
              <a:spLocks noChangeArrowheads="1"/>
            </p:cNvSpPr>
            <p:nvPr/>
          </p:nvSpPr>
          <p:spPr bwMode="auto">
            <a:xfrm>
              <a:off x="2438" y="1225"/>
              <a:ext cx="933" cy="924"/>
            </a:xfrm>
            <a:prstGeom prst="ellipse">
              <a:avLst/>
            </a:prstGeom>
            <a:gradFill rotWithShape="1">
              <a:gsLst>
                <a:gs pos="0">
                  <a:srgbClr val="03454A"/>
                </a:gs>
                <a:gs pos="50000">
                  <a:schemeClr val="accent1"/>
                </a:gs>
                <a:gs pos="100000">
                  <a:srgbClr val="03454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4" name="椭圆 77849"/>
            <p:cNvSpPr>
              <a:spLocks noChangeArrowheads="1"/>
            </p:cNvSpPr>
            <p:nvPr/>
          </p:nvSpPr>
          <p:spPr bwMode="auto">
            <a:xfrm>
              <a:off x="2439" y="1226"/>
              <a:ext cx="933" cy="924"/>
            </a:xfrm>
            <a:prstGeom prst="ellipse">
              <a:avLst/>
            </a:prstGeom>
            <a:gradFill rotWithShape="1">
              <a:gsLst>
                <a:gs pos="0">
                  <a:srgbClr val="035157"/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5" name="椭圆 77850"/>
            <p:cNvSpPr>
              <a:spLocks noChangeArrowheads="1"/>
            </p:cNvSpPr>
            <p:nvPr/>
          </p:nvSpPr>
          <p:spPr bwMode="auto">
            <a:xfrm>
              <a:off x="2484" y="1270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316" name="组合 77851"/>
            <p:cNvGrpSpPr/>
            <p:nvPr/>
          </p:nvGrpSpPr>
          <p:grpSpPr bwMode="auto">
            <a:xfrm>
              <a:off x="2498" y="1280"/>
              <a:ext cx="813" cy="805"/>
              <a:chOff x="4166" y="1706"/>
              <a:chExt cx="1252" cy="1252"/>
            </a:xfrm>
          </p:grpSpPr>
          <p:sp>
            <p:nvSpPr>
              <p:cNvPr id="12317" name="椭圆 77852"/>
              <p:cNvSpPr>
                <a:spLocks noChangeArrowheads="1"/>
              </p:cNvSpPr>
              <p:nvPr/>
            </p:nvSpPr>
            <p:spPr bwMode="auto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8" name="椭圆 77853"/>
              <p:cNvSpPr>
                <a:spLocks noChangeArrowheads="1"/>
              </p:cNvSpPr>
              <p:nvPr/>
            </p:nvSpPr>
            <p:spPr bwMode="auto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19" name="椭圆 77854"/>
              <p:cNvSpPr>
                <a:spLocks noChangeArrowheads="1"/>
              </p:cNvSpPr>
              <p:nvPr/>
            </p:nvSpPr>
            <p:spPr bwMode="auto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0" name="椭圆 77855"/>
              <p:cNvSpPr>
                <a:spLocks noChangeArrowheads="1"/>
              </p:cNvSpPr>
              <p:nvPr/>
            </p:nvSpPr>
            <p:spPr bwMode="auto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2321" name="组合 77856"/>
            <p:cNvGrpSpPr/>
            <p:nvPr/>
          </p:nvGrpSpPr>
          <p:grpSpPr bwMode="auto">
            <a:xfrm>
              <a:off x="4054" y="1280"/>
              <a:ext cx="814" cy="805"/>
              <a:chOff x="4166" y="1706"/>
              <a:chExt cx="1252" cy="1252"/>
            </a:xfrm>
          </p:grpSpPr>
          <p:sp>
            <p:nvSpPr>
              <p:cNvPr id="12322" name="椭圆 77857"/>
              <p:cNvSpPr>
                <a:spLocks noChangeArrowheads="1"/>
              </p:cNvSpPr>
              <p:nvPr/>
            </p:nvSpPr>
            <p:spPr bwMode="auto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3" name="椭圆 77858"/>
              <p:cNvSpPr>
                <a:spLocks noChangeArrowheads="1"/>
              </p:cNvSpPr>
              <p:nvPr/>
            </p:nvSpPr>
            <p:spPr bwMode="auto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4" name="椭圆 77859"/>
              <p:cNvSpPr>
                <a:spLocks noChangeArrowheads="1"/>
              </p:cNvSpPr>
              <p:nvPr/>
            </p:nvSpPr>
            <p:spPr bwMode="auto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25" name="椭圆 77860"/>
              <p:cNvSpPr>
                <a:spLocks noChangeArrowheads="1"/>
              </p:cNvSpPr>
              <p:nvPr/>
            </p:nvSpPr>
            <p:spPr bwMode="auto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326" name="文本框 77861"/>
            <p:cNvSpPr txBox="1">
              <a:spLocks noChangeArrowheads="1"/>
            </p:cNvSpPr>
            <p:nvPr/>
          </p:nvSpPr>
          <p:spPr bwMode="auto">
            <a:xfrm>
              <a:off x="1111" y="1578"/>
              <a:ext cx="4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12327" name="文本框 77862"/>
            <p:cNvSpPr txBox="1">
              <a:spLocks noChangeArrowheads="1"/>
            </p:cNvSpPr>
            <p:nvPr/>
          </p:nvSpPr>
          <p:spPr bwMode="auto">
            <a:xfrm>
              <a:off x="2666" y="1578"/>
              <a:ext cx="4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12328" name="文本框 77863"/>
            <p:cNvSpPr txBox="1">
              <a:spLocks noChangeArrowheads="1"/>
            </p:cNvSpPr>
            <p:nvPr/>
          </p:nvSpPr>
          <p:spPr bwMode="auto">
            <a:xfrm>
              <a:off x="4220" y="1578"/>
              <a:ext cx="4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>
                  <a:solidFill>
                    <a:srgbClr val="000000"/>
                  </a:solidFill>
                </a:rPr>
                <a:t>Text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901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/>
              <a:t>Diagram</a:t>
            </a:r>
            <a:endParaRPr lang="en-US" altLang="zh-CN" sz="2400"/>
          </a:p>
        </p:txBody>
      </p:sp>
      <p:grpSp>
        <p:nvGrpSpPr>
          <p:cNvPr id="13314" name="组合 90174"/>
          <p:cNvGrpSpPr/>
          <p:nvPr/>
        </p:nvGrpSpPr>
        <p:grpSpPr bwMode="auto">
          <a:xfrm>
            <a:off x="1447800" y="1543050"/>
            <a:ext cx="7239000" cy="4476750"/>
            <a:chOff x="912" y="972"/>
            <a:chExt cx="4560" cy="2820"/>
          </a:xfrm>
        </p:grpSpPr>
        <p:sp>
          <p:nvSpPr>
            <p:cNvPr id="13315" name="任意多边形 90114"/>
            <p:cNvSpPr>
              <a:spLocks noEditPoints="1" noChangeArrowheads="1"/>
            </p:cNvSpPr>
            <p:nvPr/>
          </p:nvSpPr>
          <p:spPr bwMode="auto">
            <a:xfrm>
              <a:off x="912" y="1248"/>
              <a:ext cx="3744" cy="2544"/>
            </a:xfrm>
            <a:custGeom>
              <a:avLst/>
              <a:gdLst>
                <a:gd name="T0" fmla="*/ 1092 w 2820"/>
                <a:gd name="T1" fmla="*/ 50 h 2912"/>
                <a:gd name="T2" fmla="*/ 822 w 2820"/>
                <a:gd name="T3" fmla="*/ 168 h 2912"/>
                <a:gd name="T4" fmla="*/ 594 w 2820"/>
                <a:gd name="T5" fmla="*/ 300 h 2912"/>
                <a:gd name="T6" fmla="*/ 406 w 2820"/>
                <a:gd name="T7" fmla="*/ 446 h 2912"/>
                <a:gd name="T8" fmla="*/ 254 w 2820"/>
                <a:gd name="T9" fmla="*/ 604 h 2912"/>
                <a:gd name="T10" fmla="*/ 140 w 2820"/>
                <a:gd name="T11" fmla="*/ 772 h 2912"/>
                <a:gd name="T12" fmla="*/ 60 w 2820"/>
                <a:gd name="T13" fmla="*/ 944 h 2912"/>
                <a:gd name="T14" fmla="*/ 14 w 2820"/>
                <a:gd name="T15" fmla="*/ 1122 h 2912"/>
                <a:gd name="T16" fmla="*/ 0 w 2820"/>
                <a:gd name="T17" fmla="*/ 1300 h 2912"/>
                <a:gd name="T18" fmla="*/ 18 w 2820"/>
                <a:gd name="T19" fmla="*/ 1476 h 2912"/>
                <a:gd name="T20" fmla="*/ 64 w 2820"/>
                <a:gd name="T21" fmla="*/ 1650 h 2912"/>
                <a:gd name="T22" fmla="*/ 138 w 2820"/>
                <a:gd name="T23" fmla="*/ 1818 h 2912"/>
                <a:gd name="T24" fmla="*/ 238 w 2820"/>
                <a:gd name="T25" fmla="*/ 1978 h 2912"/>
                <a:gd name="T26" fmla="*/ 364 w 2820"/>
                <a:gd name="T27" fmla="*/ 2126 h 2912"/>
                <a:gd name="T28" fmla="*/ 512 w 2820"/>
                <a:gd name="T29" fmla="*/ 2262 h 2912"/>
                <a:gd name="T30" fmla="*/ 684 w 2820"/>
                <a:gd name="T31" fmla="*/ 2382 h 2912"/>
                <a:gd name="T32" fmla="*/ 874 w 2820"/>
                <a:gd name="T33" fmla="*/ 2484 h 2912"/>
                <a:gd name="T34" fmla="*/ 1086 w 2820"/>
                <a:gd name="T35" fmla="*/ 2564 h 2912"/>
                <a:gd name="T36" fmla="*/ 1314 w 2820"/>
                <a:gd name="T37" fmla="*/ 2622 h 2912"/>
                <a:gd name="T38" fmla="*/ 1558 w 2820"/>
                <a:gd name="T39" fmla="*/ 2654 h 2912"/>
                <a:gd name="T40" fmla="*/ 1818 w 2820"/>
                <a:gd name="T41" fmla="*/ 2658 h 2912"/>
                <a:gd name="T42" fmla="*/ 2090 w 2820"/>
                <a:gd name="T43" fmla="*/ 2632 h 2912"/>
                <a:gd name="T44" fmla="*/ 2374 w 2820"/>
                <a:gd name="T45" fmla="*/ 2574 h 2912"/>
                <a:gd name="T46" fmla="*/ 2544 w 2820"/>
                <a:gd name="T47" fmla="*/ 2912 h 2912"/>
                <a:gd name="T48" fmla="*/ 1868 w 2820"/>
                <a:gd name="T49" fmla="*/ 1552 h 2912"/>
                <a:gd name="T50" fmla="*/ 1956 w 2820"/>
                <a:gd name="T51" fmla="*/ 1914 h 2912"/>
                <a:gd name="T52" fmla="*/ 1788 w 2820"/>
                <a:gd name="T53" fmla="*/ 1936 h 2912"/>
                <a:gd name="T54" fmla="*/ 1616 w 2820"/>
                <a:gd name="T55" fmla="*/ 1934 h 2912"/>
                <a:gd name="T56" fmla="*/ 1442 w 2820"/>
                <a:gd name="T57" fmla="*/ 1912 h 2912"/>
                <a:gd name="T58" fmla="*/ 1272 w 2820"/>
                <a:gd name="T59" fmla="*/ 1872 h 2912"/>
                <a:gd name="T60" fmla="*/ 1108 w 2820"/>
                <a:gd name="T61" fmla="*/ 1812 h 2912"/>
                <a:gd name="T62" fmla="*/ 952 w 2820"/>
                <a:gd name="T63" fmla="*/ 1736 h 2912"/>
                <a:gd name="T64" fmla="*/ 810 w 2820"/>
                <a:gd name="T65" fmla="*/ 1646 h 2912"/>
                <a:gd name="T66" fmla="*/ 684 w 2820"/>
                <a:gd name="T67" fmla="*/ 1542 h 2912"/>
                <a:gd name="T68" fmla="*/ 578 w 2820"/>
                <a:gd name="T69" fmla="*/ 1428 h 2912"/>
                <a:gd name="T70" fmla="*/ 494 w 2820"/>
                <a:gd name="T71" fmla="*/ 1304 h 2912"/>
                <a:gd name="T72" fmla="*/ 438 w 2820"/>
                <a:gd name="T73" fmla="*/ 1170 h 2912"/>
                <a:gd name="T74" fmla="*/ 410 w 2820"/>
                <a:gd name="T75" fmla="*/ 1032 h 2912"/>
                <a:gd name="T76" fmla="*/ 416 w 2820"/>
                <a:gd name="T77" fmla="*/ 888 h 2912"/>
                <a:gd name="T78" fmla="*/ 460 w 2820"/>
                <a:gd name="T79" fmla="*/ 742 h 2912"/>
                <a:gd name="T80" fmla="*/ 544 w 2820"/>
                <a:gd name="T81" fmla="*/ 592 h 2912"/>
                <a:gd name="T82" fmla="*/ 670 w 2820"/>
                <a:gd name="T83" fmla="*/ 444 h 2912"/>
                <a:gd name="T84" fmla="*/ 844 w 2820"/>
                <a:gd name="T85" fmla="*/ 298 h 2912"/>
                <a:gd name="T86" fmla="*/ 1070 w 2820"/>
                <a:gd name="T87" fmla="*/ 154 h 2912"/>
                <a:gd name="T88" fmla="*/ 1348 w 2820"/>
                <a:gd name="T89" fmla="*/ 16 h 2912"/>
                <a:gd name="T90" fmla="*/ 1244 w 2820"/>
                <a:gd name="T91" fmla="*/ 0 h 2912"/>
                <a:gd name="T92" fmla="*/ 2820 w 2820"/>
                <a:gd name="T93" fmla="*/ 1934 h 2912"/>
                <a:gd name="T94" fmla="*/ 2820 w 2820"/>
                <a:gd name="T95" fmla="*/ 1934 h 2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144" name="文本框 90143"/>
            <p:cNvSpPr txBox="1"/>
            <p:nvPr/>
          </p:nvSpPr>
          <p:spPr>
            <a:xfrm>
              <a:off x="3792" y="2256"/>
              <a:ext cx="1680" cy="327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r>
                <a:rPr lang="en-US" altLang="zh-CN" sz="2800" noProof="1"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+mn-ea"/>
                </a:rPr>
                <a:t>Add Your Title</a:t>
              </a:r>
              <a:endParaRPr lang="en-US" altLang="zh-CN" sz="2800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grpSp>
          <p:nvGrpSpPr>
            <p:cNvPr id="13317" name="组合 90171"/>
            <p:cNvGrpSpPr/>
            <p:nvPr/>
          </p:nvGrpSpPr>
          <p:grpSpPr bwMode="auto">
            <a:xfrm>
              <a:off x="2190" y="2364"/>
              <a:ext cx="1074" cy="1188"/>
              <a:chOff x="2190" y="2364"/>
              <a:chExt cx="1074" cy="1188"/>
            </a:xfrm>
          </p:grpSpPr>
          <p:sp>
            <p:nvSpPr>
              <p:cNvPr id="13318" name="椭圆 90145"/>
              <p:cNvSpPr>
                <a:spLocks noChangeArrowheads="1"/>
              </p:cNvSpPr>
              <p:nvPr/>
            </p:nvSpPr>
            <p:spPr bwMode="auto">
              <a:xfrm rot="-723406">
                <a:off x="2233" y="3132"/>
                <a:ext cx="906" cy="420"/>
              </a:xfrm>
              <a:prstGeom prst="ellipse">
                <a:avLst/>
              </a:prstGeom>
              <a:solidFill>
                <a:srgbClr val="0F2145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19" name="椭圆 90146"/>
              <p:cNvSpPr>
                <a:spLocks noChangeArrowheads="1"/>
              </p:cNvSpPr>
              <p:nvPr/>
            </p:nvSpPr>
            <p:spPr bwMode="auto">
              <a:xfrm>
                <a:off x="2190" y="2364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0" name="椭圆 90147"/>
              <p:cNvSpPr>
                <a:spLocks noChangeArrowheads="1"/>
              </p:cNvSpPr>
              <p:nvPr/>
            </p:nvSpPr>
            <p:spPr bwMode="auto">
              <a:xfrm>
                <a:off x="2203" y="2370"/>
                <a:ext cx="1049" cy="104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1" name="椭圆 90148"/>
              <p:cNvSpPr>
                <a:spLocks noChangeArrowheads="1"/>
              </p:cNvSpPr>
              <p:nvPr/>
            </p:nvSpPr>
            <p:spPr bwMode="auto">
              <a:xfrm>
                <a:off x="2214" y="2380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2" name="椭圆 90149"/>
              <p:cNvSpPr>
                <a:spLocks noChangeArrowheads="1"/>
              </p:cNvSpPr>
              <p:nvPr/>
            </p:nvSpPr>
            <p:spPr bwMode="auto">
              <a:xfrm>
                <a:off x="2272" y="2408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23" name="文本框 90150"/>
              <p:cNvSpPr txBox="1">
                <a:spLocks noChangeArrowheads="1"/>
              </p:cNvSpPr>
              <p:nvPr/>
            </p:nvSpPr>
            <p:spPr bwMode="auto">
              <a:xfrm>
                <a:off x="2452" y="2759"/>
                <a:ext cx="55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>
                    <a:solidFill>
                      <a:srgbClr val="000000"/>
                    </a:solidFill>
                  </a:rPr>
                  <a:t>Text</a:t>
                </a:r>
                <a:endParaRPr lang="en-US" altLang="zh-CN"/>
              </a:p>
            </p:txBody>
          </p:sp>
        </p:grpSp>
        <p:grpSp>
          <p:nvGrpSpPr>
            <p:cNvPr id="13324" name="组合 90170"/>
            <p:cNvGrpSpPr/>
            <p:nvPr/>
          </p:nvGrpSpPr>
          <p:grpSpPr bwMode="auto">
            <a:xfrm>
              <a:off x="1024" y="2124"/>
              <a:ext cx="864" cy="1008"/>
              <a:chOff x="1024" y="2124"/>
              <a:chExt cx="864" cy="1008"/>
            </a:xfrm>
          </p:grpSpPr>
          <p:sp>
            <p:nvSpPr>
              <p:cNvPr id="13325" name="椭圆 90151"/>
              <p:cNvSpPr>
                <a:spLocks noChangeArrowheads="1"/>
              </p:cNvSpPr>
              <p:nvPr/>
            </p:nvSpPr>
            <p:spPr bwMode="auto">
              <a:xfrm rot="-772996">
                <a:off x="1072" y="2748"/>
                <a:ext cx="714" cy="384"/>
              </a:xfrm>
              <a:prstGeom prst="ellipse">
                <a:avLst/>
              </a:prstGeom>
              <a:solidFill>
                <a:srgbClr val="0F2145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326" name="组合 90152"/>
              <p:cNvGrpSpPr/>
              <p:nvPr/>
            </p:nvGrpSpPr>
            <p:grpSpPr bwMode="auto">
              <a:xfrm>
                <a:off x="1024" y="2124"/>
                <a:ext cx="864" cy="908"/>
                <a:chOff x="732" y="2112"/>
                <a:chExt cx="842" cy="860"/>
              </a:xfrm>
            </p:grpSpPr>
            <p:sp>
              <p:nvSpPr>
                <p:cNvPr id="13327" name="椭圆 90153"/>
                <p:cNvSpPr>
                  <a:spLocks noChangeArrowheads="1"/>
                </p:cNvSpPr>
                <p:nvPr/>
              </p:nvSpPr>
              <p:spPr bwMode="auto">
                <a:xfrm>
                  <a:off x="732" y="2112"/>
                  <a:ext cx="842" cy="8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28" name="椭圆 90154"/>
                <p:cNvSpPr>
                  <a:spLocks noChangeArrowheads="1"/>
                </p:cNvSpPr>
                <p:nvPr/>
              </p:nvSpPr>
              <p:spPr bwMode="auto">
                <a:xfrm>
                  <a:off x="743" y="2117"/>
                  <a:ext cx="821" cy="8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29" name="椭圆 90155"/>
                <p:cNvSpPr>
                  <a:spLocks noChangeArrowheads="1"/>
                </p:cNvSpPr>
                <p:nvPr/>
              </p:nvSpPr>
              <p:spPr bwMode="auto">
                <a:xfrm>
                  <a:off x="751" y="2125"/>
                  <a:ext cx="781" cy="7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30" name="椭圆 90156"/>
                <p:cNvSpPr>
                  <a:spLocks noChangeArrowheads="1"/>
                </p:cNvSpPr>
                <p:nvPr/>
              </p:nvSpPr>
              <p:spPr bwMode="auto">
                <a:xfrm>
                  <a:off x="795" y="2147"/>
                  <a:ext cx="695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331" name="文本框 90157"/>
                <p:cNvSpPr txBox="1">
                  <a:spLocks noChangeArrowheads="1"/>
                </p:cNvSpPr>
                <p:nvPr/>
              </p:nvSpPr>
              <p:spPr bwMode="auto">
                <a:xfrm>
                  <a:off x="904" y="2414"/>
                  <a:ext cx="476" cy="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400">
                      <a:solidFill>
                        <a:srgbClr val="000000"/>
                      </a:solidFill>
                    </a:rPr>
                    <a:t>Text</a:t>
                  </a:r>
                  <a:endParaRPr lang="en-US" altLang="zh-CN"/>
                </a:p>
              </p:txBody>
            </p:sp>
          </p:grpSp>
        </p:grpSp>
        <p:grpSp>
          <p:nvGrpSpPr>
            <p:cNvPr id="13332" name="组合 90172"/>
            <p:cNvGrpSpPr/>
            <p:nvPr/>
          </p:nvGrpSpPr>
          <p:grpSpPr bwMode="auto">
            <a:xfrm>
              <a:off x="960" y="1260"/>
              <a:ext cx="693" cy="718"/>
              <a:chOff x="960" y="1260"/>
              <a:chExt cx="693" cy="718"/>
            </a:xfrm>
          </p:grpSpPr>
          <p:sp>
            <p:nvSpPr>
              <p:cNvPr id="13333" name="椭圆 90158"/>
              <p:cNvSpPr>
                <a:spLocks noChangeArrowheads="1"/>
              </p:cNvSpPr>
              <p:nvPr/>
            </p:nvSpPr>
            <p:spPr bwMode="auto">
              <a:xfrm>
                <a:off x="960" y="1642"/>
                <a:ext cx="576" cy="336"/>
              </a:xfrm>
              <a:prstGeom prst="ellipse">
                <a:avLst/>
              </a:prstGeom>
              <a:solidFill>
                <a:srgbClr val="0F2145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4" name="椭圆 90159"/>
              <p:cNvSpPr>
                <a:spLocks noChangeArrowheads="1"/>
              </p:cNvSpPr>
              <p:nvPr/>
            </p:nvSpPr>
            <p:spPr bwMode="auto">
              <a:xfrm>
                <a:off x="1008" y="1260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5" name="椭圆 90160"/>
              <p:cNvSpPr>
                <a:spLocks noChangeArrowheads="1"/>
              </p:cNvSpPr>
              <p:nvPr/>
            </p:nvSpPr>
            <p:spPr bwMode="auto">
              <a:xfrm>
                <a:off x="1016" y="1263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6" name="椭圆 90161"/>
              <p:cNvSpPr>
                <a:spLocks noChangeArrowheads="1"/>
              </p:cNvSpPr>
              <p:nvPr/>
            </p:nvSpPr>
            <p:spPr bwMode="auto">
              <a:xfrm>
                <a:off x="1023" y="1270"/>
                <a:ext cx="599" cy="588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7" name="椭圆 90162"/>
              <p:cNvSpPr>
                <a:spLocks noChangeArrowheads="1"/>
              </p:cNvSpPr>
              <p:nvPr/>
            </p:nvSpPr>
            <p:spPr bwMode="auto">
              <a:xfrm>
                <a:off x="1057" y="1286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8" name="文本框 90163"/>
              <p:cNvSpPr txBox="1">
                <a:spLocks noChangeArrowheads="1"/>
              </p:cNvSpPr>
              <p:nvPr/>
            </p:nvSpPr>
            <p:spPr bwMode="auto">
              <a:xfrm>
                <a:off x="1131" y="1480"/>
                <a:ext cx="4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b="1">
                    <a:solidFill>
                      <a:srgbClr val="000000"/>
                    </a:solidFill>
                  </a:rPr>
                  <a:t>Text</a:t>
                </a:r>
                <a:endParaRPr lang="en-US" altLang="zh-CN"/>
              </a:p>
            </p:txBody>
          </p:sp>
        </p:grpSp>
        <p:grpSp>
          <p:nvGrpSpPr>
            <p:cNvPr id="13339" name="组合 90173"/>
            <p:cNvGrpSpPr/>
            <p:nvPr/>
          </p:nvGrpSpPr>
          <p:grpSpPr bwMode="auto">
            <a:xfrm>
              <a:off x="1758" y="972"/>
              <a:ext cx="507" cy="480"/>
              <a:chOff x="1758" y="972"/>
              <a:chExt cx="507" cy="480"/>
            </a:xfrm>
          </p:grpSpPr>
          <p:sp>
            <p:nvSpPr>
              <p:cNvPr id="13340" name="椭圆 90164"/>
              <p:cNvSpPr>
                <a:spLocks noChangeArrowheads="1"/>
              </p:cNvSpPr>
              <p:nvPr/>
            </p:nvSpPr>
            <p:spPr bwMode="auto">
              <a:xfrm>
                <a:off x="1758" y="1308"/>
                <a:ext cx="432" cy="144"/>
              </a:xfrm>
              <a:prstGeom prst="ellipse">
                <a:avLst/>
              </a:prstGeom>
              <a:solidFill>
                <a:srgbClr val="0F2145">
                  <a:alpha val="3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1" name="椭圆 90165"/>
              <p:cNvSpPr>
                <a:spLocks noChangeArrowheads="1"/>
              </p:cNvSpPr>
              <p:nvPr/>
            </p:nvSpPr>
            <p:spPr bwMode="auto">
              <a:xfrm>
                <a:off x="1835" y="972"/>
                <a:ext cx="430" cy="43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2" name="椭圆 90166"/>
              <p:cNvSpPr>
                <a:spLocks noChangeArrowheads="1"/>
              </p:cNvSpPr>
              <p:nvPr/>
            </p:nvSpPr>
            <p:spPr bwMode="auto">
              <a:xfrm>
                <a:off x="1841" y="974"/>
                <a:ext cx="419" cy="4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3" name="椭圆 90167"/>
              <p:cNvSpPr>
                <a:spLocks noChangeArrowheads="1"/>
              </p:cNvSpPr>
              <p:nvPr/>
            </p:nvSpPr>
            <p:spPr bwMode="auto">
              <a:xfrm>
                <a:off x="1845" y="978"/>
                <a:ext cx="399" cy="392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4" name="椭圆 90168"/>
              <p:cNvSpPr>
                <a:spLocks noChangeArrowheads="1"/>
              </p:cNvSpPr>
              <p:nvPr/>
            </p:nvSpPr>
            <p:spPr bwMode="auto">
              <a:xfrm>
                <a:off x="1868" y="990"/>
                <a:ext cx="355" cy="31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5" name="文本框 90169"/>
              <p:cNvSpPr txBox="1">
                <a:spLocks noChangeArrowheads="1"/>
              </p:cNvSpPr>
              <p:nvPr/>
            </p:nvSpPr>
            <p:spPr bwMode="auto">
              <a:xfrm>
                <a:off x="1879" y="1113"/>
                <a:ext cx="34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b="1">
                    <a:solidFill>
                      <a:srgbClr val="000000"/>
                    </a:solidFill>
                  </a:rPr>
                  <a:t>Text</a:t>
                </a:r>
                <a:endParaRPr lang="en-US" altLang="zh-CN"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798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/>
              <a:t>Diagram</a:t>
            </a:r>
            <a:endParaRPr lang="en-US" altLang="zh-CN" sz="2400"/>
          </a:p>
        </p:txBody>
      </p:sp>
      <p:grpSp>
        <p:nvGrpSpPr>
          <p:cNvPr id="14338" name="组合 79941"/>
          <p:cNvGrpSpPr/>
          <p:nvPr/>
        </p:nvGrpSpPr>
        <p:grpSpPr bwMode="auto">
          <a:xfrm>
            <a:off x="1295400" y="1752600"/>
            <a:ext cx="6781800" cy="4267200"/>
            <a:chOff x="816" y="1104"/>
            <a:chExt cx="4272" cy="2688"/>
          </a:xfrm>
        </p:grpSpPr>
        <p:grpSp>
          <p:nvGrpSpPr>
            <p:cNvPr id="14339" name="组合 79885"/>
            <p:cNvGrpSpPr/>
            <p:nvPr/>
          </p:nvGrpSpPr>
          <p:grpSpPr bwMode="auto">
            <a:xfrm>
              <a:off x="1824" y="1728"/>
              <a:ext cx="2256" cy="1152"/>
              <a:chOff x="1680" y="1824"/>
              <a:chExt cx="2256" cy="1152"/>
            </a:xfrm>
          </p:grpSpPr>
          <p:sp>
            <p:nvSpPr>
              <p:cNvPr id="14340" name="左箭头 79886"/>
              <p:cNvSpPr>
                <a:spLocks noChangeArrowheads="1"/>
              </p:cNvSpPr>
              <p:nvPr/>
            </p:nvSpPr>
            <p:spPr bwMode="auto">
              <a:xfrm rot="10800000">
                <a:off x="3552" y="1824"/>
                <a:ext cx="384" cy="288"/>
              </a:xfrm>
              <a:prstGeom prst="leftArrow">
                <a:avLst>
                  <a:gd name="adj1" fmla="val 31250"/>
                  <a:gd name="adj2" fmla="val 71525"/>
                </a:avLst>
              </a:prstGeom>
              <a:gradFill rotWithShape="1">
                <a:gsLst>
                  <a:gs pos="0">
                    <a:srgbClr val="666699"/>
                  </a:gs>
                  <a:gs pos="100000">
                    <a:srgbClr val="BEBED4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41" name="左箭头 79887"/>
              <p:cNvSpPr>
                <a:spLocks noChangeArrowheads="1"/>
              </p:cNvSpPr>
              <p:nvPr/>
            </p:nvSpPr>
            <p:spPr bwMode="auto">
              <a:xfrm rot="-3685140">
                <a:off x="2112" y="2640"/>
                <a:ext cx="384" cy="288"/>
              </a:xfrm>
              <a:prstGeom prst="leftArrow">
                <a:avLst>
                  <a:gd name="adj1" fmla="val 31250"/>
                  <a:gd name="adj2" fmla="val 71525"/>
                </a:avLst>
              </a:prstGeom>
              <a:gradFill rotWithShape="1">
                <a:gsLst>
                  <a:gs pos="0">
                    <a:srgbClr val="666699"/>
                  </a:gs>
                  <a:gs pos="100000">
                    <a:srgbClr val="BEBED4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42" name="左箭头 79888"/>
              <p:cNvSpPr>
                <a:spLocks noChangeArrowheads="1"/>
              </p:cNvSpPr>
              <p:nvPr/>
            </p:nvSpPr>
            <p:spPr bwMode="auto">
              <a:xfrm>
                <a:off x="1680" y="1824"/>
                <a:ext cx="384" cy="288"/>
              </a:xfrm>
              <a:prstGeom prst="leftArrow">
                <a:avLst>
                  <a:gd name="adj1" fmla="val 31250"/>
                  <a:gd name="adj2" fmla="val 71525"/>
                </a:avLst>
              </a:prstGeom>
              <a:gradFill rotWithShape="1">
                <a:gsLst>
                  <a:gs pos="0">
                    <a:srgbClr val="666699"/>
                  </a:gs>
                  <a:gs pos="100000">
                    <a:srgbClr val="BEBED4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43" name="左箭头 79889"/>
              <p:cNvSpPr>
                <a:spLocks noChangeArrowheads="1"/>
              </p:cNvSpPr>
              <p:nvPr/>
            </p:nvSpPr>
            <p:spPr bwMode="auto">
              <a:xfrm rot="-7784550">
                <a:off x="3120" y="2640"/>
                <a:ext cx="384" cy="288"/>
              </a:xfrm>
              <a:prstGeom prst="leftArrow">
                <a:avLst>
                  <a:gd name="adj1" fmla="val 31250"/>
                  <a:gd name="adj2" fmla="val 71525"/>
                </a:avLst>
              </a:prstGeom>
              <a:gradFill rotWithShape="1">
                <a:gsLst>
                  <a:gs pos="0">
                    <a:srgbClr val="666699"/>
                  </a:gs>
                  <a:gs pos="100000">
                    <a:srgbClr val="BEBED4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4344" name="组合 79940"/>
            <p:cNvGrpSpPr/>
            <p:nvPr/>
          </p:nvGrpSpPr>
          <p:grpSpPr bwMode="auto">
            <a:xfrm>
              <a:off x="2208" y="1104"/>
              <a:ext cx="1488" cy="1536"/>
              <a:chOff x="2208" y="1104"/>
              <a:chExt cx="1488" cy="1536"/>
            </a:xfrm>
          </p:grpSpPr>
          <p:grpSp>
            <p:nvGrpSpPr>
              <p:cNvPr id="14345" name="组合 79874"/>
              <p:cNvGrpSpPr/>
              <p:nvPr/>
            </p:nvGrpSpPr>
            <p:grpSpPr bwMode="auto">
              <a:xfrm>
                <a:off x="2208" y="1104"/>
                <a:ext cx="1488" cy="1536"/>
                <a:chOff x="4071" y="1584"/>
                <a:chExt cx="1092" cy="1097"/>
              </a:xfrm>
            </p:grpSpPr>
            <p:sp>
              <p:nvSpPr>
                <p:cNvPr id="14346" name="椭圆 79875"/>
                <p:cNvSpPr>
                  <a:spLocks noChangeArrowheads="1"/>
                </p:cNvSpPr>
                <p:nvPr/>
              </p:nvSpPr>
              <p:spPr bwMode="auto">
                <a:xfrm>
                  <a:off x="4071" y="1584"/>
                  <a:ext cx="1090" cy="10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D8755A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47" name="椭圆 79876"/>
                <p:cNvSpPr>
                  <a:spLocks noChangeArrowheads="1"/>
                </p:cNvSpPr>
                <p:nvPr/>
              </p:nvSpPr>
              <p:spPr bwMode="auto">
                <a:xfrm>
                  <a:off x="4073" y="1593"/>
                  <a:ext cx="1090" cy="10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8755A">
                        <a:alpha val="32001"/>
                      </a:srgbClr>
                    </a:gs>
                    <a:gs pos="100000">
                      <a:srgbClr val="000000">
                        <a:alpha val="89999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48" name="椭圆 79877"/>
                <p:cNvSpPr>
                  <a:spLocks noChangeArrowheads="1"/>
                </p:cNvSpPr>
                <p:nvPr/>
              </p:nvSpPr>
              <p:spPr bwMode="auto">
                <a:xfrm>
                  <a:off x="4131" y="1655"/>
                  <a:ext cx="946" cy="9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53F31"/>
                    </a:gs>
                    <a:gs pos="50000">
                      <a:srgbClr val="D8755A"/>
                    </a:gs>
                    <a:gs pos="100000">
                      <a:srgbClr val="753F3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49" name="椭圆 79878"/>
                <p:cNvSpPr>
                  <a:spLocks noChangeArrowheads="1"/>
                </p:cNvSpPr>
                <p:nvPr/>
              </p:nvSpPr>
              <p:spPr bwMode="auto">
                <a:xfrm>
                  <a:off x="4128" y="1650"/>
                  <a:ext cx="946" cy="9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94A39"/>
                    </a:gs>
                    <a:gs pos="100000">
                      <a:srgbClr val="D8755A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50" name="椭圆 79879"/>
                <p:cNvSpPr>
                  <a:spLocks noChangeArrowheads="1"/>
                </p:cNvSpPr>
                <p:nvPr/>
              </p:nvSpPr>
              <p:spPr bwMode="auto">
                <a:xfrm>
                  <a:off x="4178" y="1703"/>
                  <a:ext cx="852" cy="8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4351" name="组合 79880"/>
                <p:cNvGrpSpPr/>
                <p:nvPr/>
              </p:nvGrpSpPr>
              <p:grpSpPr bwMode="auto">
                <a:xfrm>
                  <a:off x="4197" y="1716"/>
                  <a:ext cx="826" cy="825"/>
                  <a:chOff x="4166" y="1706"/>
                  <a:chExt cx="1252" cy="1252"/>
                </a:xfrm>
              </p:grpSpPr>
              <p:sp>
                <p:nvSpPr>
                  <p:cNvPr id="14352" name="椭圆 79881"/>
                  <p:cNvSpPr>
                    <a:spLocks noChangeArrowheads="1"/>
                  </p:cNvSpPr>
                  <p:nvPr/>
                </p:nvSpPr>
                <p:spPr bwMode="auto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53" name="椭圆 79882"/>
                  <p:cNvSpPr>
                    <a:spLocks noChangeArrowheads="1"/>
                  </p:cNvSpPr>
                  <p:nvPr/>
                </p:nvSpPr>
                <p:spPr bwMode="auto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54" name="椭圆 79883"/>
                  <p:cNvSpPr>
                    <a:spLocks noChangeArrowheads="1"/>
                  </p:cNvSpPr>
                  <p:nvPr/>
                </p:nvSpPr>
                <p:spPr bwMode="auto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55" name="椭圆 79884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4356" name="文本框 79890"/>
              <p:cNvSpPr txBox="1">
                <a:spLocks noChangeArrowheads="1"/>
              </p:cNvSpPr>
              <p:nvPr/>
            </p:nvSpPr>
            <p:spPr bwMode="auto">
              <a:xfrm>
                <a:off x="2496" y="1584"/>
                <a:ext cx="904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400" b="1">
                    <a:solidFill>
                      <a:srgbClr val="000000"/>
                    </a:solidFill>
                  </a:rPr>
                  <a:t>Click to</a:t>
                </a:r>
              </a:p>
              <a:p>
                <a:pPr algn="ctr" eaLnBrk="0" hangingPunct="0"/>
                <a:r>
                  <a:rPr lang="en-US" altLang="zh-CN" sz="2400" b="1">
                    <a:solidFill>
                      <a:srgbClr val="000000"/>
                    </a:solidFill>
                  </a:rPr>
                  <a:t>add Title</a:t>
                </a:r>
              </a:p>
            </p:txBody>
          </p:sp>
        </p:grpSp>
        <p:grpSp>
          <p:nvGrpSpPr>
            <p:cNvPr id="14357" name="组合 79939"/>
            <p:cNvGrpSpPr/>
            <p:nvPr/>
          </p:nvGrpSpPr>
          <p:grpSpPr bwMode="auto">
            <a:xfrm>
              <a:off x="4181" y="1440"/>
              <a:ext cx="907" cy="907"/>
              <a:chOff x="4181" y="1440"/>
              <a:chExt cx="907" cy="907"/>
            </a:xfrm>
          </p:grpSpPr>
          <p:grpSp>
            <p:nvGrpSpPr>
              <p:cNvPr id="14358" name="组合 79891"/>
              <p:cNvGrpSpPr/>
              <p:nvPr/>
            </p:nvGrpSpPr>
            <p:grpSpPr bwMode="auto">
              <a:xfrm>
                <a:off x="4181" y="1440"/>
                <a:ext cx="907" cy="907"/>
                <a:chOff x="2789" y="1625"/>
                <a:chExt cx="907" cy="907"/>
              </a:xfrm>
            </p:grpSpPr>
            <p:sp>
              <p:nvSpPr>
                <p:cNvPr id="14359" name="椭圆 79892"/>
                <p:cNvSpPr>
                  <a:spLocks noChangeArrowheads="1"/>
                </p:cNvSpPr>
                <p:nvPr/>
              </p:nvSpPr>
              <p:spPr bwMode="auto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83A6A7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60" name="椭圆 79893"/>
                <p:cNvSpPr>
                  <a:spLocks noChangeArrowheads="1"/>
                </p:cNvSpPr>
                <p:nvPr/>
              </p:nvSpPr>
              <p:spPr bwMode="auto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2001"/>
                      </a:srgbClr>
                    </a:gs>
                    <a:gs pos="100000">
                      <a:srgbClr val="000000">
                        <a:alpha val="89999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61" name="椭圆 79894"/>
                <p:cNvSpPr>
                  <a:spLocks noChangeArrowheads="1"/>
                </p:cNvSpPr>
                <p:nvPr/>
              </p:nvSpPr>
              <p:spPr bwMode="auto">
                <a:xfrm>
                  <a:off x="2849" y="1684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75A5A"/>
                    </a:gs>
                    <a:gs pos="50000">
                      <a:srgbClr val="83A6A7"/>
                    </a:gs>
                    <a:gs pos="100000">
                      <a:srgbClr val="475A5A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62" name="椭圆 79895"/>
                <p:cNvSpPr>
                  <a:spLocks noChangeArrowheads="1"/>
                </p:cNvSpPr>
                <p:nvPr/>
              </p:nvSpPr>
              <p:spPr bwMode="auto">
                <a:xfrm>
                  <a:off x="2849" y="1686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3696A"/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63" name="椭圆 79896"/>
                <p:cNvSpPr>
                  <a:spLocks noChangeArrowheads="1"/>
                </p:cNvSpPr>
                <p:nvPr/>
              </p:nvSpPr>
              <p:spPr bwMode="auto">
                <a:xfrm>
                  <a:off x="2888" y="1724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4364" name="组合 79897"/>
                <p:cNvGrpSpPr/>
                <p:nvPr/>
              </p:nvGrpSpPr>
              <p:grpSpPr bwMode="auto">
                <a:xfrm>
                  <a:off x="2899" y="1735"/>
                  <a:ext cx="687" cy="688"/>
                  <a:chOff x="4166" y="1706"/>
                  <a:chExt cx="1252" cy="1252"/>
                </a:xfrm>
              </p:grpSpPr>
              <p:sp>
                <p:nvSpPr>
                  <p:cNvPr id="14365" name="椭圆 79898"/>
                  <p:cNvSpPr>
                    <a:spLocks noChangeArrowheads="1"/>
                  </p:cNvSpPr>
                  <p:nvPr/>
                </p:nvSpPr>
                <p:spPr bwMode="auto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66" name="椭圆 79899"/>
                  <p:cNvSpPr>
                    <a:spLocks noChangeArrowheads="1"/>
                  </p:cNvSpPr>
                  <p:nvPr/>
                </p:nvSpPr>
                <p:spPr bwMode="auto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67" name="椭圆 79900"/>
                  <p:cNvSpPr>
                    <a:spLocks noChangeArrowheads="1"/>
                  </p:cNvSpPr>
                  <p:nvPr/>
                </p:nvSpPr>
                <p:spPr bwMode="auto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68" name="椭圆 79901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4369" name="文本框 79902"/>
              <p:cNvSpPr txBox="1">
                <a:spLocks noChangeArrowheads="1"/>
              </p:cNvSpPr>
              <p:nvPr/>
            </p:nvSpPr>
            <p:spPr bwMode="auto">
              <a:xfrm>
                <a:off x="4405" y="1776"/>
                <a:ext cx="44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000" b="1">
                    <a:solidFill>
                      <a:srgbClr val="000000"/>
                    </a:solidFill>
                  </a:rPr>
                  <a:t>Text</a:t>
                </a:r>
              </a:p>
            </p:txBody>
          </p:sp>
        </p:grpSp>
        <p:grpSp>
          <p:nvGrpSpPr>
            <p:cNvPr id="14370" name="组合 79903"/>
            <p:cNvGrpSpPr/>
            <p:nvPr/>
          </p:nvGrpSpPr>
          <p:grpSpPr bwMode="auto">
            <a:xfrm>
              <a:off x="3312" y="2832"/>
              <a:ext cx="910" cy="960"/>
              <a:chOff x="864" y="1680"/>
              <a:chExt cx="910" cy="960"/>
            </a:xfrm>
          </p:grpSpPr>
          <p:sp>
            <p:nvSpPr>
              <p:cNvPr id="14371" name="椭圆 79904"/>
              <p:cNvSpPr>
                <a:spLocks noChangeArrowheads="1"/>
              </p:cNvSpPr>
              <p:nvPr/>
            </p:nvSpPr>
            <p:spPr bwMode="auto">
              <a:xfrm>
                <a:off x="864" y="1680"/>
                <a:ext cx="910" cy="96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F66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2" name="椭圆 79905"/>
              <p:cNvSpPr>
                <a:spLocks noChangeArrowheads="1"/>
              </p:cNvSpPr>
              <p:nvPr/>
            </p:nvSpPr>
            <p:spPr bwMode="auto">
              <a:xfrm>
                <a:off x="864" y="1680"/>
                <a:ext cx="910" cy="960"/>
              </a:xfrm>
              <a:prstGeom prst="ellipse">
                <a:avLst/>
              </a:prstGeom>
              <a:gradFill rotWithShape="1">
                <a:gsLst>
                  <a:gs pos="0">
                    <a:srgbClr val="FF6699">
                      <a:alpha val="32001"/>
                    </a:srgbClr>
                  </a:gs>
                  <a:gs pos="100000">
                    <a:srgbClr val="000000"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3" name="椭圆 79906"/>
              <p:cNvSpPr>
                <a:spLocks noChangeArrowheads="1"/>
              </p:cNvSpPr>
              <p:nvPr/>
            </p:nvSpPr>
            <p:spPr bwMode="auto">
              <a:xfrm>
                <a:off x="923" y="1742"/>
                <a:ext cx="792" cy="836"/>
              </a:xfrm>
              <a:prstGeom prst="ellipse">
                <a:avLst/>
              </a:prstGeom>
              <a:gradFill rotWithShape="1">
                <a:gsLst>
                  <a:gs pos="0">
                    <a:srgbClr val="8A3753"/>
                  </a:gs>
                  <a:gs pos="50000">
                    <a:srgbClr val="FF6699"/>
                  </a:gs>
                  <a:gs pos="100000">
                    <a:srgbClr val="8A37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4" name="椭圆 79907"/>
              <p:cNvSpPr>
                <a:spLocks noChangeArrowheads="1"/>
              </p:cNvSpPr>
              <p:nvPr/>
            </p:nvSpPr>
            <p:spPr bwMode="auto">
              <a:xfrm>
                <a:off x="912" y="1728"/>
                <a:ext cx="791" cy="836"/>
              </a:xfrm>
              <a:prstGeom prst="ellipse">
                <a:avLst/>
              </a:prstGeom>
              <a:gradFill rotWithShape="1">
                <a:gsLst>
                  <a:gs pos="0">
                    <a:srgbClr val="A24161"/>
                  </a:gs>
                  <a:gs pos="100000">
                    <a:srgbClr val="FF6699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5" name="椭圆 79908"/>
              <p:cNvSpPr>
                <a:spLocks noChangeArrowheads="1"/>
              </p:cNvSpPr>
              <p:nvPr/>
            </p:nvSpPr>
            <p:spPr bwMode="auto">
              <a:xfrm>
                <a:off x="966" y="1785"/>
                <a:ext cx="712" cy="75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6" name="椭圆 79909"/>
              <p:cNvSpPr>
                <a:spLocks noChangeArrowheads="1"/>
              </p:cNvSpPr>
              <p:nvPr/>
            </p:nvSpPr>
            <p:spPr bwMode="auto">
              <a:xfrm>
                <a:off x="960" y="1776"/>
                <a:ext cx="689" cy="727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7" name="椭圆 79910"/>
              <p:cNvSpPr>
                <a:spLocks noChangeArrowheads="1"/>
              </p:cNvSpPr>
              <p:nvPr/>
            </p:nvSpPr>
            <p:spPr bwMode="auto">
              <a:xfrm>
                <a:off x="986" y="1801"/>
                <a:ext cx="673" cy="709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8" name="椭圆 79911"/>
              <p:cNvSpPr>
                <a:spLocks noChangeArrowheads="1"/>
              </p:cNvSpPr>
              <p:nvPr/>
            </p:nvSpPr>
            <p:spPr bwMode="auto">
              <a:xfrm>
                <a:off x="994" y="1808"/>
                <a:ext cx="640" cy="663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9" name="椭圆 79912"/>
              <p:cNvSpPr>
                <a:spLocks noChangeArrowheads="1"/>
              </p:cNvSpPr>
              <p:nvPr/>
            </p:nvSpPr>
            <p:spPr bwMode="auto">
              <a:xfrm>
                <a:off x="1031" y="1827"/>
                <a:ext cx="569" cy="5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0" name="文本框 79913"/>
              <p:cNvSpPr txBox="1">
                <a:spLocks noChangeArrowheads="1"/>
              </p:cNvSpPr>
              <p:nvPr/>
            </p:nvSpPr>
            <p:spPr bwMode="auto">
              <a:xfrm>
                <a:off x="1104" y="2054"/>
                <a:ext cx="44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000" b="1">
                    <a:solidFill>
                      <a:srgbClr val="000000"/>
                    </a:solidFill>
                  </a:rPr>
                  <a:t>Text</a:t>
                </a:r>
              </a:p>
            </p:txBody>
          </p:sp>
        </p:grpSp>
        <p:grpSp>
          <p:nvGrpSpPr>
            <p:cNvPr id="14381" name="组合 79938"/>
            <p:cNvGrpSpPr/>
            <p:nvPr/>
          </p:nvGrpSpPr>
          <p:grpSpPr bwMode="auto">
            <a:xfrm>
              <a:off x="816" y="1440"/>
              <a:ext cx="911" cy="960"/>
              <a:chOff x="816" y="1440"/>
              <a:chExt cx="911" cy="960"/>
            </a:xfrm>
          </p:grpSpPr>
          <p:grpSp>
            <p:nvGrpSpPr>
              <p:cNvPr id="14382" name="组合 79914"/>
              <p:cNvGrpSpPr/>
              <p:nvPr/>
            </p:nvGrpSpPr>
            <p:grpSpPr bwMode="auto">
              <a:xfrm>
                <a:off x="816" y="1440"/>
                <a:ext cx="911" cy="960"/>
                <a:chOff x="884" y="2523"/>
                <a:chExt cx="862" cy="862"/>
              </a:xfrm>
            </p:grpSpPr>
            <p:sp>
              <p:nvSpPr>
                <p:cNvPr id="14383" name="椭圆 79915"/>
                <p:cNvSpPr>
                  <a:spLocks noChangeArrowheads="1"/>
                </p:cNvSpPr>
                <p:nvPr/>
              </p:nvSpPr>
              <p:spPr bwMode="auto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00CC66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4" name="椭圆 79916"/>
                <p:cNvSpPr>
                  <a:spLocks noChangeArrowheads="1"/>
                </p:cNvSpPr>
                <p:nvPr/>
              </p:nvSpPr>
              <p:spPr bwMode="auto">
                <a:xfrm>
                  <a:off x="884" y="2523"/>
                  <a:ext cx="862" cy="8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alpha val="32001"/>
                      </a:srgbClr>
                    </a:gs>
                    <a:gs pos="100000">
                      <a:srgbClr val="000000">
                        <a:alpha val="89999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5" name="椭圆 79917"/>
                <p:cNvSpPr>
                  <a:spLocks noChangeArrowheads="1"/>
                </p:cNvSpPr>
                <p:nvPr/>
              </p:nvSpPr>
              <p:spPr bwMode="auto">
                <a:xfrm>
                  <a:off x="940" y="2579"/>
                  <a:ext cx="750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E37"/>
                    </a:gs>
                    <a:gs pos="50000">
                      <a:srgbClr val="00CC66"/>
                    </a:gs>
                    <a:gs pos="100000">
                      <a:srgbClr val="006E37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6" name="椭圆 79918"/>
                <p:cNvSpPr>
                  <a:spLocks noChangeArrowheads="1"/>
                </p:cNvSpPr>
                <p:nvPr/>
              </p:nvSpPr>
              <p:spPr bwMode="auto">
                <a:xfrm>
                  <a:off x="941" y="2579"/>
                  <a:ext cx="749" cy="7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8241"/>
                    </a:gs>
                    <a:gs pos="100000">
                      <a:srgbClr val="00CC66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7" name="椭圆 79919"/>
                <p:cNvSpPr>
                  <a:spLocks noChangeArrowheads="1"/>
                </p:cNvSpPr>
                <p:nvPr/>
              </p:nvSpPr>
              <p:spPr bwMode="auto">
                <a:xfrm>
                  <a:off x="981" y="2617"/>
                  <a:ext cx="674" cy="67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8" name="椭圆 79920"/>
                <p:cNvSpPr>
                  <a:spLocks noChangeArrowheads="1"/>
                </p:cNvSpPr>
                <p:nvPr/>
              </p:nvSpPr>
              <p:spPr bwMode="auto">
                <a:xfrm>
                  <a:off x="992" y="2628"/>
                  <a:ext cx="653" cy="6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89" name="椭圆 79921"/>
                <p:cNvSpPr>
                  <a:spLocks noChangeArrowheads="1"/>
                </p:cNvSpPr>
                <p:nvPr/>
              </p:nvSpPr>
              <p:spPr bwMode="auto">
                <a:xfrm>
                  <a:off x="1000" y="2632"/>
                  <a:ext cx="637" cy="6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90" name="椭圆 79922"/>
                <p:cNvSpPr>
                  <a:spLocks noChangeArrowheads="1"/>
                </p:cNvSpPr>
                <p:nvPr/>
              </p:nvSpPr>
              <p:spPr bwMode="auto">
                <a:xfrm>
                  <a:off x="1007" y="2638"/>
                  <a:ext cx="606" cy="5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91" name="椭圆 79923"/>
                <p:cNvSpPr>
                  <a:spLocks noChangeArrowheads="1"/>
                </p:cNvSpPr>
                <p:nvPr/>
              </p:nvSpPr>
              <p:spPr bwMode="auto">
                <a:xfrm>
                  <a:off x="1042" y="2655"/>
                  <a:ext cx="539" cy="4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392" name="文本框 79924"/>
              <p:cNvSpPr txBox="1">
                <a:spLocks noChangeArrowheads="1"/>
              </p:cNvSpPr>
              <p:nvPr/>
            </p:nvSpPr>
            <p:spPr bwMode="auto">
              <a:xfrm>
                <a:off x="1056" y="1814"/>
                <a:ext cx="44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000" b="1">
                    <a:solidFill>
                      <a:srgbClr val="000000"/>
                    </a:solidFill>
                  </a:rPr>
                  <a:t>Text</a:t>
                </a:r>
              </a:p>
            </p:txBody>
          </p:sp>
        </p:grpSp>
        <p:grpSp>
          <p:nvGrpSpPr>
            <p:cNvPr id="14393" name="组合 79925"/>
            <p:cNvGrpSpPr/>
            <p:nvPr/>
          </p:nvGrpSpPr>
          <p:grpSpPr bwMode="auto">
            <a:xfrm>
              <a:off x="1637" y="2832"/>
              <a:ext cx="907" cy="907"/>
              <a:chOff x="1685" y="3125"/>
              <a:chExt cx="907" cy="907"/>
            </a:xfrm>
          </p:grpSpPr>
          <p:grpSp>
            <p:nvGrpSpPr>
              <p:cNvPr id="14394" name="组合 79926"/>
              <p:cNvGrpSpPr/>
              <p:nvPr/>
            </p:nvGrpSpPr>
            <p:grpSpPr bwMode="auto">
              <a:xfrm>
                <a:off x="1685" y="3125"/>
                <a:ext cx="907" cy="907"/>
                <a:chOff x="2832" y="1728"/>
                <a:chExt cx="907" cy="907"/>
              </a:xfrm>
            </p:grpSpPr>
            <p:sp>
              <p:nvSpPr>
                <p:cNvPr id="14395" name="椭圆 79927"/>
                <p:cNvSpPr>
                  <a:spLocks noChangeArrowheads="1"/>
                </p:cNvSpPr>
                <p:nvPr/>
              </p:nvSpPr>
              <p:spPr bwMode="auto">
                <a:xfrm>
                  <a:off x="2832" y="1728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3965E1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96" name="椭圆 79928"/>
                <p:cNvSpPr>
                  <a:spLocks noChangeArrowheads="1"/>
                </p:cNvSpPr>
                <p:nvPr/>
              </p:nvSpPr>
              <p:spPr bwMode="auto">
                <a:xfrm>
                  <a:off x="2832" y="1728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965E1">
                        <a:alpha val="32001"/>
                      </a:srgbClr>
                    </a:gs>
                    <a:gs pos="100000">
                      <a:srgbClr val="000000">
                        <a:alpha val="89999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97" name="椭圆 79929"/>
                <p:cNvSpPr>
                  <a:spLocks noChangeArrowheads="1"/>
                </p:cNvSpPr>
                <p:nvPr/>
              </p:nvSpPr>
              <p:spPr bwMode="auto">
                <a:xfrm>
                  <a:off x="2889" y="1788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F377A"/>
                    </a:gs>
                    <a:gs pos="50000">
                      <a:srgbClr val="3965E1"/>
                    </a:gs>
                    <a:gs pos="100000">
                      <a:srgbClr val="1F377A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98" name="椭圆 79930"/>
                <p:cNvSpPr>
                  <a:spLocks noChangeArrowheads="1"/>
                </p:cNvSpPr>
                <p:nvPr/>
              </p:nvSpPr>
              <p:spPr bwMode="auto">
                <a:xfrm>
                  <a:off x="2889" y="1794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64396"/>
                    </a:gs>
                    <a:gs pos="100000">
                      <a:srgbClr val="3965E1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99" name="椭圆 79931"/>
                <p:cNvSpPr>
                  <a:spLocks noChangeArrowheads="1"/>
                </p:cNvSpPr>
                <p:nvPr/>
              </p:nvSpPr>
              <p:spPr bwMode="auto">
                <a:xfrm>
                  <a:off x="2928" y="1833"/>
                  <a:ext cx="709" cy="7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965E1"/>
                    </a:gs>
                    <a:gs pos="100000">
                      <a:srgbClr val="03060D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4400" name="组合 79932"/>
                <p:cNvGrpSpPr/>
                <p:nvPr/>
              </p:nvGrpSpPr>
              <p:grpSpPr bwMode="auto">
                <a:xfrm>
                  <a:off x="2946" y="1842"/>
                  <a:ext cx="687" cy="688"/>
                  <a:chOff x="4166" y="1706"/>
                  <a:chExt cx="1252" cy="1252"/>
                </a:xfrm>
              </p:grpSpPr>
              <p:sp>
                <p:nvSpPr>
                  <p:cNvPr id="14401" name="椭圆 79933"/>
                  <p:cNvSpPr>
                    <a:spLocks noChangeArrowheads="1"/>
                  </p:cNvSpPr>
                  <p:nvPr/>
                </p:nvSpPr>
                <p:spPr bwMode="auto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02" name="椭圆 79934"/>
                  <p:cNvSpPr>
                    <a:spLocks noChangeArrowheads="1"/>
                  </p:cNvSpPr>
                  <p:nvPr/>
                </p:nvSpPr>
                <p:spPr bwMode="auto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03" name="椭圆 79935"/>
                  <p:cNvSpPr>
                    <a:spLocks noChangeArrowheads="1"/>
                  </p:cNvSpPr>
                  <p:nvPr/>
                </p:nvSpPr>
                <p:spPr bwMode="auto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04" name="椭圆 79936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4405" name="文本框 79937"/>
              <p:cNvSpPr txBox="1">
                <a:spLocks noChangeArrowheads="1"/>
              </p:cNvSpPr>
              <p:nvPr/>
            </p:nvSpPr>
            <p:spPr bwMode="auto">
              <a:xfrm>
                <a:off x="1907" y="3456"/>
                <a:ext cx="44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000" b="1">
                    <a:solidFill>
                      <a:srgbClr val="000000"/>
                    </a:solidFill>
                  </a:rPr>
                  <a:t>Text</a:t>
                </a: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911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/>
              <a:t>Diagram</a:t>
            </a:r>
            <a:endParaRPr lang="en-US" altLang="zh-CN" sz="2400"/>
          </a:p>
        </p:txBody>
      </p:sp>
      <p:grpSp>
        <p:nvGrpSpPr>
          <p:cNvPr id="15362" name="组合 91226"/>
          <p:cNvGrpSpPr/>
          <p:nvPr/>
        </p:nvGrpSpPr>
        <p:grpSpPr bwMode="auto">
          <a:xfrm>
            <a:off x="1219200" y="1831975"/>
            <a:ext cx="2163763" cy="3165475"/>
            <a:chOff x="768" y="1154"/>
            <a:chExt cx="1363" cy="1994"/>
          </a:xfrm>
        </p:grpSpPr>
        <p:sp>
          <p:nvSpPr>
            <p:cNvPr id="15363" name="圆角矩形 91183"/>
            <p:cNvSpPr>
              <a:spLocks noChangeArrowheads="1"/>
            </p:cNvSpPr>
            <p:nvPr/>
          </p:nvSpPr>
          <p:spPr bwMode="auto">
            <a:xfrm>
              <a:off x="768" y="134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4" name="圆角矩形 91184"/>
            <p:cNvSpPr>
              <a:spLocks noChangeArrowheads="1"/>
            </p:cNvSpPr>
            <p:nvPr/>
          </p:nvSpPr>
          <p:spPr bwMode="auto">
            <a:xfrm>
              <a:off x="789" y="135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5" name="圆角矩形 91185"/>
            <p:cNvSpPr>
              <a:spLocks noChangeArrowheads="1"/>
            </p:cNvSpPr>
            <p:nvPr/>
          </p:nvSpPr>
          <p:spPr bwMode="auto">
            <a:xfrm>
              <a:off x="800" y="2653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6" name="圆角矩形 91186"/>
            <p:cNvSpPr>
              <a:spLocks noChangeArrowheads="1"/>
            </p:cNvSpPr>
            <p:nvPr/>
          </p:nvSpPr>
          <p:spPr bwMode="auto">
            <a:xfrm>
              <a:off x="800" y="136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367" name="组合 91189"/>
            <p:cNvGrpSpPr/>
            <p:nvPr/>
          </p:nvGrpSpPr>
          <p:grpSpPr bwMode="auto">
            <a:xfrm>
              <a:off x="1237" y="1154"/>
              <a:ext cx="405" cy="405"/>
              <a:chOff x="1289" y="582"/>
              <a:chExt cx="668" cy="668"/>
            </a:xfrm>
          </p:grpSpPr>
          <p:sp>
            <p:nvSpPr>
              <p:cNvPr id="15368" name="椭圆 91190"/>
              <p:cNvSpPr>
                <a:spLocks noChangeArrowheads="1"/>
              </p:cNvSpPr>
              <p:nvPr/>
            </p:nvSpPr>
            <p:spPr bwMode="auto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69" name="椭圆 91191"/>
              <p:cNvSpPr>
                <a:spLocks noChangeArrowheads="1"/>
              </p:cNvSpPr>
              <p:nvPr/>
            </p:nvSpPr>
            <p:spPr bwMode="auto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0" name="椭圆 91192"/>
              <p:cNvSpPr>
                <a:spLocks noChangeArrowheads="1"/>
              </p:cNvSpPr>
              <p:nvPr/>
            </p:nvSpPr>
            <p:spPr bwMode="auto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1" name="椭圆 91193"/>
              <p:cNvSpPr>
                <a:spLocks noChangeArrowheads="1"/>
              </p:cNvSpPr>
              <p:nvPr/>
            </p:nvSpPr>
            <p:spPr bwMode="auto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72" name="椭圆 91194"/>
              <p:cNvSpPr>
                <a:spLocks noChangeArrowheads="1"/>
              </p:cNvSpPr>
              <p:nvPr/>
            </p:nvSpPr>
            <p:spPr bwMode="auto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5373" name="文本框 91195"/>
            <p:cNvSpPr txBox="1">
              <a:spLocks noChangeArrowheads="1"/>
            </p:cNvSpPr>
            <p:nvPr/>
          </p:nvSpPr>
          <p:spPr bwMode="auto">
            <a:xfrm>
              <a:off x="1324" y="121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</a:rPr>
                <a:t>1</a:t>
              </a:r>
              <a:endParaRPr lang="en-US" altLang="zh-CN"/>
            </a:p>
          </p:txBody>
        </p:sp>
        <p:sp>
          <p:nvSpPr>
            <p:cNvPr id="15374" name="文本框 91196"/>
            <p:cNvSpPr txBox="1">
              <a:spLocks noChangeArrowheads="1"/>
            </p:cNvSpPr>
            <p:nvPr/>
          </p:nvSpPr>
          <p:spPr bwMode="auto">
            <a:xfrm>
              <a:off x="816" y="1634"/>
              <a:ext cx="1296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>
                  <a:solidFill>
                    <a:srgbClr val="000000"/>
                  </a:solidFill>
                  <a:latin typeface="Verdana" panose="020B0604030504040204" pitchFamily="34" charset="0"/>
                </a:rPr>
                <a:t>SucaiFengbao is a Design Digital Content &amp; Contents mall developed by Guild Design Inc.</a:t>
              </a:r>
              <a:endParaRPr lang="en-US" altLang="zh-CN"/>
            </a:p>
          </p:txBody>
        </p:sp>
      </p:grpSp>
      <p:grpSp>
        <p:nvGrpSpPr>
          <p:cNvPr id="15375" name="组合 91227"/>
          <p:cNvGrpSpPr/>
          <p:nvPr/>
        </p:nvGrpSpPr>
        <p:grpSpPr bwMode="auto">
          <a:xfrm>
            <a:off x="3581400" y="1831975"/>
            <a:ext cx="2163763" cy="3165475"/>
            <a:chOff x="2256" y="1154"/>
            <a:chExt cx="1363" cy="1994"/>
          </a:xfrm>
        </p:grpSpPr>
        <p:sp>
          <p:nvSpPr>
            <p:cNvPr id="15376" name="圆角矩形 91198"/>
            <p:cNvSpPr>
              <a:spLocks noChangeArrowheads="1"/>
            </p:cNvSpPr>
            <p:nvPr/>
          </p:nvSpPr>
          <p:spPr bwMode="auto">
            <a:xfrm>
              <a:off x="2256" y="134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7" name="圆角矩形 91199"/>
            <p:cNvSpPr>
              <a:spLocks noChangeArrowheads="1"/>
            </p:cNvSpPr>
            <p:nvPr/>
          </p:nvSpPr>
          <p:spPr bwMode="auto">
            <a:xfrm>
              <a:off x="2277" y="135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8" name="圆角矩形 91200"/>
            <p:cNvSpPr>
              <a:spLocks noChangeArrowheads="1"/>
            </p:cNvSpPr>
            <p:nvPr/>
          </p:nvSpPr>
          <p:spPr bwMode="auto">
            <a:xfrm>
              <a:off x="2288" y="2653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9" name="圆角矩形 91201"/>
            <p:cNvSpPr>
              <a:spLocks noChangeArrowheads="1"/>
            </p:cNvSpPr>
            <p:nvPr/>
          </p:nvSpPr>
          <p:spPr bwMode="auto">
            <a:xfrm>
              <a:off x="2288" y="136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椭圆 91202"/>
            <p:cNvSpPr>
              <a:spLocks noChangeArrowheads="1"/>
            </p:cNvSpPr>
            <p:nvPr/>
          </p:nvSpPr>
          <p:spPr bwMode="auto">
            <a:xfrm>
              <a:off x="2725" y="1154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1" name="椭圆 91203"/>
            <p:cNvSpPr>
              <a:spLocks noChangeArrowheads="1"/>
            </p:cNvSpPr>
            <p:nvPr/>
          </p:nvSpPr>
          <p:spPr bwMode="auto">
            <a:xfrm>
              <a:off x="2729" y="1157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2" name="椭圆 91204"/>
            <p:cNvSpPr>
              <a:spLocks noChangeArrowheads="1"/>
            </p:cNvSpPr>
            <p:nvPr/>
          </p:nvSpPr>
          <p:spPr bwMode="auto">
            <a:xfrm>
              <a:off x="2734" y="1159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3" name="椭圆 91205"/>
            <p:cNvSpPr>
              <a:spLocks noChangeArrowheads="1"/>
            </p:cNvSpPr>
            <p:nvPr/>
          </p:nvSpPr>
          <p:spPr bwMode="auto">
            <a:xfrm>
              <a:off x="2738" y="1163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4" name="椭圆 91206"/>
            <p:cNvSpPr>
              <a:spLocks noChangeArrowheads="1"/>
            </p:cNvSpPr>
            <p:nvPr/>
          </p:nvSpPr>
          <p:spPr bwMode="auto">
            <a:xfrm>
              <a:off x="2760" y="1173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5" name="文本框 91207"/>
            <p:cNvSpPr txBox="1">
              <a:spLocks noChangeArrowheads="1"/>
            </p:cNvSpPr>
            <p:nvPr/>
          </p:nvSpPr>
          <p:spPr bwMode="auto">
            <a:xfrm>
              <a:off x="2812" y="121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</a:rPr>
                <a:t>2</a:t>
              </a:r>
              <a:endParaRPr lang="en-US" altLang="zh-CN"/>
            </a:p>
          </p:txBody>
        </p:sp>
        <p:sp>
          <p:nvSpPr>
            <p:cNvPr id="15386" name="文本框 91208"/>
            <p:cNvSpPr txBox="1">
              <a:spLocks noChangeArrowheads="1"/>
            </p:cNvSpPr>
            <p:nvPr/>
          </p:nvSpPr>
          <p:spPr bwMode="auto">
            <a:xfrm>
              <a:off x="2304" y="1634"/>
              <a:ext cx="1296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>
                  <a:solidFill>
                    <a:srgbClr val="000000"/>
                  </a:solidFill>
                  <a:latin typeface="Verdana" panose="020B0604030504040204" pitchFamily="34" charset="0"/>
                </a:rPr>
                <a:t>SucaiFengbao is a Design Digital Content &amp; Contents mall developed by Guild Design Inc.</a:t>
              </a:r>
              <a:endParaRPr lang="en-US" altLang="zh-CN"/>
            </a:p>
          </p:txBody>
        </p:sp>
      </p:grpSp>
      <p:grpSp>
        <p:nvGrpSpPr>
          <p:cNvPr id="15387" name="组合 91228"/>
          <p:cNvGrpSpPr/>
          <p:nvPr/>
        </p:nvGrpSpPr>
        <p:grpSpPr bwMode="auto">
          <a:xfrm>
            <a:off x="5943600" y="1831975"/>
            <a:ext cx="2163763" cy="3165475"/>
            <a:chOff x="3744" y="1154"/>
            <a:chExt cx="1363" cy="1994"/>
          </a:xfrm>
        </p:grpSpPr>
        <p:sp>
          <p:nvSpPr>
            <p:cNvPr id="15388" name="圆角矩形 91212"/>
            <p:cNvSpPr>
              <a:spLocks noChangeArrowheads="1"/>
            </p:cNvSpPr>
            <p:nvPr/>
          </p:nvSpPr>
          <p:spPr bwMode="auto">
            <a:xfrm>
              <a:off x="3744" y="134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9" name="圆角矩形 91213"/>
            <p:cNvSpPr>
              <a:spLocks noChangeArrowheads="1"/>
            </p:cNvSpPr>
            <p:nvPr/>
          </p:nvSpPr>
          <p:spPr bwMode="auto">
            <a:xfrm>
              <a:off x="3765" y="135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0" name="圆角矩形 91214"/>
            <p:cNvSpPr>
              <a:spLocks noChangeArrowheads="1"/>
            </p:cNvSpPr>
            <p:nvPr/>
          </p:nvSpPr>
          <p:spPr bwMode="auto">
            <a:xfrm>
              <a:off x="3776" y="2653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1" name="圆角矩形 91215"/>
            <p:cNvSpPr>
              <a:spLocks noChangeArrowheads="1"/>
            </p:cNvSpPr>
            <p:nvPr/>
          </p:nvSpPr>
          <p:spPr bwMode="auto">
            <a:xfrm>
              <a:off x="3776" y="136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392" name="组合 91216"/>
            <p:cNvGrpSpPr/>
            <p:nvPr/>
          </p:nvGrpSpPr>
          <p:grpSpPr bwMode="auto">
            <a:xfrm>
              <a:off x="4213" y="1154"/>
              <a:ext cx="405" cy="405"/>
              <a:chOff x="1289" y="582"/>
              <a:chExt cx="668" cy="668"/>
            </a:xfrm>
          </p:grpSpPr>
          <p:sp>
            <p:nvSpPr>
              <p:cNvPr id="15393" name="椭圆 91217"/>
              <p:cNvSpPr>
                <a:spLocks noChangeArrowheads="1"/>
              </p:cNvSpPr>
              <p:nvPr/>
            </p:nvSpPr>
            <p:spPr bwMode="auto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4" name="椭圆 91218"/>
              <p:cNvSpPr>
                <a:spLocks noChangeArrowheads="1"/>
              </p:cNvSpPr>
              <p:nvPr/>
            </p:nvSpPr>
            <p:spPr bwMode="auto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5" name="椭圆 91219"/>
              <p:cNvSpPr>
                <a:spLocks noChangeArrowheads="1"/>
              </p:cNvSpPr>
              <p:nvPr/>
            </p:nvSpPr>
            <p:spPr bwMode="auto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6" name="椭圆 91220"/>
              <p:cNvSpPr>
                <a:spLocks noChangeArrowheads="1"/>
              </p:cNvSpPr>
              <p:nvPr/>
            </p:nvSpPr>
            <p:spPr bwMode="auto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97" name="椭圆 91221"/>
              <p:cNvSpPr>
                <a:spLocks noChangeArrowheads="1"/>
              </p:cNvSpPr>
              <p:nvPr/>
            </p:nvSpPr>
            <p:spPr bwMode="auto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5398" name="文本框 91222"/>
            <p:cNvSpPr txBox="1">
              <a:spLocks noChangeArrowheads="1"/>
            </p:cNvSpPr>
            <p:nvPr/>
          </p:nvSpPr>
          <p:spPr bwMode="auto">
            <a:xfrm>
              <a:off x="4300" y="1212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</a:rPr>
                <a:t>3</a:t>
              </a:r>
              <a:endParaRPr lang="en-US" altLang="zh-CN"/>
            </a:p>
          </p:txBody>
        </p:sp>
        <p:sp>
          <p:nvSpPr>
            <p:cNvPr id="15399" name="文本框 91223"/>
            <p:cNvSpPr txBox="1">
              <a:spLocks noChangeArrowheads="1"/>
            </p:cNvSpPr>
            <p:nvPr/>
          </p:nvSpPr>
          <p:spPr bwMode="auto">
            <a:xfrm>
              <a:off x="3792" y="1634"/>
              <a:ext cx="1296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>
                  <a:solidFill>
                    <a:srgbClr val="000000"/>
                  </a:solidFill>
                  <a:latin typeface="Verdana" panose="020B0604030504040204" pitchFamily="34" charset="0"/>
                </a:rPr>
                <a:t>SucaiFengbao is a Design Digital Content &amp; Contents mall developed by Guild Design Inc.</a:t>
              </a:r>
              <a:endParaRPr lang="en-US" altLang="zh-CN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819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/>
              <a:t>Diagram</a:t>
            </a:r>
            <a:endParaRPr lang="en-US" altLang="zh-CN" sz="2400"/>
          </a:p>
        </p:txBody>
      </p:sp>
      <p:grpSp>
        <p:nvGrpSpPr>
          <p:cNvPr id="16386" name="组合 82016"/>
          <p:cNvGrpSpPr/>
          <p:nvPr/>
        </p:nvGrpSpPr>
        <p:grpSpPr bwMode="auto">
          <a:xfrm>
            <a:off x="0" y="1828800"/>
            <a:ext cx="9144000" cy="4114800"/>
            <a:chOff x="0" y="1152"/>
            <a:chExt cx="5760" cy="2592"/>
          </a:xfrm>
        </p:grpSpPr>
        <p:grpSp>
          <p:nvGrpSpPr>
            <p:cNvPr id="16387" name="组合 81922"/>
            <p:cNvGrpSpPr/>
            <p:nvPr/>
          </p:nvGrpSpPr>
          <p:grpSpPr bwMode="auto">
            <a:xfrm>
              <a:off x="0" y="2040"/>
              <a:ext cx="5760" cy="77"/>
              <a:chOff x="0" y="1896"/>
              <a:chExt cx="5760" cy="120"/>
            </a:xfrm>
          </p:grpSpPr>
          <p:sp>
            <p:nvSpPr>
              <p:cNvPr id="16388" name="矩形 81923"/>
              <p:cNvSpPr>
                <a:spLocks noChangeArrowheads="1"/>
              </p:cNvSpPr>
              <p:nvPr/>
            </p:nvSpPr>
            <p:spPr bwMode="auto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89" name="矩形 81924"/>
              <p:cNvSpPr>
                <a:spLocks noChangeArrowheads="1"/>
              </p:cNvSpPr>
              <p:nvPr/>
            </p:nvSpPr>
            <p:spPr bwMode="auto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6390" name="组合 82012"/>
            <p:cNvGrpSpPr/>
            <p:nvPr/>
          </p:nvGrpSpPr>
          <p:grpSpPr bwMode="auto">
            <a:xfrm>
              <a:off x="480" y="1692"/>
              <a:ext cx="1079" cy="2010"/>
              <a:chOff x="480" y="1692"/>
              <a:chExt cx="1079" cy="2010"/>
            </a:xfrm>
          </p:grpSpPr>
          <p:grpSp>
            <p:nvGrpSpPr>
              <p:cNvPr id="16391" name="组合 81978"/>
              <p:cNvGrpSpPr/>
              <p:nvPr/>
            </p:nvGrpSpPr>
            <p:grpSpPr bwMode="auto">
              <a:xfrm rot="3877067">
                <a:off x="572" y="2714"/>
                <a:ext cx="1432" cy="541"/>
                <a:chOff x="2290" y="2725"/>
                <a:chExt cx="1832" cy="713"/>
              </a:xfrm>
            </p:grpSpPr>
            <p:grpSp>
              <p:nvGrpSpPr>
                <p:cNvPr id="16392" name="组合 81979"/>
                <p:cNvGrpSpPr/>
                <p:nvPr/>
              </p:nvGrpSpPr>
              <p:grpSpPr bwMode="auto">
                <a:xfrm>
                  <a:off x="2290" y="3030"/>
                  <a:ext cx="1832" cy="408"/>
                  <a:chOff x="2290" y="3030"/>
                  <a:chExt cx="1832" cy="408"/>
                </a:xfrm>
              </p:grpSpPr>
              <p:sp>
                <p:nvSpPr>
                  <p:cNvPr id="16393" name="任意多边形 81980"/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3030"/>
                    <a:ext cx="1832" cy="408"/>
                  </a:xfrm>
                  <a:custGeom>
                    <a:avLst/>
                    <a:gdLst>
                      <a:gd name="T0" fmla="*/ 1832 w 1832"/>
                      <a:gd name="T1" fmla="*/ 32 h 408"/>
                      <a:gd name="T2" fmla="*/ 1830 w 1832"/>
                      <a:gd name="T3" fmla="*/ 66 h 408"/>
                      <a:gd name="T4" fmla="*/ 1814 w 1832"/>
                      <a:gd name="T5" fmla="*/ 128 h 408"/>
                      <a:gd name="T6" fmla="*/ 1788 w 1832"/>
                      <a:gd name="T7" fmla="*/ 188 h 408"/>
                      <a:gd name="T8" fmla="*/ 1754 w 1832"/>
                      <a:gd name="T9" fmla="*/ 240 h 408"/>
                      <a:gd name="T10" fmla="*/ 1712 w 1832"/>
                      <a:gd name="T11" fmla="*/ 288 h 408"/>
                      <a:gd name="T12" fmla="*/ 1664 w 1832"/>
                      <a:gd name="T13" fmla="*/ 330 h 408"/>
                      <a:gd name="T14" fmla="*/ 1610 w 1832"/>
                      <a:gd name="T15" fmla="*/ 362 h 408"/>
                      <a:gd name="T16" fmla="*/ 1550 w 1832"/>
                      <a:gd name="T17" fmla="*/ 388 h 408"/>
                      <a:gd name="T18" fmla="*/ 1486 w 1832"/>
                      <a:gd name="T19" fmla="*/ 402 h 408"/>
                      <a:gd name="T20" fmla="*/ 1418 w 1832"/>
                      <a:gd name="T21" fmla="*/ 408 h 408"/>
                      <a:gd name="T22" fmla="*/ 0 w 1832"/>
                      <a:gd name="T23" fmla="*/ 408 h 408"/>
                      <a:gd name="T24" fmla="*/ 0 w 1832"/>
                      <a:gd name="T25" fmla="*/ 0 h 408"/>
                      <a:gd name="T26" fmla="*/ 1832 w 1832"/>
                      <a:gd name="T27" fmla="*/ 0 h 408"/>
                      <a:gd name="T28" fmla="*/ 1832 w 1832"/>
                      <a:gd name="T29" fmla="*/ 32 h 408"/>
                      <a:gd name="T30" fmla="*/ 1832 w 1832"/>
                      <a:gd name="T31" fmla="*/ 32 h 4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60878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394" name="任意多边形 81981"/>
                  <p:cNvSpPr>
                    <a:spLocks noChangeArrowheads="1"/>
                  </p:cNvSpPr>
                  <p:nvPr/>
                </p:nvSpPr>
                <p:spPr bwMode="auto">
                  <a:xfrm>
                    <a:off x="3810" y="3058"/>
                    <a:ext cx="288" cy="334"/>
                  </a:xfrm>
                  <a:custGeom>
                    <a:avLst/>
                    <a:gdLst>
                      <a:gd name="T0" fmla="*/ 288 w 288"/>
                      <a:gd name="T1" fmla="*/ 0 h 334"/>
                      <a:gd name="T2" fmla="*/ 284 w 288"/>
                      <a:gd name="T3" fmla="*/ 52 h 334"/>
                      <a:gd name="T4" fmla="*/ 272 w 288"/>
                      <a:gd name="T5" fmla="*/ 98 h 334"/>
                      <a:gd name="T6" fmla="*/ 254 w 288"/>
                      <a:gd name="T7" fmla="*/ 140 h 334"/>
                      <a:gd name="T8" fmla="*/ 230 w 288"/>
                      <a:gd name="T9" fmla="*/ 176 h 334"/>
                      <a:gd name="T10" fmla="*/ 204 w 288"/>
                      <a:gd name="T11" fmla="*/ 208 h 334"/>
                      <a:gd name="T12" fmla="*/ 174 w 288"/>
                      <a:gd name="T13" fmla="*/ 238 h 334"/>
                      <a:gd name="T14" fmla="*/ 144 w 288"/>
                      <a:gd name="T15" fmla="*/ 262 h 334"/>
                      <a:gd name="T16" fmla="*/ 112 w 288"/>
                      <a:gd name="T17" fmla="*/ 282 h 334"/>
                      <a:gd name="T18" fmla="*/ 84 w 288"/>
                      <a:gd name="T19" fmla="*/ 298 h 334"/>
                      <a:gd name="T20" fmla="*/ 56 w 288"/>
                      <a:gd name="T21" fmla="*/ 312 h 334"/>
                      <a:gd name="T22" fmla="*/ 34 w 288"/>
                      <a:gd name="T23" fmla="*/ 322 h 334"/>
                      <a:gd name="T24" fmla="*/ 16 w 288"/>
                      <a:gd name="T25" fmla="*/ 328 h 334"/>
                      <a:gd name="T26" fmla="*/ 4 w 288"/>
                      <a:gd name="T27" fmla="*/ 332 h 334"/>
                      <a:gd name="T28" fmla="*/ 0 w 288"/>
                      <a:gd name="T29" fmla="*/ 334 h 334"/>
                      <a:gd name="T30" fmla="*/ 4 w 288"/>
                      <a:gd name="T31" fmla="*/ 332 h 334"/>
                      <a:gd name="T32" fmla="*/ 16 w 288"/>
                      <a:gd name="T33" fmla="*/ 326 h 334"/>
                      <a:gd name="T34" fmla="*/ 34 w 288"/>
                      <a:gd name="T35" fmla="*/ 318 h 334"/>
                      <a:gd name="T36" fmla="*/ 56 w 288"/>
                      <a:gd name="T37" fmla="*/ 304 h 334"/>
                      <a:gd name="T38" fmla="*/ 84 w 288"/>
                      <a:gd name="T39" fmla="*/ 288 h 334"/>
                      <a:gd name="T40" fmla="*/ 112 w 288"/>
                      <a:gd name="T41" fmla="*/ 266 h 334"/>
                      <a:gd name="T42" fmla="*/ 142 w 288"/>
                      <a:gd name="T43" fmla="*/ 242 h 334"/>
                      <a:gd name="T44" fmla="*/ 170 w 288"/>
                      <a:gd name="T45" fmla="*/ 212 h 334"/>
                      <a:gd name="T46" fmla="*/ 196 w 288"/>
                      <a:gd name="T47" fmla="*/ 180 h 334"/>
                      <a:gd name="T48" fmla="*/ 220 w 288"/>
                      <a:gd name="T49" fmla="*/ 142 h 334"/>
                      <a:gd name="T50" fmla="*/ 238 w 288"/>
                      <a:gd name="T51" fmla="*/ 100 h 334"/>
                      <a:gd name="T52" fmla="*/ 250 w 288"/>
                      <a:gd name="T53" fmla="*/ 54 h 334"/>
                      <a:gd name="T54" fmla="*/ 254 w 288"/>
                      <a:gd name="T55" fmla="*/ 2 h 334"/>
                      <a:gd name="T56" fmla="*/ 288 w 288"/>
                      <a:gd name="T57" fmla="*/ 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395" name="组合 81982"/>
                <p:cNvGrpSpPr/>
                <p:nvPr/>
              </p:nvGrpSpPr>
              <p:grpSpPr bwMode="auto">
                <a:xfrm flipV="1">
                  <a:off x="2290" y="2725"/>
                  <a:ext cx="1406" cy="313"/>
                  <a:chOff x="2290" y="3030"/>
                  <a:chExt cx="1832" cy="408"/>
                </a:xfrm>
              </p:grpSpPr>
              <p:sp>
                <p:nvSpPr>
                  <p:cNvPr id="16396" name="任意多边形 81983"/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3030"/>
                    <a:ext cx="1832" cy="408"/>
                  </a:xfrm>
                  <a:custGeom>
                    <a:avLst/>
                    <a:gdLst>
                      <a:gd name="T0" fmla="*/ 1832 w 1832"/>
                      <a:gd name="T1" fmla="*/ 32 h 408"/>
                      <a:gd name="T2" fmla="*/ 1830 w 1832"/>
                      <a:gd name="T3" fmla="*/ 66 h 408"/>
                      <a:gd name="T4" fmla="*/ 1814 w 1832"/>
                      <a:gd name="T5" fmla="*/ 128 h 408"/>
                      <a:gd name="T6" fmla="*/ 1788 w 1832"/>
                      <a:gd name="T7" fmla="*/ 188 h 408"/>
                      <a:gd name="T8" fmla="*/ 1754 w 1832"/>
                      <a:gd name="T9" fmla="*/ 240 h 408"/>
                      <a:gd name="T10" fmla="*/ 1712 w 1832"/>
                      <a:gd name="T11" fmla="*/ 288 h 408"/>
                      <a:gd name="T12" fmla="*/ 1664 w 1832"/>
                      <a:gd name="T13" fmla="*/ 330 h 408"/>
                      <a:gd name="T14" fmla="*/ 1610 w 1832"/>
                      <a:gd name="T15" fmla="*/ 362 h 408"/>
                      <a:gd name="T16" fmla="*/ 1550 w 1832"/>
                      <a:gd name="T17" fmla="*/ 388 h 408"/>
                      <a:gd name="T18" fmla="*/ 1486 w 1832"/>
                      <a:gd name="T19" fmla="*/ 402 h 408"/>
                      <a:gd name="T20" fmla="*/ 1418 w 1832"/>
                      <a:gd name="T21" fmla="*/ 408 h 408"/>
                      <a:gd name="T22" fmla="*/ 0 w 1832"/>
                      <a:gd name="T23" fmla="*/ 408 h 408"/>
                      <a:gd name="T24" fmla="*/ 0 w 1832"/>
                      <a:gd name="T25" fmla="*/ 0 h 408"/>
                      <a:gd name="T26" fmla="*/ 1832 w 1832"/>
                      <a:gd name="T27" fmla="*/ 0 h 408"/>
                      <a:gd name="T28" fmla="*/ 1832 w 1832"/>
                      <a:gd name="T29" fmla="*/ 32 h 408"/>
                      <a:gd name="T30" fmla="*/ 1832 w 1832"/>
                      <a:gd name="T31" fmla="*/ 32 h 4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98B5B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397" name="任意多边形 81984"/>
                  <p:cNvSpPr>
                    <a:spLocks noChangeArrowheads="1"/>
                  </p:cNvSpPr>
                  <p:nvPr/>
                </p:nvSpPr>
                <p:spPr bwMode="auto">
                  <a:xfrm>
                    <a:off x="3810" y="3058"/>
                    <a:ext cx="288" cy="334"/>
                  </a:xfrm>
                  <a:custGeom>
                    <a:avLst/>
                    <a:gdLst>
                      <a:gd name="T0" fmla="*/ 288 w 288"/>
                      <a:gd name="T1" fmla="*/ 0 h 334"/>
                      <a:gd name="T2" fmla="*/ 284 w 288"/>
                      <a:gd name="T3" fmla="*/ 52 h 334"/>
                      <a:gd name="T4" fmla="*/ 272 w 288"/>
                      <a:gd name="T5" fmla="*/ 98 h 334"/>
                      <a:gd name="T6" fmla="*/ 254 w 288"/>
                      <a:gd name="T7" fmla="*/ 140 h 334"/>
                      <a:gd name="T8" fmla="*/ 230 w 288"/>
                      <a:gd name="T9" fmla="*/ 176 h 334"/>
                      <a:gd name="T10" fmla="*/ 204 w 288"/>
                      <a:gd name="T11" fmla="*/ 208 h 334"/>
                      <a:gd name="T12" fmla="*/ 174 w 288"/>
                      <a:gd name="T13" fmla="*/ 238 h 334"/>
                      <a:gd name="T14" fmla="*/ 144 w 288"/>
                      <a:gd name="T15" fmla="*/ 262 h 334"/>
                      <a:gd name="T16" fmla="*/ 112 w 288"/>
                      <a:gd name="T17" fmla="*/ 282 h 334"/>
                      <a:gd name="T18" fmla="*/ 84 w 288"/>
                      <a:gd name="T19" fmla="*/ 298 h 334"/>
                      <a:gd name="T20" fmla="*/ 56 w 288"/>
                      <a:gd name="T21" fmla="*/ 312 h 334"/>
                      <a:gd name="T22" fmla="*/ 34 w 288"/>
                      <a:gd name="T23" fmla="*/ 322 h 334"/>
                      <a:gd name="T24" fmla="*/ 16 w 288"/>
                      <a:gd name="T25" fmla="*/ 328 h 334"/>
                      <a:gd name="T26" fmla="*/ 4 w 288"/>
                      <a:gd name="T27" fmla="*/ 332 h 334"/>
                      <a:gd name="T28" fmla="*/ 0 w 288"/>
                      <a:gd name="T29" fmla="*/ 334 h 334"/>
                      <a:gd name="T30" fmla="*/ 4 w 288"/>
                      <a:gd name="T31" fmla="*/ 332 h 334"/>
                      <a:gd name="T32" fmla="*/ 16 w 288"/>
                      <a:gd name="T33" fmla="*/ 326 h 334"/>
                      <a:gd name="T34" fmla="*/ 34 w 288"/>
                      <a:gd name="T35" fmla="*/ 318 h 334"/>
                      <a:gd name="T36" fmla="*/ 56 w 288"/>
                      <a:gd name="T37" fmla="*/ 304 h 334"/>
                      <a:gd name="T38" fmla="*/ 84 w 288"/>
                      <a:gd name="T39" fmla="*/ 288 h 334"/>
                      <a:gd name="T40" fmla="*/ 112 w 288"/>
                      <a:gd name="T41" fmla="*/ 266 h 334"/>
                      <a:gd name="T42" fmla="*/ 142 w 288"/>
                      <a:gd name="T43" fmla="*/ 242 h 334"/>
                      <a:gd name="T44" fmla="*/ 170 w 288"/>
                      <a:gd name="T45" fmla="*/ 212 h 334"/>
                      <a:gd name="T46" fmla="*/ 196 w 288"/>
                      <a:gd name="T47" fmla="*/ 180 h 334"/>
                      <a:gd name="T48" fmla="*/ 220 w 288"/>
                      <a:gd name="T49" fmla="*/ 142 h 334"/>
                      <a:gd name="T50" fmla="*/ 238 w 288"/>
                      <a:gd name="T51" fmla="*/ 100 h 334"/>
                      <a:gd name="T52" fmla="*/ 250 w 288"/>
                      <a:gd name="T53" fmla="*/ 54 h 334"/>
                      <a:gd name="T54" fmla="*/ 254 w 288"/>
                      <a:gd name="T55" fmla="*/ 2 h 334"/>
                      <a:gd name="T56" fmla="*/ 288 w 288"/>
                      <a:gd name="T57" fmla="*/ 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6398" name="组合 81985"/>
              <p:cNvGrpSpPr/>
              <p:nvPr/>
            </p:nvGrpSpPr>
            <p:grpSpPr bwMode="auto">
              <a:xfrm>
                <a:off x="480" y="1692"/>
                <a:ext cx="799" cy="824"/>
                <a:chOff x="2789" y="1625"/>
                <a:chExt cx="907" cy="907"/>
              </a:xfrm>
            </p:grpSpPr>
            <p:sp>
              <p:nvSpPr>
                <p:cNvPr id="16399" name="椭圆 81986"/>
                <p:cNvSpPr>
                  <a:spLocks noChangeArrowheads="1"/>
                </p:cNvSpPr>
                <p:nvPr/>
              </p:nvSpPr>
              <p:spPr bwMode="auto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83A6A7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00" name="椭圆 81987"/>
                <p:cNvSpPr>
                  <a:spLocks noChangeArrowheads="1"/>
                </p:cNvSpPr>
                <p:nvPr/>
              </p:nvSpPr>
              <p:spPr bwMode="auto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2001"/>
                      </a:srgbClr>
                    </a:gs>
                    <a:gs pos="100000">
                      <a:srgbClr val="000000">
                        <a:alpha val="89999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01" name="椭圆 81988"/>
                <p:cNvSpPr>
                  <a:spLocks noChangeArrowheads="1"/>
                </p:cNvSpPr>
                <p:nvPr/>
              </p:nvSpPr>
              <p:spPr bwMode="auto">
                <a:xfrm>
                  <a:off x="2849" y="1684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75A5A"/>
                    </a:gs>
                    <a:gs pos="50000">
                      <a:srgbClr val="83A6A7"/>
                    </a:gs>
                    <a:gs pos="100000">
                      <a:srgbClr val="475A5A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02" name="椭圆 81989"/>
                <p:cNvSpPr>
                  <a:spLocks noChangeArrowheads="1"/>
                </p:cNvSpPr>
                <p:nvPr/>
              </p:nvSpPr>
              <p:spPr bwMode="auto">
                <a:xfrm>
                  <a:off x="2849" y="1686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3696A"/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03" name="椭圆 81990"/>
                <p:cNvSpPr>
                  <a:spLocks noChangeArrowheads="1"/>
                </p:cNvSpPr>
                <p:nvPr/>
              </p:nvSpPr>
              <p:spPr bwMode="auto">
                <a:xfrm>
                  <a:off x="2888" y="1724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404" name="组合 81991"/>
                <p:cNvGrpSpPr/>
                <p:nvPr/>
              </p:nvGrpSpPr>
              <p:grpSpPr bwMode="auto">
                <a:xfrm>
                  <a:off x="2899" y="1735"/>
                  <a:ext cx="687" cy="688"/>
                  <a:chOff x="4166" y="1706"/>
                  <a:chExt cx="1252" cy="1252"/>
                </a:xfrm>
              </p:grpSpPr>
              <p:sp>
                <p:nvSpPr>
                  <p:cNvPr id="16405" name="椭圆 81992"/>
                  <p:cNvSpPr>
                    <a:spLocks noChangeArrowheads="1"/>
                  </p:cNvSpPr>
                  <p:nvPr/>
                </p:nvSpPr>
                <p:spPr bwMode="auto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06" name="椭圆 81993"/>
                  <p:cNvSpPr>
                    <a:spLocks noChangeArrowheads="1"/>
                  </p:cNvSpPr>
                  <p:nvPr/>
                </p:nvSpPr>
                <p:spPr bwMode="auto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07" name="椭圆 81994"/>
                  <p:cNvSpPr>
                    <a:spLocks noChangeArrowheads="1"/>
                  </p:cNvSpPr>
                  <p:nvPr/>
                </p:nvSpPr>
                <p:spPr bwMode="auto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08" name="椭圆 81995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6409" name="文本框 81996"/>
              <p:cNvSpPr txBox="1">
                <a:spLocks noChangeArrowheads="1"/>
              </p:cNvSpPr>
              <p:nvPr/>
            </p:nvSpPr>
            <p:spPr bwMode="auto">
              <a:xfrm rot="3925970">
                <a:off x="710" y="2836"/>
                <a:ext cx="85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2000" b="1">
                    <a:solidFill>
                      <a:schemeClr val="bg1"/>
                    </a:solidFill>
                  </a:rPr>
                  <a:t>Your Text</a:t>
                </a:r>
              </a:p>
            </p:txBody>
          </p:sp>
          <p:sp>
            <p:nvSpPr>
              <p:cNvPr id="16410" name="文本框 81997"/>
              <p:cNvSpPr txBox="1">
                <a:spLocks noChangeArrowheads="1"/>
              </p:cNvSpPr>
              <p:nvPr/>
            </p:nvSpPr>
            <p:spPr bwMode="auto">
              <a:xfrm rot="3925970">
                <a:off x="1002" y="2662"/>
                <a:ext cx="6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1400" b="1"/>
                  <a:t>Your Text</a:t>
                </a:r>
              </a:p>
            </p:txBody>
          </p:sp>
        </p:grpSp>
        <p:grpSp>
          <p:nvGrpSpPr>
            <p:cNvPr id="16411" name="组合 82013"/>
            <p:cNvGrpSpPr/>
            <p:nvPr/>
          </p:nvGrpSpPr>
          <p:grpSpPr bwMode="auto">
            <a:xfrm>
              <a:off x="1581" y="1692"/>
              <a:ext cx="1078" cy="2010"/>
              <a:chOff x="1581" y="1692"/>
              <a:chExt cx="1078" cy="2010"/>
            </a:xfrm>
          </p:grpSpPr>
          <p:grpSp>
            <p:nvGrpSpPr>
              <p:cNvPr id="16412" name="组合 81960"/>
              <p:cNvGrpSpPr/>
              <p:nvPr/>
            </p:nvGrpSpPr>
            <p:grpSpPr bwMode="auto">
              <a:xfrm rot="3877067">
                <a:off x="1672" y="2714"/>
                <a:ext cx="1432" cy="541"/>
                <a:chOff x="2290" y="2725"/>
                <a:chExt cx="1832" cy="713"/>
              </a:xfrm>
            </p:grpSpPr>
            <p:grpSp>
              <p:nvGrpSpPr>
                <p:cNvPr id="16413" name="组合 81961"/>
                <p:cNvGrpSpPr/>
                <p:nvPr/>
              </p:nvGrpSpPr>
              <p:grpSpPr bwMode="auto">
                <a:xfrm>
                  <a:off x="2290" y="3030"/>
                  <a:ext cx="1832" cy="408"/>
                  <a:chOff x="2290" y="3030"/>
                  <a:chExt cx="1832" cy="408"/>
                </a:xfrm>
              </p:grpSpPr>
              <p:sp>
                <p:nvSpPr>
                  <p:cNvPr id="16414" name="任意多边形 81962"/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3030"/>
                    <a:ext cx="1832" cy="408"/>
                  </a:xfrm>
                  <a:custGeom>
                    <a:avLst/>
                    <a:gdLst>
                      <a:gd name="T0" fmla="*/ 1832 w 1832"/>
                      <a:gd name="T1" fmla="*/ 32 h 408"/>
                      <a:gd name="T2" fmla="*/ 1830 w 1832"/>
                      <a:gd name="T3" fmla="*/ 66 h 408"/>
                      <a:gd name="T4" fmla="*/ 1814 w 1832"/>
                      <a:gd name="T5" fmla="*/ 128 h 408"/>
                      <a:gd name="T6" fmla="*/ 1788 w 1832"/>
                      <a:gd name="T7" fmla="*/ 188 h 408"/>
                      <a:gd name="T8" fmla="*/ 1754 w 1832"/>
                      <a:gd name="T9" fmla="*/ 240 h 408"/>
                      <a:gd name="T10" fmla="*/ 1712 w 1832"/>
                      <a:gd name="T11" fmla="*/ 288 h 408"/>
                      <a:gd name="T12" fmla="*/ 1664 w 1832"/>
                      <a:gd name="T13" fmla="*/ 330 h 408"/>
                      <a:gd name="T14" fmla="*/ 1610 w 1832"/>
                      <a:gd name="T15" fmla="*/ 362 h 408"/>
                      <a:gd name="T16" fmla="*/ 1550 w 1832"/>
                      <a:gd name="T17" fmla="*/ 388 h 408"/>
                      <a:gd name="T18" fmla="*/ 1486 w 1832"/>
                      <a:gd name="T19" fmla="*/ 402 h 408"/>
                      <a:gd name="T20" fmla="*/ 1418 w 1832"/>
                      <a:gd name="T21" fmla="*/ 408 h 408"/>
                      <a:gd name="T22" fmla="*/ 0 w 1832"/>
                      <a:gd name="T23" fmla="*/ 408 h 408"/>
                      <a:gd name="T24" fmla="*/ 0 w 1832"/>
                      <a:gd name="T25" fmla="*/ 0 h 408"/>
                      <a:gd name="T26" fmla="*/ 1832 w 1832"/>
                      <a:gd name="T27" fmla="*/ 0 h 408"/>
                      <a:gd name="T28" fmla="*/ 1832 w 1832"/>
                      <a:gd name="T29" fmla="*/ 32 h 408"/>
                      <a:gd name="T30" fmla="*/ 1832 w 1832"/>
                      <a:gd name="T31" fmla="*/ 32 h 4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60878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5" name="任意多边形 81963"/>
                  <p:cNvSpPr>
                    <a:spLocks noChangeArrowheads="1"/>
                  </p:cNvSpPr>
                  <p:nvPr/>
                </p:nvSpPr>
                <p:spPr bwMode="auto">
                  <a:xfrm>
                    <a:off x="3810" y="3058"/>
                    <a:ext cx="288" cy="334"/>
                  </a:xfrm>
                  <a:custGeom>
                    <a:avLst/>
                    <a:gdLst>
                      <a:gd name="T0" fmla="*/ 288 w 288"/>
                      <a:gd name="T1" fmla="*/ 0 h 334"/>
                      <a:gd name="T2" fmla="*/ 284 w 288"/>
                      <a:gd name="T3" fmla="*/ 52 h 334"/>
                      <a:gd name="T4" fmla="*/ 272 w 288"/>
                      <a:gd name="T5" fmla="*/ 98 h 334"/>
                      <a:gd name="T6" fmla="*/ 254 w 288"/>
                      <a:gd name="T7" fmla="*/ 140 h 334"/>
                      <a:gd name="T8" fmla="*/ 230 w 288"/>
                      <a:gd name="T9" fmla="*/ 176 h 334"/>
                      <a:gd name="T10" fmla="*/ 204 w 288"/>
                      <a:gd name="T11" fmla="*/ 208 h 334"/>
                      <a:gd name="T12" fmla="*/ 174 w 288"/>
                      <a:gd name="T13" fmla="*/ 238 h 334"/>
                      <a:gd name="T14" fmla="*/ 144 w 288"/>
                      <a:gd name="T15" fmla="*/ 262 h 334"/>
                      <a:gd name="T16" fmla="*/ 112 w 288"/>
                      <a:gd name="T17" fmla="*/ 282 h 334"/>
                      <a:gd name="T18" fmla="*/ 84 w 288"/>
                      <a:gd name="T19" fmla="*/ 298 h 334"/>
                      <a:gd name="T20" fmla="*/ 56 w 288"/>
                      <a:gd name="T21" fmla="*/ 312 h 334"/>
                      <a:gd name="T22" fmla="*/ 34 w 288"/>
                      <a:gd name="T23" fmla="*/ 322 h 334"/>
                      <a:gd name="T24" fmla="*/ 16 w 288"/>
                      <a:gd name="T25" fmla="*/ 328 h 334"/>
                      <a:gd name="T26" fmla="*/ 4 w 288"/>
                      <a:gd name="T27" fmla="*/ 332 h 334"/>
                      <a:gd name="T28" fmla="*/ 0 w 288"/>
                      <a:gd name="T29" fmla="*/ 334 h 334"/>
                      <a:gd name="T30" fmla="*/ 4 w 288"/>
                      <a:gd name="T31" fmla="*/ 332 h 334"/>
                      <a:gd name="T32" fmla="*/ 16 w 288"/>
                      <a:gd name="T33" fmla="*/ 326 h 334"/>
                      <a:gd name="T34" fmla="*/ 34 w 288"/>
                      <a:gd name="T35" fmla="*/ 318 h 334"/>
                      <a:gd name="T36" fmla="*/ 56 w 288"/>
                      <a:gd name="T37" fmla="*/ 304 h 334"/>
                      <a:gd name="T38" fmla="*/ 84 w 288"/>
                      <a:gd name="T39" fmla="*/ 288 h 334"/>
                      <a:gd name="T40" fmla="*/ 112 w 288"/>
                      <a:gd name="T41" fmla="*/ 266 h 334"/>
                      <a:gd name="T42" fmla="*/ 142 w 288"/>
                      <a:gd name="T43" fmla="*/ 242 h 334"/>
                      <a:gd name="T44" fmla="*/ 170 w 288"/>
                      <a:gd name="T45" fmla="*/ 212 h 334"/>
                      <a:gd name="T46" fmla="*/ 196 w 288"/>
                      <a:gd name="T47" fmla="*/ 180 h 334"/>
                      <a:gd name="T48" fmla="*/ 220 w 288"/>
                      <a:gd name="T49" fmla="*/ 142 h 334"/>
                      <a:gd name="T50" fmla="*/ 238 w 288"/>
                      <a:gd name="T51" fmla="*/ 100 h 334"/>
                      <a:gd name="T52" fmla="*/ 250 w 288"/>
                      <a:gd name="T53" fmla="*/ 54 h 334"/>
                      <a:gd name="T54" fmla="*/ 254 w 288"/>
                      <a:gd name="T55" fmla="*/ 2 h 334"/>
                      <a:gd name="T56" fmla="*/ 288 w 288"/>
                      <a:gd name="T57" fmla="*/ 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416" name="组合 81964"/>
                <p:cNvGrpSpPr/>
                <p:nvPr/>
              </p:nvGrpSpPr>
              <p:grpSpPr bwMode="auto">
                <a:xfrm flipV="1">
                  <a:off x="2290" y="2725"/>
                  <a:ext cx="1406" cy="313"/>
                  <a:chOff x="2290" y="3030"/>
                  <a:chExt cx="1832" cy="408"/>
                </a:xfrm>
              </p:grpSpPr>
              <p:sp>
                <p:nvSpPr>
                  <p:cNvPr id="16417" name="任意多边形 81965"/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3030"/>
                    <a:ext cx="1832" cy="408"/>
                  </a:xfrm>
                  <a:custGeom>
                    <a:avLst/>
                    <a:gdLst>
                      <a:gd name="T0" fmla="*/ 1832 w 1832"/>
                      <a:gd name="T1" fmla="*/ 32 h 408"/>
                      <a:gd name="T2" fmla="*/ 1830 w 1832"/>
                      <a:gd name="T3" fmla="*/ 66 h 408"/>
                      <a:gd name="T4" fmla="*/ 1814 w 1832"/>
                      <a:gd name="T5" fmla="*/ 128 h 408"/>
                      <a:gd name="T6" fmla="*/ 1788 w 1832"/>
                      <a:gd name="T7" fmla="*/ 188 h 408"/>
                      <a:gd name="T8" fmla="*/ 1754 w 1832"/>
                      <a:gd name="T9" fmla="*/ 240 h 408"/>
                      <a:gd name="T10" fmla="*/ 1712 w 1832"/>
                      <a:gd name="T11" fmla="*/ 288 h 408"/>
                      <a:gd name="T12" fmla="*/ 1664 w 1832"/>
                      <a:gd name="T13" fmla="*/ 330 h 408"/>
                      <a:gd name="T14" fmla="*/ 1610 w 1832"/>
                      <a:gd name="T15" fmla="*/ 362 h 408"/>
                      <a:gd name="T16" fmla="*/ 1550 w 1832"/>
                      <a:gd name="T17" fmla="*/ 388 h 408"/>
                      <a:gd name="T18" fmla="*/ 1486 w 1832"/>
                      <a:gd name="T19" fmla="*/ 402 h 408"/>
                      <a:gd name="T20" fmla="*/ 1418 w 1832"/>
                      <a:gd name="T21" fmla="*/ 408 h 408"/>
                      <a:gd name="T22" fmla="*/ 0 w 1832"/>
                      <a:gd name="T23" fmla="*/ 408 h 408"/>
                      <a:gd name="T24" fmla="*/ 0 w 1832"/>
                      <a:gd name="T25" fmla="*/ 0 h 408"/>
                      <a:gd name="T26" fmla="*/ 1832 w 1832"/>
                      <a:gd name="T27" fmla="*/ 0 h 408"/>
                      <a:gd name="T28" fmla="*/ 1832 w 1832"/>
                      <a:gd name="T29" fmla="*/ 32 h 408"/>
                      <a:gd name="T30" fmla="*/ 1832 w 1832"/>
                      <a:gd name="T31" fmla="*/ 32 h 4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98B5B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18" name="任意多边形 81966"/>
                  <p:cNvSpPr>
                    <a:spLocks noChangeArrowheads="1"/>
                  </p:cNvSpPr>
                  <p:nvPr/>
                </p:nvSpPr>
                <p:spPr bwMode="auto">
                  <a:xfrm>
                    <a:off x="3810" y="3058"/>
                    <a:ext cx="288" cy="334"/>
                  </a:xfrm>
                  <a:custGeom>
                    <a:avLst/>
                    <a:gdLst>
                      <a:gd name="T0" fmla="*/ 288 w 288"/>
                      <a:gd name="T1" fmla="*/ 0 h 334"/>
                      <a:gd name="T2" fmla="*/ 284 w 288"/>
                      <a:gd name="T3" fmla="*/ 52 h 334"/>
                      <a:gd name="T4" fmla="*/ 272 w 288"/>
                      <a:gd name="T5" fmla="*/ 98 h 334"/>
                      <a:gd name="T6" fmla="*/ 254 w 288"/>
                      <a:gd name="T7" fmla="*/ 140 h 334"/>
                      <a:gd name="T8" fmla="*/ 230 w 288"/>
                      <a:gd name="T9" fmla="*/ 176 h 334"/>
                      <a:gd name="T10" fmla="*/ 204 w 288"/>
                      <a:gd name="T11" fmla="*/ 208 h 334"/>
                      <a:gd name="T12" fmla="*/ 174 w 288"/>
                      <a:gd name="T13" fmla="*/ 238 h 334"/>
                      <a:gd name="T14" fmla="*/ 144 w 288"/>
                      <a:gd name="T15" fmla="*/ 262 h 334"/>
                      <a:gd name="T16" fmla="*/ 112 w 288"/>
                      <a:gd name="T17" fmla="*/ 282 h 334"/>
                      <a:gd name="T18" fmla="*/ 84 w 288"/>
                      <a:gd name="T19" fmla="*/ 298 h 334"/>
                      <a:gd name="T20" fmla="*/ 56 w 288"/>
                      <a:gd name="T21" fmla="*/ 312 h 334"/>
                      <a:gd name="T22" fmla="*/ 34 w 288"/>
                      <a:gd name="T23" fmla="*/ 322 h 334"/>
                      <a:gd name="T24" fmla="*/ 16 w 288"/>
                      <a:gd name="T25" fmla="*/ 328 h 334"/>
                      <a:gd name="T26" fmla="*/ 4 w 288"/>
                      <a:gd name="T27" fmla="*/ 332 h 334"/>
                      <a:gd name="T28" fmla="*/ 0 w 288"/>
                      <a:gd name="T29" fmla="*/ 334 h 334"/>
                      <a:gd name="T30" fmla="*/ 4 w 288"/>
                      <a:gd name="T31" fmla="*/ 332 h 334"/>
                      <a:gd name="T32" fmla="*/ 16 w 288"/>
                      <a:gd name="T33" fmla="*/ 326 h 334"/>
                      <a:gd name="T34" fmla="*/ 34 w 288"/>
                      <a:gd name="T35" fmla="*/ 318 h 334"/>
                      <a:gd name="T36" fmla="*/ 56 w 288"/>
                      <a:gd name="T37" fmla="*/ 304 h 334"/>
                      <a:gd name="T38" fmla="*/ 84 w 288"/>
                      <a:gd name="T39" fmla="*/ 288 h 334"/>
                      <a:gd name="T40" fmla="*/ 112 w 288"/>
                      <a:gd name="T41" fmla="*/ 266 h 334"/>
                      <a:gd name="T42" fmla="*/ 142 w 288"/>
                      <a:gd name="T43" fmla="*/ 242 h 334"/>
                      <a:gd name="T44" fmla="*/ 170 w 288"/>
                      <a:gd name="T45" fmla="*/ 212 h 334"/>
                      <a:gd name="T46" fmla="*/ 196 w 288"/>
                      <a:gd name="T47" fmla="*/ 180 h 334"/>
                      <a:gd name="T48" fmla="*/ 220 w 288"/>
                      <a:gd name="T49" fmla="*/ 142 h 334"/>
                      <a:gd name="T50" fmla="*/ 238 w 288"/>
                      <a:gd name="T51" fmla="*/ 100 h 334"/>
                      <a:gd name="T52" fmla="*/ 250 w 288"/>
                      <a:gd name="T53" fmla="*/ 54 h 334"/>
                      <a:gd name="T54" fmla="*/ 254 w 288"/>
                      <a:gd name="T55" fmla="*/ 2 h 334"/>
                      <a:gd name="T56" fmla="*/ 288 w 288"/>
                      <a:gd name="T57" fmla="*/ 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6419" name="组合 81967"/>
              <p:cNvGrpSpPr/>
              <p:nvPr/>
            </p:nvGrpSpPr>
            <p:grpSpPr bwMode="auto">
              <a:xfrm>
                <a:off x="1581" y="1692"/>
                <a:ext cx="799" cy="824"/>
                <a:chOff x="2789" y="1625"/>
                <a:chExt cx="907" cy="907"/>
              </a:xfrm>
            </p:grpSpPr>
            <p:sp>
              <p:nvSpPr>
                <p:cNvPr id="16420" name="椭圆 81968"/>
                <p:cNvSpPr>
                  <a:spLocks noChangeArrowheads="1"/>
                </p:cNvSpPr>
                <p:nvPr/>
              </p:nvSpPr>
              <p:spPr bwMode="auto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83A6A7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21" name="椭圆 81969"/>
                <p:cNvSpPr>
                  <a:spLocks noChangeArrowheads="1"/>
                </p:cNvSpPr>
                <p:nvPr/>
              </p:nvSpPr>
              <p:spPr bwMode="auto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2001"/>
                      </a:srgbClr>
                    </a:gs>
                    <a:gs pos="100000">
                      <a:srgbClr val="000000">
                        <a:alpha val="89999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22" name="椭圆 81970"/>
                <p:cNvSpPr>
                  <a:spLocks noChangeArrowheads="1"/>
                </p:cNvSpPr>
                <p:nvPr/>
              </p:nvSpPr>
              <p:spPr bwMode="auto">
                <a:xfrm>
                  <a:off x="2849" y="1684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75A5A"/>
                    </a:gs>
                    <a:gs pos="50000">
                      <a:srgbClr val="83A6A7"/>
                    </a:gs>
                    <a:gs pos="100000">
                      <a:srgbClr val="475A5A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23" name="椭圆 81971"/>
                <p:cNvSpPr>
                  <a:spLocks noChangeArrowheads="1"/>
                </p:cNvSpPr>
                <p:nvPr/>
              </p:nvSpPr>
              <p:spPr bwMode="auto">
                <a:xfrm>
                  <a:off x="2849" y="1686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3696A"/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24" name="椭圆 81972"/>
                <p:cNvSpPr>
                  <a:spLocks noChangeArrowheads="1"/>
                </p:cNvSpPr>
                <p:nvPr/>
              </p:nvSpPr>
              <p:spPr bwMode="auto">
                <a:xfrm>
                  <a:off x="2888" y="1724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425" name="组合 81973"/>
                <p:cNvGrpSpPr/>
                <p:nvPr/>
              </p:nvGrpSpPr>
              <p:grpSpPr bwMode="auto">
                <a:xfrm>
                  <a:off x="2899" y="1735"/>
                  <a:ext cx="687" cy="688"/>
                  <a:chOff x="4166" y="1706"/>
                  <a:chExt cx="1252" cy="1252"/>
                </a:xfrm>
              </p:grpSpPr>
              <p:sp>
                <p:nvSpPr>
                  <p:cNvPr id="16426" name="椭圆 81974"/>
                  <p:cNvSpPr>
                    <a:spLocks noChangeArrowheads="1"/>
                  </p:cNvSpPr>
                  <p:nvPr/>
                </p:nvSpPr>
                <p:spPr bwMode="auto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27" name="椭圆 81975"/>
                  <p:cNvSpPr>
                    <a:spLocks noChangeArrowheads="1"/>
                  </p:cNvSpPr>
                  <p:nvPr/>
                </p:nvSpPr>
                <p:spPr bwMode="auto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28" name="椭圆 81976"/>
                  <p:cNvSpPr>
                    <a:spLocks noChangeArrowheads="1"/>
                  </p:cNvSpPr>
                  <p:nvPr/>
                </p:nvSpPr>
                <p:spPr bwMode="auto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29" name="椭圆 81977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6430" name="文本框 81998"/>
              <p:cNvSpPr txBox="1">
                <a:spLocks noChangeArrowheads="1"/>
              </p:cNvSpPr>
              <p:nvPr/>
            </p:nvSpPr>
            <p:spPr bwMode="auto">
              <a:xfrm rot="3925970">
                <a:off x="1807" y="2836"/>
                <a:ext cx="85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2000" b="1">
                    <a:solidFill>
                      <a:schemeClr val="bg1"/>
                    </a:solidFill>
                  </a:rPr>
                  <a:t>Your Text</a:t>
                </a:r>
              </a:p>
            </p:txBody>
          </p:sp>
          <p:sp>
            <p:nvSpPr>
              <p:cNvPr id="16431" name="文本框 81999"/>
              <p:cNvSpPr txBox="1">
                <a:spLocks noChangeArrowheads="1"/>
              </p:cNvSpPr>
              <p:nvPr/>
            </p:nvSpPr>
            <p:spPr bwMode="auto">
              <a:xfrm rot="3925970">
                <a:off x="2099" y="2662"/>
                <a:ext cx="6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1400" b="1"/>
                  <a:t>Your Text</a:t>
                </a:r>
              </a:p>
            </p:txBody>
          </p:sp>
        </p:grpSp>
        <p:grpSp>
          <p:nvGrpSpPr>
            <p:cNvPr id="16432" name="组合 82014"/>
            <p:cNvGrpSpPr/>
            <p:nvPr/>
          </p:nvGrpSpPr>
          <p:grpSpPr bwMode="auto">
            <a:xfrm>
              <a:off x="2717" y="1692"/>
              <a:ext cx="1079" cy="2010"/>
              <a:chOff x="2717" y="1692"/>
              <a:chExt cx="1079" cy="2010"/>
            </a:xfrm>
          </p:grpSpPr>
          <p:grpSp>
            <p:nvGrpSpPr>
              <p:cNvPr id="16433" name="组合 81925"/>
              <p:cNvGrpSpPr/>
              <p:nvPr/>
            </p:nvGrpSpPr>
            <p:grpSpPr bwMode="auto">
              <a:xfrm rot="3877067">
                <a:off x="2809" y="2714"/>
                <a:ext cx="1432" cy="541"/>
                <a:chOff x="2290" y="2725"/>
                <a:chExt cx="1832" cy="713"/>
              </a:xfrm>
            </p:grpSpPr>
            <p:grpSp>
              <p:nvGrpSpPr>
                <p:cNvPr id="16434" name="组合 81926"/>
                <p:cNvGrpSpPr/>
                <p:nvPr/>
              </p:nvGrpSpPr>
              <p:grpSpPr bwMode="auto">
                <a:xfrm>
                  <a:off x="2290" y="3030"/>
                  <a:ext cx="1832" cy="408"/>
                  <a:chOff x="2290" y="3030"/>
                  <a:chExt cx="1832" cy="408"/>
                </a:xfrm>
              </p:grpSpPr>
              <p:sp>
                <p:nvSpPr>
                  <p:cNvPr id="16435" name="任意多边形 81927"/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3030"/>
                    <a:ext cx="1832" cy="408"/>
                  </a:xfrm>
                  <a:custGeom>
                    <a:avLst/>
                    <a:gdLst>
                      <a:gd name="T0" fmla="*/ 1832 w 1832"/>
                      <a:gd name="T1" fmla="*/ 32 h 408"/>
                      <a:gd name="T2" fmla="*/ 1830 w 1832"/>
                      <a:gd name="T3" fmla="*/ 66 h 408"/>
                      <a:gd name="T4" fmla="*/ 1814 w 1832"/>
                      <a:gd name="T5" fmla="*/ 128 h 408"/>
                      <a:gd name="T6" fmla="*/ 1788 w 1832"/>
                      <a:gd name="T7" fmla="*/ 188 h 408"/>
                      <a:gd name="T8" fmla="*/ 1754 w 1832"/>
                      <a:gd name="T9" fmla="*/ 240 h 408"/>
                      <a:gd name="T10" fmla="*/ 1712 w 1832"/>
                      <a:gd name="T11" fmla="*/ 288 h 408"/>
                      <a:gd name="T12" fmla="*/ 1664 w 1832"/>
                      <a:gd name="T13" fmla="*/ 330 h 408"/>
                      <a:gd name="T14" fmla="*/ 1610 w 1832"/>
                      <a:gd name="T15" fmla="*/ 362 h 408"/>
                      <a:gd name="T16" fmla="*/ 1550 w 1832"/>
                      <a:gd name="T17" fmla="*/ 388 h 408"/>
                      <a:gd name="T18" fmla="*/ 1486 w 1832"/>
                      <a:gd name="T19" fmla="*/ 402 h 408"/>
                      <a:gd name="T20" fmla="*/ 1418 w 1832"/>
                      <a:gd name="T21" fmla="*/ 408 h 408"/>
                      <a:gd name="T22" fmla="*/ 0 w 1832"/>
                      <a:gd name="T23" fmla="*/ 408 h 408"/>
                      <a:gd name="T24" fmla="*/ 0 w 1832"/>
                      <a:gd name="T25" fmla="*/ 0 h 408"/>
                      <a:gd name="T26" fmla="*/ 1832 w 1832"/>
                      <a:gd name="T27" fmla="*/ 0 h 408"/>
                      <a:gd name="T28" fmla="*/ 1832 w 1832"/>
                      <a:gd name="T29" fmla="*/ 32 h 408"/>
                      <a:gd name="T30" fmla="*/ 1832 w 1832"/>
                      <a:gd name="T31" fmla="*/ 32 h 4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60878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36" name="任意多边形 81928"/>
                  <p:cNvSpPr>
                    <a:spLocks noChangeArrowheads="1"/>
                  </p:cNvSpPr>
                  <p:nvPr/>
                </p:nvSpPr>
                <p:spPr bwMode="auto">
                  <a:xfrm>
                    <a:off x="3810" y="3058"/>
                    <a:ext cx="288" cy="334"/>
                  </a:xfrm>
                  <a:custGeom>
                    <a:avLst/>
                    <a:gdLst>
                      <a:gd name="T0" fmla="*/ 288 w 288"/>
                      <a:gd name="T1" fmla="*/ 0 h 334"/>
                      <a:gd name="T2" fmla="*/ 284 w 288"/>
                      <a:gd name="T3" fmla="*/ 52 h 334"/>
                      <a:gd name="T4" fmla="*/ 272 w 288"/>
                      <a:gd name="T5" fmla="*/ 98 h 334"/>
                      <a:gd name="T6" fmla="*/ 254 w 288"/>
                      <a:gd name="T7" fmla="*/ 140 h 334"/>
                      <a:gd name="T8" fmla="*/ 230 w 288"/>
                      <a:gd name="T9" fmla="*/ 176 h 334"/>
                      <a:gd name="T10" fmla="*/ 204 w 288"/>
                      <a:gd name="T11" fmla="*/ 208 h 334"/>
                      <a:gd name="T12" fmla="*/ 174 w 288"/>
                      <a:gd name="T13" fmla="*/ 238 h 334"/>
                      <a:gd name="T14" fmla="*/ 144 w 288"/>
                      <a:gd name="T15" fmla="*/ 262 h 334"/>
                      <a:gd name="T16" fmla="*/ 112 w 288"/>
                      <a:gd name="T17" fmla="*/ 282 h 334"/>
                      <a:gd name="T18" fmla="*/ 84 w 288"/>
                      <a:gd name="T19" fmla="*/ 298 h 334"/>
                      <a:gd name="T20" fmla="*/ 56 w 288"/>
                      <a:gd name="T21" fmla="*/ 312 h 334"/>
                      <a:gd name="T22" fmla="*/ 34 w 288"/>
                      <a:gd name="T23" fmla="*/ 322 h 334"/>
                      <a:gd name="T24" fmla="*/ 16 w 288"/>
                      <a:gd name="T25" fmla="*/ 328 h 334"/>
                      <a:gd name="T26" fmla="*/ 4 w 288"/>
                      <a:gd name="T27" fmla="*/ 332 h 334"/>
                      <a:gd name="T28" fmla="*/ 0 w 288"/>
                      <a:gd name="T29" fmla="*/ 334 h 334"/>
                      <a:gd name="T30" fmla="*/ 4 w 288"/>
                      <a:gd name="T31" fmla="*/ 332 h 334"/>
                      <a:gd name="T32" fmla="*/ 16 w 288"/>
                      <a:gd name="T33" fmla="*/ 326 h 334"/>
                      <a:gd name="T34" fmla="*/ 34 w 288"/>
                      <a:gd name="T35" fmla="*/ 318 h 334"/>
                      <a:gd name="T36" fmla="*/ 56 w 288"/>
                      <a:gd name="T37" fmla="*/ 304 h 334"/>
                      <a:gd name="T38" fmla="*/ 84 w 288"/>
                      <a:gd name="T39" fmla="*/ 288 h 334"/>
                      <a:gd name="T40" fmla="*/ 112 w 288"/>
                      <a:gd name="T41" fmla="*/ 266 h 334"/>
                      <a:gd name="T42" fmla="*/ 142 w 288"/>
                      <a:gd name="T43" fmla="*/ 242 h 334"/>
                      <a:gd name="T44" fmla="*/ 170 w 288"/>
                      <a:gd name="T45" fmla="*/ 212 h 334"/>
                      <a:gd name="T46" fmla="*/ 196 w 288"/>
                      <a:gd name="T47" fmla="*/ 180 h 334"/>
                      <a:gd name="T48" fmla="*/ 220 w 288"/>
                      <a:gd name="T49" fmla="*/ 142 h 334"/>
                      <a:gd name="T50" fmla="*/ 238 w 288"/>
                      <a:gd name="T51" fmla="*/ 100 h 334"/>
                      <a:gd name="T52" fmla="*/ 250 w 288"/>
                      <a:gd name="T53" fmla="*/ 54 h 334"/>
                      <a:gd name="T54" fmla="*/ 254 w 288"/>
                      <a:gd name="T55" fmla="*/ 2 h 334"/>
                      <a:gd name="T56" fmla="*/ 288 w 288"/>
                      <a:gd name="T57" fmla="*/ 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437" name="组合 81929"/>
                <p:cNvGrpSpPr/>
                <p:nvPr/>
              </p:nvGrpSpPr>
              <p:grpSpPr bwMode="auto">
                <a:xfrm flipV="1">
                  <a:off x="2290" y="2725"/>
                  <a:ext cx="1406" cy="313"/>
                  <a:chOff x="2290" y="3030"/>
                  <a:chExt cx="1832" cy="408"/>
                </a:xfrm>
              </p:grpSpPr>
              <p:sp>
                <p:nvSpPr>
                  <p:cNvPr id="16438" name="任意多边形 81930"/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3030"/>
                    <a:ext cx="1832" cy="408"/>
                  </a:xfrm>
                  <a:custGeom>
                    <a:avLst/>
                    <a:gdLst>
                      <a:gd name="T0" fmla="*/ 1832 w 1832"/>
                      <a:gd name="T1" fmla="*/ 32 h 408"/>
                      <a:gd name="T2" fmla="*/ 1830 w 1832"/>
                      <a:gd name="T3" fmla="*/ 66 h 408"/>
                      <a:gd name="T4" fmla="*/ 1814 w 1832"/>
                      <a:gd name="T5" fmla="*/ 128 h 408"/>
                      <a:gd name="T6" fmla="*/ 1788 w 1832"/>
                      <a:gd name="T7" fmla="*/ 188 h 408"/>
                      <a:gd name="T8" fmla="*/ 1754 w 1832"/>
                      <a:gd name="T9" fmla="*/ 240 h 408"/>
                      <a:gd name="T10" fmla="*/ 1712 w 1832"/>
                      <a:gd name="T11" fmla="*/ 288 h 408"/>
                      <a:gd name="T12" fmla="*/ 1664 w 1832"/>
                      <a:gd name="T13" fmla="*/ 330 h 408"/>
                      <a:gd name="T14" fmla="*/ 1610 w 1832"/>
                      <a:gd name="T15" fmla="*/ 362 h 408"/>
                      <a:gd name="T16" fmla="*/ 1550 w 1832"/>
                      <a:gd name="T17" fmla="*/ 388 h 408"/>
                      <a:gd name="T18" fmla="*/ 1486 w 1832"/>
                      <a:gd name="T19" fmla="*/ 402 h 408"/>
                      <a:gd name="T20" fmla="*/ 1418 w 1832"/>
                      <a:gd name="T21" fmla="*/ 408 h 408"/>
                      <a:gd name="T22" fmla="*/ 0 w 1832"/>
                      <a:gd name="T23" fmla="*/ 408 h 408"/>
                      <a:gd name="T24" fmla="*/ 0 w 1832"/>
                      <a:gd name="T25" fmla="*/ 0 h 408"/>
                      <a:gd name="T26" fmla="*/ 1832 w 1832"/>
                      <a:gd name="T27" fmla="*/ 0 h 408"/>
                      <a:gd name="T28" fmla="*/ 1832 w 1832"/>
                      <a:gd name="T29" fmla="*/ 32 h 408"/>
                      <a:gd name="T30" fmla="*/ 1832 w 1832"/>
                      <a:gd name="T31" fmla="*/ 32 h 4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98B5B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39" name="任意多边形 81931"/>
                  <p:cNvSpPr>
                    <a:spLocks noChangeArrowheads="1"/>
                  </p:cNvSpPr>
                  <p:nvPr/>
                </p:nvSpPr>
                <p:spPr bwMode="auto">
                  <a:xfrm>
                    <a:off x="3810" y="3058"/>
                    <a:ext cx="288" cy="334"/>
                  </a:xfrm>
                  <a:custGeom>
                    <a:avLst/>
                    <a:gdLst>
                      <a:gd name="T0" fmla="*/ 288 w 288"/>
                      <a:gd name="T1" fmla="*/ 0 h 334"/>
                      <a:gd name="T2" fmla="*/ 284 w 288"/>
                      <a:gd name="T3" fmla="*/ 52 h 334"/>
                      <a:gd name="T4" fmla="*/ 272 w 288"/>
                      <a:gd name="T5" fmla="*/ 98 h 334"/>
                      <a:gd name="T6" fmla="*/ 254 w 288"/>
                      <a:gd name="T7" fmla="*/ 140 h 334"/>
                      <a:gd name="T8" fmla="*/ 230 w 288"/>
                      <a:gd name="T9" fmla="*/ 176 h 334"/>
                      <a:gd name="T10" fmla="*/ 204 w 288"/>
                      <a:gd name="T11" fmla="*/ 208 h 334"/>
                      <a:gd name="T12" fmla="*/ 174 w 288"/>
                      <a:gd name="T13" fmla="*/ 238 h 334"/>
                      <a:gd name="T14" fmla="*/ 144 w 288"/>
                      <a:gd name="T15" fmla="*/ 262 h 334"/>
                      <a:gd name="T16" fmla="*/ 112 w 288"/>
                      <a:gd name="T17" fmla="*/ 282 h 334"/>
                      <a:gd name="T18" fmla="*/ 84 w 288"/>
                      <a:gd name="T19" fmla="*/ 298 h 334"/>
                      <a:gd name="T20" fmla="*/ 56 w 288"/>
                      <a:gd name="T21" fmla="*/ 312 h 334"/>
                      <a:gd name="T22" fmla="*/ 34 w 288"/>
                      <a:gd name="T23" fmla="*/ 322 h 334"/>
                      <a:gd name="T24" fmla="*/ 16 w 288"/>
                      <a:gd name="T25" fmla="*/ 328 h 334"/>
                      <a:gd name="T26" fmla="*/ 4 w 288"/>
                      <a:gd name="T27" fmla="*/ 332 h 334"/>
                      <a:gd name="T28" fmla="*/ 0 w 288"/>
                      <a:gd name="T29" fmla="*/ 334 h 334"/>
                      <a:gd name="T30" fmla="*/ 4 w 288"/>
                      <a:gd name="T31" fmla="*/ 332 h 334"/>
                      <a:gd name="T32" fmla="*/ 16 w 288"/>
                      <a:gd name="T33" fmla="*/ 326 h 334"/>
                      <a:gd name="T34" fmla="*/ 34 w 288"/>
                      <a:gd name="T35" fmla="*/ 318 h 334"/>
                      <a:gd name="T36" fmla="*/ 56 w 288"/>
                      <a:gd name="T37" fmla="*/ 304 h 334"/>
                      <a:gd name="T38" fmla="*/ 84 w 288"/>
                      <a:gd name="T39" fmla="*/ 288 h 334"/>
                      <a:gd name="T40" fmla="*/ 112 w 288"/>
                      <a:gd name="T41" fmla="*/ 266 h 334"/>
                      <a:gd name="T42" fmla="*/ 142 w 288"/>
                      <a:gd name="T43" fmla="*/ 242 h 334"/>
                      <a:gd name="T44" fmla="*/ 170 w 288"/>
                      <a:gd name="T45" fmla="*/ 212 h 334"/>
                      <a:gd name="T46" fmla="*/ 196 w 288"/>
                      <a:gd name="T47" fmla="*/ 180 h 334"/>
                      <a:gd name="T48" fmla="*/ 220 w 288"/>
                      <a:gd name="T49" fmla="*/ 142 h 334"/>
                      <a:gd name="T50" fmla="*/ 238 w 288"/>
                      <a:gd name="T51" fmla="*/ 100 h 334"/>
                      <a:gd name="T52" fmla="*/ 250 w 288"/>
                      <a:gd name="T53" fmla="*/ 54 h 334"/>
                      <a:gd name="T54" fmla="*/ 254 w 288"/>
                      <a:gd name="T55" fmla="*/ 2 h 334"/>
                      <a:gd name="T56" fmla="*/ 288 w 288"/>
                      <a:gd name="T57" fmla="*/ 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16440" name="组合 81932"/>
              <p:cNvGrpSpPr/>
              <p:nvPr/>
            </p:nvGrpSpPr>
            <p:grpSpPr bwMode="auto">
              <a:xfrm>
                <a:off x="2717" y="1692"/>
                <a:ext cx="800" cy="824"/>
                <a:chOff x="2789" y="1625"/>
                <a:chExt cx="907" cy="907"/>
              </a:xfrm>
            </p:grpSpPr>
            <p:sp>
              <p:nvSpPr>
                <p:cNvPr id="16441" name="椭圆 81933"/>
                <p:cNvSpPr>
                  <a:spLocks noChangeArrowheads="1"/>
                </p:cNvSpPr>
                <p:nvPr/>
              </p:nvSpPr>
              <p:spPr bwMode="auto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83A6A7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2" name="椭圆 81934"/>
                <p:cNvSpPr>
                  <a:spLocks noChangeArrowheads="1"/>
                </p:cNvSpPr>
                <p:nvPr/>
              </p:nvSpPr>
              <p:spPr bwMode="auto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2001"/>
                      </a:srgbClr>
                    </a:gs>
                    <a:gs pos="100000">
                      <a:srgbClr val="000000">
                        <a:alpha val="89999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3" name="椭圆 81935"/>
                <p:cNvSpPr>
                  <a:spLocks noChangeArrowheads="1"/>
                </p:cNvSpPr>
                <p:nvPr/>
              </p:nvSpPr>
              <p:spPr bwMode="auto">
                <a:xfrm>
                  <a:off x="2849" y="1684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75A5A"/>
                    </a:gs>
                    <a:gs pos="50000">
                      <a:srgbClr val="83A6A7"/>
                    </a:gs>
                    <a:gs pos="100000">
                      <a:srgbClr val="475A5A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4" name="椭圆 81936"/>
                <p:cNvSpPr>
                  <a:spLocks noChangeArrowheads="1"/>
                </p:cNvSpPr>
                <p:nvPr/>
              </p:nvSpPr>
              <p:spPr bwMode="auto">
                <a:xfrm>
                  <a:off x="2849" y="1686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3696A"/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5" name="椭圆 81937"/>
                <p:cNvSpPr>
                  <a:spLocks noChangeArrowheads="1"/>
                </p:cNvSpPr>
                <p:nvPr/>
              </p:nvSpPr>
              <p:spPr bwMode="auto">
                <a:xfrm>
                  <a:off x="2888" y="1724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6446" name="组合 81938"/>
                <p:cNvGrpSpPr/>
                <p:nvPr/>
              </p:nvGrpSpPr>
              <p:grpSpPr bwMode="auto">
                <a:xfrm>
                  <a:off x="2899" y="1735"/>
                  <a:ext cx="687" cy="688"/>
                  <a:chOff x="4166" y="1706"/>
                  <a:chExt cx="1252" cy="1252"/>
                </a:xfrm>
              </p:grpSpPr>
              <p:sp>
                <p:nvSpPr>
                  <p:cNvPr id="16447" name="椭圆 81939"/>
                  <p:cNvSpPr>
                    <a:spLocks noChangeArrowheads="1"/>
                  </p:cNvSpPr>
                  <p:nvPr/>
                </p:nvSpPr>
                <p:spPr bwMode="auto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48" name="椭圆 81940"/>
                  <p:cNvSpPr>
                    <a:spLocks noChangeArrowheads="1"/>
                  </p:cNvSpPr>
                  <p:nvPr/>
                </p:nvSpPr>
                <p:spPr bwMode="auto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49" name="椭圆 81941"/>
                  <p:cNvSpPr>
                    <a:spLocks noChangeArrowheads="1"/>
                  </p:cNvSpPr>
                  <p:nvPr/>
                </p:nvSpPr>
                <p:spPr bwMode="auto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50" name="椭圆 8194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6451" name="文本框 82000"/>
              <p:cNvSpPr txBox="1">
                <a:spLocks noChangeArrowheads="1"/>
              </p:cNvSpPr>
              <p:nvPr/>
            </p:nvSpPr>
            <p:spPr bwMode="auto">
              <a:xfrm rot="3925970">
                <a:off x="2949" y="2836"/>
                <a:ext cx="85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2000" b="1">
                    <a:solidFill>
                      <a:schemeClr val="bg1"/>
                    </a:solidFill>
                  </a:rPr>
                  <a:t>Your Text</a:t>
                </a:r>
              </a:p>
            </p:txBody>
          </p:sp>
          <p:sp>
            <p:nvSpPr>
              <p:cNvPr id="16452" name="文本框 82001"/>
              <p:cNvSpPr txBox="1">
                <a:spLocks noChangeArrowheads="1"/>
              </p:cNvSpPr>
              <p:nvPr/>
            </p:nvSpPr>
            <p:spPr bwMode="auto">
              <a:xfrm rot="3925970">
                <a:off x="3241" y="2662"/>
                <a:ext cx="6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1400" b="1"/>
                  <a:t>Your Text</a:t>
                </a:r>
              </a:p>
            </p:txBody>
          </p:sp>
        </p:grpSp>
        <p:grpSp>
          <p:nvGrpSpPr>
            <p:cNvPr id="16453" name="组合 82015"/>
            <p:cNvGrpSpPr/>
            <p:nvPr/>
          </p:nvGrpSpPr>
          <p:grpSpPr bwMode="auto">
            <a:xfrm>
              <a:off x="3836" y="1601"/>
              <a:ext cx="1199" cy="2143"/>
              <a:chOff x="3836" y="1601"/>
              <a:chExt cx="1199" cy="2143"/>
            </a:xfrm>
          </p:grpSpPr>
          <p:grpSp>
            <p:nvGrpSpPr>
              <p:cNvPr id="16454" name="组合 81943"/>
              <p:cNvGrpSpPr/>
              <p:nvPr/>
            </p:nvGrpSpPr>
            <p:grpSpPr bwMode="auto">
              <a:xfrm rot="3877067">
                <a:off x="4048" y="2756"/>
                <a:ext cx="1432" cy="541"/>
                <a:chOff x="2290" y="2725"/>
                <a:chExt cx="1832" cy="713"/>
              </a:xfrm>
            </p:grpSpPr>
            <p:grpSp>
              <p:nvGrpSpPr>
                <p:cNvPr id="16455" name="组合 81944"/>
                <p:cNvGrpSpPr/>
                <p:nvPr/>
              </p:nvGrpSpPr>
              <p:grpSpPr bwMode="auto">
                <a:xfrm>
                  <a:off x="2290" y="3030"/>
                  <a:ext cx="1832" cy="408"/>
                  <a:chOff x="2290" y="3030"/>
                  <a:chExt cx="1832" cy="408"/>
                </a:xfrm>
              </p:grpSpPr>
              <p:sp>
                <p:nvSpPr>
                  <p:cNvPr id="16456" name="任意多边形 81945"/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3030"/>
                    <a:ext cx="1832" cy="408"/>
                  </a:xfrm>
                  <a:custGeom>
                    <a:avLst/>
                    <a:gdLst>
                      <a:gd name="T0" fmla="*/ 1832 w 1832"/>
                      <a:gd name="T1" fmla="*/ 32 h 408"/>
                      <a:gd name="T2" fmla="*/ 1830 w 1832"/>
                      <a:gd name="T3" fmla="*/ 66 h 408"/>
                      <a:gd name="T4" fmla="*/ 1814 w 1832"/>
                      <a:gd name="T5" fmla="*/ 128 h 408"/>
                      <a:gd name="T6" fmla="*/ 1788 w 1832"/>
                      <a:gd name="T7" fmla="*/ 188 h 408"/>
                      <a:gd name="T8" fmla="*/ 1754 w 1832"/>
                      <a:gd name="T9" fmla="*/ 240 h 408"/>
                      <a:gd name="T10" fmla="*/ 1712 w 1832"/>
                      <a:gd name="T11" fmla="*/ 288 h 408"/>
                      <a:gd name="T12" fmla="*/ 1664 w 1832"/>
                      <a:gd name="T13" fmla="*/ 330 h 408"/>
                      <a:gd name="T14" fmla="*/ 1610 w 1832"/>
                      <a:gd name="T15" fmla="*/ 362 h 408"/>
                      <a:gd name="T16" fmla="*/ 1550 w 1832"/>
                      <a:gd name="T17" fmla="*/ 388 h 408"/>
                      <a:gd name="T18" fmla="*/ 1486 w 1832"/>
                      <a:gd name="T19" fmla="*/ 402 h 408"/>
                      <a:gd name="T20" fmla="*/ 1418 w 1832"/>
                      <a:gd name="T21" fmla="*/ 408 h 408"/>
                      <a:gd name="T22" fmla="*/ 0 w 1832"/>
                      <a:gd name="T23" fmla="*/ 408 h 408"/>
                      <a:gd name="T24" fmla="*/ 0 w 1832"/>
                      <a:gd name="T25" fmla="*/ 0 h 408"/>
                      <a:gd name="T26" fmla="*/ 1832 w 1832"/>
                      <a:gd name="T27" fmla="*/ 0 h 408"/>
                      <a:gd name="T28" fmla="*/ 1832 w 1832"/>
                      <a:gd name="T29" fmla="*/ 32 h 408"/>
                      <a:gd name="T30" fmla="*/ 1832 w 1832"/>
                      <a:gd name="T31" fmla="*/ 32 h 4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00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57" name="任意多边形 81946"/>
                  <p:cNvSpPr>
                    <a:spLocks noChangeArrowheads="1"/>
                  </p:cNvSpPr>
                  <p:nvPr/>
                </p:nvSpPr>
                <p:spPr bwMode="auto">
                  <a:xfrm>
                    <a:off x="3810" y="3058"/>
                    <a:ext cx="288" cy="334"/>
                  </a:xfrm>
                  <a:custGeom>
                    <a:avLst/>
                    <a:gdLst>
                      <a:gd name="T0" fmla="*/ 288 w 288"/>
                      <a:gd name="T1" fmla="*/ 0 h 334"/>
                      <a:gd name="T2" fmla="*/ 284 w 288"/>
                      <a:gd name="T3" fmla="*/ 52 h 334"/>
                      <a:gd name="T4" fmla="*/ 272 w 288"/>
                      <a:gd name="T5" fmla="*/ 98 h 334"/>
                      <a:gd name="T6" fmla="*/ 254 w 288"/>
                      <a:gd name="T7" fmla="*/ 140 h 334"/>
                      <a:gd name="T8" fmla="*/ 230 w 288"/>
                      <a:gd name="T9" fmla="*/ 176 h 334"/>
                      <a:gd name="T10" fmla="*/ 204 w 288"/>
                      <a:gd name="T11" fmla="*/ 208 h 334"/>
                      <a:gd name="T12" fmla="*/ 174 w 288"/>
                      <a:gd name="T13" fmla="*/ 238 h 334"/>
                      <a:gd name="T14" fmla="*/ 144 w 288"/>
                      <a:gd name="T15" fmla="*/ 262 h 334"/>
                      <a:gd name="T16" fmla="*/ 112 w 288"/>
                      <a:gd name="T17" fmla="*/ 282 h 334"/>
                      <a:gd name="T18" fmla="*/ 84 w 288"/>
                      <a:gd name="T19" fmla="*/ 298 h 334"/>
                      <a:gd name="T20" fmla="*/ 56 w 288"/>
                      <a:gd name="T21" fmla="*/ 312 h 334"/>
                      <a:gd name="T22" fmla="*/ 34 w 288"/>
                      <a:gd name="T23" fmla="*/ 322 h 334"/>
                      <a:gd name="T24" fmla="*/ 16 w 288"/>
                      <a:gd name="T25" fmla="*/ 328 h 334"/>
                      <a:gd name="T26" fmla="*/ 4 w 288"/>
                      <a:gd name="T27" fmla="*/ 332 h 334"/>
                      <a:gd name="T28" fmla="*/ 0 w 288"/>
                      <a:gd name="T29" fmla="*/ 334 h 334"/>
                      <a:gd name="T30" fmla="*/ 4 w 288"/>
                      <a:gd name="T31" fmla="*/ 332 h 334"/>
                      <a:gd name="T32" fmla="*/ 16 w 288"/>
                      <a:gd name="T33" fmla="*/ 326 h 334"/>
                      <a:gd name="T34" fmla="*/ 34 w 288"/>
                      <a:gd name="T35" fmla="*/ 318 h 334"/>
                      <a:gd name="T36" fmla="*/ 56 w 288"/>
                      <a:gd name="T37" fmla="*/ 304 h 334"/>
                      <a:gd name="T38" fmla="*/ 84 w 288"/>
                      <a:gd name="T39" fmla="*/ 288 h 334"/>
                      <a:gd name="T40" fmla="*/ 112 w 288"/>
                      <a:gd name="T41" fmla="*/ 266 h 334"/>
                      <a:gd name="T42" fmla="*/ 142 w 288"/>
                      <a:gd name="T43" fmla="*/ 242 h 334"/>
                      <a:gd name="T44" fmla="*/ 170 w 288"/>
                      <a:gd name="T45" fmla="*/ 212 h 334"/>
                      <a:gd name="T46" fmla="*/ 196 w 288"/>
                      <a:gd name="T47" fmla="*/ 180 h 334"/>
                      <a:gd name="T48" fmla="*/ 220 w 288"/>
                      <a:gd name="T49" fmla="*/ 142 h 334"/>
                      <a:gd name="T50" fmla="*/ 238 w 288"/>
                      <a:gd name="T51" fmla="*/ 100 h 334"/>
                      <a:gd name="T52" fmla="*/ 250 w 288"/>
                      <a:gd name="T53" fmla="*/ 54 h 334"/>
                      <a:gd name="T54" fmla="*/ 254 w 288"/>
                      <a:gd name="T55" fmla="*/ 2 h 334"/>
                      <a:gd name="T56" fmla="*/ 288 w 288"/>
                      <a:gd name="T57" fmla="*/ 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6458" name="组合 81947"/>
                <p:cNvGrpSpPr/>
                <p:nvPr/>
              </p:nvGrpSpPr>
              <p:grpSpPr bwMode="auto">
                <a:xfrm flipV="1">
                  <a:off x="2290" y="2725"/>
                  <a:ext cx="1406" cy="313"/>
                  <a:chOff x="2290" y="3030"/>
                  <a:chExt cx="1832" cy="408"/>
                </a:xfrm>
              </p:grpSpPr>
              <p:sp>
                <p:nvSpPr>
                  <p:cNvPr id="16459" name="任意多边形 81948"/>
                  <p:cNvSpPr>
                    <a:spLocks noChangeArrowheads="1"/>
                  </p:cNvSpPr>
                  <p:nvPr/>
                </p:nvSpPr>
                <p:spPr bwMode="auto">
                  <a:xfrm>
                    <a:off x="2290" y="3030"/>
                    <a:ext cx="1832" cy="408"/>
                  </a:xfrm>
                  <a:custGeom>
                    <a:avLst/>
                    <a:gdLst>
                      <a:gd name="T0" fmla="*/ 1832 w 1832"/>
                      <a:gd name="T1" fmla="*/ 32 h 408"/>
                      <a:gd name="T2" fmla="*/ 1830 w 1832"/>
                      <a:gd name="T3" fmla="*/ 66 h 408"/>
                      <a:gd name="T4" fmla="*/ 1814 w 1832"/>
                      <a:gd name="T5" fmla="*/ 128 h 408"/>
                      <a:gd name="T6" fmla="*/ 1788 w 1832"/>
                      <a:gd name="T7" fmla="*/ 188 h 408"/>
                      <a:gd name="T8" fmla="*/ 1754 w 1832"/>
                      <a:gd name="T9" fmla="*/ 240 h 408"/>
                      <a:gd name="T10" fmla="*/ 1712 w 1832"/>
                      <a:gd name="T11" fmla="*/ 288 h 408"/>
                      <a:gd name="T12" fmla="*/ 1664 w 1832"/>
                      <a:gd name="T13" fmla="*/ 330 h 408"/>
                      <a:gd name="T14" fmla="*/ 1610 w 1832"/>
                      <a:gd name="T15" fmla="*/ 362 h 408"/>
                      <a:gd name="T16" fmla="*/ 1550 w 1832"/>
                      <a:gd name="T17" fmla="*/ 388 h 408"/>
                      <a:gd name="T18" fmla="*/ 1486 w 1832"/>
                      <a:gd name="T19" fmla="*/ 402 h 408"/>
                      <a:gd name="T20" fmla="*/ 1418 w 1832"/>
                      <a:gd name="T21" fmla="*/ 408 h 408"/>
                      <a:gd name="T22" fmla="*/ 0 w 1832"/>
                      <a:gd name="T23" fmla="*/ 408 h 408"/>
                      <a:gd name="T24" fmla="*/ 0 w 1832"/>
                      <a:gd name="T25" fmla="*/ 0 h 408"/>
                      <a:gd name="T26" fmla="*/ 1832 w 1832"/>
                      <a:gd name="T27" fmla="*/ 0 h 408"/>
                      <a:gd name="T28" fmla="*/ 1832 w 1832"/>
                      <a:gd name="T29" fmla="*/ 32 h 408"/>
                      <a:gd name="T30" fmla="*/ 1832 w 1832"/>
                      <a:gd name="T31" fmla="*/ 32 h 4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6460" name="任意多边形 81949"/>
                  <p:cNvSpPr>
                    <a:spLocks noChangeArrowheads="1"/>
                  </p:cNvSpPr>
                  <p:nvPr/>
                </p:nvSpPr>
                <p:spPr bwMode="auto">
                  <a:xfrm>
                    <a:off x="3810" y="3058"/>
                    <a:ext cx="288" cy="334"/>
                  </a:xfrm>
                  <a:custGeom>
                    <a:avLst/>
                    <a:gdLst>
                      <a:gd name="T0" fmla="*/ 288 w 288"/>
                      <a:gd name="T1" fmla="*/ 0 h 334"/>
                      <a:gd name="T2" fmla="*/ 284 w 288"/>
                      <a:gd name="T3" fmla="*/ 52 h 334"/>
                      <a:gd name="T4" fmla="*/ 272 w 288"/>
                      <a:gd name="T5" fmla="*/ 98 h 334"/>
                      <a:gd name="T6" fmla="*/ 254 w 288"/>
                      <a:gd name="T7" fmla="*/ 140 h 334"/>
                      <a:gd name="T8" fmla="*/ 230 w 288"/>
                      <a:gd name="T9" fmla="*/ 176 h 334"/>
                      <a:gd name="T10" fmla="*/ 204 w 288"/>
                      <a:gd name="T11" fmla="*/ 208 h 334"/>
                      <a:gd name="T12" fmla="*/ 174 w 288"/>
                      <a:gd name="T13" fmla="*/ 238 h 334"/>
                      <a:gd name="T14" fmla="*/ 144 w 288"/>
                      <a:gd name="T15" fmla="*/ 262 h 334"/>
                      <a:gd name="T16" fmla="*/ 112 w 288"/>
                      <a:gd name="T17" fmla="*/ 282 h 334"/>
                      <a:gd name="T18" fmla="*/ 84 w 288"/>
                      <a:gd name="T19" fmla="*/ 298 h 334"/>
                      <a:gd name="T20" fmla="*/ 56 w 288"/>
                      <a:gd name="T21" fmla="*/ 312 h 334"/>
                      <a:gd name="T22" fmla="*/ 34 w 288"/>
                      <a:gd name="T23" fmla="*/ 322 h 334"/>
                      <a:gd name="T24" fmla="*/ 16 w 288"/>
                      <a:gd name="T25" fmla="*/ 328 h 334"/>
                      <a:gd name="T26" fmla="*/ 4 w 288"/>
                      <a:gd name="T27" fmla="*/ 332 h 334"/>
                      <a:gd name="T28" fmla="*/ 0 w 288"/>
                      <a:gd name="T29" fmla="*/ 334 h 334"/>
                      <a:gd name="T30" fmla="*/ 4 w 288"/>
                      <a:gd name="T31" fmla="*/ 332 h 334"/>
                      <a:gd name="T32" fmla="*/ 16 w 288"/>
                      <a:gd name="T33" fmla="*/ 326 h 334"/>
                      <a:gd name="T34" fmla="*/ 34 w 288"/>
                      <a:gd name="T35" fmla="*/ 318 h 334"/>
                      <a:gd name="T36" fmla="*/ 56 w 288"/>
                      <a:gd name="T37" fmla="*/ 304 h 334"/>
                      <a:gd name="T38" fmla="*/ 84 w 288"/>
                      <a:gd name="T39" fmla="*/ 288 h 334"/>
                      <a:gd name="T40" fmla="*/ 112 w 288"/>
                      <a:gd name="T41" fmla="*/ 266 h 334"/>
                      <a:gd name="T42" fmla="*/ 142 w 288"/>
                      <a:gd name="T43" fmla="*/ 242 h 334"/>
                      <a:gd name="T44" fmla="*/ 170 w 288"/>
                      <a:gd name="T45" fmla="*/ 212 h 334"/>
                      <a:gd name="T46" fmla="*/ 196 w 288"/>
                      <a:gd name="T47" fmla="*/ 180 h 334"/>
                      <a:gd name="T48" fmla="*/ 220 w 288"/>
                      <a:gd name="T49" fmla="*/ 142 h 334"/>
                      <a:gd name="T50" fmla="*/ 238 w 288"/>
                      <a:gd name="T51" fmla="*/ 100 h 334"/>
                      <a:gd name="T52" fmla="*/ 250 w 288"/>
                      <a:gd name="T53" fmla="*/ 54 h 334"/>
                      <a:gd name="T54" fmla="*/ 254 w 288"/>
                      <a:gd name="T55" fmla="*/ 2 h 334"/>
                      <a:gd name="T56" fmla="*/ 288 w 288"/>
                      <a:gd name="T57" fmla="*/ 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16461" name="椭圆 81950"/>
              <p:cNvSpPr>
                <a:spLocks noChangeArrowheads="1"/>
              </p:cNvSpPr>
              <p:nvPr/>
            </p:nvSpPr>
            <p:spPr bwMode="auto">
              <a:xfrm>
                <a:off x="3836" y="1601"/>
                <a:ext cx="960" cy="98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399FF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62" name="椭圆 81951"/>
              <p:cNvSpPr>
                <a:spLocks noChangeArrowheads="1"/>
              </p:cNvSpPr>
              <p:nvPr/>
            </p:nvSpPr>
            <p:spPr bwMode="auto">
              <a:xfrm>
                <a:off x="3836" y="1601"/>
                <a:ext cx="960" cy="988"/>
              </a:xfrm>
              <a:prstGeom prst="ellipse">
                <a:avLst/>
              </a:prstGeom>
              <a:gradFill rotWithShape="1">
                <a:gsLst>
                  <a:gs pos="0">
                    <a:srgbClr val="3399FF">
                      <a:alpha val="32001"/>
                    </a:srgbClr>
                  </a:gs>
                  <a:gs pos="100000">
                    <a:srgbClr val="000000"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63" name="椭圆 81952"/>
              <p:cNvSpPr>
                <a:spLocks noChangeArrowheads="1"/>
              </p:cNvSpPr>
              <p:nvPr/>
            </p:nvSpPr>
            <p:spPr bwMode="auto">
              <a:xfrm>
                <a:off x="3900" y="1666"/>
                <a:ext cx="834" cy="858"/>
              </a:xfrm>
              <a:prstGeom prst="ellipse">
                <a:avLst/>
              </a:prstGeom>
              <a:gradFill rotWithShape="1">
                <a:gsLst>
                  <a:gs pos="0">
                    <a:srgbClr val="1C538A"/>
                  </a:gs>
                  <a:gs pos="50000">
                    <a:srgbClr val="3399FF"/>
                  </a:gs>
                  <a:gs pos="100000">
                    <a:srgbClr val="1C538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64" name="椭圆 81953"/>
              <p:cNvSpPr>
                <a:spLocks noChangeArrowheads="1"/>
              </p:cNvSpPr>
              <p:nvPr/>
            </p:nvSpPr>
            <p:spPr bwMode="auto">
              <a:xfrm>
                <a:off x="3901" y="1668"/>
                <a:ext cx="834" cy="858"/>
              </a:xfrm>
              <a:prstGeom prst="ellipse">
                <a:avLst/>
              </a:prstGeom>
              <a:gradFill rotWithShape="1">
                <a:gsLst>
                  <a:gs pos="0">
                    <a:srgbClr val="2061A2"/>
                  </a:gs>
                  <a:gs pos="100000">
                    <a:srgbClr val="3399FF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65" name="椭圆 81954"/>
              <p:cNvSpPr>
                <a:spLocks noChangeArrowheads="1"/>
              </p:cNvSpPr>
              <p:nvPr/>
            </p:nvSpPr>
            <p:spPr bwMode="auto">
              <a:xfrm>
                <a:off x="3941" y="1709"/>
                <a:ext cx="751" cy="772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6466" name="组合 81955"/>
              <p:cNvGrpSpPr/>
              <p:nvPr/>
            </p:nvGrpSpPr>
            <p:grpSpPr bwMode="auto">
              <a:xfrm>
                <a:off x="3953" y="1721"/>
                <a:ext cx="728" cy="749"/>
                <a:chOff x="4166" y="1706"/>
                <a:chExt cx="1252" cy="1252"/>
              </a:xfrm>
            </p:grpSpPr>
            <p:sp>
              <p:nvSpPr>
                <p:cNvPr id="16467" name="椭圆 81956"/>
                <p:cNvSpPr>
                  <a:spLocks noChangeArrowheads="1"/>
                </p:cNvSpPr>
                <p:nvPr/>
              </p:nvSpPr>
              <p:spPr bwMode="auto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8" name="椭圆 81957"/>
                <p:cNvSpPr>
                  <a:spLocks noChangeArrowheads="1"/>
                </p:cNvSpPr>
                <p:nvPr/>
              </p:nvSpPr>
              <p:spPr bwMode="auto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9" name="椭圆 81958"/>
                <p:cNvSpPr>
                  <a:spLocks noChangeArrowheads="1"/>
                </p:cNvSpPr>
                <p:nvPr/>
              </p:nvSpPr>
              <p:spPr bwMode="auto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70" name="椭圆 81959"/>
                <p:cNvSpPr>
                  <a:spLocks noChangeArrowheads="1"/>
                </p:cNvSpPr>
                <p:nvPr/>
              </p:nvSpPr>
              <p:spPr bwMode="auto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471" name="文本框 82002"/>
              <p:cNvSpPr txBox="1">
                <a:spLocks noChangeArrowheads="1"/>
              </p:cNvSpPr>
              <p:nvPr/>
            </p:nvSpPr>
            <p:spPr bwMode="auto">
              <a:xfrm rot="3925970">
                <a:off x="4179" y="2926"/>
                <a:ext cx="85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2000" b="1">
                    <a:solidFill>
                      <a:schemeClr val="bg1"/>
                    </a:solidFill>
                  </a:rPr>
                  <a:t>Your Text</a:t>
                </a:r>
              </a:p>
            </p:txBody>
          </p:sp>
          <p:sp>
            <p:nvSpPr>
              <p:cNvPr id="16472" name="文本框 82003"/>
              <p:cNvSpPr txBox="1">
                <a:spLocks noChangeArrowheads="1"/>
              </p:cNvSpPr>
              <p:nvPr/>
            </p:nvSpPr>
            <p:spPr bwMode="auto">
              <a:xfrm rot="3925970">
                <a:off x="4470" y="2752"/>
                <a:ext cx="63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1400" b="1"/>
                  <a:t>Your Text</a:t>
                </a:r>
              </a:p>
            </p:txBody>
          </p:sp>
        </p:grpSp>
        <p:sp>
          <p:nvSpPr>
            <p:cNvPr id="16473" name="文本框 82005"/>
            <p:cNvSpPr txBox="1">
              <a:spLocks noChangeArrowheads="1"/>
            </p:cNvSpPr>
            <p:nvPr/>
          </p:nvSpPr>
          <p:spPr bwMode="auto">
            <a:xfrm>
              <a:off x="674" y="1177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latin typeface="Verdana" panose="020B0604030504040204" pitchFamily="34" charset="0"/>
                </a:rPr>
                <a:t>2001</a:t>
              </a:r>
            </a:p>
          </p:txBody>
        </p:sp>
        <p:sp>
          <p:nvSpPr>
            <p:cNvPr id="16474" name="文本框 82006"/>
            <p:cNvSpPr txBox="1">
              <a:spLocks noChangeArrowheads="1"/>
            </p:cNvSpPr>
            <p:nvPr/>
          </p:nvSpPr>
          <p:spPr bwMode="auto">
            <a:xfrm>
              <a:off x="1779" y="1177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latin typeface="Verdana" panose="020B0604030504040204" pitchFamily="34" charset="0"/>
                </a:rPr>
                <a:t>2002</a:t>
              </a:r>
            </a:p>
          </p:txBody>
        </p:sp>
        <p:sp>
          <p:nvSpPr>
            <p:cNvPr id="16475" name="文本框 82007"/>
            <p:cNvSpPr txBox="1">
              <a:spLocks noChangeArrowheads="1"/>
            </p:cNvSpPr>
            <p:nvPr/>
          </p:nvSpPr>
          <p:spPr bwMode="auto">
            <a:xfrm>
              <a:off x="2879" y="1177"/>
              <a:ext cx="4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>
                  <a:latin typeface="Verdana" panose="020B0604030504040204" pitchFamily="34" charset="0"/>
                </a:rPr>
                <a:t>2003</a:t>
              </a:r>
            </a:p>
          </p:txBody>
        </p:sp>
        <p:sp>
          <p:nvSpPr>
            <p:cNvPr id="16476" name="文本框 82008"/>
            <p:cNvSpPr txBox="1">
              <a:spLocks noChangeArrowheads="1"/>
            </p:cNvSpPr>
            <p:nvPr/>
          </p:nvSpPr>
          <p:spPr bwMode="auto">
            <a:xfrm>
              <a:off x="3982" y="1152"/>
              <a:ext cx="5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b="1">
                  <a:latin typeface="Verdana" panose="020B0604030504040204" pitchFamily="34" charset="0"/>
                </a:rPr>
                <a:t>2004</a:t>
              </a:r>
            </a:p>
          </p:txBody>
        </p:sp>
        <p:cxnSp>
          <p:nvCxnSpPr>
            <p:cNvPr id="16477" name="直接箭头连接符 82009"/>
            <p:cNvCxnSpPr>
              <a:cxnSpLocks noChangeShapeType="1"/>
              <a:stCxn id="16473" idx="3"/>
              <a:endCxn id="16474" idx="1"/>
            </p:cNvCxnSpPr>
            <p:nvPr/>
          </p:nvCxnSpPr>
          <p:spPr bwMode="auto">
            <a:xfrm>
              <a:off x="1158" y="1293"/>
              <a:ext cx="6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8" name="直接箭头连接符 82010"/>
            <p:cNvCxnSpPr>
              <a:cxnSpLocks noChangeShapeType="1"/>
              <a:stCxn id="16474" idx="3"/>
              <a:endCxn id="16475" idx="1"/>
            </p:cNvCxnSpPr>
            <p:nvPr/>
          </p:nvCxnSpPr>
          <p:spPr bwMode="auto">
            <a:xfrm>
              <a:off x="2263" y="1293"/>
              <a:ext cx="6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79" name="直接箭头连接符 82011"/>
            <p:cNvCxnSpPr>
              <a:cxnSpLocks noChangeShapeType="1"/>
            </p:cNvCxnSpPr>
            <p:nvPr/>
          </p:nvCxnSpPr>
          <p:spPr bwMode="auto">
            <a:xfrm>
              <a:off x="3363" y="1296"/>
              <a:ext cx="6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9420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Table</a:t>
            </a:r>
          </a:p>
        </p:txBody>
      </p:sp>
      <p:grpSp>
        <p:nvGrpSpPr>
          <p:cNvPr id="17410" name="组合 94238"/>
          <p:cNvGrpSpPr/>
          <p:nvPr/>
        </p:nvGrpSpPr>
        <p:grpSpPr bwMode="auto">
          <a:xfrm>
            <a:off x="1452563" y="1368425"/>
            <a:ext cx="5768975" cy="4575175"/>
            <a:chOff x="915" y="785"/>
            <a:chExt cx="3634" cy="2882"/>
          </a:xfrm>
        </p:grpSpPr>
        <p:sp>
          <p:nvSpPr>
            <p:cNvPr id="17411" name="矩形 94215"/>
            <p:cNvSpPr>
              <a:spLocks noChangeArrowheads="1"/>
            </p:cNvSpPr>
            <p:nvPr/>
          </p:nvSpPr>
          <p:spPr bwMode="auto">
            <a:xfrm rot="-7829975">
              <a:off x="3097" y="2322"/>
              <a:ext cx="605" cy="121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2" name="矩形 94216"/>
            <p:cNvSpPr>
              <a:spLocks noChangeArrowheads="1"/>
            </p:cNvSpPr>
            <p:nvPr/>
          </p:nvSpPr>
          <p:spPr bwMode="auto">
            <a:xfrm rot="-743917">
              <a:off x="1845" y="2038"/>
              <a:ext cx="636" cy="109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13" name="组合 94217"/>
            <p:cNvGrpSpPr/>
            <p:nvPr/>
          </p:nvGrpSpPr>
          <p:grpSpPr bwMode="auto">
            <a:xfrm>
              <a:off x="2436" y="1203"/>
              <a:ext cx="1014" cy="1169"/>
              <a:chOff x="2433" y="1234"/>
              <a:chExt cx="1014" cy="1169"/>
            </a:xfrm>
          </p:grpSpPr>
          <p:sp>
            <p:nvSpPr>
              <p:cNvPr id="17414" name="矩形 94218"/>
              <p:cNvSpPr>
                <a:spLocks noChangeArrowheads="1"/>
              </p:cNvSpPr>
              <p:nvPr/>
            </p:nvSpPr>
            <p:spPr bwMode="auto">
              <a:xfrm rot="-3205350">
                <a:off x="3174" y="1379"/>
                <a:ext cx="376" cy="83"/>
              </a:xfrm>
              <a:prstGeom prst="rect">
                <a:avLst/>
              </a:prstGeom>
              <a:gradFill rotWithShape="1">
                <a:gsLst>
                  <a:gs pos="0">
                    <a:srgbClr val="454545"/>
                  </a:gs>
                  <a:gs pos="50000">
                    <a:srgbClr val="969696"/>
                  </a:gs>
                  <a:gs pos="100000">
                    <a:srgbClr val="45454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7415" name="组合 94219"/>
              <p:cNvGrpSpPr/>
              <p:nvPr/>
            </p:nvGrpSpPr>
            <p:grpSpPr bwMode="auto">
              <a:xfrm>
                <a:off x="2433" y="1401"/>
                <a:ext cx="1014" cy="1002"/>
                <a:chOff x="2016" y="1920"/>
                <a:chExt cx="1680" cy="1680"/>
              </a:xfrm>
            </p:grpSpPr>
            <p:sp>
              <p:nvSpPr>
                <p:cNvPr id="17416" name="椭圆 94220"/>
                <p:cNvSpPr>
                  <a:spLocks noChangeArrowheads="1"/>
                </p:cNvSpPr>
                <p:nvPr/>
              </p:nvSpPr>
              <p:spPr bwMode="auto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rgbClr val="12103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17" name="任意多边形 94221"/>
                <p:cNvSpPr>
                  <a:spLocks noChangeArrowheads="1"/>
                </p:cNvSpPr>
                <p:nvPr/>
              </p:nvSpPr>
              <p:spPr bwMode="auto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4223" name="文本框 94222"/>
              <p:cNvSpPr txBox="1"/>
              <p:nvPr/>
            </p:nvSpPr>
            <p:spPr>
              <a:xfrm>
                <a:off x="2486" y="1837"/>
                <a:ext cx="884" cy="288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400" b="1" noProof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Arial" panose="020B0604020202020204" pitchFamily="34" charset="0"/>
                    <a:cs typeface="+mn-ea"/>
                  </a:rPr>
                  <a:t>Concept</a:t>
                </a:r>
                <a:endParaRPr lang="en-US" altLang="zh-CN" sz="2400" b="1" noProof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419" name="组合 94223"/>
            <p:cNvGrpSpPr/>
            <p:nvPr/>
          </p:nvGrpSpPr>
          <p:grpSpPr bwMode="auto">
            <a:xfrm>
              <a:off x="3324" y="785"/>
              <a:ext cx="574" cy="543"/>
              <a:chOff x="3321" y="816"/>
              <a:chExt cx="574" cy="543"/>
            </a:xfrm>
          </p:grpSpPr>
          <p:grpSp>
            <p:nvGrpSpPr>
              <p:cNvPr id="17420" name="组合 94224"/>
              <p:cNvGrpSpPr/>
              <p:nvPr/>
            </p:nvGrpSpPr>
            <p:grpSpPr bwMode="auto">
              <a:xfrm>
                <a:off x="3321" y="816"/>
                <a:ext cx="549" cy="543"/>
                <a:chOff x="2016" y="1920"/>
                <a:chExt cx="1680" cy="1680"/>
              </a:xfrm>
            </p:grpSpPr>
            <p:sp>
              <p:nvSpPr>
                <p:cNvPr id="17421" name="椭圆 94225"/>
                <p:cNvSpPr>
                  <a:spLocks noChangeArrowheads="1"/>
                </p:cNvSpPr>
                <p:nvPr/>
              </p:nvSpPr>
              <p:spPr bwMode="auto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rgbClr val="023A3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22" name="任意多边形 94226"/>
                <p:cNvSpPr>
                  <a:spLocks noChangeArrowheads="1"/>
                </p:cNvSpPr>
                <p:nvPr/>
              </p:nvSpPr>
              <p:spPr bwMode="auto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4228" name="文本框 94227"/>
              <p:cNvSpPr txBox="1"/>
              <p:nvPr/>
            </p:nvSpPr>
            <p:spPr>
              <a:xfrm>
                <a:off x="3322" y="1025"/>
                <a:ext cx="573" cy="192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1400" noProof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Verdana" panose="020B0604030504040204" pitchFamily="34" charset="0"/>
                    <a:cs typeface="+mn-ea"/>
                  </a:rPr>
                  <a:t>Concept</a:t>
                </a:r>
                <a:endParaRPr lang="en-US" altLang="zh-CN" sz="1400" noProof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17424" name="组合 94228"/>
            <p:cNvGrpSpPr/>
            <p:nvPr/>
          </p:nvGrpSpPr>
          <p:grpSpPr bwMode="auto">
            <a:xfrm>
              <a:off x="915" y="1620"/>
              <a:ext cx="1099" cy="1128"/>
              <a:chOff x="912" y="1651"/>
              <a:chExt cx="1099" cy="1128"/>
            </a:xfrm>
          </p:grpSpPr>
          <p:grpSp>
            <p:nvGrpSpPr>
              <p:cNvPr id="17425" name="组合 94229"/>
              <p:cNvGrpSpPr/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17426" name="椭圆 94230"/>
                <p:cNvSpPr>
                  <a:spLocks noChangeArrowheads="1"/>
                </p:cNvSpPr>
                <p:nvPr/>
              </p:nvSpPr>
              <p:spPr bwMode="auto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6F94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27" name="任意多边形 94231"/>
                <p:cNvSpPr>
                  <a:spLocks noChangeArrowheads="1"/>
                </p:cNvSpPr>
                <p:nvPr/>
              </p:nvSpPr>
              <p:spPr bwMode="auto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4233" name="文本框 94232"/>
              <p:cNvSpPr txBox="1"/>
              <p:nvPr/>
            </p:nvSpPr>
            <p:spPr>
              <a:xfrm>
                <a:off x="969" y="2152"/>
                <a:ext cx="977" cy="327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800" b="1" noProof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Arial" panose="020B0604020202020204" pitchFamily="34" charset="0"/>
                    <a:cs typeface="+mn-ea"/>
                  </a:rPr>
                  <a:t>concept</a:t>
                </a:r>
                <a:endParaRPr lang="en-US" altLang="zh-CN" sz="2800" b="1" noProof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429" name="组合 94233"/>
            <p:cNvGrpSpPr/>
            <p:nvPr/>
          </p:nvGrpSpPr>
          <p:grpSpPr bwMode="auto">
            <a:xfrm>
              <a:off x="3281" y="2414"/>
              <a:ext cx="1268" cy="1253"/>
              <a:chOff x="3278" y="2445"/>
              <a:chExt cx="1268" cy="1253"/>
            </a:xfrm>
          </p:grpSpPr>
          <p:grpSp>
            <p:nvGrpSpPr>
              <p:cNvPr id="17430" name="组合 94234"/>
              <p:cNvGrpSpPr/>
              <p:nvPr/>
            </p:nvGrpSpPr>
            <p:grpSpPr bwMode="auto">
              <a:xfrm>
                <a:off x="3278" y="2445"/>
                <a:ext cx="1268" cy="1253"/>
                <a:chOff x="2016" y="1920"/>
                <a:chExt cx="1680" cy="1680"/>
              </a:xfrm>
            </p:grpSpPr>
            <p:sp>
              <p:nvSpPr>
                <p:cNvPr id="17431" name="椭圆 94235"/>
                <p:cNvSpPr>
                  <a:spLocks noChangeArrowheads="1"/>
                </p:cNvSpPr>
                <p:nvPr/>
              </p:nvSpPr>
              <p:spPr bwMode="auto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185C7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32" name="任意多边形 94236"/>
                <p:cNvSpPr>
                  <a:spLocks noChangeArrowheads="1"/>
                </p:cNvSpPr>
                <p:nvPr/>
              </p:nvSpPr>
              <p:spPr bwMode="auto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4238" name="文本框 94237"/>
              <p:cNvSpPr txBox="1"/>
              <p:nvPr/>
            </p:nvSpPr>
            <p:spPr>
              <a:xfrm>
                <a:off x="3457" y="2988"/>
                <a:ext cx="1014" cy="327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800" b="1" noProof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Arial" panose="020B0604020202020204" pitchFamily="34" charset="0"/>
                    <a:cs typeface="+mn-ea"/>
                  </a:rPr>
                  <a:t>Concept</a:t>
                </a:r>
                <a:endParaRPr lang="en-US" altLang="zh-CN" sz="2800" b="1" noProof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839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Block Diagram</a:t>
            </a:r>
          </a:p>
        </p:txBody>
      </p:sp>
      <p:sp>
        <p:nvSpPr>
          <p:cNvPr id="18434" name="圆角矩形 83970"/>
          <p:cNvSpPr>
            <a:spLocks noChangeArrowheads="1"/>
          </p:cNvSpPr>
          <p:nvPr/>
        </p:nvSpPr>
        <p:spPr bwMode="auto">
          <a:xfrm>
            <a:off x="6151563" y="3433763"/>
            <a:ext cx="162083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5" name="圆角矩形 83971"/>
          <p:cNvSpPr>
            <a:spLocks noChangeArrowheads="1"/>
          </p:cNvSpPr>
          <p:nvPr/>
        </p:nvSpPr>
        <p:spPr bwMode="auto">
          <a:xfrm>
            <a:off x="4456113" y="3433763"/>
            <a:ext cx="1611312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83972"/>
          <p:cNvSpPr>
            <a:spLocks noChangeArrowheads="1"/>
          </p:cNvSpPr>
          <p:nvPr/>
        </p:nvSpPr>
        <p:spPr bwMode="auto">
          <a:xfrm>
            <a:off x="2773363" y="3433763"/>
            <a:ext cx="156368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圆角矩形 83973"/>
          <p:cNvSpPr>
            <a:spLocks noChangeArrowheads="1"/>
          </p:cNvSpPr>
          <p:nvPr/>
        </p:nvSpPr>
        <p:spPr bwMode="auto">
          <a:xfrm>
            <a:off x="1066800" y="3433763"/>
            <a:ext cx="1620838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38" name="组合 83974"/>
          <p:cNvGrpSpPr/>
          <p:nvPr/>
        </p:nvGrpSpPr>
        <p:grpSpPr bwMode="auto">
          <a:xfrm>
            <a:off x="1287463" y="2057400"/>
            <a:ext cx="5895975" cy="936625"/>
            <a:chOff x="624" y="1152"/>
            <a:chExt cx="4080" cy="720"/>
          </a:xfrm>
        </p:grpSpPr>
        <p:sp>
          <p:nvSpPr>
            <p:cNvPr id="18439" name="矩形 83975"/>
            <p:cNvSpPr>
              <a:spLocks noChangeArrowheads="1"/>
            </p:cNvSpPr>
            <p:nvPr/>
          </p:nvSpPr>
          <p:spPr bwMode="auto">
            <a:xfrm rot="3419336">
              <a:off x="624" y="1200"/>
              <a:ext cx="672" cy="6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grpSp>
          <p:nvGrpSpPr>
            <p:cNvPr id="18440" name="组合 83976"/>
            <p:cNvGrpSpPr/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18441" name="椭圆 83977"/>
              <p:cNvSpPr>
                <a:spLocks noChangeArrowheads="1"/>
              </p:cNvSpPr>
              <p:nvPr/>
            </p:nvSpPr>
            <p:spPr bwMode="auto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2" name="矩形 83978"/>
              <p:cNvSpPr>
                <a:spLocks noChangeArrowheads="1"/>
              </p:cNvSpPr>
              <p:nvPr/>
            </p:nvSpPr>
            <p:spPr bwMode="auto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3" name="椭圆 83979"/>
              <p:cNvSpPr>
                <a:spLocks noChangeArrowheads="1"/>
              </p:cNvSpPr>
              <p:nvPr/>
            </p:nvSpPr>
            <p:spPr bwMode="auto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chemeClr val="bg1"/>
                  </a:gs>
                  <a:gs pos="100000">
                    <a:srgbClr val="767676"/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4" name="椭圆 83980"/>
              <p:cNvSpPr>
                <a:spLocks noChangeArrowheads="1"/>
              </p:cNvSpPr>
              <p:nvPr/>
            </p:nvSpPr>
            <p:spPr bwMode="auto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chemeClr val="bg1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45" name="矩形 83981"/>
            <p:cNvSpPr>
              <a:spLocks noChangeArrowheads="1"/>
            </p:cNvSpPr>
            <p:nvPr/>
          </p:nvSpPr>
          <p:spPr bwMode="auto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grpSp>
          <p:nvGrpSpPr>
            <p:cNvPr id="18446" name="组合 83982"/>
            <p:cNvGrpSpPr/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18447" name="椭圆 83983"/>
              <p:cNvSpPr>
                <a:spLocks noChangeArrowheads="1"/>
              </p:cNvSpPr>
              <p:nvPr/>
            </p:nvSpPr>
            <p:spPr bwMode="auto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8" name="矩形 83984"/>
              <p:cNvSpPr>
                <a:spLocks noChangeArrowheads="1"/>
              </p:cNvSpPr>
              <p:nvPr/>
            </p:nvSpPr>
            <p:spPr bwMode="auto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49" name="椭圆 83985"/>
              <p:cNvSpPr>
                <a:spLocks noChangeArrowheads="1"/>
              </p:cNvSpPr>
              <p:nvPr/>
            </p:nvSpPr>
            <p:spPr bwMode="auto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chemeClr val="bg1"/>
                  </a:gs>
                  <a:gs pos="100000">
                    <a:srgbClr val="767676"/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0" name="椭圆 83986"/>
              <p:cNvSpPr>
                <a:spLocks noChangeArrowheads="1"/>
              </p:cNvSpPr>
              <p:nvPr/>
            </p:nvSpPr>
            <p:spPr bwMode="auto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chemeClr val="bg1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51" name="矩形 83987"/>
            <p:cNvSpPr>
              <a:spLocks noChangeArrowheads="1"/>
            </p:cNvSpPr>
            <p:nvPr/>
          </p:nvSpPr>
          <p:spPr bwMode="auto">
            <a:xfrm rot="3419336">
              <a:off x="2880" y="1152"/>
              <a:ext cx="672" cy="6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grpSp>
          <p:nvGrpSpPr>
            <p:cNvPr id="18452" name="组合 83988"/>
            <p:cNvGrpSpPr/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18453" name="椭圆 83989"/>
              <p:cNvSpPr>
                <a:spLocks noChangeArrowheads="1"/>
              </p:cNvSpPr>
              <p:nvPr/>
            </p:nvSpPr>
            <p:spPr bwMode="auto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4" name="矩形 83990"/>
              <p:cNvSpPr>
                <a:spLocks noChangeArrowheads="1"/>
              </p:cNvSpPr>
              <p:nvPr/>
            </p:nvSpPr>
            <p:spPr bwMode="auto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5" name="椭圆 83991"/>
              <p:cNvSpPr>
                <a:spLocks noChangeArrowheads="1"/>
              </p:cNvSpPr>
              <p:nvPr/>
            </p:nvSpPr>
            <p:spPr bwMode="auto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chemeClr val="bg1"/>
                  </a:gs>
                  <a:gs pos="100000">
                    <a:srgbClr val="767676"/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56" name="椭圆 83992"/>
              <p:cNvSpPr>
                <a:spLocks noChangeArrowheads="1"/>
              </p:cNvSpPr>
              <p:nvPr/>
            </p:nvSpPr>
            <p:spPr bwMode="auto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chemeClr val="bg1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457" name="矩形 83993"/>
            <p:cNvSpPr>
              <a:spLocks noChangeArrowheads="1"/>
            </p:cNvSpPr>
            <p:nvPr/>
          </p:nvSpPr>
          <p:spPr bwMode="auto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</a:extLst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18458" name="矩形 83994"/>
          <p:cNvSpPr>
            <a:spLocks noChangeArrowheads="1"/>
          </p:cNvSpPr>
          <p:nvPr/>
        </p:nvSpPr>
        <p:spPr bwMode="auto">
          <a:xfrm>
            <a:off x="1441450" y="2359025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8459" name="矩形 83995"/>
          <p:cNvSpPr>
            <a:spLocks noChangeArrowheads="1"/>
          </p:cNvSpPr>
          <p:nvPr/>
        </p:nvSpPr>
        <p:spPr bwMode="auto">
          <a:xfrm>
            <a:off x="3136900" y="2359025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8460" name="矩形 83996"/>
          <p:cNvSpPr>
            <a:spLocks noChangeArrowheads="1"/>
          </p:cNvSpPr>
          <p:nvPr/>
        </p:nvSpPr>
        <p:spPr bwMode="auto">
          <a:xfrm>
            <a:off x="4683125" y="2359025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8461" name="矩形 83997"/>
          <p:cNvSpPr>
            <a:spLocks noChangeArrowheads="1"/>
          </p:cNvSpPr>
          <p:nvPr/>
        </p:nvSpPr>
        <p:spPr bwMode="auto">
          <a:xfrm>
            <a:off x="6378575" y="2359025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8462" name="矩形 83998"/>
          <p:cNvSpPr>
            <a:spLocks noChangeArrowheads="1"/>
          </p:cNvSpPr>
          <p:nvPr/>
        </p:nvSpPr>
        <p:spPr bwMode="auto">
          <a:xfrm>
            <a:off x="1447800" y="365125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TEXT</a:t>
            </a:r>
          </a:p>
        </p:txBody>
      </p:sp>
      <p:sp>
        <p:nvSpPr>
          <p:cNvPr id="18463" name="矩形 83999"/>
          <p:cNvSpPr>
            <a:spLocks noChangeArrowheads="1"/>
          </p:cNvSpPr>
          <p:nvPr/>
        </p:nvSpPr>
        <p:spPr bwMode="auto">
          <a:xfrm>
            <a:off x="3141663" y="365125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TEXT</a:t>
            </a:r>
          </a:p>
        </p:txBody>
      </p:sp>
      <p:sp>
        <p:nvSpPr>
          <p:cNvPr id="18464" name="矩形 84000"/>
          <p:cNvSpPr>
            <a:spLocks noChangeArrowheads="1"/>
          </p:cNvSpPr>
          <p:nvPr/>
        </p:nvSpPr>
        <p:spPr bwMode="auto">
          <a:xfrm>
            <a:off x="4837113" y="365125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TEXT</a:t>
            </a:r>
          </a:p>
        </p:txBody>
      </p:sp>
      <p:sp>
        <p:nvSpPr>
          <p:cNvPr id="18465" name="矩形 84001"/>
          <p:cNvSpPr>
            <a:spLocks noChangeArrowheads="1"/>
          </p:cNvSpPr>
          <p:nvPr/>
        </p:nvSpPr>
        <p:spPr bwMode="auto">
          <a:xfrm>
            <a:off x="6532563" y="3651250"/>
            <a:ext cx="76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/>
              <a:t>TEXT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8499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Table</a:t>
            </a:r>
          </a:p>
        </p:txBody>
      </p:sp>
      <p:graphicFrame>
        <p:nvGraphicFramePr>
          <p:cNvPr id="85057" name="内容占位符 85056"/>
          <p:cNvGraphicFramePr>
            <a:graphicFrameLocks noGrp="1"/>
          </p:cNvGraphicFramePr>
          <p:nvPr>
            <p:ph idx="4294967295"/>
          </p:nvPr>
        </p:nvGraphicFramePr>
        <p:xfrm>
          <a:off x="838200" y="2382838"/>
          <a:ext cx="7467600" cy="3124200"/>
        </p:xfrm>
        <a:graphic>
          <a:graphicData uri="http://schemas.openxmlformats.org/drawingml/2006/table">
            <a:tbl>
              <a:tblPr/>
              <a:tblGrid>
                <a:gridCol w="168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0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 dirty="0">
                        <a:solidFill>
                          <a:schemeClr val="bg1"/>
                        </a:solidFill>
                        <a:ea typeface="宋体" panose="02010600030101010101" pitchFamily="2" charset="-122"/>
                      </a:endParaRPr>
                    </a:p>
                  </a:txBody>
                  <a:tcPr anchor="ctr">
                    <a:lnL cap="flat"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Title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Title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Title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Title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Title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Title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Title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Title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Title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Title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Title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528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v"/>
                        <a:defRPr sz="2400" b="0" i="0" u="none" kern="1200" baseline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>
                        <a:buClr>
                          <a:schemeClr val="accent1"/>
                        </a:buClr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lvl="2" indent="-228600">
                        <a:buClr>
                          <a:schemeClr val="tx1"/>
                        </a:buClr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bg1"/>
                          </a:solidFill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93185"/>
          <p:cNvGrpSpPr/>
          <p:nvPr/>
        </p:nvGrpSpPr>
        <p:grpSpPr bwMode="auto">
          <a:xfrm>
            <a:off x="1519238" y="2384425"/>
            <a:ext cx="6329362" cy="3711575"/>
            <a:chOff x="864" y="1310"/>
            <a:chExt cx="3987" cy="2338"/>
          </a:xfrm>
        </p:grpSpPr>
        <p:sp>
          <p:nvSpPr>
            <p:cNvPr id="20482" name="椭圆 93186"/>
            <p:cNvSpPr>
              <a:spLocks noChangeArrowheads="1"/>
            </p:cNvSpPr>
            <p:nvPr/>
          </p:nvSpPr>
          <p:spPr bwMode="auto">
            <a:xfrm>
              <a:off x="1347" y="2813"/>
              <a:ext cx="3504" cy="835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7F9F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3" name="椭圆 93187"/>
            <p:cNvSpPr>
              <a:spLocks noChangeArrowheads="1"/>
            </p:cNvSpPr>
            <p:nvPr/>
          </p:nvSpPr>
          <p:spPr bwMode="auto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AEAEAE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4" name="椭圆 93188"/>
            <p:cNvSpPr>
              <a:spLocks noChangeArrowheads="1"/>
            </p:cNvSpPr>
            <p:nvPr/>
          </p:nvSpPr>
          <p:spPr bwMode="auto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5" name="任意多边形 93189"/>
            <p:cNvSpPr>
              <a:spLocks noChangeArrowheads="1"/>
            </p:cNvSpPr>
            <p:nvPr/>
          </p:nvSpPr>
          <p:spPr bwMode="auto">
            <a:xfrm rot="-998297">
              <a:off x="2599" y="1310"/>
              <a:ext cx="1795" cy="1239"/>
            </a:xfrm>
            <a:custGeom>
              <a:avLst/>
              <a:gdLst>
                <a:gd name="T0" fmla="*/ 13190 w 21600"/>
                <a:gd name="T1" fmla="*/ 0 h 29046"/>
                <a:gd name="T2" fmla="*/ 21600 w 21600"/>
                <a:gd name="T3" fmla="*/ 17105 h 29046"/>
                <a:gd name="T4" fmla="*/ 18001 w 21600"/>
                <a:gd name="T5" fmla="*/ 29048 h 29046"/>
                <a:gd name="T6" fmla="*/ 13190 w 21600"/>
                <a:gd name="T7" fmla="*/ 0 h 29046"/>
                <a:gd name="T8" fmla="*/ 21600 w 21600"/>
                <a:gd name="T9" fmla="*/ 17105 h 29046"/>
                <a:gd name="T10" fmla="*/ 18001 w 21600"/>
                <a:gd name="T11" fmla="*/ 29048 h 29046"/>
                <a:gd name="T12" fmla="*/ 0 w 21600"/>
                <a:gd name="T13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9046" fill="none">
                  <a:moveTo>
                    <a:pt x="13190" y="0"/>
                  </a:moveTo>
                  <a:cubicBezTo>
                    <a:pt x="18306" y="3949"/>
                    <a:pt x="21600" y="10143"/>
                    <a:pt x="21600" y="17105"/>
                  </a:cubicBezTo>
                  <a:cubicBezTo>
                    <a:pt x="21600" y="21521"/>
                    <a:pt x="20275" y="25628"/>
                    <a:pt x="18001" y="29048"/>
                  </a:cubicBezTo>
                </a:path>
                <a:path w="21600" h="29046" stroke="0">
                  <a:moveTo>
                    <a:pt x="13190" y="0"/>
                  </a:moveTo>
                  <a:cubicBezTo>
                    <a:pt x="18306" y="3949"/>
                    <a:pt x="21600" y="10143"/>
                    <a:pt x="21600" y="17105"/>
                  </a:cubicBezTo>
                  <a:cubicBezTo>
                    <a:pt x="21600" y="21521"/>
                    <a:pt x="20275" y="25628"/>
                    <a:pt x="18001" y="29048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rgbClr val="79C8E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6" name="任意多边形 93190"/>
            <p:cNvSpPr>
              <a:spLocks noChangeArrowheads="1"/>
            </p:cNvSpPr>
            <p:nvPr/>
          </p:nvSpPr>
          <p:spPr bwMode="auto">
            <a:xfrm rot="20601703" flipH="1">
              <a:off x="1080" y="2491"/>
              <a:ext cx="2067" cy="930"/>
            </a:xfrm>
            <a:custGeom>
              <a:avLst/>
              <a:gdLst>
                <a:gd name="T0" fmla="*/ 25114 w 25114"/>
                <a:gd name="T1" fmla="*/ 2496 h 21600"/>
                <a:gd name="T2" fmla="*/ 3659 w 25114"/>
                <a:gd name="T3" fmla="*/ 21600 h 21600"/>
                <a:gd name="T4" fmla="*/ -4 w 25114"/>
                <a:gd name="T5" fmla="*/ 21291 h 21600"/>
                <a:gd name="T6" fmla="*/ 25114 w 25114"/>
                <a:gd name="T7" fmla="*/ 2496 h 21600"/>
                <a:gd name="T8" fmla="*/ 3659 w 25114"/>
                <a:gd name="T9" fmla="*/ 21600 h 21600"/>
                <a:gd name="T10" fmla="*/ -4 w 25114"/>
                <a:gd name="T11" fmla="*/ 21291 h 21600"/>
                <a:gd name="T12" fmla="*/ 3659 w 25114"/>
                <a:gd name="T1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14" h="21600" fill="none">
                  <a:moveTo>
                    <a:pt x="25114" y="2496"/>
                  </a:moveTo>
                  <a:cubicBezTo>
                    <a:pt x="23874" y="13254"/>
                    <a:pt x="14741" y="21600"/>
                    <a:pt x="3659" y="21600"/>
                  </a:cubicBezTo>
                  <a:cubicBezTo>
                    <a:pt x="2408" y="21600"/>
                    <a:pt x="1182" y="21494"/>
                    <a:pt x="-4" y="21291"/>
                  </a:cubicBezTo>
                </a:path>
                <a:path w="25114" h="21600" stroke="0">
                  <a:moveTo>
                    <a:pt x="25114" y="2496"/>
                  </a:moveTo>
                  <a:cubicBezTo>
                    <a:pt x="23874" y="13254"/>
                    <a:pt x="14741" y="21600"/>
                    <a:pt x="3659" y="21600"/>
                  </a:cubicBezTo>
                  <a:cubicBezTo>
                    <a:pt x="2408" y="21600"/>
                    <a:pt x="1182" y="21494"/>
                    <a:pt x="-4" y="21291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rgbClr val="035960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7" name="任意多边形 93191"/>
            <p:cNvSpPr>
              <a:spLocks noChangeArrowheads="1"/>
            </p:cNvSpPr>
            <p:nvPr/>
          </p:nvSpPr>
          <p:spPr bwMode="auto">
            <a:xfrm rot="-998297">
              <a:off x="1715" y="1339"/>
              <a:ext cx="2034" cy="893"/>
            </a:xfrm>
            <a:custGeom>
              <a:avLst/>
              <a:gdLst>
                <a:gd name="T0" fmla="*/ 0 w 24549"/>
                <a:gd name="T1" fmla="*/ 2372 h 21600"/>
                <a:gd name="T2" fmla="*/ 9843 w 24549"/>
                <a:gd name="T3" fmla="*/ -1 h 21600"/>
                <a:gd name="T4" fmla="*/ 24549 w 24549"/>
                <a:gd name="T5" fmla="*/ 5778 h 21600"/>
                <a:gd name="T6" fmla="*/ 0 w 24549"/>
                <a:gd name="T7" fmla="*/ 2372 h 21600"/>
                <a:gd name="T8" fmla="*/ 9843 w 24549"/>
                <a:gd name="T9" fmla="*/ -1 h 21600"/>
                <a:gd name="T10" fmla="*/ 24549 w 24549"/>
                <a:gd name="T11" fmla="*/ 5778 h 21600"/>
                <a:gd name="T12" fmla="*/ 9843 w 24549"/>
                <a:gd name="T1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49" h="21600" fill="none">
                  <a:moveTo>
                    <a:pt x="0" y="2372"/>
                  </a:moveTo>
                  <a:cubicBezTo>
                    <a:pt x="2949" y="854"/>
                    <a:pt x="6296" y="-1"/>
                    <a:pt x="9843" y="-1"/>
                  </a:cubicBezTo>
                  <a:cubicBezTo>
                    <a:pt x="15524" y="-1"/>
                    <a:pt x="20693" y="2192"/>
                    <a:pt x="24549" y="5778"/>
                  </a:cubicBezTo>
                </a:path>
                <a:path w="24549" h="21600" stroke="0">
                  <a:moveTo>
                    <a:pt x="0" y="2372"/>
                  </a:moveTo>
                  <a:cubicBezTo>
                    <a:pt x="2949" y="854"/>
                    <a:pt x="6296" y="-1"/>
                    <a:pt x="9843" y="-1"/>
                  </a:cubicBezTo>
                  <a:cubicBezTo>
                    <a:pt x="15524" y="-1"/>
                    <a:pt x="20693" y="2192"/>
                    <a:pt x="24549" y="5778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rgbClr val="207B9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8" name="任意多边形 93192"/>
            <p:cNvSpPr>
              <a:spLocks noChangeArrowheads="1"/>
            </p:cNvSpPr>
            <p:nvPr/>
          </p:nvSpPr>
          <p:spPr bwMode="auto">
            <a:xfrm rot="20601703" flipH="1">
              <a:off x="864" y="1713"/>
              <a:ext cx="1796" cy="1302"/>
            </a:xfrm>
            <a:custGeom>
              <a:avLst/>
              <a:gdLst>
                <a:gd name="T0" fmla="*/ 8292 w 21600"/>
                <a:gd name="T1" fmla="*/ 0 h 30468"/>
                <a:gd name="T2" fmla="*/ 21600 w 21600"/>
                <a:gd name="T3" fmla="*/ 19945 h 30468"/>
                <a:gd name="T4" fmla="*/ 18866 w 21600"/>
                <a:gd name="T5" fmla="*/ 30471 h 30468"/>
                <a:gd name="T6" fmla="*/ 8292 w 21600"/>
                <a:gd name="T7" fmla="*/ 0 h 30468"/>
                <a:gd name="T8" fmla="*/ 21600 w 21600"/>
                <a:gd name="T9" fmla="*/ 19945 h 30468"/>
                <a:gd name="T10" fmla="*/ 18866 w 21600"/>
                <a:gd name="T11" fmla="*/ 30471 h 30468"/>
                <a:gd name="T12" fmla="*/ 0 w 21600"/>
                <a:gd name="T13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30468" fill="none">
                  <a:moveTo>
                    <a:pt x="8292" y="0"/>
                  </a:moveTo>
                  <a:cubicBezTo>
                    <a:pt x="16110" y="3250"/>
                    <a:pt x="21600" y="10956"/>
                    <a:pt x="21600" y="19945"/>
                  </a:cubicBezTo>
                  <a:cubicBezTo>
                    <a:pt x="21600" y="23767"/>
                    <a:pt x="20607" y="27358"/>
                    <a:pt x="18866" y="30471"/>
                  </a:cubicBezTo>
                </a:path>
                <a:path w="21600" h="30468" stroke="0">
                  <a:moveTo>
                    <a:pt x="8292" y="0"/>
                  </a:moveTo>
                  <a:cubicBezTo>
                    <a:pt x="16110" y="3250"/>
                    <a:pt x="21600" y="10956"/>
                    <a:pt x="21600" y="19945"/>
                  </a:cubicBezTo>
                  <a:cubicBezTo>
                    <a:pt x="21600" y="23767"/>
                    <a:pt x="20607" y="27358"/>
                    <a:pt x="18866" y="30471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475E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9" name="任意多边形 93193"/>
            <p:cNvSpPr>
              <a:spLocks noChangeArrowheads="1"/>
            </p:cNvSpPr>
            <p:nvPr/>
          </p:nvSpPr>
          <p:spPr bwMode="auto">
            <a:xfrm>
              <a:off x="3442" y="2282"/>
              <a:ext cx="1105" cy="1120"/>
            </a:xfrm>
            <a:custGeom>
              <a:avLst/>
              <a:gdLst>
                <a:gd name="T0" fmla="*/ 9 w 1105"/>
                <a:gd name="T1" fmla="*/ 888 h 1120"/>
                <a:gd name="T2" fmla="*/ 1105 w 1105"/>
                <a:gd name="T3" fmla="*/ 0 h 1120"/>
                <a:gd name="T4" fmla="*/ 1081 w 1105"/>
                <a:gd name="T5" fmla="*/ 256 h 1120"/>
                <a:gd name="T6" fmla="*/ 705 w 1105"/>
                <a:gd name="T7" fmla="*/ 704 h 1120"/>
                <a:gd name="T8" fmla="*/ 17 w 1105"/>
                <a:gd name="T9" fmla="*/ 1120 h 1120"/>
                <a:gd name="T10" fmla="*/ 9 w 1105"/>
                <a:gd name="T11" fmla="*/ 88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rgbClr val="211E63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0" name="任意多边形 93194"/>
            <p:cNvSpPr>
              <a:spLocks noChangeArrowheads="1"/>
            </p:cNvSpPr>
            <p:nvPr/>
          </p:nvSpPr>
          <p:spPr bwMode="auto">
            <a:xfrm rot="-1060795">
              <a:off x="2840" y="1897"/>
              <a:ext cx="1719" cy="1171"/>
            </a:xfrm>
            <a:custGeom>
              <a:avLst/>
              <a:gdLst>
                <a:gd name="T0" fmla="*/ 18016 w 18016"/>
                <a:gd name="T1" fmla="*/ 11915 h 21282"/>
                <a:gd name="T2" fmla="*/ 3705 w 18016"/>
                <a:gd name="T3" fmla="*/ 21284 h 21282"/>
                <a:gd name="T4" fmla="*/ 18016 w 18016"/>
                <a:gd name="T5" fmla="*/ 11915 h 21282"/>
                <a:gd name="T6" fmla="*/ 3705 w 18016"/>
                <a:gd name="T7" fmla="*/ 21284 h 21282"/>
                <a:gd name="T8" fmla="*/ 0 w 18016"/>
                <a:gd name="T9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16" h="21282" fill="none">
                  <a:moveTo>
                    <a:pt x="18016" y="11915"/>
                  </a:moveTo>
                  <a:cubicBezTo>
                    <a:pt x="14798" y="16775"/>
                    <a:pt x="9667" y="20255"/>
                    <a:pt x="3705" y="21284"/>
                  </a:cubicBezTo>
                </a:path>
                <a:path w="18016" h="21282" stroke="0">
                  <a:moveTo>
                    <a:pt x="18016" y="11915"/>
                  </a:moveTo>
                  <a:cubicBezTo>
                    <a:pt x="14798" y="16775"/>
                    <a:pt x="9667" y="20255"/>
                    <a:pt x="3705" y="21284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211E64"/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1" name="任意多边形 93195"/>
            <p:cNvSpPr>
              <a:spLocks noChangeArrowheads="1"/>
            </p:cNvSpPr>
            <p:nvPr/>
          </p:nvSpPr>
          <p:spPr bwMode="auto">
            <a:xfrm>
              <a:off x="2819" y="2496"/>
              <a:ext cx="648" cy="928"/>
            </a:xfrm>
            <a:custGeom>
              <a:avLst/>
              <a:gdLst>
                <a:gd name="T0" fmla="*/ 648 w 648"/>
                <a:gd name="T1" fmla="*/ 632 h 928"/>
                <a:gd name="T2" fmla="*/ 648 w 648"/>
                <a:gd name="T3" fmla="*/ 928 h 928"/>
                <a:gd name="T4" fmla="*/ 0 w 648"/>
                <a:gd name="T5" fmla="*/ 64 h 928"/>
                <a:gd name="T6" fmla="*/ 96 w 648"/>
                <a:gd name="T7" fmla="*/ 0 h 928"/>
                <a:gd name="T8" fmla="*/ 648 w 648"/>
                <a:gd name="T9" fmla="*/ 632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2E298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2" name="椭圆 93196"/>
            <p:cNvSpPr>
              <a:spLocks noChangeArrowheads="1"/>
            </p:cNvSpPr>
            <p:nvPr/>
          </p:nvSpPr>
          <p:spPr bwMode="auto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E0E0E0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3" name="文本框 93197"/>
            <p:cNvSpPr txBox="1">
              <a:spLocks noChangeArrowheads="1"/>
            </p:cNvSpPr>
            <p:nvPr/>
          </p:nvSpPr>
          <p:spPr bwMode="auto">
            <a:xfrm>
              <a:off x="1179" y="2258"/>
              <a:ext cx="5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latin typeface="Verdana" panose="020B0604030504040204" pitchFamily="34" charset="0"/>
                </a:rPr>
                <a:t>Text1</a:t>
              </a:r>
            </a:p>
          </p:txBody>
        </p:sp>
        <p:sp>
          <p:nvSpPr>
            <p:cNvPr id="20494" name="文本框 93198"/>
            <p:cNvSpPr txBox="1">
              <a:spLocks noChangeArrowheads="1"/>
            </p:cNvSpPr>
            <p:nvPr/>
          </p:nvSpPr>
          <p:spPr bwMode="auto">
            <a:xfrm>
              <a:off x="2379" y="1490"/>
              <a:ext cx="5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latin typeface="Verdana" panose="020B0604030504040204" pitchFamily="34" charset="0"/>
                </a:rPr>
                <a:t>Text2</a:t>
              </a:r>
            </a:p>
          </p:txBody>
        </p:sp>
        <p:sp>
          <p:nvSpPr>
            <p:cNvPr id="20495" name="文本框 93199"/>
            <p:cNvSpPr txBox="1">
              <a:spLocks noChangeArrowheads="1"/>
            </p:cNvSpPr>
            <p:nvPr/>
          </p:nvSpPr>
          <p:spPr bwMode="auto">
            <a:xfrm>
              <a:off x="3531" y="1682"/>
              <a:ext cx="5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latin typeface="Verdana" panose="020B0604030504040204" pitchFamily="34" charset="0"/>
                </a:rPr>
                <a:t>Text3</a:t>
              </a:r>
            </a:p>
          </p:txBody>
        </p:sp>
        <p:sp>
          <p:nvSpPr>
            <p:cNvPr id="20496" name="文本框 93200"/>
            <p:cNvSpPr txBox="1">
              <a:spLocks noChangeArrowheads="1"/>
            </p:cNvSpPr>
            <p:nvPr/>
          </p:nvSpPr>
          <p:spPr bwMode="auto">
            <a:xfrm>
              <a:off x="3339" y="2450"/>
              <a:ext cx="5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latin typeface="Verdana" panose="020B0604030504040204" pitchFamily="34" charset="0"/>
                </a:rPr>
                <a:t>Text4</a:t>
              </a:r>
            </a:p>
          </p:txBody>
        </p:sp>
        <p:sp>
          <p:nvSpPr>
            <p:cNvPr id="20497" name="文本框 93201"/>
            <p:cNvSpPr txBox="1">
              <a:spLocks noChangeArrowheads="1"/>
            </p:cNvSpPr>
            <p:nvPr/>
          </p:nvSpPr>
          <p:spPr bwMode="auto">
            <a:xfrm>
              <a:off x="1947" y="2882"/>
              <a:ext cx="5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FFFFFF"/>
                  </a:solidFill>
                  <a:latin typeface="Verdana" panose="020B0604030504040204" pitchFamily="34" charset="0"/>
                </a:rPr>
                <a:t>Text5</a:t>
              </a:r>
            </a:p>
          </p:txBody>
        </p:sp>
        <p:sp>
          <p:nvSpPr>
            <p:cNvPr id="20498" name="任意多边形 93202"/>
            <p:cNvSpPr>
              <a:spLocks noChangeArrowheads="1"/>
            </p:cNvSpPr>
            <p:nvPr/>
          </p:nvSpPr>
          <p:spPr bwMode="auto">
            <a:xfrm>
              <a:off x="2768" y="2632"/>
              <a:ext cx="544" cy="680"/>
            </a:xfrm>
            <a:custGeom>
              <a:avLst/>
              <a:gdLst>
                <a:gd name="T0" fmla="*/ 0 w 544"/>
                <a:gd name="T1" fmla="*/ 16 h 680"/>
                <a:gd name="T2" fmla="*/ 256 w 544"/>
                <a:gd name="T3" fmla="*/ 528 h 680"/>
                <a:gd name="T4" fmla="*/ 264 w 544"/>
                <a:gd name="T5" fmla="*/ 680 h 680"/>
                <a:gd name="T6" fmla="*/ 448 w 544"/>
                <a:gd name="T7" fmla="*/ 624 h 680"/>
                <a:gd name="T8" fmla="*/ 544 w 544"/>
                <a:gd name="T9" fmla="*/ 576 h 680"/>
                <a:gd name="T10" fmla="*/ 112 w 544"/>
                <a:gd name="T11" fmla="*/ 0 h 680"/>
                <a:gd name="T12" fmla="*/ 0 w 544"/>
                <a:gd name="T13" fmla="*/ 16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19000"/>
                  </a:schemeClr>
                </a:gs>
                <a:gs pos="100000">
                  <a:srgbClr val="72C6E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9" name="椭圆 93203"/>
            <p:cNvSpPr>
              <a:spLocks noChangeArrowheads="1"/>
            </p:cNvSpPr>
            <p:nvPr/>
          </p:nvSpPr>
          <p:spPr bwMode="auto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00" name="标题 932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3-D Pie Chart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870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Marketing Diagram</a:t>
            </a:r>
          </a:p>
        </p:txBody>
      </p:sp>
      <p:grpSp>
        <p:nvGrpSpPr>
          <p:cNvPr id="21506" name="组合 87042"/>
          <p:cNvGrpSpPr/>
          <p:nvPr/>
        </p:nvGrpSpPr>
        <p:grpSpPr bwMode="auto">
          <a:xfrm>
            <a:off x="1066800" y="1981200"/>
            <a:ext cx="6781800" cy="4006850"/>
            <a:chOff x="240" y="864"/>
            <a:chExt cx="5280" cy="3120"/>
          </a:xfrm>
        </p:grpSpPr>
        <p:sp>
          <p:nvSpPr>
            <p:cNvPr id="21507" name="圆角矩形 87043"/>
            <p:cNvSpPr>
              <a:spLocks noChangeArrowheads="1"/>
            </p:cNvSpPr>
            <p:nvPr/>
          </p:nvSpPr>
          <p:spPr bwMode="auto">
            <a:xfrm>
              <a:off x="240" y="1008"/>
              <a:ext cx="2592" cy="2976"/>
            </a:xfrm>
            <a:prstGeom prst="roundRect">
              <a:avLst>
                <a:gd name="adj" fmla="val 9106"/>
              </a:avLst>
            </a:prstGeom>
            <a:noFill/>
            <a:ln w="25400">
              <a:solidFill>
                <a:schemeClr val="fol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1508" name="对象 87044"/>
            <p:cNvGraphicFramePr/>
            <p:nvPr/>
          </p:nvGraphicFramePr>
          <p:xfrm>
            <a:off x="384" y="1344"/>
            <a:ext cx="2280" cy="2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3406775" imgH="3827780" progId="MSGraph.Chart.8">
                    <p:embed/>
                  </p:oleObj>
                </mc:Choice>
                <mc:Fallback>
                  <p:oleObj r:id="rId2" imgW="3406775" imgH="3827780" progId="MSGraph.Chart.8">
                    <p:embed/>
                    <p:pic>
                      <p:nvPicPr>
                        <p:cNvPr id="0" name="图片 3072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84" y="1344"/>
                          <a:ext cx="2280" cy="255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09" name="圆角矩形 87045"/>
            <p:cNvSpPr>
              <a:spLocks noChangeArrowheads="1"/>
            </p:cNvSpPr>
            <p:nvPr/>
          </p:nvSpPr>
          <p:spPr bwMode="auto">
            <a:xfrm>
              <a:off x="480" y="864"/>
              <a:ext cx="2112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11E64"/>
                </a:gs>
                <a:gs pos="50000">
                  <a:schemeClr val="folHlink"/>
                </a:gs>
                <a:gs pos="100000">
                  <a:srgbClr val="211E64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0" name="八边形 87046"/>
            <p:cNvSpPr>
              <a:spLocks noChangeArrowheads="1"/>
            </p:cNvSpPr>
            <p:nvPr/>
          </p:nvSpPr>
          <p:spPr bwMode="auto">
            <a:xfrm>
              <a:off x="576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1" name="八边形 87047"/>
            <p:cNvSpPr>
              <a:spLocks noChangeArrowheads="1"/>
            </p:cNvSpPr>
            <p:nvPr/>
          </p:nvSpPr>
          <p:spPr bwMode="auto">
            <a:xfrm>
              <a:off x="2400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2" name="圆角矩形 87048"/>
            <p:cNvSpPr>
              <a:spLocks noChangeArrowheads="1"/>
            </p:cNvSpPr>
            <p:nvPr/>
          </p:nvSpPr>
          <p:spPr bwMode="auto">
            <a:xfrm>
              <a:off x="2928" y="1008"/>
              <a:ext cx="2592" cy="2976"/>
            </a:xfrm>
            <a:prstGeom prst="roundRect">
              <a:avLst>
                <a:gd name="adj" fmla="val 9106"/>
              </a:avLst>
            </a:prstGeom>
            <a:noFill/>
            <a:ln w="25400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1513" name="对象 87049"/>
            <p:cNvGraphicFramePr/>
            <p:nvPr/>
          </p:nvGraphicFramePr>
          <p:xfrm>
            <a:off x="3072" y="1344"/>
            <a:ext cx="2280" cy="2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3406775" imgH="3827780" progId="MSGraph.Chart.8">
                    <p:embed/>
                  </p:oleObj>
                </mc:Choice>
                <mc:Fallback>
                  <p:oleObj r:id="rId4" imgW="3406775" imgH="3827780" progId="MSGraph.Chart.8">
                    <p:embed/>
                    <p:pic>
                      <p:nvPicPr>
                        <p:cNvPr id="0" name="图片 307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072" y="1344"/>
                          <a:ext cx="2280" cy="255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4" name="圆角矩形 87050"/>
            <p:cNvSpPr>
              <a:spLocks noChangeArrowheads="1"/>
            </p:cNvSpPr>
            <p:nvPr/>
          </p:nvSpPr>
          <p:spPr bwMode="auto">
            <a:xfrm>
              <a:off x="3168" y="864"/>
              <a:ext cx="2112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144E60"/>
                </a:gs>
                <a:gs pos="50000">
                  <a:schemeClr val="hlink"/>
                </a:gs>
                <a:gs pos="100000">
                  <a:srgbClr val="144E6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5" name="八边形 87051"/>
            <p:cNvSpPr>
              <a:spLocks noChangeArrowheads="1"/>
            </p:cNvSpPr>
            <p:nvPr/>
          </p:nvSpPr>
          <p:spPr bwMode="auto">
            <a:xfrm>
              <a:off x="3264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6" name="八边形 87052"/>
            <p:cNvSpPr>
              <a:spLocks noChangeArrowheads="1"/>
            </p:cNvSpPr>
            <p:nvPr/>
          </p:nvSpPr>
          <p:spPr bwMode="auto">
            <a:xfrm>
              <a:off x="5088" y="960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696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Contents</a:t>
            </a:r>
            <a:endParaRPr lang="en-US" altLang="zh-CN">
              <a:solidFill>
                <a:schemeClr val="accent1"/>
              </a:solidFill>
            </a:endParaRPr>
          </a:p>
        </p:txBody>
      </p:sp>
      <p:sp>
        <p:nvSpPr>
          <p:cNvPr id="4098" name="文本框 69634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grpSp>
        <p:nvGrpSpPr>
          <p:cNvPr id="4099" name="组合 69724"/>
          <p:cNvGrpSpPr/>
          <p:nvPr/>
        </p:nvGrpSpPr>
        <p:grpSpPr bwMode="auto">
          <a:xfrm>
            <a:off x="-2395538" y="1447800"/>
            <a:ext cx="9253538" cy="4824413"/>
            <a:chOff x="-1509" y="912"/>
            <a:chExt cx="5829" cy="3039"/>
          </a:xfrm>
        </p:grpSpPr>
        <p:sp>
          <p:nvSpPr>
            <p:cNvPr id="4100" name="任意多边形 69677"/>
            <p:cNvSpPr>
              <a:spLocks noChangeArrowheads="1"/>
            </p:cNvSpPr>
            <p:nvPr/>
          </p:nvSpPr>
          <p:spPr bwMode="auto">
            <a:xfrm rot="5400000">
              <a:off x="-1526" y="928"/>
              <a:ext cx="3039" cy="3005"/>
            </a:xfrm>
            <a:custGeom>
              <a:avLst/>
              <a:gdLst>
                <a:gd name="T0" fmla="*/ 323 w 21600"/>
                <a:gd name="T1" fmla="*/ 10641 h 21600"/>
                <a:gd name="T2" fmla="*/ 10800 w 21600"/>
                <a:gd name="T3" fmla="*/ 322 h 21600"/>
                <a:gd name="T4" fmla="*/ 21277 w 21600"/>
                <a:gd name="T5" fmla="*/ 10640 h 21600"/>
                <a:gd name="T6" fmla="*/ 21598 w 21600"/>
                <a:gd name="T7" fmla="*/ 10636 h 21600"/>
                <a:gd name="T8" fmla="*/ 10798 w 21600"/>
                <a:gd name="T9" fmla="*/ -164 h 21600"/>
                <a:gd name="T10" fmla="*/ -1 w 21600"/>
                <a:gd name="T11" fmla="*/ 1047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323" y="10641"/>
                  </a:moveTo>
                  <a:cubicBezTo>
                    <a:pt x="409" y="4927"/>
                    <a:pt x="5067" y="322"/>
                    <a:pt x="10800" y="322"/>
                  </a:cubicBezTo>
                  <a:cubicBezTo>
                    <a:pt x="16534" y="322"/>
                    <a:pt x="21192" y="4927"/>
                    <a:pt x="21277" y="10640"/>
                  </a:cubicBezTo>
                  <a:lnTo>
                    <a:pt x="21598" y="10636"/>
                  </a:lnTo>
                  <a:cubicBezTo>
                    <a:pt x="21509" y="4583"/>
                    <a:pt x="16708" y="-164"/>
                    <a:pt x="10798" y="-164"/>
                  </a:cubicBezTo>
                  <a:cubicBezTo>
                    <a:pt x="4888" y="-164"/>
                    <a:pt x="87" y="4583"/>
                    <a:pt x="-1" y="10472"/>
                  </a:cubicBezTo>
                  <a:close/>
                </a:path>
              </a:pathLst>
            </a:custGeom>
            <a:gradFill rotWithShape="1">
              <a:gsLst>
                <a:gs pos="0">
                  <a:srgbClr val="DCDCDC"/>
                </a:gs>
                <a:gs pos="50000">
                  <a:schemeClr val="bg2"/>
                </a:gs>
                <a:gs pos="100000">
                  <a:srgbClr val="DCDCD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1" name="任意多边形 69678"/>
            <p:cNvSpPr>
              <a:spLocks noChangeArrowheads="1"/>
            </p:cNvSpPr>
            <p:nvPr/>
          </p:nvSpPr>
          <p:spPr bwMode="auto">
            <a:xfrm rot="5400000" flipH="1">
              <a:off x="-1269" y="1202"/>
              <a:ext cx="2540" cy="2475"/>
            </a:xfrm>
            <a:custGeom>
              <a:avLst/>
              <a:gdLst>
                <a:gd name="T0" fmla="*/ 10744 w 21600"/>
                <a:gd name="T1" fmla="*/ 10800 h 21600"/>
                <a:gd name="T2" fmla="*/ 10800 w 21600"/>
                <a:gd name="T3" fmla="*/ 10744 h 21600"/>
                <a:gd name="T4" fmla="*/ 10856 w 21600"/>
                <a:gd name="T5" fmla="*/ 108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1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36000"/>
                  </a:scheme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102" name="组合 69719"/>
            <p:cNvGrpSpPr/>
            <p:nvPr/>
          </p:nvGrpSpPr>
          <p:grpSpPr bwMode="auto">
            <a:xfrm>
              <a:off x="912" y="1147"/>
              <a:ext cx="2984" cy="320"/>
              <a:chOff x="912" y="1147"/>
              <a:chExt cx="2984" cy="320"/>
            </a:xfrm>
          </p:grpSpPr>
          <p:sp>
            <p:nvSpPr>
              <p:cNvPr id="4103" name="圆角矩形 69683"/>
              <p:cNvSpPr>
                <a:spLocks noChangeArrowheads="1"/>
              </p:cNvSpPr>
              <p:nvPr/>
            </p:nvSpPr>
            <p:spPr bwMode="auto">
              <a:xfrm>
                <a:off x="1112" y="1147"/>
                <a:ext cx="2784" cy="32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bg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altLang="zh-CN" b="1"/>
                  <a:t>Click to add Title</a:t>
                </a:r>
              </a:p>
            </p:txBody>
          </p:sp>
          <p:grpSp>
            <p:nvGrpSpPr>
              <p:cNvPr id="4104" name="组合 69684"/>
              <p:cNvGrpSpPr/>
              <p:nvPr/>
            </p:nvGrpSpPr>
            <p:grpSpPr bwMode="auto">
              <a:xfrm>
                <a:off x="912" y="1203"/>
                <a:ext cx="240" cy="240"/>
                <a:chOff x="2078" y="1680"/>
                <a:chExt cx="1615" cy="1615"/>
              </a:xfrm>
            </p:grpSpPr>
            <p:sp>
              <p:nvSpPr>
                <p:cNvPr id="4105" name="椭圆 69685"/>
                <p:cNvSpPr>
                  <a:spLocks noChangeArrowheads="1"/>
                </p:cNvSpPr>
                <p:nvPr/>
              </p:nvSpPr>
              <p:spPr bwMode="auto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6" name="椭圆 69686"/>
                <p:cNvSpPr>
                  <a:spLocks noChangeArrowheads="1"/>
                </p:cNvSpPr>
                <p:nvPr/>
              </p:nvSpPr>
              <p:spPr bwMode="auto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7" name="椭圆 69687"/>
                <p:cNvSpPr>
                  <a:spLocks noChangeArrowheads="1"/>
                </p:cNvSpPr>
                <p:nvPr/>
              </p:nvSpPr>
              <p:spPr bwMode="auto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hlink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8" name="椭圆 69688"/>
                <p:cNvSpPr>
                  <a:spLocks noChangeArrowheads="1"/>
                </p:cNvSpPr>
                <p:nvPr/>
              </p:nvSpPr>
              <p:spPr bwMode="auto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09" name="椭圆 69689"/>
                <p:cNvSpPr>
                  <a:spLocks noChangeArrowheads="1"/>
                </p:cNvSpPr>
                <p:nvPr/>
              </p:nvSpPr>
              <p:spPr bwMode="auto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85B71"/>
                    </a:gs>
                    <a:gs pos="50000">
                      <a:schemeClr val="hlink"/>
                    </a:gs>
                    <a:gs pos="100000">
                      <a:srgbClr val="185B7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0" name="椭圆 69690"/>
                <p:cNvSpPr>
                  <a:spLocks noChangeArrowheads="1"/>
                </p:cNvSpPr>
                <p:nvPr/>
              </p:nvSpPr>
              <p:spPr bwMode="auto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111" name="组合 69720"/>
            <p:cNvGrpSpPr/>
            <p:nvPr/>
          </p:nvGrpSpPr>
          <p:grpSpPr bwMode="auto">
            <a:xfrm>
              <a:off x="1248" y="1632"/>
              <a:ext cx="2976" cy="320"/>
              <a:chOff x="1248" y="1632"/>
              <a:chExt cx="2976" cy="320"/>
            </a:xfrm>
          </p:grpSpPr>
          <p:sp>
            <p:nvSpPr>
              <p:cNvPr id="4112" name="圆角矩形 69682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2784" cy="32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bg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altLang="zh-CN" b="1"/>
                  <a:t>Click to add Title</a:t>
                </a:r>
              </a:p>
            </p:txBody>
          </p:sp>
          <p:grpSp>
            <p:nvGrpSpPr>
              <p:cNvPr id="4113" name="组合 69691"/>
              <p:cNvGrpSpPr/>
              <p:nvPr/>
            </p:nvGrpSpPr>
            <p:grpSpPr bwMode="auto">
              <a:xfrm>
                <a:off x="1248" y="1699"/>
                <a:ext cx="240" cy="240"/>
                <a:chOff x="2078" y="1680"/>
                <a:chExt cx="1615" cy="1615"/>
              </a:xfrm>
            </p:grpSpPr>
            <p:sp>
              <p:nvSpPr>
                <p:cNvPr id="4114" name="椭圆 69692"/>
                <p:cNvSpPr>
                  <a:spLocks noChangeArrowheads="1"/>
                </p:cNvSpPr>
                <p:nvPr/>
              </p:nvSpPr>
              <p:spPr bwMode="auto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5" name="椭圆 69693"/>
                <p:cNvSpPr>
                  <a:spLocks noChangeArrowheads="1"/>
                </p:cNvSpPr>
                <p:nvPr/>
              </p:nvSpPr>
              <p:spPr bwMode="auto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6" name="椭圆 69694"/>
                <p:cNvSpPr>
                  <a:spLocks noChangeArrowheads="1"/>
                </p:cNvSpPr>
                <p:nvPr/>
              </p:nvSpPr>
              <p:spPr bwMode="auto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hlink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7" name="椭圆 69695"/>
                <p:cNvSpPr>
                  <a:spLocks noChangeArrowheads="1"/>
                </p:cNvSpPr>
                <p:nvPr/>
              </p:nvSpPr>
              <p:spPr bwMode="auto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48BE67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8" name="椭圆 69696"/>
                <p:cNvSpPr>
                  <a:spLocks noChangeArrowheads="1"/>
                </p:cNvSpPr>
                <p:nvPr/>
              </p:nvSpPr>
              <p:spPr bwMode="auto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85B71"/>
                    </a:gs>
                    <a:gs pos="50000">
                      <a:schemeClr val="hlink"/>
                    </a:gs>
                    <a:gs pos="100000">
                      <a:srgbClr val="185B7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19" name="椭圆 69697"/>
                <p:cNvSpPr>
                  <a:spLocks noChangeArrowheads="1"/>
                </p:cNvSpPr>
                <p:nvPr/>
              </p:nvSpPr>
              <p:spPr bwMode="auto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8BE67"/>
                    </a:gs>
                    <a:gs pos="100000">
                      <a:srgbClr val="235C3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120" name="组合 69721"/>
            <p:cNvGrpSpPr/>
            <p:nvPr/>
          </p:nvGrpSpPr>
          <p:grpSpPr bwMode="auto">
            <a:xfrm>
              <a:off x="1344" y="2179"/>
              <a:ext cx="2976" cy="320"/>
              <a:chOff x="1344" y="2179"/>
              <a:chExt cx="2976" cy="320"/>
            </a:xfrm>
          </p:grpSpPr>
          <p:sp>
            <p:nvSpPr>
              <p:cNvPr id="4121" name="圆角矩形 69681"/>
              <p:cNvSpPr>
                <a:spLocks noChangeArrowheads="1"/>
              </p:cNvSpPr>
              <p:nvPr/>
            </p:nvSpPr>
            <p:spPr bwMode="auto">
              <a:xfrm>
                <a:off x="1536" y="2179"/>
                <a:ext cx="2784" cy="32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bg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altLang="zh-CN" b="1"/>
                  <a:t>Click to add Title</a:t>
                </a:r>
              </a:p>
            </p:txBody>
          </p:sp>
          <p:grpSp>
            <p:nvGrpSpPr>
              <p:cNvPr id="4122" name="组合 69698"/>
              <p:cNvGrpSpPr/>
              <p:nvPr/>
            </p:nvGrpSpPr>
            <p:grpSpPr bwMode="auto">
              <a:xfrm>
                <a:off x="1344" y="2227"/>
                <a:ext cx="240" cy="240"/>
                <a:chOff x="2078" y="1680"/>
                <a:chExt cx="1615" cy="1615"/>
              </a:xfrm>
            </p:grpSpPr>
            <p:sp>
              <p:nvSpPr>
                <p:cNvPr id="4123" name="椭圆 69699"/>
                <p:cNvSpPr>
                  <a:spLocks noChangeArrowheads="1"/>
                </p:cNvSpPr>
                <p:nvPr/>
              </p:nvSpPr>
              <p:spPr bwMode="auto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4" name="椭圆 69700"/>
                <p:cNvSpPr>
                  <a:spLocks noChangeArrowheads="1"/>
                </p:cNvSpPr>
                <p:nvPr/>
              </p:nvSpPr>
              <p:spPr bwMode="auto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5" name="椭圆 69701"/>
                <p:cNvSpPr>
                  <a:spLocks noChangeArrowheads="1"/>
                </p:cNvSpPr>
                <p:nvPr/>
              </p:nvSpPr>
              <p:spPr bwMode="auto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hlink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6" name="椭圆 69702"/>
                <p:cNvSpPr>
                  <a:spLocks noChangeArrowheads="1"/>
                </p:cNvSpPr>
                <p:nvPr/>
              </p:nvSpPr>
              <p:spPr bwMode="auto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0F536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7" name="椭圆 69703"/>
                <p:cNvSpPr>
                  <a:spLocks noChangeArrowheads="1"/>
                </p:cNvSpPr>
                <p:nvPr/>
              </p:nvSpPr>
              <p:spPr bwMode="auto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85B71"/>
                    </a:gs>
                    <a:gs pos="50000">
                      <a:schemeClr val="hlink"/>
                    </a:gs>
                    <a:gs pos="100000">
                      <a:srgbClr val="185B7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28" name="椭圆 69704"/>
                <p:cNvSpPr>
                  <a:spLocks noChangeArrowheads="1"/>
                </p:cNvSpPr>
                <p:nvPr/>
              </p:nvSpPr>
              <p:spPr bwMode="auto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10576D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129" name="组合 69722"/>
            <p:cNvGrpSpPr/>
            <p:nvPr/>
          </p:nvGrpSpPr>
          <p:grpSpPr bwMode="auto">
            <a:xfrm>
              <a:off x="1248" y="2691"/>
              <a:ext cx="2996" cy="320"/>
              <a:chOff x="1248" y="2691"/>
              <a:chExt cx="2996" cy="320"/>
            </a:xfrm>
          </p:grpSpPr>
          <p:sp>
            <p:nvSpPr>
              <p:cNvPr id="4130" name="圆角矩形 69680"/>
              <p:cNvSpPr>
                <a:spLocks noChangeArrowheads="1"/>
              </p:cNvSpPr>
              <p:nvPr/>
            </p:nvSpPr>
            <p:spPr bwMode="auto">
              <a:xfrm>
                <a:off x="1460" y="2691"/>
                <a:ext cx="2784" cy="32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bg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altLang="zh-CN" b="1"/>
                  <a:t>Click to add Title</a:t>
                </a:r>
              </a:p>
            </p:txBody>
          </p:sp>
          <p:grpSp>
            <p:nvGrpSpPr>
              <p:cNvPr id="4131" name="组合 69705"/>
              <p:cNvGrpSpPr/>
              <p:nvPr/>
            </p:nvGrpSpPr>
            <p:grpSpPr bwMode="auto">
              <a:xfrm>
                <a:off x="1248" y="2755"/>
                <a:ext cx="240" cy="240"/>
                <a:chOff x="2078" y="1680"/>
                <a:chExt cx="1615" cy="1615"/>
              </a:xfrm>
            </p:grpSpPr>
            <p:sp>
              <p:nvSpPr>
                <p:cNvPr id="4132" name="椭圆 69706"/>
                <p:cNvSpPr>
                  <a:spLocks noChangeArrowheads="1"/>
                </p:cNvSpPr>
                <p:nvPr/>
              </p:nvSpPr>
              <p:spPr bwMode="auto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3" name="椭圆 69707"/>
                <p:cNvSpPr>
                  <a:spLocks noChangeArrowheads="1"/>
                </p:cNvSpPr>
                <p:nvPr/>
              </p:nvSpPr>
              <p:spPr bwMode="auto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4" name="椭圆 69708"/>
                <p:cNvSpPr>
                  <a:spLocks noChangeArrowheads="1"/>
                </p:cNvSpPr>
                <p:nvPr/>
              </p:nvSpPr>
              <p:spPr bwMode="auto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hlink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5" name="椭圆 69709"/>
                <p:cNvSpPr>
                  <a:spLocks noChangeArrowheads="1"/>
                </p:cNvSpPr>
                <p:nvPr/>
              </p:nvSpPr>
              <p:spPr bwMode="auto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D67E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6" name="椭圆 69710"/>
                <p:cNvSpPr>
                  <a:spLocks noChangeArrowheads="1"/>
                </p:cNvSpPr>
                <p:nvPr/>
              </p:nvSpPr>
              <p:spPr bwMode="auto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85B71"/>
                    </a:gs>
                    <a:gs pos="50000">
                      <a:schemeClr val="hlink"/>
                    </a:gs>
                    <a:gs pos="100000">
                      <a:srgbClr val="185B7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37" name="椭圆 69711"/>
                <p:cNvSpPr>
                  <a:spLocks noChangeArrowheads="1"/>
                </p:cNvSpPr>
                <p:nvPr/>
              </p:nvSpPr>
              <p:spPr bwMode="auto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D67E1"/>
                    </a:gs>
                    <a:gs pos="100000">
                      <a:srgbClr val="45326D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138" name="组合 69723"/>
            <p:cNvGrpSpPr/>
            <p:nvPr/>
          </p:nvGrpSpPr>
          <p:grpSpPr bwMode="auto">
            <a:xfrm>
              <a:off x="960" y="3212"/>
              <a:ext cx="2972" cy="320"/>
              <a:chOff x="960" y="3212"/>
              <a:chExt cx="2972" cy="320"/>
            </a:xfrm>
          </p:grpSpPr>
          <p:sp>
            <p:nvSpPr>
              <p:cNvPr id="4139" name="圆角矩形 69679"/>
              <p:cNvSpPr>
                <a:spLocks noChangeArrowheads="1"/>
              </p:cNvSpPr>
              <p:nvPr/>
            </p:nvSpPr>
            <p:spPr bwMode="auto">
              <a:xfrm>
                <a:off x="1148" y="3212"/>
                <a:ext cx="2784" cy="320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chemeClr val="bg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0" hangingPunct="0"/>
                <a:r>
                  <a:rPr lang="en-US" altLang="zh-CN" b="1"/>
                  <a:t>Click to add Title</a:t>
                </a:r>
              </a:p>
            </p:txBody>
          </p:sp>
          <p:grpSp>
            <p:nvGrpSpPr>
              <p:cNvPr id="4140" name="组合 69712"/>
              <p:cNvGrpSpPr/>
              <p:nvPr/>
            </p:nvGrpSpPr>
            <p:grpSpPr bwMode="auto">
              <a:xfrm>
                <a:off x="960" y="3243"/>
                <a:ext cx="224" cy="240"/>
                <a:chOff x="2078" y="1680"/>
                <a:chExt cx="1615" cy="1615"/>
              </a:xfrm>
            </p:grpSpPr>
            <p:sp>
              <p:nvSpPr>
                <p:cNvPr id="4141" name="椭圆 69713"/>
                <p:cNvSpPr>
                  <a:spLocks noChangeArrowheads="1"/>
                </p:cNvSpPr>
                <p:nvPr/>
              </p:nvSpPr>
              <p:spPr bwMode="auto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42" name="椭圆 69714"/>
                <p:cNvSpPr>
                  <a:spLocks noChangeArrowheads="1"/>
                </p:cNvSpPr>
                <p:nvPr/>
              </p:nvSpPr>
              <p:spPr bwMode="auto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43" name="椭圆 69715"/>
                <p:cNvSpPr>
                  <a:spLocks noChangeArrowheads="1"/>
                </p:cNvSpPr>
                <p:nvPr/>
              </p:nvSpPr>
              <p:spPr bwMode="auto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chemeClr val="hlink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44" name="椭圆 69716"/>
                <p:cNvSpPr>
                  <a:spLocks noChangeArrowheads="1"/>
                </p:cNvSpPr>
                <p:nvPr/>
              </p:nvSpPr>
              <p:spPr bwMode="auto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E35E23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45" name="椭圆 69717"/>
                <p:cNvSpPr>
                  <a:spLocks noChangeArrowheads="1"/>
                </p:cNvSpPr>
                <p:nvPr/>
              </p:nvSpPr>
              <p:spPr bwMode="auto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85B71"/>
                    </a:gs>
                    <a:gs pos="50000">
                      <a:schemeClr val="hlink"/>
                    </a:gs>
                    <a:gs pos="100000">
                      <a:srgbClr val="185B71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46" name="椭圆 69718"/>
                <p:cNvSpPr>
                  <a:spLocks noChangeArrowheads="1"/>
                </p:cNvSpPr>
                <p:nvPr/>
              </p:nvSpPr>
              <p:spPr bwMode="auto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35E23"/>
                    </a:gs>
                    <a:gs pos="100000">
                      <a:srgbClr val="6E2E1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矩形 88066"/>
          <p:cNvSpPr>
            <a:spLocks noChangeArrowheads="1" noChangeShapeType="1" noTextEdit="1"/>
          </p:cNvSpPr>
          <p:nvPr/>
        </p:nvSpPr>
        <p:spPr bwMode="auto">
          <a:xfrm>
            <a:off x="3048000" y="1676400"/>
            <a:ext cx="42672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chemeClr val="bg1"/>
                  </a:solidFill>
                  <a:rou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1">
                      <a:alpha val="50000"/>
                    </a:schemeClr>
                  </a:outerShdw>
                </a:effectLst>
                <a:latin typeface="Arial" panose="020B0604020202020204"/>
                <a:cs typeface="Arial" panose="020B0604020202020204"/>
              </a:rPr>
              <a:t>Thank You !</a:t>
            </a:r>
            <a:endParaRPr lang="zh-CN" altLang="en-US" sz="3600" b="1" kern="10">
              <a:ln w="19050">
                <a:solidFill>
                  <a:schemeClr val="bg1"/>
                </a:solidFill>
                <a:rou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chemeClr val="tx1">
                    <a:alpha val="50000"/>
                  </a:scheme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706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Hot Tip</a:t>
            </a:r>
          </a:p>
        </p:txBody>
      </p:sp>
      <p:sp>
        <p:nvSpPr>
          <p:cNvPr id="5122" name="文本占位符 70658"/>
          <p:cNvSpPr>
            <a:spLocks noGrp="1" noChangeArrowheads="1"/>
          </p:cNvSpPr>
          <p:nvPr>
            <p:ph type="body" idx="1"/>
          </p:nvPr>
        </p:nvSpPr>
        <p:spPr>
          <a:xfrm>
            <a:off x="619125" y="1665288"/>
            <a:ext cx="7824788" cy="4510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3200" b="1"/>
              <a:t>How do I incorporate my logo to a slide that will apply to all the other slides?</a:t>
            </a:r>
            <a:r>
              <a:rPr lang="en-US" altLang="zh-CN" b="1"/>
              <a:t> </a:t>
            </a:r>
          </a:p>
          <a:p>
            <a:pPr>
              <a:lnSpc>
                <a:spcPct val="80000"/>
              </a:lnSpc>
            </a:pPr>
            <a:endParaRPr lang="en-US" altLang="zh-CN" b="1"/>
          </a:p>
          <a:p>
            <a:pPr lvl="1">
              <a:lnSpc>
                <a:spcPct val="80000"/>
              </a:lnSpc>
            </a:pPr>
            <a:r>
              <a:rPr lang="en-US" altLang="zh-CN" sz="2900"/>
              <a:t>On the </a:t>
            </a:r>
            <a:r>
              <a:rPr lang="en-US" altLang="zh-CN" sz="2900">
                <a:solidFill>
                  <a:schemeClr val="accent1"/>
                </a:solidFill>
              </a:rPr>
              <a:t>[View]</a:t>
            </a:r>
            <a:r>
              <a:rPr lang="en-US" altLang="zh-CN" sz="2900"/>
              <a:t> menu, point to </a:t>
            </a:r>
            <a:r>
              <a:rPr lang="en-US" altLang="zh-CN" sz="2900">
                <a:solidFill>
                  <a:schemeClr val="accent1"/>
                </a:solidFill>
              </a:rPr>
              <a:t>[Master],</a:t>
            </a:r>
            <a:r>
              <a:rPr lang="en-US" altLang="zh-CN" sz="2900"/>
              <a:t> and then click </a:t>
            </a:r>
            <a:r>
              <a:rPr lang="en-US" altLang="zh-CN" sz="2900">
                <a:solidFill>
                  <a:schemeClr val="accent1"/>
                </a:solidFill>
              </a:rPr>
              <a:t>[Slide Master]</a:t>
            </a:r>
            <a:r>
              <a:rPr lang="en-US" altLang="zh-CN" sz="2900"/>
              <a:t> or </a:t>
            </a:r>
            <a:r>
              <a:rPr lang="en-US" altLang="zh-CN" sz="2900">
                <a:solidFill>
                  <a:schemeClr val="accent1"/>
                </a:solidFill>
              </a:rPr>
              <a:t>[Notes Master].</a:t>
            </a:r>
            <a:r>
              <a:rPr lang="en-US" altLang="zh-CN" sz="2900"/>
              <a:t> Change images to the one you like, then it will apply to all the other slides. </a:t>
            </a:r>
            <a:br>
              <a:rPr lang="en-US" altLang="zh-CN" sz="2900"/>
            </a:br>
            <a:endParaRPr lang="en-US" altLang="zh-CN" sz="2900"/>
          </a:p>
          <a:p>
            <a:pPr lvl="1">
              <a:lnSpc>
                <a:spcPct val="80000"/>
              </a:lnSpc>
            </a:pPr>
            <a:endParaRPr lang="zh-CN" altLang="en-US" sz="2900"/>
          </a:p>
        </p:txBody>
      </p:sp>
      <p:sp>
        <p:nvSpPr>
          <p:cNvPr id="5123" name="矩形 70659"/>
          <p:cNvSpPr>
            <a:spLocks noChangeArrowheads="1"/>
          </p:cNvSpPr>
          <p:nvPr/>
        </p:nvSpPr>
        <p:spPr bwMode="auto">
          <a:xfrm>
            <a:off x="1295400" y="5410200"/>
            <a:ext cx="5257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900" b="1"/>
              <a:t>[Image information in product]</a:t>
            </a:r>
            <a:br>
              <a:rPr lang="en-US" altLang="zh-CN" sz="900" b="1"/>
            </a:br>
            <a:r>
              <a:rPr lang="en-US" altLang="zh-CN" sz="900"/>
              <a:t>● Title Master- www.iclickart.co.kr  - Image licensed by affiliates</a:t>
            </a:r>
            <a:br>
              <a:rPr lang="en-US" altLang="zh-CN" sz="900"/>
            </a:br>
            <a:r>
              <a:rPr lang="en-US" altLang="zh-CN" sz="900"/>
              <a:t>● Slide Master –www.iclickart.co.kr - Image licensed by affiliates</a:t>
            </a:r>
            <a:br>
              <a:rPr lang="en-US" altLang="zh-CN" sz="900"/>
            </a:br>
            <a:r>
              <a:rPr lang="en-US" altLang="zh-CN" sz="900"/>
              <a:t>● Note to customers: This image has been licensed to be used within this PowerPoint template only. </a:t>
            </a:r>
          </a:p>
          <a:p>
            <a:r>
              <a:rPr lang="en-US" altLang="zh-CN" sz="900"/>
              <a:t>   You may not extract the image for any other use.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7168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/>
              <a:t>Diagram</a:t>
            </a:r>
            <a:endParaRPr lang="en-US" altLang="zh-CN" sz="2400"/>
          </a:p>
        </p:txBody>
      </p:sp>
      <p:grpSp>
        <p:nvGrpSpPr>
          <p:cNvPr id="6146" name="组合 71700"/>
          <p:cNvGrpSpPr/>
          <p:nvPr/>
        </p:nvGrpSpPr>
        <p:grpSpPr bwMode="auto">
          <a:xfrm>
            <a:off x="1143000" y="3352800"/>
            <a:ext cx="2286000" cy="2667000"/>
            <a:chOff x="720" y="2112"/>
            <a:chExt cx="1440" cy="1680"/>
          </a:xfrm>
        </p:grpSpPr>
        <p:sp>
          <p:nvSpPr>
            <p:cNvPr id="6147" name="圆角矩形 71684"/>
            <p:cNvSpPr>
              <a:spLocks noChangeArrowheads="1"/>
            </p:cNvSpPr>
            <p:nvPr/>
          </p:nvSpPr>
          <p:spPr bwMode="auto">
            <a:xfrm>
              <a:off x="720" y="2112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6148" name="文本框 71685"/>
            <p:cNvSpPr txBox="1">
              <a:spLocks noChangeArrowheads="1"/>
            </p:cNvSpPr>
            <p:nvPr/>
          </p:nvSpPr>
          <p:spPr bwMode="auto">
            <a:xfrm>
              <a:off x="780" y="2238"/>
              <a:ext cx="128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solidFill>
                    <a:srgbClr val="000000"/>
                  </a:solidFill>
                </a:rPr>
                <a:t>SucaiFengbao</a:t>
              </a:r>
              <a:r>
                <a:rPr lang="en-US" altLang="zh-CN">
                  <a:solidFill>
                    <a:srgbClr val="000000"/>
                  </a:solidFill>
                </a:rPr>
                <a:t> </a:t>
              </a:r>
              <a:r>
                <a:rPr lang="en-US" altLang="zh-CN" sz="1400">
                  <a:solidFill>
                    <a:srgbClr val="000000"/>
                  </a:solidFill>
                </a:rPr>
                <a:t>is a Design Digital Content &amp; Contents mall developed by Guild Design Inc.</a:t>
              </a:r>
            </a:p>
          </p:txBody>
        </p:sp>
      </p:grpSp>
      <p:sp>
        <p:nvSpPr>
          <p:cNvPr id="6149" name="任意多边形 71686"/>
          <p:cNvSpPr>
            <a:spLocks noChangeArrowheads="1"/>
          </p:cNvSpPr>
          <p:nvPr/>
        </p:nvSpPr>
        <p:spPr bwMode="auto">
          <a:xfrm>
            <a:off x="3222625" y="32559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rgbClr val="BEDF5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0" name="矩形 71687"/>
          <p:cNvSpPr>
            <a:spLocks noChangeAspect="1" noChangeArrowheads="1" noTextEdit="1"/>
          </p:cNvSpPr>
          <p:nvPr/>
        </p:nvSpPr>
        <p:spPr bwMode="auto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151" name="组合 71702"/>
          <p:cNvGrpSpPr/>
          <p:nvPr/>
        </p:nvGrpSpPr>
        <p:grpSpPr bwMode="auto">
          <a:xfrm>
            <a:off x="3048000" y="1628775"/>
            <a:ext cx="2998788" cy="1601788"/>
            <a:chOff x="1920" y="1026"/>
            <a:chExt cx="1889" cy="1009"/>
          </a:xfrm>
        </p:grpSpPr>
        <p:grpSp>
          <p:nvGrpSpPr>
            <p:cNvPr id="6152" name="组合 71689"/>
            <p:cNvGrpSpPr/>
            <p:nvPr/>
          </p:nvGrpSpPr>
          <p:grpSpPr bwMode="auto">
            <a:xfrm>
              <a:off x="1920" y="1026"/>
              <a:ext cx="1889" cy="1009"/>
              <a:chOff x="1997" y="1314"/>
              <a:chExt cx="1889" cy="1009"/>
            </a:xfrm>
          </p:grpSpPr>
          <p:grpSp>
            <p:nvGrpSpPr>
              <p:cNvPr id="6153" name="组合 71690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154" name="椭圆 71691"/>
                <p:cNvSpPr>
                  <a:spLocks noChangeArrowheads="1"/>
                </p:cNvSpPr>
                <p:nvPr/>
              </p:nvSpPr>
              <p:spPr bwMode="auto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155265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55" name="椭圆 71692"/>
                <p:cNvSpPr>
                  <a:spLocks noChangeArrowheads="1"/>
                </p:cNvSpPr>
                <p:nvPr/>
              </p:nvSpPr>
              <p:spPr bwMode="auto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1D9EA"/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6156" name="椭圆 71693"/>
              <p:cNvSpPr>
                <a:spLocks noChangeArrowheads="1"/>
              </p:cNvSpPr>
              <p:nvPr/>
            </p:nvSpPr>
            <p:spPr bwMode="auto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211E64"/>
                  </a:gs>
                  <a:gs pos="100000">
                    <a:schemeClr val="folHlink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7" name="椭圆 71694"/>
              <p:cNvSpPr>
                <a:spLocks noChangeArrowheads="1"/>
              </p:cNvSpPr>
              <p:nvPr/>
            </p:nvSpPr>
            <p:spPr bwMode="auto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rgbClr val="BFBDF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" name="椭圆 71695"/>
              <p:cNvSpPr>
                <a:spLocks noChangeArrowheads="1"/>
              </p:cNvSpPr>
              <p:nvPr/>
            </p:nvSpPr>
            <p:spPr bwMode="auto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3933AC"/>
                  </a:gs>
                  <a:gs pos="100000">
                    <a:schemeClr val="folHlink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" name="椭圆 71696"/>
              <p:cNvSpPr>
                <a:spLocks noChangeArrowheads="1"/>
              </p:cNvSpPr>
              <p:nvPr/>
            </p:nvSpPr>
            <p:spPr bwMode="auto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folHlink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60" name="文本框 71697"/>
            <p:cNvSpPr txBox="1">
              <a:spLocks noChangeArrowheads="1"/>
            </p:cNvSpPr>
            <p:nvPr/>
          </p:nvSpPr>
          <p:spPr bwMode="auto">
            <a:xfrm>
              <a:off x="2448" y="1152"/>
              <a:ext cx="774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rgbClr val="000000"/>
                  </a:solidFill>
                </a:rPr>
                <a:t>Title</a:t>
              </a:r>
            </a:p>
            <a:p>
              <a:pPr algn="ctr" eaLnBrk="0" hangingPunct="0"/>
              <a:r>
                <a:rPr lang="en-US" altLang="zh-CN" sz="1400">
                  <a:solidFill>
                    <a:srgbClr val="000000"/>
                  </a:solidFill>
                </a:rPr>
                <a:t>Add your text</a:t>
              </a:r>
            </a:p>
          </p:txBody>
        </p:sp>
      </p:grpSp>
      <p:grpSp>
        <p:nvGrpSpPr>
          <p:cNvPr id="6161" name="组合 71701"/>
          <p:cNvGrpSpPr/>
          <p:nvPr/>
        </p:nvGrpSpPr>
        <p:grpSpPr bwMode="auto">
          <a:xfrm>
            <a:off x="5562600" y="3352800"/>
            <a:ext cx="2286000" cy="2667000"/>
            <a:chOff x="3504" y="2112"/>
            <a:chExt cx="1440" cy="1680"/>
          </a:xfrm>
        </p:grpSpPr>
        <p:sp>
          <p:nvSpPr>
            <p:cNvPr id="6162" name="圆角矩形 71682"/>
            <p:cNvSpPr>
              <a:spLocks noChangeArrowheads="1"/>
            </p:cNvSpPr>
            <p:nvPr/>
          </p:nvSpPr>
          <p:spPr bwMode="auto">
            <a:xfrm>
              <a:off x="3504" y="2112"/>
              <a:ext cx="1440" cy="168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6163" name="文本框 71699"/>
            <p:cNvSpPr txBox="1">
              <a:spLocks noChangeArrowheads="1"/>
            </p:cNvSpPr>
            <p:nvPr/>
          </p:nvSpPr>
          <p:spPr bwMode="auto">
            <a:xfrm>
              <a:off x="3648" y="2256"/>
              <a:ext cx="1284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b="1">
                  <a:solidFill>
                    <a:srgbClr val="000000"/>
                  </a:solidFill>
                </a:rPr>
                <a:t>SucaiFengbao</a:t>
              </a:r>
              <a:r>
                <a:rPr lang="en-US" altLang="zh-CN">
                  <a:solidFill>
                    <a:srgbClr val="000000"/>
                  </a:solidFill>
                </a:rPr>
                <a:t> </a:t>
              </a:r>
              <a:r>
                <a:rPr lang="en-US" altLang="zh-CN" sz="1400">
                  <a:solidFill>
                    <a:srgbClr val="000000"/>
                  </a:solidFill>
                </a:rPr>
                <a:t>is a Design Digital Content &amp; Contents mall developed by Guild Design Inc.</a:t>
              </a:r>
            </a:p>
          </p:txBody>
        </p:sp>
      </p:grpSp>
      <p:sp>
        <p:nvSpPr>
          <p:cNvPr id="6164" name="任意多边形 71688"/>
          <p:cNvSpPr>
            <a:spLocks noChangeArrowheads="1"/>
          </p:cNvSpPr>
          <p:nvPr/>
        </p:nvSpPr>
        <p:spPr bwMode="auto">
          <a:xfrm flipH="1">
            <a:off x="4875213" y="32559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rgbClr val="BCE4F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7270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 </a:t>
            </a:r>
            <a:r>
              <a:rPr lang="en-US" altLang="zh-CN"/>
              <a:t>Cycle Diagram</a:t>
            </a:r>
          </a:p>
        </p:txBody>
      </p:sp>
      <p:grpSp>
        <p:nvGrpSpPr>
          <p:cNvPr id="7170" name="组合 72706"/>
          <p:cNvGrpSpPr/>
          <p:nvPr/>
        </p:nvGrpSpPr>
        <p:grpSpPr bwMode="auto">
          <a:xfrm>
            <a:off x="762000" y="2057400"/>
            <a:ext cx="6781800" cy="3886200"/>
            <a:chOff x="480" y="1296"/>
            <a:chExt cx="4272" cy="2448"/>
          </a:xfrm>
        </p:grpSpPr>
        <p:sp>
          <p:nvSpPr>
            <p:cNvPr id="7171" name="任意多边形 72707"/>
            <p:cNvSpPr>
              <a:spLocks noEditPoints="1" noChangeArrowheads="1"/>
            </p:cNvSpPr>
            <p:nvPr/>
          </p:nvSpPr>
          <p:spPr bwMode="auto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36000"/>
                  </a:srgb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2" name="椭圆 72708"/>
            <p:cNvSpPr>
              <a:spLocks noChangeArrowheads="1"/>
            </p:cNvSpPr>
            <p:nvPr/>
          </p:nvSpPr>
          <p:spPr bwMode="auto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0F3A4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173" name="椭圆 72709"/>
            <p:cNvSpPr>
              <a:spLocks noChangeArrowheads="1"/>
            </p:cNvSpPr>
            <p:nvPr/>
          </p:nvSpPr>
          <p:spPr bwMode="auto">
            <a:xfrm>
              <a:off x="999" y="212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02282B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174" name="椭圆 72710"/>
            <p:cNvSpPr>
              <a:spLocks noChangeArrowheads="1"/>
            </p:cNvSpPr>
            <p:nvPr/>
          </p:nvSpPr>
          <p:spPr bwMode="auto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3749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175" name="椭圆 72711"/>
            <p:cNvSpPr>
              <a:spLocks noChangeArrowheads="1"/>
            </p:cNvSpPr>
            <p:nvPr/>
          </p:nvSpPr>
          <p:spPr bwMode="auto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40404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176" name="椭圆 72712"/>
            <p:cNvSpPr>
              <a:spLocks noChangeArrowheads="1"/>
            </p:cNvSpPr>
            <p:nvPr/>
          </p:nvSpPr>
          <p:spPr bwMode="auto"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19164B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/>
            </a:p>
          </p:txBody>
        </p:sp>
        <p:sp>
          <p:nvSpPr>
            <p:cNvPr id="7177" name="文本框 72713"/>
            <p:cNvSpPr txBox="1">
              <a:spLocks noChangeArrowheads="1"/>
            </p:cNvSpPr>
            <p:nvPr/>
          </p:nvSpPr>
          <p:spPr bwMode="auto">
            <a:xfrm>
              <a:off x="1091" y="2357"/>
              <a:ext cx="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b="1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7178" name="文本框 72714"/>
            <p:cNvSpPr txBox="1">
              <a:spLocks noChangeArrowheads="1"/>
            </p:cNvSpPr>
            <p:nvPr/>
          </p:nvSpPr>
          <p:spPr bwMode="auto">
            <a:xfrm>
              <a:off x="2542" y="1527"/>
              <a:ext cx="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b="1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7179" name="文本框 72715"/>
            <p:cNvSpPr txBox="1">
              <a:spLocks noChangeArrowheads="1"/>
            </p:cNvSpPr>
            <p:nvPr/>
          </p:nvSpPr>
          <p:spPr bwMode="auto">
            <a:xfrm>
              <a:off x="4186" y="1678"/>
              <a:ext cx="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b="1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7180" name="文本框 72716"/>
            <p:cNvSpPr txBox="1">
              <a:spLocks noChangeArrowheads="1"/>
            </p:cNvSpPr>
            <p:nvPr/>
          </p:nvSpPr>
          <p:spPr bwMode="auto">
            <a:xfrm>
              <a:off x="3183" y="2938"/>
              <a:ext cx="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b="1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7181" name="文本框 72717"/>
            <p:cNvSpPr txBox="1">
              <a:spLocks noChangeArrowheads="1"/>
            </p:cNvSpPr>
            <p:nvPr/>
          </p:nvSpPr>
          <p:spPr bwMode="auto">
            <a:xfrm>
              <a:off x="1602" y="3277"/>
              <a:ext cx="4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b="1">
                  <a:solidFill>
                    <a:schemeClr val="bg1"/>
                  </a:solidFill>
                  <a:latin typeface="Verdana" panose="020B0604030504040204" pitchFamily="34" charset="0"/>
                </a:rPr>
                <a:t>Text</a:t>
              </a:r>
            </a:p>
          </p:txBody>
        </p:sp>
        <p:sp>
          <p:nvSpPr>
            <p:cNvPr id="7182" name="文本框 72718"/>
            <p:cNvSpPr txBox="1">
              <a:spLocks noChangeArrowheads="1"/>
            </p:cNvSpPr>
            <p:nvPr/>
          </p:nvSpPr>
          <p:spPr bwMode="auto">
            <a:xfrm>
              <a:off x="2160" y="2304"/>
              <a:ext cx="145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800" b="1"/>
                <a:t>Cycle name</a:t>
              </a:r>
            </a:p>
          </p:txBody>
        </p:sp>
        <p:sp>
          <p:nvSpPr>
            <p:cNvPr id="7183" name="直接连接符 72719"/>
            <p:cNvSpPr>
              <a:spLocks noChangeShapeType="1"/>
            </p:cNvSpPr>
            <p:nvPr/>
          </p:nvSpPr>
          <p:spPr bwMode="auto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7184" name="直接箭头连接符 72720"/>
            <p:cNvCxnSpPr>
              <a:cxnSpLocks noChangeShapeType="1"/>
            </p:cNvCxnSpPr>
            <p:nvPr/>
          </p:nvCxnSpPr>
          <p:spPr bwMode="auto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5" name="文本框 72721"/>
            <p:cNvSpPr txBox="1">
              <a:spLocks noChangeArrowheads="1"/>
            </p:cNvSpPr>
            <p:nvPr/>
          </p:nvSpPr>
          <p:spPr bwMode="auto">
            <a:xfrm>
              <a:off x="480" y="1296"/>
              <a:ext cx="129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600" b="1">
                  <a:latin typeface="Verdana" panose="020B0604030504040204" pitchFamily="34" charset="0"/>
                </a:rPr>
                <a:t>Add Your Text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737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Diagram</a:t>
            </a:r>
            <a:endParaRPr lang="en-US" altLang="zh-CN" sz="2000"/>
          </a:p>
        </p:txBody>
      </p:sp>
      <p:grpSp>
        <p:nvGrpSpPr>
          <p:cNvPr id="8194" name="组合 73730"/>
          <p:cNvGrpSpPr/>
          <p:nvPr/>
        </p:nvGrpSpPr>
        <p:grpSpPr bwMode="auto">
          <a:xfrm>
            <a:off x="1295400" y="1752600"/>
            <a:ext cx="6477000" cy="4124325"/>
            <a:chOff x="624" y="967"/>
            <a:chExt cx="4416" cy="2735"/>
          </a:xfrm>
        </p:grpSpPr>
        <p:sp>
          <p:nvSpPr>
            <p:cNvPr id="8195" name="圆柱形 73731"/>
            <p:cNvSpPr>
              <a:spLocks noChangeArrowheads="1"/>
            </p:cNvSpPr>
            <p:nvPr/>
          </p:nvSpPr>
          <p:spPr bwMode="auto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211E64"/>
                </a:gs>
                <a:gs pos="50000">
                  <a:schemeClr val="folHlink"/>
                </a:gs>
                <a:gs pos="100000">
                  <a:srgbClr val="211E6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" name="圆柱形 73732"/>
            <p:cNvSpPr>
              <a:spLocks noChangeArrowheads="1"/>
            </p:cNvSpPr>
            <p:nvPr/>
          </p:nvSpPr>
          <p:spPr bwMode="auto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211E64"/>
                </a:gs>
                <a:gs pos="50000">
                  <a:schemeClr val="folHlink"/>
                </a:gs>
                <a:gs pos="100000">
                  <a:srgbClr val="211E6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" name="圆柱形 73733"/>
            <p:cNvSpPr>
              <a:spLocks noChangeArrowheads="1"/>
            </p:cNvSpPr>
            <p:nvPr/>
          </p:nvSpPr>
          <p:spPr bwMode="auto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211E64"/>
                </a:gs>
                <a:gs pos="50000">
                  <a:schemeClr val="folHlink"/>
                </a:gs>
                <a:gs pos="100000">
                  <a:srgbClr val="211E6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文本框 73734"/>
            <p:cNvSpPr txBox="1">
              <a:spLocks noChangeArrowheads="1"/>
            </p:cNvSpPr>
            <p:nvPr/>
          </p:nvSpPr>
          <p:spPr bwMode="auto">
            <a:xfrm>
              <a:off x="2619" y="1969"/>
              <a:ext cx="44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8199" name="文本框 73735"/>
            <p:cNvSpPr txBox="1">
              <a:spLocks noChangeArrowheads="1"/>
            </p:cNvSpPr>
            <p:nvPr/>
          </p:nvSpPr>
          <p:spPr bwMode="auto">
            <a:xfrm>
              <a:off x="2619" y="2305"/>
              <a:ext cx="44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8200" name="文本框 73736"/>
            <p:cNvSpPr txBox="1">
              <a:spLocks noChangeArrowheads="1"/>
            </p:cNvSpPr>
            <p:nvPr/>
          </p:nvSpPr>
          <p:spPr bwMode="auto">
            <a:xfrm>
              <a:off x="2619" y="2641"/>
              <a:ext cx="44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8201" name="左箭头 73737"/>
            <p:cNvSpPr>
              <a:spLocks noChangeArrowheads="1"/>
            </p:cNvSpPr>
            <p:nvPr/>
          </p:nvSpPr>
          <p:spPr bwMode="auto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7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525252">
                    <a:alpha val="12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" name="圆角矩形 73738"/>
            <p:cNvSpPr>
              <a:spLocks noChangeArrowheads="1"/>
            </p:cNvSpPr>
            <p:nvPr/>
          </p:nvSpPr>
          <p:spPr bwMode="auto">
            <a:xfrm>
              <a:off x="624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8203" name="文本框 73739"/>
            <p:cNvSpPr txBox="1">
              <a:spLocks noChangeArrowheads="1"/>
            </p:cNvSpPr>
            <p:nvPr/>
          </p:nvSpPr>
          <p:spPr bwMode="auto">
            <a:xfrm>
              <a:off x="672" y="1488"/>
              <a:ext cx="1056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1D3A"/>
                  </a:solidFill>
                  <a:latin typeface="Verdana" panose="020B0604030504040204" pitchFamily="34" charset="0"/>
                </a:rPr>
                <a:t>Add Your</a:t>
              </a:r>
            </a:p>
            <a:p>
              <a:pPr algn="ctr" eaLnBrk="0" hangingPunct="0"/>
              <a:r>
                <a:rPr lang="en-US" altLang="zh-CN" b="1">
                  <a:solidFill>
                    <a:srgbClr val="001D3A"/>
                  </a:solidFill>
                  <a:latin typeface="Verdana" panose="020B0604030504040204" pitchFamily="34" charset="0"/>
                </a:rPr>
                <a:t>Title Text</a:t>
              </a:r>
            </a:p>
            <a:p>
              <a:pPr algn="ctr" eaLnBrk="0" hangingPunct="0"/>
              <a:endParaRPr lang="en-US" altLang="zh-CN">
                <a:solidFill>
                  <a:srgbClr val="001D3A"/>
                </a:solidFill>
                <a:latin typeface="Verdana" panose="020B0604030504040204" pitchFamily="34" charset="0"/>
              </a:endParaRPr>
            </a:p>
            <a:p>
              <a:pPr algn="ctr" eaLnBrk="0" hangingPunct="0">
                <a:buSzPct val="60000"/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1</a:t>
              </a:r>
            </a:p>
            <a:p>
              <a:pPr algn="ctr" eaLnBrk="0" hangingPunct="0">
                <a:buSzPct val="60000"/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2</a:t>
              </a:r>
            </a:p>
            <a:p>
              <a:pPr algn="ctr" eaLnBrk="0" hangingPunct="0">
                <a:buSzPct val="60000"/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3</a:t>
              </a:r>
            </a:p>
            <a:p>
              <a:pPr algn="ctr" eaLnBrk="0" hangingPunct="0">
                <a:buSzPct val="60000"/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4</a:t>
              </a:r>
            </a:p>
            <a:p>
              <a:pPr algn="ctr" eaLnBrk="0" hangingPunct="0">
                <a:buSzPct val="60000"/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5</a:t>
              </a:r>
            </a:p>
          </p:txBody>
        </p:sp>
        <p:sp>
          <p:nvSpPr>
            <p:cNvPr id="8204" name="圆角矩形 73740"/>
            <p:cNvSpPr>
              <a:spLocks noChangeArrowheads="1"/>
            </p:cNvSpPr>
            <p:nvPr/>
          </p:nvSpPr>
          <p:spPr bwMode="auto">
            <a:xfrm>
              <a:off x="3888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en-US">
                <a:latin typeface="Verdana" panose="020B0604030504040204" pitchFamily="34" charset="0"/>
              </a:endParaRPr>
            </a:p>
          </p:txBody>
        </p:sp>
        <p:sp>
          <p:nvSpPr>
            <p:cNvPr id="8205" name="文本框 73741"/>
            <p:cNvSpPr txBox="1">
              <a:spLocks noChangeArrowheads="1"/>
            </p:cNvSpPr>
            <p:nvPr/>
          </p:nvSpPr>
          <p:spPr bwMode="auto">
            <a:xfrm>
              <a:off x="3936" y="1488"/>
              <a:ext cx="1056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1D3A"/>
                  </a:solidFill>
                  <a:latin typeface="Verdana" panose="020B0604030504040204" pitchFamily="34" charset="0"/>
                </a:rPr>
                <a:t>Add Your</a:t>
              </a:r>
            </a:p>
            <a:p>
              <a:pPr algn="ctr" eaLnBrk="0" hangingPunct="0"/>
              <a:r>
                <a:rPr lang="en-US" altLang="zh-CN" b="1">
                  <a:solidFill>
                    <a:srgbClr val="001D3A"/>
                  </a:solidFill>
                  <a:latin typeface="Verdana" panose="020B0604030504040204" pitchFamily="34" charset="0"/>
                </a:rPr>
                <a:t>Title Text</a:t>
              </a:r>
            </a:p>
            <a:p>
              <a:pPr algn="ctr" eaLnBrk="0" hangingPunct="0"/>
              <a:endParaRPr lang="en-US" altLang="zh-CN">
                <a:solidFill>
                  <a:srgbClr val="001D3A"/>
                </a:solidFill>
                <a:latin typeface="Verdana" panose="020B0604030504040204" pitchFamily="34" charset="0"/>
              </a:endParaRPr>
            </a:p>
            <a:p>
              <a:pPr algn="ctr" eaLnBrk="0" hangingPunct="0">
                <a:buSzPct val="60000"/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1</a:t>
              </a:r>
            </a:p>
            <a:p>
              <a:pPr algn="ctr" eaLnBrk="0" hangingPunct="0">
                <a:buSzPct val="60000"/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2</a:t>
              </a:r>
            </a:p>
            <a:p>
              <a:pPr algn="ctr" eaLnBrk="0" hangingPunct="0">
                <a:buSzPct val="60000"/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3</a:t>
              </a:r>
            </a:p>
            <a:p>
              <a:pPr algn="ctr" eaLnBrk="0" hangingPunct="0">
                <a:buSzPct val="60000"/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4</a:t>
              </a:r>
            </a:p>
            <a:p>
              <a:pPr algn="ctr" eaLnBrk="0" hangingPunct="0">
                <a:buSzPct val="60000"/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rgbClr val="001D3A"/>
                  </a:solidFill>
                  <a:latin typeface="Verdana" panose="020B0604030504040204" pitchFamily="34" charset="0"/>
                </a:rPr>
                <a:t>Text 5</a:t>
              </a:r>
            </a:p>
          </p:txBody>
        </p:sp>
        <p:sp>
          <p:nvSpPr>
            <p:cNvPr id="8206" name="右箭头 73742"/>
            <p:cNvSpPr>
              <a:spLocks noChangeArrowheads="1"/>
            </p:cNvSpPr>
            <p:nvPr/>
          </p:nvSpPr>
          <p:spPr bwMode="auto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2"/>
              </a:avLst>
            </a:prstGeom>
            <a:gradFill rotWithShape="1">
              <a:gsLst>
                <a:gs pos="0">
                  <a:srgbClr val="525252">
                    <a:alpha val="12000"/>
                  </a:srgb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" name="圆柱形 73743"/>
            <p:cNvSpPr>
              <a:spLocks noChangeArrowheads="1"/>
            </p:cNvSpPr>
            <p:nvPr/>
          </p:nvSpPr>
          <p:spPr bwMode="auto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rgbClr val="023B3F"/>
                </a:gs>
                <a:gs pos="50000">
                  <a:schemeClr val="accent1"/>
                </a:gs>
                <a:gs pos="100000">
                  <a:srgbClr val="023B3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8" name="上箭头 73744"/>
            <p:cNvSpPr>
              <a:spLocks noChangeArrowheads="1"/>
            </p:cNvSpPr>
            <p:nvPr/>
          </p:nvSpPr>
          <p:spPr bwMode="auto">
            <a:xfrm>
              <a:off x="2283" y="1440"/>
              <a:ext cx="1104" cy="336"/>
            </a:xfrm>
            <a:prstGeom prst="upArrow">
              <a:avLst>
                <a:gd name="adj1" fmla="val 68380"/>
                <a:gd name="adj2" fmla="val 70829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CECECE">
                    <a:alpha val="12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" name="文本框 73745"/>
            <p:cNvSpPr txBox="1">
              <a:spLocks noChangeArrowheads="1"/>
            </p:cNvSpPr>
            <p:nvPr/>
          </p:nvSpPr>
          <p:spPr bwMode="auto">
            <a:xfrm>
              <a:off x="2604" y="1107"/>
              <a:ext cx="44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8210" name="圆柱形 73746"/>
            <p:cNvSpPr>
              <a:spLocks noChangeArrowheads="1"/>
            </p:cNvSpPr>
            <p:nvPr/>
          </p:nvSpPr>
          <p:spPr bwMode="auto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rgbClr val="144E60"/>
                </a:gs>
                <a:gs pos="50000">
                  <a:schemeClr val="hlink"/>
                </a:gs>
                <a:gs pos="100000">
                  <a:srgbClr val="144E6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文本框 73747"/>
            <p:cNvSpPr txBox="1">
              <a:spLocks noChangeArrowheads="1"/>
            </p:cNvSpPr>
            <p:nvPr/>
          </p:nvSpPr>
          <p:spPr bwMode="auto">
            <a:xfrm>
              <a:off x="2604" y="3459"/>
              <a:ext cx="446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8212" name="下箭头 73748"/>
            <p:cNvSpPr>
              <a:spLocks noChangeArrowheads="1"/>
            </p:cNvSpPr>
            <p:nvPr/>
          </p:nvSpPr>
          <p:spPr bwMode="auto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46"/>
              </a:avLst>
            </a:prstGeom>
            <a:gradFill rotWithShape="1">
              <a:gsLst>
                <a:gs pos="0">
                  <a:srgbClr val="CECECE">
                    <a:alpha val="12000"/>
                  </a:srgb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747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Diagram</a:t>
            </a:r>
            <a:endParaRPr lang="en-US" altLang="zh-CN" sz="2000"/>
          </a:p>
        </p:txBody>
      </p:sp>
      <p:grpSp>
        <p:nvGrpSpPr>
          <p:cNvPr id="9218" name="组合 74754"/>
          <p:cNvGrpSpPr/>
          <p:nvPr/>
        </p:nvGrpSpPr>
        <p:grpSpPr bwMode="auto">
          <a:xfrm>
            <a:off x="1143000" y="2209800"/>
            <a:ext cx="6705600" cy="3352800"/>
            <a:chOff x="528" y="1248"/>
            <a:chExt cx="4656" cy="2256"/>
          </a:xfrm>
        </p:grpSpPr>
        <p:grpSp>
          <p:nvGrpSpPr>
            <p:cNvPr id="9219" name="组合 74755"/>
            <p:cNvGrpSpPr/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9220" name="上箭头 74756"/>
              <p:cNvSpPr>
                <a:spLocks noChangeArrowheads="1"/>
              </p:cNvSpPr>
              <p:nvPr/>
            </p:nvSpPr>
            <p:spPr bwMode="auto">
              <a:xfrm rot="16200000" flipH="1">
                <a:off x="1819" y="2527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bg2"/>
                  </a:gs>
                  <a:gs pos="100000">
                    <a:srgbClr val="E1E1E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1" name="上箭头 74757"/>
              <p:cNvSpPr>
                <a:spLocks noChangeArrowheads="1"/>
              </p:cNvSpPr>
              <p:nvPr/>
            </p:nvSpPr>
            <p:spPr bwMode="auto">
              <a:xfrm rot="5400000" flipH="1">
                <a:off x="3627" y="2493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bg2"/>
                  </a:gs>
                  <a:gs pos="100000">
                    <a:srgbClr val="E1E1E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2" name="上箭头 74758"/>
              <p:cNvSpPr>
                <a:spLocks noChangeArrowheads="1"/>
              </p:cNvSpPr>
              <p:nvPr/>
            </p:nvSpPr>
            <p:spPr bwMode="auto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bg2"/>
                  </a:gs>
                  <a:gs pos="100000">
                    <a:srgbClr val="E1E1E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3" name="椭圆 74759"/>
              <p:cNvSpPr>
                <a:spLocks noChangeArrowheads="1"/>
              </p:cNvSpPr>
              <p:nvPr/>
            </p:nvSpPr>
            <p:spPr bwMode="auto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4" name="椭圆 74760"/>
              <p:cNvSpPr>
                <a:spLocks noChangeArrowheads="1"/>
              </p:cNvSpPr>
              <p:nvPr/>
            </p:nvSpPr>
            <p:spPr bwMode="auto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5" name="椭圆 74761"/>
              <p:cNvSpPr>
                <a:spLocks noChangeArrowheads="1"/>
              </p:cNvSpPr>
              <p:nvPr/>
            </p:nvSpPr>
            <p:spPr bwMode="auto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6" name="椭圆 74762"/>
              <p:cNvSpPr>
                <a:spLocks noChangeArrowheads="1"/>
              </p:cNvSpPr>
              <p:nvPr/>
            </p:nvSpPr>
            <p:spPr bwMode="auto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7" name="椭圆 74763"/>
              <p:cNvSpPr>
                <a:spLocks noChangeArrowheads="1"/>
              </p:cNvSpPr>
              <p:nvPr/>
            </p:nvSpPr>
            <p:spPr bwMode="auto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185B71"/>
                  </a:gs>
                  <a:gs pos="50000">
                    <a:schemeClr val="hlink"/>
                  </a:gs>
                  <a:gs pos="100000">
                    <a:srgbClr val="185B7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8" name="椭圆 74764"/>
              <p:cNvSpPr>
                <a:spLocks noChangeArrowheads="1"/>
              </p:cNvSpPr>
              <p:nvPr/>
            </p:nvSpPr>
            <p:spPr bwMode="auto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229" name="圆柱形 74765"/>
            <p:cNvSpPr>
              <a:spLocks noChangeArrowheads="1"/>
            </p:cNvSpPr>
            <p:nvPr/>
          </p:nvSpPr>
          <p:spPr bwMode="auto">
            <a:xfrm>
              <a:off x="528" y="2256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211E64"/>
                </a:gs>
                <a:gs pos="50000">
                  <a:schemeClr val="folHlink"/>
                </a:gs>
                <a:gs pos="100000">
                  <a:srgbClr val="211E6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0" name="圆柱形 74766"/>
            <p:cNvSpPr>
              <a:spLocks noChangeArrowheads="1"/>
            </p:cNvSpPr>
            <p:nvPr/>
          </p:nvSpPr>
          <p:spPr bwMode="auto">
            <a:xfrm>
              <a:off x="528" y="1920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211E64"/>
                </a:gs>
                <a:gs pos="50000">
                  <a:schemeClr val="folHlink"/>
                </a:gs>
                <a:gs pos="100000">
                  <a:srgbClr val="211E6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1" name="圆柱形 74767"/>
            <p:cNvSpPr>
              <a:spLocks noChangeArrowheads="1"/>
            </p:cNvSpPr>
            <p:nvPr/>
          </p:nvSpPr>
          <p:spPr bwMode="auto">
            <a:xfrm>
              <a:off x="528" y="1584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211E64"/>
                </a:gs>
                <a:gs pos="50000">
                  <a:schemeClr val="folHlink"/>
                </a:gs>
                <a:gs pos="100000">
                  <a:srgbClr val="211E6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2" name="圆柱形 74768"/>
            <p:cNvSpPr>
              <a:spLocks noChangeArrowheads="1"/>
            </p:cNvSpPr>
            <p:nvPr/>
          </p:nvSpPr>
          <p:spPr bwMode="auto">
            <a:xfrm>
              <a:off x="3984" y="2256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23B3F"/>
                </a:gs>
                <a:gs pos="50000">
                  <a:schemeClr val="accent1"/>
                </a:gs>
                <a:gs pos="100000">
                  <a:srgbClr val="023B3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3" name="圆柱形 74769"/>
            <p:cNvSpPr>
              <a:spLocks noChangeArrowheads="1"/>
            </p:cNvSpPr>
            <p:nvPr/>
          </p:nvSpPr>
          <p:spPr bwMode="auto">
            <a:xfrm>
              <a:off x="3984" y="1920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23B3F"/>
                </a:gs>
                <a:gs pos="50000">
                  <a:schemeClr val="accent1"/>
                </a:gs>
                <a:gs pos="100000">
                  <a:srgbClr val="023B3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4" name="圆柱形 74770"/>
            <p:cNvSpPr>
              <a:spLocks noChangeArrowheads="1"/>
            </p:cNvSpPr>
            <p:nvPr/>
          </p:nvSpPr>
          <p:spPr bwMode="auto">
            <a:xfrm>
              <a:off x="3984" y="1584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23B3F"/>
                </a:gs>
                <a:gs pos="50000">
                  <a:schemeClr val="accent1"/>
                </a:gs>
                <a:gs pos="100000">
                  <a:srgbClr val="023B3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5" name="文本框 74771"/>
            <p:cNvSpPr txBox="1">
              <a:spLocks noChangeArrowheads="1"/>
            </p:cNvSpPr>
            <p:nvPr/>
          </p:nvSpPr>
          <p:spPr bwMode="auto">
            <a:xfrm>
              <a:off x="2354" y="1920"/>
              <a:ext cx="97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</a:rPr>
                <a:t>Concept</a:t>
              </a:r>
            </a:p>
          </p:txBody>
        </p:sp>
        <p:sp>
          <p:nvSpPr>
            <p:cNvPr id="9236" name="圆角矩形 74772"/>
            <p:cNvSpPr>
              <a:spLocks noChangeArrowheads="1"/>
            </p:cNvSpPr>
            <p:nvPr/>
          </p:nvSpPr>
          <p:spPr bwMode="auto">
            <a:xfrm>
              <a:off x="1611" y="3168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r>
                <a:rPr lang="en-US" altLang="zh-CN">
                  <a:latin typeface="Verdana" panose="020B0604030504040204" pitchFamily="34" charset="0"/>
                </a:rPr>
                <a:t>Add Your Text</a:t>
              </a:r>
            </a:p>
          </p:txBody>
        </p:sp>
        <p:sp>
          <p:nvSpPr>
            <p:cNvPr id="9237" name="文本框 74773"/>
            <p:cNvSpPr txBox="1">
              <a:spLocks noChangeArrowheads="1"/>
            </p:cNvSpPr>
            <p:nvPr/>
          </p:nvSpPr>
          <p:spPr bwMode="auto">
            <a:xfrm>
              <a:off x="836" y="1683"/>
              <a:ext cx="45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9238" name="文本框 74774"/>
            <p:cNvSpPr txBox="1">
              <a:spLocks noChangeArrowheads="1"/>
            </p:cNvSpPr>
            <p:nvPr/>
          </p:nvSpPr>
          <p:spPr bwMode="auto">
            <a:xfrm>
              <a:off x="836" y="2019"/>
              <a:ext cx="45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9239" name="文本框 74775"/>
            <p:cNvSpPr txBox="1">
              <a:spLocks noChangeArrowheads="1"/>
            </p:cNvSpPr>
            <p:nvPr/>
          </p:nvSpPr>
          <p:spPr bwMode="auto">
            <a:xfrm>
              <a:off x="836" y="2355"/>
              <a:ext cx="45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9240" name="文本框 74776"/>
            <p:cNvSpPr txBox="1">
              <a:spLocks noChangeArrowheads="1"/>
            </p:cNvSpPr>
            <p:nvPr/>
          </p:nvSpPr>
          <p:spPr bwMode="auto">
            <a:xfrm>
              <a:off x="4375" y="1683"/>
              <a:ext cx="45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9241" name="文本框 74777"/>
            <p:cNvSpPr txBox="1">
              <a:spLocks noChangeArrowheads="1"/>
            </p:cNvSpPr>
            <p:nvPr/>
          </p:nvSpPr>
          <p:spPr bwMode="auto">
            <a:xfrm>
              <a:off x="4375" y="2019"/>
              <a:ext cx="454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9242" name="文本框 74778"/>
            <p:cNvSpPr txBox="1">
              <a:spLocks noChangeArrowheads="1"/>
            </p:cNvSpPr>
            <p:nvPr/>
          </p:nvSpPr>
          <p:spPr bwMode="auto">
            <a:xfrm>
              <a:off x="4375" y="2355"/>
              <a:ext cx="45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</a:rPr>
                <a:t>Text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7577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/>
              <a:t>Diagram</a:t>
            </a:r>
            <a:endParaRPr lang="en-US" altLang="zh-CN" sz="2400"/>
          </a:p>
        </p:txBody>
      </p:sp>
      <p:grpSp>
        <p:nvGrpSpPr>
          <p:cNvPr id="10242" name="组合 75805"/>
          <p:cNvGrpSpPr/>
          <p:nvPr/>
        </p:nvGrpSpPr>
        <p:grpSpPr bwMode="auto">
          <a:xfrm>
            <a:off x="873125" y="2276475"/>
            <a:ext cx="7543800" cy="3352800"/>
            <a:chOff x="550" y="1434"/>
            <a:chExt cx="4752" cy="2112"/>
          </a:xfrm>
        </p:grpSpPr>
        <p:sp>
          <p:nvSpPr>
            <p:cNvPr id="10243" name="直接连接符 75778"/>
            <p:cNvSpPr>
              <a:spLocks noChangeShapeType="1"/>
            </p:cNvSpPr>
            <p:nvPr/>
          </p:nvSpPr>
          <p:spPr bwMode="auto">
            <a:xfrm flipH="1">
              <a:off x="550" y="3541"/>
              <a:ext cx="10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4" name="直接连接符 75779"/>
            <p:cNvSpPr>
              <a:spLocks noChangeShapeType="1"/>
            </p:cNvSpPr>
            <p:nvPr/>
          </p:nvSpPr>
          <p:spPr bwMode="auto">
            <a:xfrm flipH="1">
              <a:off x="550" y="3013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5" name="直接连接符 75780"/>
            <p:cNvSpPr>
              <a:spLocks noChangeShapeType="1"/>
            </p:cNvSpPr>
            <p:nvPr/>
          </p:nvSpPr>
          <p:spPr bwMode="auto">
            <a:xfrm flipH="1">
              <a:off x="550" y="249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6" name="直接连接符 75781"/>
            <p:cNvSpPr>
              <a:spLocks noChangeShapeType="1"/>
            </p:cNvSpPr>
            <p:nvPr/>
          </p:nvSpPr>
          <p:spPr bwMode="auto">
            <a:xfrm flipH="1">
              <a:off x="550" y="1968"/>
              <a:ext cx="2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7" name="直接连接符 75782"/>
            <p:cNvSpPr>
              <a:spLocks noChangeShapeType="1"/>
            </p:cNvSpPr>
            <p:nvPr/>
          </p:nvSpPr>
          <p:spPr bwMode="auto">
            <a:xfrm flipH="1" flipV="1">
              <a:off x="550" y="1438"/>
              <a:ext cx="3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8" name="直接连接符 75783"/>
            <p:cNvSpPr>
              <a:spLocks noChangeShapeType="1"/>
            </p:cNvSpPr>
            <p:nvPr/>
          </p:nvSpPr>
          <p:spPr bwMode="auto">
            <a:xfrm>
              <a:off x="646" y="1434"/>
              <a:ext cx="0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9" name="直接连接符 75784"/>
            <p:cNvSpPr>
              <a:spLocks noChangeShapeType="1"/>
            </p:cNvSpPr>
            <p:nvPr/>
          </p:nvSpPr>
          <p:spPr bwMode="auto">
            <a:xfrm>
              <a:off x="646" y="1983"/>
              <a:ext cx="0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0" name="直接连接符 75785"/>
            <p:cNvSpPr>
              <a:spLocks noChangeShapeType="1"/>
            </p:cNvSpPr>
            <p:nvPr/>
          </p:nvSpPr>
          <p:spPr bwMode="auto">
            <a:xfrm>
              <a:off x="646" y="2498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1" name="直接连接符 75786"/>
            <p:cNvSpPr>
              <a:spLocks noChangeShapeType="1"/>
            </p:cNvSpPr>
            <p:nvPr/>
          </p:nvSpPr>
          <p:spPr bwMode="auto">
            <a:xfrm>
              <a:off x="646" y="3013"/>
              <a:ext cx="0" cy="5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2" name="文本框 75787"/>
            <p:cNvSpPr txBox="1">
              <a:spLocks noChangeArrowheads="1"/>
            </p:cNvSpPr>
            <p:nvPr/>
          </p:nvSpPr>
          <p:spPr bwMode="auto">
            <a:xfrm>
              <a:off x="742" y="1638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>
                  <a:latin typeface="Verdana" panose="020B0604030504040204" pitchFamily="34" charset="0"/>
                </a:rPr>
                <a:t>Add Your Text</a:t>
              </a:r>
            </a:p>
          </p:txBody>
        </p:sp>
        <p:sp>
          <p:nvSpPr>
            <p:cNvPr id="10253" name="文本框 75788"/>
            <p:cNvSpPr txBox="1">
              <a:spLocks noChangeArrowheads="1"/>
            </p:cNvSpPr>
            <p:nvPr/>
          </p:nvSpPr>
          <p:spPr bwMode="auto">
            <a:xfrm>
              <a:off x="742" y="2159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>
                  <a:latin typeface="Verdana" panose="020B0604030504040204" pitchFamily="34" charset="0"/>
                </a:rPr>
                <a:t>Add Your Text</a:t>
              </a:r>
            </a:p>
          </p:txBody>
        </p:sp>
        <p:sp>
          <p:nvSpPr>
            <p:cNvPr id="10254" name="文本框 75789"/>
            <p:cNvSpPr txBox="1">
              <a:spLocks noChangeArrowheads="1"/>
            </p:cNvSpPr>
            <p:nvPr/>
          </p:nvSpPr>
          <p:spPr bwMode="auto">
            <a:xfrm>
              <a:off x="742" y="2703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>
                  <a:latin typeface="Verdana" panose="020B0604030504040204" pitchFamily="34" charset="0"/>
                </a:rPr>
                <a:t>Add Your Text</a:t>
              </a:r>
            </a:p>
          </p:txBody>
        </p:sp>
        <p:sp>
          <p:nvSpPr>
            <p:cNvPr id="10255" name="文本框 75790"/>
            <p:cNvSpPr txBox="1">
              <a:spLocks noChangeArrowheads="1"/>
            </p:cNvSpPr>
            <p:nvPr/>
          </p:nvSpPr>
          <p:spPr bwMode="auto">
            <a:xfrm>
              <a:off x="742" y="3211"/>
              <a:ext cx="9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>
                  <a:latin typeface="Verdana" panose="020B0604030504040204" pitchFamily="34" charset="0"/>
                </a:rPr>
                <a:t>Add Your Text</a:t>
              </a:r>
            </a:p>
          </p:txBody>
        </p:sp>
        <p:grpSp>
          <p:nvGrpSpPr>
            <p:cNvPr id="10256" name="组合 75791"/>
            <p:cNvGrpSpPr/>
            <p:nvPr/>
          </p:nvGrpSpPr>
          <p:grpSpPr bwMode="auto">
            <a:xfrm>
              <a:off x="1632" y="1440"/>
              <a:ext cx="3670" cy="2106"/>
              <a:chOff x="1514" y="1446"/>
              <a:chExt cx="3670" cy="2106"/>
            </a:xfrm>
          </p:grpSpPr>
          <p:sp>
            <p:nvSpPr>
              <p:cNvPr id="10257" name="任意多边形 75792"/>
              <p:cNvSpPr>
                <a:spLocks noChangeArrowheads="1"/>
              </p:cNvSpPr>
              <p:nvPr/>
            </p:nvSpPr>
            <p:spPr bwMode="auto">
              <a:xfrm>
                <a:off x="4817" y="1446"/>
                <a:ext cx="363" cy="533"/>
              </a:xfrm>
              <a:custGeom>
                <a:avLst/>
                <a:gdLst>
                  <a:gd name="T0" fmla="*/ 308 w 308"/>
                  <a:gd name="T1" fmla="*/ 120 h 444"/>
                  <a:gd name="T2" fmla="*/ 0 w 308"/>
                  <a:gd name="T3" fmla="*/ 444 h 444"/>
                  <a:gd name="T4" fmla="*/ 0 w 308"/>
                  <a:gd name="T5" fmla="*/ 286 h 444"/>
                  <a:gd name="T6" fmla="*/ 308 w 308"/>
                  <a:gd name="T7" fmla="*/ 0 h 444"/>
                  <a:gd name="T8" fmla="*/ 308 w 308"/>
                  <a:gd name="T9" fmla="*/ 12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444">
                    <a:moveTo>
                      <a:pt x="308" y="120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75E00"/>
                  </a:gs>
                  <a:gs pos="50000">
                    <a:schemeClr val="accent2"/>
                  </a:gs>
                  <a:gs pos="100000">
                    <a:srgbClr val="475E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8" name="任意多边形 75793"/>
              <p:cNvSpPr>
                <a:spLocks noChangeArrowheads="1"/>
              </p:cNvSpPr>
              <p:nvPr/>
            </p:nvSpPr>
            <p:spPr bwMode="auto">
              <a:xfrm>
                <a:off x="3078" y="1446"/>
                <a:ext cx="2106" cy="341"/>
              </a:xfrm>
              <a:custGeom>
                <a:avLst/>
                <a:gdLst>
                  <a:gd name="T0" fmla="*/ 1478 w 1786"/>
                  <a:gd name="T1" fmla="*/ 284 h 284"/>
                  <a:gd name="T2" fmla="*/ 0 w 1786"/>
                  <a:gd name="T3" fmla="*/ 284 h 284"/>
                  <a:gd name="T4" fmla="*/ 446 w 1786"/>
                  <a:gd name="T5" fmla="*/ 0 h 284"/>
                  <a:gd name="T6" fmla="*/ 1786 w 1786"/>
                  <a:gd name="T7" fmla="*/ 0 h 284"/>
                  <a:gd name="T8" fmla="*/ 1478 w 1786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6" h="284">
                    <a:moveTo>
                      <a:pt x="1478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786" y="0"/>
                    </a:lnTo>
                    <a:lnTo>
                      <a:pt x="1478" y="2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9" name="任意多边形 75794"/>
              <p:cNvSpPr>
                <a:spLocks noChangeArrowheads="1"/>
              </p:cNvSpPr>
              <p:nvPr/>
            </p:nvSpPr>
            <p:spPr bwMode="auto">
              <a:xfrm>
                <a:off x="4452" y="1970"/>
                <a:ext cx="363" cy="530"/>
              </a:xfrm>
              <a:custGeom>
                <a:avLst/>
                <a:gdLst>
                  <a:gd name="T0" fmla="*/ 308 w 308"/>
                  <a:gd name="T1" fmla="*/ 120 h 442"/>
                  <a:gd name="T2" fmla="*/ 0 w 308"/>
                  <a:gd name="T3" fmla="*/ 442 h 442"/>
                  <a:gd name="T4" fmla="*/ 0 w 308"/>
                  <a:gd name="T5" fmla="*/ 286 h 442"/>
                  <a:gd name="T6" fmla="*/ 308 w 308"/>
                  <a:gd name="T7" fmla="*/ 0 h 442"/>
                  <a:gd name="T8" fmla="*/ 308 w 308"/>
                  <a:gd name="T9" fmla="*/ 12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442">
                    <a:moveTo>
                      <a:pt x="308" y="120"/>
                    </a:moveTo>
                    <a:lnTo>
                      <a:pt x="0" y="442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44E60"/>
                  </a:gs>
                  <a:gs pos="50000">
                    <a:schemeClr val="hlink"/>
                  </a:gs>
                  <a:gs pos="100000">
                    <a:srgbClr val="144E6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0" name="任意多边形 75795"/>
              <p:cNvSpPr>
                <a:spLocks noChangeArrowheads="1"/>
              </p:cNvSpPr>
              <p:nvPr/>
            </p:nvSpPr>
            <p:spPr bwMode="auto">
              <a:xfrm>
                <a:off x="2555" y="1970"/>
                <a:ext cx="2264" cy="340"/>
              </a:xfrm>
              <a:custGeom>
                <a:avLst/>
                <a:gdLst>
                  <a:gd name="T0" fmla="*/ 1612 w 1920"/>
                  <a:gd name="T1" fmla="*/ 284 h 284"/>
                  <a:gd name="T2" fmla="*/ 0 w 1920"/>
                  <a:gd name="T3" fmla="*/ 284 h 284"/>
                  <a:gd name="T4" fmla="*/ 446 w 1920"/>
                  <a:gd name="T5" fmla="*/ 0 h 284"/>
                  <a:gd name="T6" fmla="*/ 1920 w 1920"/>
                  <a:gd name="T7" fmla="*/ 0 h 284"/>
                  <a:gd name="T8" fmla="*/ 1612 w 1920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" h="284">
                    <a:moveTo>
                      <a:pt x="161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1920" y="0"/>
                    </a:lnTo>
                    <a:lnTo>
                      <a:pt x="1612" y="28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1" name="任意多边形 75796"/>
              <p:cNvSpPr>
                <a:spLocks noChangeArrowheads="1"/>
              </p:cNvSpPr>
              <p:nvPr/>
            </p:nvSpPr>
            <p:spPr bwMode="auto">
              <a:xfrm>
                <a:off x="4086" y="2494"/>
                <a:ext cx="361" cy="532"/>
              </a:xfrm>
              <a:custGeom>
                <a:avLst/>
                <a:gdLst>
                  <a:gd name="T0" fmla="*/ 306 w 306"/>
                  <a:gd name="T1" fmla="*/ 122 h 444"/>
                  <a:gd name="T2" fmla="*/ 0 w 306"/>
                  <a:gd name="T3" fmla="*/ 444 h 444"/>
                  <a:gd name="T4" fmla="*/ 0 w 306"/>
                  <a:gd name="T5" fmla="*/ 286 h 444"/>
                  <a:gd name="T6" fmla="*/ 306 w 306"/>
                  <a:gd name="T7" fmla="*/ 0 h 444"/>
                  <a:gd name="T8" fmla="*/ 306 w 306"/>
                  <a:gd name="T9" fmla="*/ 122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444">
                    <a:moveTo>
                      <a:pt x="306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6" y="0"/>
                    </a:lnTo>
                    <a:lnTo>
                      <a:pt x="306" y="1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11E64"/>
                  </a:gs>
                  <a:gs pos="50000">
                    <a:schemeClr val="folHlink"/>
                  </a:gs>
                  <a:gs pos="100000">
                    <a:srgbClr val="211E6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2" name="任意多边形 75797"/>
              <p:cNvSpPr>
                <a:spLocks noChangeArrowheads="1"/>
              </p:cNvSpPr>
              <p:nvPr/>
            </p:nvSpPr>
            <p:spPr bwMode="auto">
              <a:xfrm>
                <a:off x="3722" y="3019"/>
                <a:ext cx="364" cy="533"/>
              </a:xfrm>
              <a:custGeom>
                <a:avLst/>
                <a:gdLst>
                  <a:gd name="T0" fmla="*/ 308 w 308"/>
                  <a:gd name="T1" fmla="*/ 122 h 444"/>
                  <a:gd name="T2" fmla="*/ 0 w 308"/>
                  <a:gd name="T3" fmla="*/ 444 h 444"/>
                  <a:gd name="T4" fmla="*/ 0 w 308"/>
                  <a:gd name="T5" fmla="*/ 286 h 444"/>
                  <a:gd name="T6" fmla="*/ 308 w 308"/>
                  <a:gd name="T7" fmla="*/ 0 h 444"/>
                  <a:gd name="T8" fmla="*/ 308 w 308"/>
                  <a:gd name="T9" fmla="*/ 122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444">
                    <a:moveTo>
                      <a:pt x="308" y="122"/>
                    </a:moveTo>
                    <a:lnTo>
                      <a:pt x="0" y="444"/>
                    </a:lnTo>
                    <a:lnTo>
                      <a:pt x="0" y="286"/>
                    </a:lnTo>
                    <a:lnTo>
                      <a:pt x="308" y="0"/>
                    </a:lnTo>
                    <a:lnTo>
                      <a:pt x="308" y="12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23B3F"/>
                  </a:gs>
                  <a:gs pos="50000">
                    <a:schemeClr val="accent1"/>
                  </a:gs>
                  <a:gs pos="100000">
                    <a:srgbClr val="023B3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3" name="任意多边形 75798"/>
              <p:cNvSpPr>
                <a:spLocks noChangeArrowheads="1"/>
              </p:cNvSpPr>
              <p:nvPr/>
            </p:nvSpPr>
            <p:spPr bwMode="auto">
              <a:xfrm>
                <a:off x="1515" y="3022"/>
                <a:ext cx="2571" cy="340"/>
              </a:xfrm>
              <a:custGeom>
                <a:avLst/>
                <a:gdLst>
                  <a:gd name="T0" fmla="*/ 1872 w 2180"/>
                  <a:gd name="T1" fmla="*/ 284 h 284"/>
                  <a:gd name="T2" fmla="*/ 0 w 2180"/>
                  <a:gd name="T3" fmla="*/ 284 h 284"/>
                  <a:gd name="T4" fmla="*/ 446 w 2180"/>
                  <a:gd name="T5" fmla="*/ 0 h 284"/>
                  <a:gd name="T6" fmla="*/ 2180 w 2180"/>
                  <a:gd name="T7" fmla="*/ 0 h 284"/>
                  <a:gd name="T8" fmla="*/ 1872 w 2180"/>
                  <a:gd name="T9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0" h="284">
                    <a:moveTo>
                      <a:pt x="1872" y="284"/>
                    </a:moveTo>
                    <a:lnTo>
                      <a:pt x="0" y="284"/>
                    </a:lnTo>
                    <a:lnTo>
                      <a:pt x="446" y="0"/>
                    </a:lnTo>
                    <a:lnTo>
                      <a:pt x="2180" y="0"/>
                    </a:lnTo>
                    <a:lnTo>
                      <a:pt x="1872" y="2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4" name="任意多边形 75799"/>
              <p:cNvSpPr>
                <a:spLocks noChangeArrowheads="1"/>
              </p:cNvSpPr>
              <p:nvPr/>
            </p:nvSpPr>
            <p:spPr bwMode="auto">
              <a:xfrm>
                <a:off x="1888" y="1543"/>
                <a:ext cx="1158" cy="1715"/>
              </a:xfrm>
              <a:custGeom>
                <a:avLst/>
                <a:gdLst>
                  <a:gd name="T0" fmla="*/ 12 w 1824"/>
                  <a:gd name="T1" fmla="*/ 2464 h 2648"/>
                  <a:gd name="T2" fmla="*/ 56 w 1824"/>
                  <a:gd name="T3" fmla="*/ 2120 h 2648"/>
                  <a:gd name="T4" fmla="*/ 124 w 1824"/>
                  <a:gd name="T5" fmla="*/ 1808 h 2648"/>
                  <a:gd name="T6" fmla="*/ 212 w 1824"/>
                  <a:gd name="T7" fmla="*/ 1524 h 2648"/>
                  <a:gd name="T8" fmla="*/ 316 w 1824"/>
                  <a:gd name="T9" fmla="*/ 1270 h 2648"/>
                  <a:gd name="T10" fmla="*/ 430 w 1824"/>
                  <a:gd name="T11" fmla="*/ 1044 h 2648"/>
                  <a:gd name="T12" fmla="*/ 550 w 1824"/>
                  <a:gd name="T13" fmla="*/ 846 h 2648"/>
                  <a:gd name="T14" fmla="*/ 672 w 1824"/>
                  <a:gd name="T15" fmla="*/ 674 h 2648"/>
                  <a:gd name="T16" fmla="*/ 792 w 1824"/>
                  <a:gd name="T17" fmla="*/ 528 h 2648"/>
                  <a:gd name="T18" fmla="*/ 906 w 1824"/>
                  <a:gd name="T19" fmla="*/ 408 h 2648"/>
                  <a:gd name="T20" fmla="*/ 1010 w 1824"/>
                  <a:gd name="T21" fmla="*/ 310 h 2648"/>
                  <a:gd name="T22" fmla="*/ 1096 w 1824"/>
                  <a:gd name="T23" fmla="*/ 236 h 2648"/>
                  <a:gd name="T24" fmla="*/ 1164 w 1824"/>
                  <a:gd name="T25" fmla="*/ 184 h 2648"/>
                  <a:gd name="T26" fmla="*/ 1208 w 1824"/>
                  <a:gd name="T27" fmla="*/ 154 h 2648"/>
                  <a:gd name="T28" fmla="*/ 1224 w 1824"/>
                  <a:gd name="T29" fmla="*/ 144 h 2648"/>
                  <a:gd name="T30" fmla="*/ 1728 w 1824"/>
                  <a:gd name="T31" fmla="*/ 56 h 2648"/>
                  <a:gd name="T32" fmla="*/ 1568 w 1824"/>
                  <a:gd name="T33" fmla="*/ 328 h 2648"/>
                  <a:gd name="T34" fmla="*/ 1554 w 1824"/>
                  <a:gd name="T35" fmla="*/ 332 h 2648"/>
                  <a:gd name="T36" fmla="*/ 1514 w 1824"/>
                  <a:gd name="T37" fmla="*/ 346 h 2648"/>
                  <a:gd name="T38" fmla="*/ 1452 w 1824"/>
                  <a:gd name="T39" fmla="*/ 370 h 2648"/>
                  <a:gd name="T40" fmla="*/ 1370 w 1824"/>
                  <a:gd name="T41" fmla="*/ 410 h 2648"/>
                  <a:gd name="T42" fmla="*/ 1270 w 1824"/>
                  <a:gd name="T43" fmla="*/ 466 h 2648"/>
                  <a:gd name="T44" fmla="*/ 1158 w 1824"/>
                  <a:gd name="T45" fmla="*/ 540 h 2648"/>
                  <a:gd name="T46" fmla="*/ 1034 w 1824"/>
                  <a:gd name="T47" fmla="*/ 636 h 2648"/>
                  <a:gd name="T48" fmla="*/ 904 w 1824"/>
                  <a:gd name="T49" fmla="*/ 756 h 2648"/>
                  <a:gd name="T50" fmla="*/ 770 w 1824"/>
                  <a:gd name="T51" fmla="*/ 900 h 2648"/>
                  <a:gd name="T52" fmla="*/ 632 w 1824"/>
                  <a:gd name="T53" fmla="*/ 1076 h 2648"/>
                  <a:gd name="T54" fmla="*/ 498 w 1824"/>
                  <a:gd name="T55" fmla="*/ 1280 h 2648"/>
                  <a:gd name="T56" fmla="*/ 370 w 1824"/>
                  <a:gd name="T57" fmla="*/ 1518 h 2648"/>
                  <a:gd name="T58" fmla="*/ 248 w 1824"/>
                  <a:gd name="T59" fmla="*/ 1792 h 2648"/>
                  <a:gd name="T60" fmla="*/ 138 w 1824"/>
                  <a:gd name="T61" fmla="*/ 2104 h 2648"/>
                  <a:gd name="T62" fmla="*/ 42 w 1824"/>
                  <a:gd name="T63" fmla="*/ 2456 h 2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24" h="2648">
                    <a:moveTo>
                      <a:pt x="0" y="2648"/>
                    </a:moveTo>
                    <a:lnTo>
                      <a:pt x="12" y="2464"/>
                    </a:lnTo>
                    <a:lnTo>
                      <a:pt x="32" y="2288"/>
                    </a:lnTo>
                    <a:lnTo>
                      <a:pt x="56" y="2120"/>
                    </a:lnTo>
                    <a:lnTo>
                      <a:pt x="88" y="1960"/>
                    </a:lnTo>
                    <a:lnTo>
                      <a:pt x="124" y="1808"/>
                    </a:lnTo>
                    <a:lnTo>
                      <a:pt x="166" y="1662"/>
                    </a:lnTo>
                    <a:lnTo>
                      <a:pt x="212" y="1524"/>
                    </a:lnTo>
                    <a:lnTo>
                      <a:pt x="262" y="1394"/>
                    </a:lnTo>
                    <a:lnTo>
                      <a:pt x="316" y="1270"/>
                    </a:lnTo>
                    <a:lnTo>
                      <a:pt x="372" y="1154"/>
                    </a:lnTo>
                    <a:lnTo>
                      <a:pt x="430" y="1044"/>
                    </a:lnTo>
                    <a:lnTo>
                      <a:pt x="490" y="942"/>
                    </a:lnTo>
                    <a:lnTo>
                      <a:pt x="550" y="846"/>
                    </a:lnTo>
                    <a:lnTo>
                      <a:pt x="612" y="758"/>
                    </a:lnTo>
                    <a:lnTo>
                      <a:pt x="672" y="674"/>
                    </a:lnTo>
                    <a:lnTo>
                      <a:pt x="734" y="598"/>
                    </a:lnTo>
                    <a:lnTo>
                      <a:pt x="792" y="528"/>
                    </a:lnTo>
                    <a:lnTo>
                      <a:pt x="850" y="464"/>
                    </a:lnTo>
                    <a:lnTo>
                      <a:pt x="906" y="408"/>
                    </a:lnTo>
                    <a:lnTo>
                      <a:pt x="960" y="356"/>
                    </a:lnTo>
                    <a:lnTo>
                      <a:pt x="1010" y="310"/>
                    </a:lnTo>
                    <a:lnTo>
                      <a:pt x="1056" y="270"/>
                    </a:lnTo>
                    <a:lnTo>
                      <a:pt x="1096" y="236"/>
                    </a:lnTo>
                    <a:lnTo>
                      <a:pt x="1134" y="208"/>
                    </a:lnTo>
                    <a:lnTo>
                      <a:pt x="1164" y="184"/>
                    </a:lnTo>
                    <a:lnTo>
                      <a:pt x="1190" y="166"/>
                    </a:lnTo>
                    <a:lnTo>
                      <a:pt x="1208" y="154"/>
                    </a:lnTo>
                    <a:lnTo>
                      <a:pt x="1220" y="146"/>
                    </a:lnTo>
                    <a:lnTo>
                      <a:pt x="1224" y="144"/>
                    </a:lnTo>
                    <a:lnTo>
                      <a:pt x="848" y="0"/>
                    </a:lnTo>
                    <a:lnTo>
                      <a:pt x="1728" y="56"/>
                    </a:lnTo>
                    <a:lnTo>
                      <a:pt x="1824" y="480"/>
                    </a:lnTo>
                    <a:lnTo>
                      <a:pt x="1568" y="328"/>
                    </a:lnTo>
                    <a:lnTo>
                      <a:pt x="1564" y="328"/>
                    </a:lnTo>
                    <a:lnTo>
                      <a:pt x="1554" y="332"/>
                    </a:lnTo>
                    <a:lnTo>
                      <a:pt x="1538" y="338"/>
                    </a:lnTo>
                    <a:lnTo>
                      <a:pt x="1514" y="346"/>
                    </a:lnTo>
                    <a:lnTo>
                      <a:pt x="1486" y="356"/>
                    </a:lnTo>
                    <a:lnTo>
                      <a:pt x="1452" y="370"/>
                    </a:lnTo>
                    <a:lnTo>
                      <a:pt x="1412" y="388"/>
                    </a:lnTo>
                    <a:lnTo>
                      <a:pt x="1370" y="410"/>
                    </a:lnTo>
                    <a:lnTo>
                      <a:pt x="1322" y="436"/>
                    </a:lnTo>
                    <a:lnTo>
                      <a:pt x="1270" y="466"/>
                    </a:lnTo>
                    <a:lnTo>
                      <a:pt x="1216" y="500"/>
                    </a:lnTo>
                    <a:lnTo>
                      <a:pt x="1158" y="540"/>
                    </a:lnTo>
                    <a:lnTo>
                      <a:pt x="1098" y="584"/>
                    </a:lnTo>
                    <a:lnTo>
                      <a:pt x="1034" y="636"/>
                    </a:lnTo>
                    <a:lnTo>
                      <a:pt x="970" y="692"/>
                    </a:lnTo>
                    <a:lnTo>
                      <a:pt x="904" y="756"/>
                    </a:lnTo>
                    <a:lnTo>
                      <a:pt x="836" y="824"/>
                    </a:lnTo>
                    <a:lnTo>
                      <a:pt x="770" y="900"/>
                    </a:lnTo>
                    <a:lnTo>
                      <a:pt x="700" y="984"/>
                    </a:lnTo>
                    <a:lnTo>
                      <a:pt x="632" y="1076"/>
                    </a:lnTo>
                    <a:lnTo>
                      <a:pt x="566" y="1174"/>
                    </a:lnTo>
                    <a:lnTo>
                      <a:pt x="498" y="1280"/>
                    </a:lnTo>
                    <a:lnTo>
                      <a:pt x="434" y="1394"/>
                    </a:lnTo>
                    <a:lnTo>
                      <a:pt x="370" y="1518"/>
                    </a:lnTo>
                    <a:lnTo>
                      <a:pt x="308" y="1650"/>
                    </a:lnTo>
                    <a:lnTo>
                      <a:pt x="248" y="1792"/>
                    </a:lnTo>
                    <a:lnTo>
                      <a:pt x="192" y="1944"/>
                    </a:lnTo>
                    <a:lnTo>
                      <a:pt x="138" y="2104"/>
                    </a:lnTo>
                    <a:lnTo>
                      <a:pt x="88" y="2274"/>
                    </a:lnTo>
                    <a:lnTo>
                      <a:pt x="42" y="2456"/>
                    </a:lnTo>
                    <a:lnTo>
                      <a:pt x="0" y="264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11364"/>
                  </a:gs>
                  <a:gs pos="100000">
                    <a:srgbClr val="61092E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5" name="矩形 75800"/>
              <p:cNvSpPr>
                <a:spLocks noChangeArrowheads="1"/>
              </p:cNvSpPr>
              <p:nvPr/>
            </p:nvSpPr>
            <p:spPr bwMode="auto">
              <a:xfrm>
                <a:off x="3082" y="1787"/>
                <a:ext cx="1743" cy="192"/>
              </a:xfrm>
              <a:prstGeom prst="rect">
                <a:avLst/>
              </a:prstGeom>
              <a:gradFill rotWithShape="1">
                <a:gsLst>
                  <a:gs pos="0">
                    <a:srgbClr val="6F9400"/>
                  </a:gs>
                  <a:gs pos="50000">
                    <a:schemeClr val="accent2"/>
                  </a:gs>
                  <a:gs pos="100000">
                    <a:srgbClr val="6F94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1600" b="1">
                    <a:solidFill>
                      <a:srgbClr val="FFFFFF"/>
                    </a:solidFill>
                    <a:latin typeface="Verdana" panose="020B0604030504040204" pitchFamily="34" charset="0"/>
                  </a:rPr>
                  <a:t>Add Your Text</a:t>
                </a:r>
              </a:p>
            </p:txBody>
          </p:sp>
          <p:sp>
            <p:nvSpPr>
              <p:cNvPr id="10266" name="矩形 75801"/>
              <p:cNvSpPr>
                <a:spLocks noChangeArrowheads="1"/>
              </p:cNvSpPr>
              <p:nvPr/>
            </p:nvSpPr>
            <p:spPr bwMode="auto">
              <a:xfrm>
                <a:off x="2556" y="2310"/>
                <a:ext cx="1900" cy="188"/>
              </a:xfrm>
              <a:prstGeom prst="rect">
                <a:avLst/>
              </a:prstGeom>
              <a:gradFill rotWithShape="1">
                <a:gsLst>
                  <a:gs pos="0">
                    <a:srgbClr val="207B97"/>
                  </a:gs>
                  <a:gs pos="50000">
                    <a:schemeClr val="hlink"/>
                  </a:gs>
                  <a:gs pos="100000">
                    <a:srgbClr val="207B97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1600" b="1">
                    <a:solidFill>
                      <a:srgbClr val="FFFFFF"/>
                    </a:solidFill>
                    <a:latin typeface="Verdana" panose="020B0604030504040204" pitchFamily="34" charset="0"/>
                  </a:rPr>
                  <a:t>Add Your Text</a:t>
                </a:r>
              </a:p>
            </p:txBody>
          </p:sp>
          <p:sp>
            <p:nvSpPr>
              <p:cNvPr id="10267" name="任意多边形 75802"/>
              <p:cNvSpPr>
                <a:spLocks noChangeArrowheads="1"/>
              </p:cNvSpPr>
              <p:nvPr/>
            </p:nvSpPr>
            <p:spPr bwMode="auto">
              <a:xfrm>
                <a:off x="2036" y="2494"/>
                <a:ext cx="2415" cy="343"/>
              </a:xfrm>
              <a:custGeom>
                <a:avLst/>
                <a:gdLst>
                  <a:gd name="T0" fmla="*/ 1742 w 2048"/>
                  <a:gd name="T1" fmla="*/ 286 h 286"/>
                  <a:gd name="T2" fmla="*/ 0 w 2048"/>
                  <a:gd name="T3" fmla="*/ 286 h 286"/>
                  <a:gd name="T4" fmla="*/ 446 w 2048"/>
                  <a:gd name="T5" fmla="*/ 0 h 286"/>
                  <a:gd name="T6" fmla="*/ 2048 w 2048"/>
                  <a:gd name="T7" fmla="*/ 0 h 286"/>
                  <a:gd name="T8" fmla="*/ 1742 w 2048"/>
                  <a:gd name="T9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48" h="286">
                    <a:moveTo>
                      <a:pt x="1742" y="286"/>
                    </a:moveTo>
                    <a:lnTo>
                      <a:pt x="0" y="286"/>
                    </a:lnTo>
                    <a:lnTo>
                      <a:pt x="446" y="0"/>
                    </a:lnTo>
                    <a:lnTo>
                      <a:pt x="2048" y="0"/>
                    </a:lnTo>
                    <a:lnTo>
                      <a:pt x="1742" y="28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8" name="矩形 75803"/>
              <p:cNvSpPr>
                <a:spLocks noChangeArrowheads="1"/>
              </p:cNvSpPr>
              <p:nvPr/>
            </p:nvSpPr>
            <p:spPr bwMode="auto">
              <a:xfrm>
                <a:off x="2038" y="2836"/>
                <a:ext cx="2056" cy="188"/>
              </a:xfrm>
              <a:prstGeom prst="rect">
                <a:avLst/>
              </a:prstGeom>
              <a:gradFill rotWithShape="1">
                <a:gsLst>
                  <a:gs pos="0">
                    <a:srgbClr val="342F9D"/>
                  </a:gs>
                  <a:gs pos="50000">
                    <a:schemeClr val="folHlink"/>
                  </a:gs>
                  <a:gs pos="100000">
                    <a:srgbClr val="342F9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1600" b="1">
                    <a:solidFill>
                      <a:srgbClr val="FFFFFF"/>
                    </a:solidFill>
                    <a:latin typeface="Verdana" panose="020B0604030504040204" pitchFamily="34" charset="0"/>
                  </a:rPr>
                  <a:t>Add Your Text</a:t>
                </a:r>
              </a:p>
            </p:txBody>
          </p:sp>
          <p:sp>
            <p:nvSpPr>
              <p:cNvPr id="10269" name="矩形 75804"/>
              <p:cNvSpPr>
                <a:spLocks noChangeArrowheads="1"/>
              </p:cNvSpPr>
              <p:nvPr/>
            </p:nvSpPr>
            <p:spPr bwMode="auto">
              <a:xfrm>
                <a:off x="1514" y="3363"/>
                <a:ext cx="2213" cy="187"/>
              </a:xfrm>
              <a:prstGeom prst="rect">
                <a:avLst/>
              </a:prstGeom>
              <a:gradFill rotWithShape="1">
                <a:gsLst>
                  <a:gs pos="0">
                    <a:srgbClr val="045D63"/>
                  </a:gs>
                  <a:gs pos="50000">
                    <a:schemeClr val="accent1"/>
                  </a:gs>
                  <a:gs pos="100000">
                    <a:srgbClr val="045D6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1600" b="1">
                    <a:solidFill>
                      <a:srgbClr val="FFFFFF"/>
                    </a:solidFill>
                    <a:latin typeface="Verdana" panose="020B0604030504040204" pitchFamily="34" charset="0"/>
                  </a:rPr>
                  <a:t>Add Your Text</a:t>
                </a: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7680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/>
              <a:t>Diagram</a:t>
            </a:r>
            <a:endParaRPr lang="en-US" altLang="zh-CN" sz="2400"/>
          </a:p>
        </p:txBody>
      </p:sp>
      <p:sp>
        <p:nvSpPr>
          <p:cNvPr id="11266" name="右箭头 76802"/>
          <p:cNvSpPr>
            <a:spLocks noChangeArrowheads="1"/>
          </p:cNvSpPr>
          <p:nvPr/>
        </p:nvSpPr>
        <p:spPr bwMode="auto">
          <a:xfrm>
            <a:off x="381000" y="1600200"/>
            <a:ext cx="5880100" cy="4495800"/>
          </a:xfrm>
          <a:prstGeom prst="rightArrow">
            <a:avLst>
              <a:gd name="adj1" fmla="val 79306"/>
              <a:gd name="adj2" fmla="val 32389"/>
            </a:avLst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7" name="圆角矩形 76803"/>
          <p:cNvSpPr>
            <a:spLocks noChangeArrowheads="1"/>
          </p:cNvSpPr>
          <p:nvPr/>
        </p:nvSpPr>
        <p:spPr bwMode="auto">
          <a:xfrm>
            <a:off x="762000" y="2209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rgbClr val="B8DB4D"/>
              </a:gs>
            </a:gsLst>
            <a:lin ang="5400000" scaled="1"/>
          </a:gradFill>
          <a:ln w="2540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altLang="zh-CN" b="1">
                <a:solidFill>
                  <a:schemeClr val="bg1"/>
                </a:solidFill>
              </a:rPr>
              <a:t>Add Your Text</a:t>
            </a:r>
          </a:p>
        </p:txBody>
      </p:sp>
      <p:sp>
        <p:nvSpPr>
          <p:cNvPr id="11268" name="圆角矩形 76804"/>
          <p:cNvSpPr>
            <a:spLocks noChangeArrowheads="1"/>
          </p:cNvSpPr>
          <p:nvPr/>
        </p:nvSpPr>
        <p:spPr bwMode="auto">
          <a:xfrm>
            <a:off x="762000" y="3352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96BB8F"/>
              </a:gs>
            </a:gsLst>
            <a:lin ang="5400000" scaled="1"/>
          </a:gradFill>
          <a:ln w="2540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altLang="zh-CN" b="1">
                <a:solidFill>
                  <a:schemeClr val="bg1"/>
                </a:solidFill>
              </a:rPr>
              <a:t>Add Your Text</a:t>
            </a:r>
          </a:p>
        </p:txBody>
      </p:sp>
      <p:sp>
        <p:nvSpPr>
          <p:cNvPr id="11269" name="圆角矩形 76805"/>
          <p:cNvSpPr>
            <a:spLocks noChangeArrowheads="1"/>
          </p:cNvSpPr>
          <p:nvPr/>
        </p:nvSpPr>
        <p:spPr bwMode="auto">
          <a:xfrm>
            <a:off x="762000" y="4495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rgbClr val="6CC3DE"/>
              </a:gs>
            </a:gsLst>
            <a:lin ang="5400000" scaled="1"/>
          </a:gradFill>
          <a:ln w="25400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 eaLnBrk="0" hangingPunct="0"/>
            <a:r>
              <a:rPr lang="en-US" altLang="zh-CN" b="1">
                <a:solidFill>
                  <a:schemeClr val="bg1"/>
                </a:solidFill>
              </a:rPr>
              <a:t>Add Your Text</a:t>
            </a:r>
          </a:p>
        </p:txBody>
      </p:sp>
      <p:sp>
        <p:nvSpPr>
          <p:cNvPr id="76807" name="圆角矩形 76806"/>
          <p:cNvSpPr/>
          <p:nvPr/>
        </p:nvSpPr>
        <p:spPr>
          <a:xfrm>
            <a:off x="5880100" y="32766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</a:ln>
        </p:spPr>
        <p:txBody>
          <a:bodyPr anchor="ctr"/>
          <a:lstStyle/>
          <a:p>
            <a:pPr algn="ctr"/>
            <a:r>
              <a:rPr lang="en-US" altLang="zh-CN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+mn-ea"/>
              </a:rPr>
              <a:t>Add Your </a:t>
            </a:r>
            <a:endParaRPr lang="en-US" altLang="zh-CN" sz="2400" b="1" noProof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+mn-ea"/>
              </a:rPr>
              <a:t>Title</a:t>
            </a:r>
            <a:endParaRPr lang="en-US" altLang="zh-CN" sz="2400" b="1" noProof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mple">
  <a:themeElements>
    <a:clrScheme name="">
      <a:dk1>
        <a:srgbClr val="4D4D4D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99CC00"/>
      </a:accent2>
      <a:accent3>
        <a:srgbClr val="FFFFFF"/>
      </a:accent3>
      <a:accent4>
        <a:srgbClr val="414141"/>
      </a:accent4>
      <a:accent5>
        <a:srgbClr val="AAC1C4"/>
      </a:accent5>
      <a:accent6>
        <a:srgbClr val="89B700"/>
      </a:accent6>
      <a:hlink>
        <a:srgbClr val="2CA9D0"/>
      </a:hlink>
      <a:folHlink>
        <a:srgbClr val="4841D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02AAE"/>
        </a:accent1>
        <a:accent2>
          <a:srgbClr val="CC5D36"/>
        </a:accent2>
        <a:accent3>
          <a:srgbClr val="FFFFFF"/>
        </a:accent3>
        <a:accent4>
          <a:srgbClr val="2A2A2A"/>
        </a:accent4>
        <a:accent5>
          <a:srgbClr val="ABACD3"/>
        </a:accent5>
        <a:accent6>
          <a:srgbClr val="B95330"/>
        </a:accent6>
        <a:hlink>
          <a:srgbClr val="1F7CD1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7047D7"/>
        </a:hlink>
        <a:folHlink>
          <a:srgbClr val="185A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全屏显示(4:3)</PresentationFormat>
  <Paragraphs>177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Wingdings</vt:lpstr>
      <vt:lpstr>sample</vt:lpstr>
      <vt:lpstr>Microsoft Graph Chart</vt:lpstr>
      <vt:lpstr>PowerPoint Template</vt:lpstr>
      <vt:lpstr>Contents</vt:lpstr>
      <vt:lpstr>Hot Tip</vt:lpstr>
      <vt:lpstr>Diagram</vt:lpstr>
      <vt:lpstr> Cycle 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Table</vt:lpstr>
      <vt:lpstr>Block Diagram</vt:lpstr>
      <vt:lpstr>Table</vt:lpstr>
      <vt:lpstr>3-D Pie Chart</vt:lpstr>
      <vt:lpstr>Marketing Diagram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/>
  <cp:lastModifiedBy>天 下</cp:lastModifiedBy>
  <cp:revision>9</cp:revision>
  <dcterms:created xsi:type="dcterms:W3CDTF">2017-07-07T14:54:00Z</dcterms:created>
  <dcterms:modified xsi:type="dcterms:W3CDTF">2021-01-05T00:05:12Z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