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3" r:id="rId4"/>
    <p:sldId id="256" r:id="rId5"/>
    <p:sldId id="264" r:id="rId6"/>
    <p:sldId id="260" r:id="rId7"/>
    <p:sldId id="257" r:id="rId8"/>
    <p:sldId id="261" r:id="rId9"/>
    <p:sldId id="265" r:id="rId10"/>
    <p:sldId id="262" r:id="rId11"/>
    <p:sldId id="266" r:id="rId12"/>
    <p:sldId id="267" r:id="rId13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5D5D"/>
    <a:srgbClr val="E8E8E8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93751-A82D-45E9-A353-0FE1DB5710A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19A2B-EF48-4168-B3C8-F2EBFFBE9C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9A2B-EF48-4168-B3C8-F2EBFFBE9CD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9A2B-EF48-4168-B3C8-F2EBFFBE9CD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9A2B-EF48-4168-B3C8-F2EBFFBE9CD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9A2B-EF48-4168-B3C8-F2EBFFBE9CD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9A2B-EF48-4168-B3C8-F2EBFFBE9CD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9A2B-EF48-4168-B3C8-F2EBFFBE9CD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9A2B-EF48-4168-B3C8-F2EBFFBE9CD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9A2B-EF48-4168-B3C8-F2EBFFBE9CD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9A2B-EF48-4168-B3C8-F2EBFFBE9CD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9A2B-EF48-4168-B3C8-F2EBFFBE9CD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9A2B-EF48-4168-B3C8-F2EBFFBE9CD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9A2B-EF48-4168-B3C8-F2EBFFBE9CD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10"/>
          <p:cNvSpPr/>
          <p:nvPr/>
        </p:nvSpPr>
        <p:spPr>
          <a:xfrm>
            <a:off x="179512" y="951570"/>
            <a:ext cx="5739565" cy="720080"/>
          </a:xfrm>
          <a:prstGeom prst="homePlate">
            <a:avLst/>
          </a:prstGeom>
          <a:solidFill>
            <a:srgbClr val="5D5D5D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D5D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五边形 5"/>
          <p:cNvSpPr/>
          <p:nvPr/>
        </p:nvSpPr>
        <p:spPr>
          <a:xfrm>
            <a:off x="0" y="843558"/>
            <a:ext cx="5796136" cy="936104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D5D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04041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Hello , World !  I’m  Tomo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71750"/>
            <a:ext cx="3346450" cy="194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516216" y="2965687"/>
            <a:ext cx="2448272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>
                <a:latin typeface="Verdana" panose="020B0604030504040204" pitchFamily="34" charset="0"/>
                <a:cs typeface="Verdana" panose="020B0604030504040204" pitchFamily="34" charset="0"/>
              </a:rPr>
              <a:t>xiazaii</a:t>
            </a:r>
            <a:endParaRPr lang="zh-CN" altLang="en-US" sz="80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195736" y="843558"/>
            <a:ext cx="6552728" cy="3960440"/>
          </a:xfrm>
          <a:prstGeom prst="rect">
            <a:avLst/>
          </a:prstGeom>
          <a:solidFill>
            <a:srgbClr val="E8E8E8"/>
          </a:solidFill>
          <a:ln>
            <a:noFill/>
          </a:ln>
          <a:effectLst>
            <a:outerShdw blurRad="1143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465382" y="1563638"/>
            <a:ext cx="5995049" cy="2952328"/>
          </a:xfrm>
          <a:prstGeom prst="rect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283064" y="906855"/>
            <a:ext cx="264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 here</a:t>
            </a:r>
            <a:endParaRPr lang="zh-CN" altLang="en-US" sz="3200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五边形 13"/>
          <p:cNvSpPr/>
          <p:nvPr/>
        </p:nvSpPr>
        <p:spPr>
          <a:xfrm>
            <a:off x="-371" y="105958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1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五边形 15"/>
          <p:cNvSpPr/>
          <p:nvPr/>
        </p:nvSpPr>
        <p:spPr>
          <a:xfrm>
            <a:off x="-371" y="168965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2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五边形 16"/>
          <p:cNvSpPr/>
          <p:nvPr/>
        </p:nvSpPr>
        <p:spPr>
          <a:xfrm>
            <a:off x="-371" y="231972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3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五边形 17"/>
          <p:cNvSpPr/>
          <p:nvPr/>
        </p:nvSpPr>
        <p:spPr>
          <a:xfrm>
            <a:off x="-371" y="294979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4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五边形 18"/>
          <p:cNvSpPr/>
          <p:nvPr/>
        </p:nvSpPr>
        <p:spPr>
          <a:xfrm>
            <a:off x="-371" y="3579862"/>
            <a:ext cx="1907704" cy="504056"/>
          </a:xfrm>
          <a:prstGeom prst="homePlate">
            <a:avLst/>
          </a:prstGeom>
          <a:solidFill>
            <a:srgbClr val="5D5D5D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E8E8E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5</a:t>
            </a:r>
            <a:endParaRPr lang="zh-CN" altLang="en-US" dirty="0">
              <a:solidFill>
                <a:srgbClr val="E8E8E8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148064" y="843558"/>
            <a:ext cx="3600400" cy="3960440"/>
          </a:xfrm>
          <a:prstGeom prst="rect">
            <a:avLst/>
          </a:prstGeom>
          <a:solidFill>
            <a:srgbClr val="E8E8E8"/>
          </a:solidFill>
          <a:ln>
            <a:noFill/>
          </a:ln>
          <a:effectLst>
            <a:outerShdw blurRad="1143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292080" y="906855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  <a:endParaRPr lang="zh-CN" altLang="en-US" sz="3200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11760" y="836708"/>
            <a:ext cx="2520280" cy="3960440"/>
          </a:xfrm>
          <a:prstGeom prst="rect">
            <a:avLst/>
          </a:prstGeom>
          <a:solidFill>
            <a:srgbClr val="E8E8E8"/>
          </a:solidFill>
          <a:ln>
            <a:noFill/>
          </a:ln>
          <a:effectLst>
            <a:outerShdw blurRad="1143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403648" y="825969"/>
            <a:ext cx="792088" cy="3960440"/>
          </a:xfrm>
          <a:prstGeom prst="rect">
            <a:avLst/>
          </a:prstGeom>
          <a:solidFill>
            <a:srgbClr val="E8E8E8"/>
          </a:solidFill>
          <a:ln>
            <a:noFill/>
          </a:ln>
          <a:effectLst>
            <a:outerShdw blurRad="1143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292080" y="1779662"/>
            <a:ext cx="3240360" cy="2808312"/>
          </a:xfrm>
          <a:prstGeom prst="rect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788024" y="3363839"/>
            <a:ext cx="4356351" cy="1152128"/>
            <a:chOff x="6084168" y="3780445"/>
            <a:chExt cx="3060207" cy="735521"/>
          </a:xfrm>
        </p:grpSpPr>
        <p:grpSp>
          <p:nvGrpSpPr>
            <p:cNvPr id="2" name="组合 1"/>
            <p:cNvGrpSpPr/>
            <p:nvPr/>
          </p:nvGrpSpPr>
          <p:grpSpPr>
            <a:xfrm>
              <a:off x="6084168" y="3780445"/>
              <a:ext cx="3060207" cy="735521"/>
              <a:chOff x="6084168" y="3780445"/>
              <a:chExt cx="3060207" cy="735521"/>
            </a:xfrm>
          </p:grpSpPr>
          <p:sp>
            <p:nvSpPr>
              <p:cNvPr id="3" name="五边形 2"/>
              <p:cNvSpPr/>
              <p:nvPr/>
            </p:nvSpPr>
            <p:spPr>
              <a:xfrm flipH="1">
                <a:off x="6660232" y="4155926"/>
                <a:ext cx="2484143" cy="360040"/>
              </a:xfrm>
              <a:prstGeom prst="homePlate">
                <a:avLst/>
              </a:prstGeom>
              <a:solidFill>
                <a:srgbClr val="5D5D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五边形 3"/>
              <p:cNvSpPr/>
              <p:nvPr/>
            </p:nvSpPr>
            <p:spPr>
              <a:xfrm flipH="1">
                <a:off x="7308304" y="3780445"/>
                <a:ext cx="1835696" cy="159457"/>
              </a:xfrm>
              <a:prstGeom prst="homePlate">
                <a:avLst/>
              </a:prstGeom>
              <a:solidFill>
                <a:srgbClr val="5D5D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五边形 4"/>
              <p:cNvSpPr/>
              <p:nvPr/>
            </p:nvSpPr>
            <p:spPr>
              <a:xfrm flipH="1">
                <a:off x="6084168" y="3883334"/>
                <a:ext cx="3059832" cy="497024"/>
              </a:xfrm>
              <a:prstGeom prst="homePlate">
                <a:avLst/>
              </a:prstGeom>
              <a:solidFill>
                <a:srgbClr val="E8E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351377" y="3964833"/>
              <a:ext cx="1944216" cy="334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5D5D5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Thank  you</a:t>
              </a:r>
              <a:endParaRPr lang="zh-CN" altLang="en-US" sz="2800" b="1" dirty="0">
                <a:solidFill>
                  <a:srgbClr val="5D5D5D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195736" y="843558"/>
            <a:ext cx="6552728" cy="3960440"/>
          </a:xfrm>
          <a:prstGeom prst="rect">
            <a:avLst/>
          </a:prstGeom>
          <a:solidFill>
            <a:srgbClr val="E8E8E8"/>
          </a:solidFill>
          <a:ln>
            <a:noFill/>
          </a:ln>
          <a:effectLst>
            <a:outerShdw blurRad="1143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465382" y="1563638"/>
            <a:ext cx="5995049" cy="2952328"/>
          </a:xfrm>
          <a:prstGeom prst="rect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283064" y="906855"/>
            <a:ext cx="264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 here</a:t>
            </a:r>
            <a:endParaRPr lang="zh-CN" altLang="en-US" sz="3200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五边形 13"/>
          <p:cNvSpPr/>
          <p:nvPr/>
        </p:nvSpPr>
        <p:spPr>
          <a:xfrm>
            <a:off x="-371" y="1059582"/>
            <a:ext cx="1907704" cy="504056"/>
          </a:xfrm>
          <a:prstGeom prst="homePlate">
            <a:avLst/>
          </a:prstGeom>
          <a:solidFill>
            <a:srgbClr val="5D5D5D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E8E8E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1</a:t>
            </a:r>
            <a:endParaRPr lang="zh-CN" altLang="en-US" dirty="0">
              <a:solidFill>
                <a:srgbClr val="E8E8E8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五边形 15"/>
          <p:cNvSpPr/>
          <p:nvPr/>
        </p:nvSpPr>
        <p:spPr>
          <a:xfrm>
            <a:off x="-371" y="168965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2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五边形 16"/>
          <p:cNvSpPr/>
          <p:nvPr/>
        </p:nvSpPr>
        <p:spPr>
          <a:xfrm>
            <a:off x="-371" y="231972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3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五边形 17"/>
          <p:cNvSpPr/>
          <p:nvPr/>
        </p:nvSpPr>
        <p:spPr>
          <a:xfrm>
            <a:off x="-371" y="294979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4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五边形 18"/>
          <p:cNvSpPr/>
          <p:nvPr/>
        </p:nvSpPr>
        <p:spPr>
          <a:xfrm>
            <a:off x="-371" y="357986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5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195736" y="843558"/>
            <a:ext cx="6552728" cy="3960440"/>
          </a:xfrm>
          <a:prstGeom prst="rect">
            <a:avLst/>
          </a:prstGeom>
          <a:solidFill>
            <a:srgbClr val="E8E8E8"/>
          </a:solidFill>
          <a:ln>
            <a:noFill/>
          </a:ln>
          <a:effectLst>
            <a:outerShdw blurRad="1143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283064" y="906855"/>
            <a:ext cx="264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 here</a:t>
            </a:r>
            <a:endParaRPr lang="zh-CN" altLang="en-US" sz="3200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五边形 13"/>
          <p:cNvSpPr/>
          <p:nvPr/>
        </p:nvSpPr>
        <p:spPr>
          <a:xfrm>
            <a:off x="-371" y="1059582"/>
            <a:ext cx="1907704" cy="504056"/>
          </a:xfrm>
          <a:prstGeom prst="homePlate">
            <a:avLst/>
          </a:prstGeom>
          <a:solidFill>
            <a:srgbClr val="5D5D5D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E8E8E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1</a:t>
            </a:r>
            <a:endParaRPr lang="zh-CN" altLang="en-US" dirty="0">
              <a:solidFill>
                <a:srgbClr val="E8E8E8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五边形 15"/>
          <p:cNvSpPr/>
          <p:nvPr/>
        </p:nvSpPr>
        <p:spPr>
          <a:xfrm>
            <a:off x="-371" y="168965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2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五边形 16"/>
          <p:cNvSpPr/>
          <p:nvPr/>
        </p:nvSpPr>
        <p:spPr>
          <a:xfrm>
            <a:off x="-371" y="231972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3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五边形 17"/>
          <p:cNvSpPr/>
          <p:nvPr/>
        </p:nvSpPr>
        <p:spPr>
          <a:xfrm>
            <a:off x="-371" y="294979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4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五边形 18"/>
          <p:cNvSpPr/>
          <p:nvPr/>
        </p:nvSpPr>
        <p:spPr>
          <a:xfrm>
            <a:off x="-371" y="357986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5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右箭头 1"/>
          <p:cNvSpPr/>
          <p:nvPr/>
        </p:nvSpPr>
        <p:spPr>
          <a:xfrm rot="20585064" flipV="1">
            <a:off x="3883281" y="2144611"/>
            <a:ext cx="2908665" cy="648072"/>
          </a:xfrm>
          <a:prstGeom prst="rightArrow">
            <a:avLst>
              <a:gd name="adj1" fmla="val 12225"/>
              <a:gd name="adj2" fmla="val 83750"/>
            </a:avLst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3131840" y="3291830"/>
            <a:ext cx="4608512" cy="0"/>
          </a:xfrm>
          <a:prstGeom prst="line">
            <a:avLst/>
          </a:prstGeom>
          <a:ln w="25400">
            <a:solidFill>
              <a:srgbClr val="5D5D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766039" y="3607386"/>
            <a:ext cx="1413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D5D5D"/>
                </a:solidFill>
              </a:rPr>
              <a:t>2007—2011</a:t>
            </a:r>
            <a:endParaRPr lang="zh-CN" altLang="en-US" dirty="0">
              <a:solidFill>
                <a:srgbClr val="5D5D5D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7020272" y="1199242"/>
            <a:ext cx="1440160" cy="1440160"/>
          </a:xfrm>
          <a:prstGeom prst="ellipse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840252" y="1526279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E8E8E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+7%</a:t>
            </a:r>
            <a:endParaRPr lang="zh-CN" altLang="en-US" sz="4400" b="1" dirty="0">
              <a:solidFill>
                <a:srgbClr val="E8E8E8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  <p:bldP spid="6" grpId="1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195736" y="843558"/>
            <a:ext cx="6552728" cy="3960440"/>
          </a:xfrm>
          <a:prstGeom prst="rect">
            <a:avLst/>
          </a:prstGeom>
          <a:solidFill>
            <a:srgbClr val="E8E8E8"/>
          </a:solidFill>
          <a:ln>
            <a:noFill/>
          </a:ln>
          <a:effectLst>
            <a:outerShdw blurRad="1143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465382" y="1563638"/>
            <a:ext cx="5995049" cy="2952328"/>
          </a:xfrm>
          <a:prstGeom prst="rect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283064" y="906855"/>
            <a:ext cx="264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 here</a:t>
            </a:r>
            <a:endParaRPr lang="zh-CN" altLang="en-US" sz="3200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五边形 13"/>
          <p:cNvSpPr/>
          <p:nvPr/>
        </p:nvSpPr>
        <p:spPr>
          <a:xfrm>
            <a:off x="-371" y="105958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1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五边形 15"/>
          <p:cNvSpPr/>
          <p:nvPr/>
        </p:nvSpPr>
        <p:spPr>
          <a:xfrm>
            <a:off x="-371" y="1689652"/>
            <a:ext cx="1907704" cy="504056"/>
          </a:xfrm>
          <a:prstGeom prst="homePlate">
            <a:avLst/>
          </a:prstGeom>
          <a:solidFill>
            <a:srgbClr val="5D5D5D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E8E8E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2</a:t>
            </a:r>
            <a:endParaRPr lang="zh-CN" altLang="en-US" dirty="0">
              <a:solidFill>
                <a:srgbClr val="E8E8E8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五边形 16"/>
          <p:cNvSpPr/>
          <p:nvPr/>
        </p:nvSpPr>
        <p:spPr>
          <a:xfrm>
            <a:off x="-371" y="231972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3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五边形 17"/>
          <p:cNvSpPr/>
          <p:nvPr/>
        </p:nvSpPr>
        <p:spPr>
          <a:xfrm>
            <a:off x="-371" y="294979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4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五边形 18"/>
          <p:cNvSpPr/>
          <p:nvPr/>
        </p:nvSpPr>
        <p:spPr>
          <a:xfrm>
            <a:off x="-371" y="357986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5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195736" y="843558"/>
            <a:ext cx="6552728" cy="3960440"/>
          </a:xfrm>
          <a:prstGeom prst="rect">
            <a:avLst/>
          </a:prstGeom>
          <a:solidFill>
            <a:srgbClr val="E8E8E8"/>
          </a:solidFill>
          <a:ln>
            <a:noFill/>
          </a:ln>
          <a:effectLst>
            <a:outerShdw blurRad="1143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283064" y="906855"/>
            <a:ext cx="264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 here</a:t>
            </a:r>
            <a:endParaRPr lang="zh-CN" altLang="en-US" sz="3200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五边形 13"/>
          <p:cNvSpPr/>
          <p:nvPr/>
        </p:nvSpPr>
        <p:spPr>
          <a:xfrm>
            <a:off x="-371" y="105958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1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五边形 15"/>
          <p:cNvSpPr/>
          <p:nvPr/>
        </p:nvSpPr>
        <p:spPr>
          <a:xfrm>
            <a:off x="-371" y="1689652"/>
            <a:ext cx="1907704" cy="504056"/>
          </a:xfrm>
          <a:prstGeom prst="homePlate">
            <a:avLst/>
          </a:prstGeom>
          <a:solidFill>
            <a:srgbClr val="5D5D5D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E8E8E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2</a:t>
            </a:r>
            <a:endParaRPr lang="zh-CN" altLang="en-US" dirty="0">
              <a:solidFill>
                <a:srgbClr val="E8E8E8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五边形 16"/>
          <p:cNvSpPr/>
          <p:nvPr/>
        </p:nvSpPr>
        <p:spPr>
          <a:xfrm>
            <a:off x="-371" y="231972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3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五边形 17"/>
          <p:cNvSpPr/>
          <p:nvPr/>
        </p:nvSpPr>
        <p:spPr>
          <a:xfrm>
            <a:off x="-371" y="294979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4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五边形 18"/>
          <p:cNvSpPr/>
          <p:nvPr/>
        </p:nvSpPr>
        <p:spPr>
          <a:xfrm>
            <a:off x="-371" y="357986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5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131840" y="3219822"/>
            <a:ext cx="4608512" cy="0"/>
          </a:xfrm>
          <a:prstGeom prst="line">
            <a:avLst/>
          </a:prstGeom>
          <a:ln w="25400">
            <a:solidFill>
              <a:srgbClr val="5D5D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211960" y="2373728"/>
            <a:ext cx="360040" cy="720080"/>
          </a:xfrm>
          <a:prstGeom prst="rect">
            <a:avLst/>
          </a:prstGeom>
          <a:solidFill>
            <a:srgbClr val="5D5D5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860032" y="1491630"/>
            <a:ext cx="360040" cy="1602178"/>
          </a:xfrm>
          <a:prstGeom prst="rect">
            <a:avLst/>
          </a:prstGeom>
          <a:solidFill>
            <a:srgbClr val="5D5D5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508104" y="1743658"/>
            <a:ext cx="360040" cy="1350150"/>
          </a:xfrm>
          <a:prstGeom prst="rect">
            <a:avLst/>
          </a:prstGeom>
          <a:solidFill>
            <a:srgbClr val="5D5D5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156176" y="2121700"/>
            <a:ext cx="360040" cy="972108"/>
          </a:xfrm>
          <a:prstGeom prst="rect">
            <a:avLst/>
          </a:prstGeom>
          <a:solidFill>
            <a:srgbClr val="5D5D5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247964" y="357986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Words</a:t>
            </a:r>
            <a:r>
              <a:rPr lang="zh-CN" altLang="en-US" dirty="0">
                <a:solidFill>
                  <a:srgbClr val="5D5D5D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</a:t>
            </a:r>
            <a:r>
              <a:rPr lang="zh-CN" altLang="en-US" dirty="0">
                <a:solidFill>
                  <a:srgbClr val="5D5D5D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la la </a:t>
            </a:r>
            <a:r>
              <a:rPr lang="zh-CN" altLang="en-US" dirty="0">
                <a:solidFill>
                  <a:srgbClr val="5D5D5D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0" grpId="0" animBg="1"/>
      <p:bldP spid="21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195736" y="843558"/>
            <a:ext cx="6552728" cy="3960440"/>
          </a:xfrm>
          <a:prstGeom prst="rect">
            <a:avLst/>
          </a:prstGeom>
          <a:solidFill>
            <a:srgbClr val="E8E8E8"/>
          </a:solidFill>
          <a:ln>
            <a:noFill/>
          </a:ln>
          <a:effectLst>
            <a:outerShdw blurRad="1143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465382" y="1563638"/>
            <a:ext cx="5995049" cy="2952328"/>
          </a:xfrm>
          <a:prstGeom prst="rect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283064" y="906855"/>
            <a:ext cx="264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 here</a:t>
            </a:r>
            <a:endParaRPr lang="zh-CN" altLang="en-US" sz="3200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五边形 13"/>
          <p:cNvSpPr/>
          <p:nvPr/>
        </p:nvSpPr>
        <p:spPr>
          <a:xfrm>
            <a:off x="-371" y="105958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1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五边形 15"/>
          <p:cNvSpPr/>
          <p:nvPr/>
        </p:nvSpPr>
        <p:spPr>
          <a:xfrm>
            <a:off x="-371" y="168965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2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五边形 16"/>
          <p:cNvSpPr/>
          <p:nvPr/>
        </p:nvSpPr>
        <p:spPr>
          <a:xfrm>
            <a:off x="-371" y="2319722"/>
            <a:ext cx="1907704" cy="504056"/>
          </a:xfrm>
          <a:prstGeom prst="homePlate">
            <a:avLst/>
          </a:prstGeom>
          <a:solidFill>
            <a:srgbClr val="5D5D5D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E8E8E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3</a:t>
            </a:r>
            <a:endParaRPr lang="zh-CN" altLang="en-US" dirty="0">
              <a:solidFill>
                <a:srgbClr val="E8E8E8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五边形 17"/>
          <p:cNvSpPr/>
          <p:nvPr/>
        </p:nvSpPr>
        <p:spPr>
          <a:xfrm>
            <a:off x="-371" y="294979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4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五边形 18"/>
          <p:cNvSpPr/>
          <p:nvPr/>
        </p:nvSpPr>
        <p:spPr>
          <a:xfrm>
            <a:off x="-371" y="357986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5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9542"/>
            <a:ext cx="3226048" cy="1964957"/>
          </a:xfrm>
          <a:prstGeom prst="rect">
            <a:avLst/>
          </a:prstGeom>
          <a:solidFill>
            <a:srgbClr val="FFFFFF">
              <a:shade val="85000"/>
            </a:srgbClr>
          </a:solidFill>
          <a:ln w="1524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73" y="3152101"/>
            <a:ext cx="1609723" cy="1435873"/>
          </a:xfrm>
          <a:prstGeom prst="rect">
            <a:avLst/>
          </a:prstGeom>
          <a:solidFill>
            <a:srgbClr val="FFFFFF">
              <a:shade val="85000"/>
            </a:srgbClr>
          </a:solidFill>
          <a:ln w="1524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576" y="699971"/>
            <a:ext cx="1983634" cy="1965600"/>
          </a:xfrm>
          <a:prstGeom prst="rect">
            <a:avLst/>
          </a:prstGeom>
          <a:solidFill>
            <a:srgbClr val="FFFFFF">
              <a:shade val="85000"/>
            </a:srgbClr>
          </a:solidFill>
          <a:ln w="1524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545" y="3141330"/>
            <a:ext cx="2129775" cy="1436400"/>
          </a:xfrm>
          <a:prstGeom prst="rect">
            <a:avLst/>
          </a:prstGeom>
          <a:solidFill>
            <a:srgbClr val="FFFFFF">
              <a:shade val="85000"/>
            </a:srgbClr>
          </a:solidFill>
          <a:ln w="1524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1" name="组合 10"/>
          <p:cNvGrpSpPr/>
          <p:nvPr/>
        </p:nvGrpSpPr>
        <p:grpSpPr>
          <a:xfrm>
            <a:off x="6084168" y="3780445"/>
            <a:ext cx="3060207" cy="735521"/>
            <a:chOff x="6084168" y="3780445"/>
            <a:chExt cx="3060207" cy="735521"/>
          </a:xfrm>
        </p:grpSpPr>
        <p:sp>
          <p:nvSpPr>
            <p:cNvPr id="10" name="五边形 9"/>
            <p:cNvSpPr/>
            <p:nvPr/>
          </p:nvSpPr>
          <p:spPr>
            <a:xfrm flipH="1">
              <a:off x="6660232" y="4155926"/>
              <a:ext cx="2484143" cy="360040"/>
            </a:xfrm>
            <a:prstGeom prst="homePlate">
              <a:avLst/>
            </a:prstGeom>
            <a:solidFill>
              <a:srgbClr val="5D5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五边形 7"/>
            <p:cNvSpPr/>
            <p:nvPr/>
          </p:nvSpPr>
          <p:spPr>
            <a:xfrm flipH="1">
              <a:off x="7308304" y="3780445"/>
              <a:ext cx="1835696" cy="159457"/>
            </a:xfrm>
            <a:prstGeom prst="homePlate">
              <a:avLst/>
            </a:prstGeom>
            <a:solidFill>
              <a:srgbClr val="5D5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五边形 8"/>
            <p:cNvSpPr/>
            <p:nvPr/>
          </p:nvSpPr>
          <p:spPr>
            <a:xfrm flipH="1">
              <a:off x="6084168" y="3883334"/>
              <a:ext cx="3059832" cy="497024"/>
            </a:xfrm>
            <a:prstGeom prst="homePlate">
              <a:avLst/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36196" y="393990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D5D5D"/>
                </a:solidFill>
              </a:rPr>
              <a:t>Pictures here</a:t>
            </a:r>
            <a:r>
              <a:rPr lang="zh-CN" altLang="en-US" dirty="0">
                <a:solidFill>
                  <a:srgbClr val="5D5D5D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195736" y="843558"/>
            <a:ext cx="6552728" cy="3960440"/>
          </a:xfrm>
          <a:prstGeom prst="rect">
            <a:avLst/>
          </a:prstGeom>
          <a:solidFill>
            <a:srgbClr val="E8E8E8"/>
          </a:solidFill>
          <a:ln>
            <a:noFill/>
          </a:ln>
          <a:effectLst>
            <a:outerShdw blurRad="1143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465382" y="1563638"/>
            <a:ext cx="5995049" cy="2952328"/>
          </a:xfrm>
          <a:prstGeom prst="rect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283064" y="906855"/>
            <a:ext cx="264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 here</a:t>
            </a:r>
            <a:endParaRPr lang="zh-CN" altLang="en-US" sz="3200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五边形 13"/>
          <p:cNvSpPr/>
          <p:nvPr/>
        </p:nvSpPr>
        <p:spPr>
          <a:xfrm>
            <a:off x="-371" y="105958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1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五边形 15"/>
          <p:cNvSpPr/>
          <p:nvPr/>
        </p:nvSpPr>
        <p:spPr>
          <a:xfrm>
            <a:off x="-371" y="168965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2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五边形 16"/>
          <p:cNvSpPr/>
          <p:nvPr/>
        </p:nvSpPr>
        <p:spPr>
          <a:xfrm>
            <a:off x="-371" y="231972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3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五边形 17"/>
          <p:cNvSpPr/>
          <p:nvPr/>
        </p:nvSpPr>
        <p:spPr>
          <a:xfrm>
            <a:off x="-371" y="2949792"/>
            <a:ext cx="1907704" cy="504056"/>
          </a:xfrm>
          <a:prstGeom prst="homePlate">
            <a:avLst/>
          </a:prstGeom>
          <a:solidFill>
            <a:srgbClr val="5D5D5D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E8E8E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4</a:t>
            </a:r>
            <a:endParaRPr lang="zh-CN" altLang="en-US" dirty="0">
              <a:solidFill>
                <a:srgbClr val="E8E8E8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五边形 18"/>
          <p:cNvSpPr/>
          <p:nvPr/>
        </p:nvSpPr>
        <p:spPr>
          <a:xfrm>
            <a:off x="-371" y="357986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5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195736" y="843558"/>
            <a:ext cx="6552728" cy="3960440"/>
          </a:xfrm>
          <a:prstGeom prst="rect">
            <a:avLst/>
          </a:prstGeom>
          <a:solidFill>
            <a:srgbClr val="E8E8E8"/>
          </a:solidFill>
          <a:ln>
            <a:noFill/>
          </a:ln>
          <a:effectLst>
            <a:outerShdw blurRad="1143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465382" y="1563638"/>
            <a:ext cx="5995049" cy="2952328"/>
          </a:xfrm>
          <a:prstGeom prst="rect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283064" y="906855"/>
            <a:ext cx="264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 here</a:t>
            </a:r>
            <a:endParaRPr lang="zh-CN" altLang="en-US" sz="3200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五边形 13"/>
          <p:cNvSpPr/>
          <p:nvPr/>
        </p:nvSpPr>
        <p:spPr>
          <a:xfrm>
            <a:off x="-371" y="105958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1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五边形 15"/>
          <p:cNvSpPr/>
          <p:nvPr/>
        </p:nvSpPr>
        <p:spPr>
          <a:xfrm>
            <a:off x="-371" y="168965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2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五边形 16"/>
          <p:cNvSpPr/>
          <p:nvPr/>
        </p:nvSpPr>
        <p:spPr>
          <a:xfrm>
            <a:off x="-371" y="231972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3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五边形 17"/>
          <p:cNvSpPr/>
          <p:nvPr/>
        </p:nvSpPr>
        <p:spPr>
          <a:xfrm>
            <a:off x="-371" y="2949792"/>
            <a:ext cx="1907704" cy="504056"/>
          </a:xfrm>
          <a:prstGeom prst="homePlate">
            <a:avLst/>
          </a:prstGeom>
          <a:solidFill>
            <a:srgbClr val="5D5D5D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E8E8E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4</a:t>
            </a:r>
            <a:endParaRPr lang="zh-CN" altLang="en-US" dirty="0">
              <a:solidFill>
                <a:srgbClr val="E8E8E8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五边形 18"/>
          <p:cNvSpPr/>
          <p:nvPr/>
        </p:nvSpPr>
        <p:spPr>
          <a:xfrm>
            <a:off x="-371" y="357986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5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39991" y="1491630"/>
            <a:ext cx="360040" cy="3168352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932039" y="2823778"/>
            <a:ext cx="1008113" cy="468052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203988" y="2859782"/>
            <a:ext cx="52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5D5D5D"/>
                </a:solidFill>
              </a:rPr>
              <a:t>VS</a:t>
            </a:r>
            <a:endParaRPr lang="zh-CN" altLang="en-US" b="1" dirty="0">
              <a:solidFill>
                <a:srgbClr val="5D5D5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2FFB1CA-FF2E-433C-AD6D-979495DF8A0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59.木纹背景褐色经典商务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全屏显示(16:9)</PresentationFormat>
  <Paragraphs>69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Arial</vt:lpstr>
      <vt:lpstr>Calibri</vt:lpstr>
      <vt:lpstr>Verdana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19</cp:revision>
  <dcterms:created xsi:type="dcterms:W3CDTF">2011-10-28T12:05:00Z</dcterms:created>
  <dcterms:modified xsi:type="dcterms:W3CDTF">2021-01-05T01:48:42Z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