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58" r:id="rId4"/>
    <p:sldId id="262" r:id="rId5"/>
    <p:sldId id="263" r:id="rId6"/>
    <p:sldId id="264" r:id="rId7"/>
    <p:sldId id="265" r:id="rId8"/>
    <p:sldId id="259" r:id="rId9"/>
    <p:sldId id="266" r:id="rId10"/>
    <p:sldId id="267" r:id="rId11"/>
    <p:sldId id="268" r:id="rId12"/>
    <p:sldId id="269" r:id="rId13"/>
    <p:sldId id="260" r:id="rId14"/>
    <p:sldId id="270" r:id="rId15"/>
    <p:sldId id="271" r:id="rId16"/>
    <p:sldId id="272" r:id="rId17"/>
    <p:sldId id="273" r:id="rId18"/>
    <p:sldId id="261" r:id="rId19"/>
    <p:sldId id="274" r:id="rId20"/>
    <p:sldId id="275" r:id="rId21"/>
    <p:sldId id="276" r:id="rId22"/>
    <p:sldId id="277" r:id="rId23"/>
    <p:sldId id="278" r:id="rId24"/>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23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150" d="100"/>
          <a:sy n="150" d="100"/>
        </p:scale>
        <p:origin x="510"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0115E6A0-36CD-4DD8-9691-9E9EFB532438}"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4E8BF28-E48C-4C9D-A1D2-1B97102BCDDE}"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115E6A0-36CD-4DD8-9691-9E9EFB532438}"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4E8BF28-E48C-4C9D-A1D2-1B97102BCDD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115E6A0-36CD-4DD8-9691-9E9EFB532438}"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4E8BF28-E48C-4C9D-A1D2-1B97102BCDDE}"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115E6A0-36CD-4DD8-9691-9E9EFB532438}"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4E8BF28-E48C-4C9D-A1D2-1B97102BCDDE}"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0115E6A0-36CD-4DD8-9691-9E9EFB532438}"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4E8BF28-E48C-4C9D-A1D2-1B97102BCDDE}"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0115E6A0-36CD-4DD8-9691-9E9EFB532438}"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4E8BF28-E48C-4C9D-A1D2-1B97102BCDD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0115E6A0-36CD-4DD8-9691-9E9EFB532438}" type="datetimeFigureOut">
              <a:rPr lang="zh-CN" altLang="en-US" smtClean="0"/>
              <a:t>2021/1/5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4E8BF28-E48C-4C9D-A1D2-1B97102BCDD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0115E6A0-36CD-4DD8-9691-9E9EFB532438}" type="datetimeFigureOut">
              <a:rPr lang="zh-CN" altLang="en-US" smtClean="0"/>
              <a:t>2021/1/5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4E8BF28-E48C-4C9D-A1D2-1B97102BCDD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15E6A0-36CD-4DD8-9691-9E9EFB532438}" type="datetimeFigureOut">
              <a:rPr lang="zh-CN" altLang="en-US" smtClean="0"/>
              <a:t>2021/1/5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4E8BF28-E48C-4C9D-A1D2-1B97102BCDDE}"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0115E6A0-36CD-4DD8-9691-9E9EFB532438}"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4E8BF28-E48C-4C9D-A1D2-1B97102BCDD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0115E6A0-36CD-4DD8-9691-9E9EFB532438}"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4E8BF28-E48C-4C9D-A1D2-1B97102BCDDE}"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115E6A0-36CD-4DD8-9691-9E9EFB532438}" type="datetimeFigureOut">
              <a:rPr lang="zh-CN" altLang="en-US" smtClean="0"/>
              <a:t>2021/1/5</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4E8BF28-E48C-4C9D-A1D2-1B97102BCDD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rapidesign.c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5" descr="未标gse g题-1.png"/>
          <p:cNvPicPr>
            <a:picLocks noChangeAspect="1"/>
          </p:cNvPicPr>
          <p:nvPr/>
        </p:nvPicPr>
        <p:blipFill>
          <a:blip r:embed="rId4" cstate="print"/>
          <a:stretch>
            <a:fillRect/>
          </a:stretch>
        </p:blipFill>
        <p:spPr>
          <a:xfrm>
            <a:off x="4429125" y="1428750"/>
            <a:ext cx="2209800" cy="1709738"/>
          </a:xfrm>
          <a:prstGeom prst="rect">
            <a:avLst/>
          </a:prstGeom>
          <a:noFill/>
          <a:ln w="9525">
            <a:noFill/>
          </a:ln>
        </p:spPr>
      </p:pic>
      <p:sp>
        <p:nvSpPr>
          <p:cNvPr id="5" name="矩形 5"/>
          <p:cNvSpPr/>
          <p:nvPr/>
        </p:nvSpPr>
        <p:spPr>
          <a:xfrm>
            <a:off x="2555875" y="2500313"/>
            <a:ext cx="3163888" cy="892175"/>
          </a:xfrm>
          <a:prstGeom prst="rect">
            <a:avLst/>
          </a:prstGeom>
          <a:noFill/>
          <a:ln w="9525">
            <a:noFill/>
          </a:ln>
        </p:spPr>
        <p:txBody>
          <a:bodyPr wrap="none">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lnSpc>
                <a:spcPts val="6000"/>
              </a:lnSpc>
              <a:spcBef>
                <a:spcPct val="0"/>
              </a:spcBef>
              <a:buNone/>
            </a:pPr>
            <a:r>
              <a:rPr lang="en-US" altLang="zh-CN" sz="6600" b="1" dirty="0">
                <a:solidFill>
                  <a:srgbClr val="FF0000"/>
                </a:solidFill>
              </a:rPr>
              <a:t>P</a:t>
            </a:r>
            <a:r>
              <a:rPr lang="en-US" altLang="zh-CN" sz="3600" b="1" dirty="0">
                <a:solidFill>
                  <a:srgbClr val="FF0000"/>
                </a:solidFill>
              </a:rPr>
              <a:t>O</a:t>
            </a:r>
            <a:r>
              <a:rPr lang="en-US" altLang="zh-CN" sz="3600" b="1" dirty="0">
                <a:solidFill>
                  <a:schemeClr val="bg1"/>
                </a:solidFill>
              </a:rPr>
              <a:t>WER POINT</a:t>
            </a:r>
            <a:endParaRPr lang="en-US" altLang="zh-CN" dirty="0">
              <a:solidFill>
                <a:schemeClr val="bg1"/>
              </a:solidFill>
              <a:latin typeface="微软雅黑" panose="020B0503020204020204" pitchFamily="34" charset="-122"/>
              <a:ea typeface="微软雅黑" panose="020B0503020204020204" pitchFamily="34" charset="-122"/>
              <a:sym typeface="Roboto Th"/>
            </a:endParaRPr>
          </a:p>
        </p:txBody>
      </p:sp>
      <p:sp>
        <p:nvSpPr>
          <p:cNvPr id="6" name="TextBox 7"/>
          <p:cNvSpPr txBox="1"/>
          <p:nvPr/>
        </p:nvSpPr>
        <p:spPr>
          <a:xfrm>
            <a:off x="2971800" y="2571750"/>
            <a:ext cx="2438400" cy="276999"/>
          </a:xfrm>
          <a:prstGeom prst="rect">
            <a:avLst/>
          </a:prstGeom>
          <a:no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200" dirty="0">
                <a:solidFill>
                  <a:schemeClr val="bg1"/>
                </a:solidFill>
                <a:latin typeface="微软雅黑" panose="020B0503020204020204" pitchFamily="34" charset="-122"/>
                <a:ea typeface="微软雅黑" panose="020B0503020204020204" pitchFamily="34" charset="-122"/>
              </a:rPr>
              <a:t>欧美大气商务通用</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模版</a:t>
            </a:r>
            <a:endParaRPr lang="zh-CN" altLang="en-US" sz="1200" dirty="0"/>
          </a:p>
        </p:txBody>
      </p:sp>
      <p:pic>
        <p:nvPicPr>
          <p:cNvPr id="7" name="图片 12" descr="图片4.png"/>
          <p:cNvPicPr>
            <a:picLocks noChangeAspect="1"/>
          </p:cNvPicPr>
          <p:nvPr/>
        </p:nvPicPr>
        <p:blipFill>
          <a:blip r:embed="rId5" cstate="print"/>
          <a:stretch>
            <a:fillRect/>
          </a:stretch>
        </p:blipFill>
        <p:spPr>
          <a:xfrm>
            <a:off x="4340225" y="1285875"/>
            <a:ext cx="2160588" cy="1281113"/>
          </a:xfrm>
          <a:prstGeom prst="rect">
            <a:avLst/>
          </a:prstGeom>
          <a:noFill/>
          <a:ln w="9525">
            <a:noFill/>
          </a:ln>
        </p:spPr>
      </p:pic>
      <p:pic>
        <p:nvPicPr>
          <p:cNvPr id="8" name="dreamtale - the daw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916392" y="329446"/>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38" presetClass="entr" presetSubtype="0" accel="50000" fill="hold" grpId="0" nodeType="clickEffect">
                                  <p:stCondLst>
                                    <p:cond delay="0"/>
                                  </p:stCondLst>
                                  <p:iterate type="lt">
                                    <p:tmPct val="50000"/>
                                  </p:iterate>
                                  <p:childTnLst>
                                    <p:set>
                                      <p:cBhvr>
                                        <p:cTn id="10" dur="1" fill="hold">
                                          <p:stCondLst>
                                            <p:cond delay="0"/>
                                          </p:stCondLst>
                                        </p:cTn>
                                        <p:tgtEl>
                                          <p:spTgt spid="5"/>
                                        </p:tgtEl>
                                        <p:attrNameLst>
                                          <p:attrName>style.visibility</p:attrName>
                                        </p:attrNameLst>
                                      </p:cBhvr>
                                      <p:to>
                                        <p:strVal val="visible"/>
                                      </p:to>
                                    </p:set>
                                    <p:set>
                                      <p:cBhvr>
                                        <p:cTn id="11" dur="455" fill="hold">
                                          <p:stCondLst>
                                            <p:cond delay="0"/>
                                          </p:stCondLst>
                                        </p:cTn>
                                        <p:tgtEl>
                                          <p:spTgt spid="5"/>
                                        </p:tgtEl>
                                        <p:attrNameLst>
                                          <p:attrName>style.rotation</p:attrName>
                                        </p:attrNameLst>
                                      </p:cBhvr>
                                      <p:to>
                                        <p:strVal val="-45.0"/>
                                      </p:to>
                                    </p:set>
                                    <p:anim calcmode="lin" valueType="num">
                                      <p:cBhvr>
                                        <p:cTn id="12"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13"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4"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5"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6"/>
                                        </p:tgtEl>
                                        <p:attrNameLst>
                                          <p:attrName>ppt_y</p:attrName>
                                        </p:attrNameLst>
                                      </p:cBhvr>
                                      <p:tavLst>
                                        <p:tav tm="0">
                                          <p:val>
                                            <p:strVal val="#ppt_y"/>
                                          </p:val>
                                        </p:tav>
                                        <p:tav tm="100000">
                                          <p:val>
                                            <p:strVal val="#ppt_y"/>
                                          </p:val>
                                        </p:tav>
                                      </p:tavLst>
                                    </p:anim>
                                    <p:anim calcmode="lin" valueType="num">
                                      <p:cBhvr>
                                        <p:cTn id="3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7" repeatCount="indefinite" fill="remove" display="0">
                  <p:stCondLst>
                    <p:cond delay="indefinite"/>
                  </p:stCondLst>
                  <p:endCondLst>
                    <p:cond evt="onStopAudio" delay="0">
                      <p:tgtEl>
                        <p:sldTgt/>
                      </p:tgtEl>
                    </p:cond>
                  </p:endCondLst>
                </p:cTn>
                <p:tgtEl>
                  <p:spTgt spid="8"/>
                </p:tgtEl>
              </p:cMediaNode>
            </p:audio>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7"/>
          <p:cNvGrpSpPr/>
          <p:nvPr/>
        </p:nvGrpSpPr>
        <p:grpSpPr>
          <a:xfrm>
            <a:off x="250825" y="0"/>
            <a:ext cx="2419350" cy="700088"/>
            <a:chOff x="251520" y="0"/>
            <a:chExt cx="2418993" cy="699542"/>
          </a:xfrm>
        </p:grpSpPr>
        <p:sp>
          <p:nvSpPr>
            <p:cNvPr id="5" name="五边形 4"/>
            <p:cNvSpPr/>
            <p:nvPr/>
          </p:nvSpPr>
          <p:spPr>
            <a:xfrm rot="5400000">
              <a:off x="149362" y="102159"/>
              <a:ext cx="699542" cy="495227"/>
            </a:xfrm>
            <a:prstGeom prst="homePlate">
              <a:avLst/>
            </a:prstGeom>
            <a:solidFill>
              <a:srgbClr val="E6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TextBox 129"/>
            <p:cNvSpPr txBox="1"/>
            <p:nvPr/>
          </p:nvSpPr>
          <p:spPr>
            <a:xfrm>
              <a:off x="753148" y="98163"/>
              <a:ext cx="1917365" cy="338554"/>
            </a:xfrm>
            <a:prstGeom prst="rect">
              <a:avLst/>
            </a:prstGeom>
            <a:no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600" b="1" dirty="0">
                  <a:solidFill>
                    <a:schemeClr val="bg1"/>
                  </a:solidFill>
                  <a:latin typeface="微软雅黑" panose="020B0503020204020204" pitchFamily="34" charset="-122"/>
                  <a:ea typeface="微软雅黑" panose="020B0503020204020204" pitchFamily="34" charset="-122"/>
                </a:rPr>
                <a:t>单击添加您的标题</a:t>
              </a:r>
            </a:p>
          </p:txBody>
        </p:sp>
      </p:grpSp>
      <p:sp>
        <p:nvSpPr>
          <p:cNvPr id="7" name="圆角右箭头 6"/>
          <p:cNvSpPr/>
          <p:nvPr/>
        </p:nvSpPr>
        <p:spPr>
          <a:xfrm>
            <a:off x="3404650" y="1470388"/>
            <a:ext cx="1080248" cy="1226498"/>
          </a:xfrm>
          <a:prstGeom prst="bentArrow">
            <a:avLst/>
          </a:prstGeom>
          <a:solidFill>
            <a:srgbClr val="C4232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b="0">
              <a:solidFill>
                <a:schemeClr val="bg1"/>
              </a:solidFill>
            </a:endParaRPr>
          </a:p>
        </p:txBody>
      </p:sp>
      <p:sp>
        <p:nvSpPr>
          <p:cNvPr id="8" name="圆角右箭头 7"/>
          <p:cNvSpPr/>
          <p:nvPr/>
        </p:nvSpPr>
        <p:spPr>
          <a:xfrm rot="5400000">
            <a:off x="4822793" y="1552485"/>
            <a:ext cx="1073185" cy="1234570"/>
          </a:xfrm>
          <a:prstGeom prst="bentArrow">
            <a:avLst/>
          </a:prstGeom>
          <a:solidFill>
            <a:srgbClr val="C4232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b="0">
              <a:solidFill>
                <a:schemeClr val="bg1"/>
              </a:solidFill>
            </a:endParaRPr>
          </a:p>
        </p:txBody>
      </p:sp>
      <p:sp>
        <p:nvSpPr>
          <p:cNvPr id="9" name="圆角右箭头 8"/>
          <p:cNvSpPr/>
          <p:nvPr/>
        </p:nvSpPr>
        <p:spPr>
          <a:xfrm rot="16200000">
            <a:off x="3350300" y="2871714"/>
            <a:ext cx="1073185" cy="1234570"/>
          </a:xfrm>
          <a:prstGeom prst="bentArrow">
            <a:avLst/>
          </a:prstGeom>
          <a:solidFill>
            <a:srgbClr val="C4232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b="0">
              <a:solidFill>
                <a:schemeClr val="bg1"/>
              </a:solidFill>
            </a:endParaRPr>
          </a:p>
        </p:txBody>
      </p:sp>
      <p:sp>
        <p:nvSpPr>
          <p:cNvPr id="10" name="圆角右箭头 9"/>
          <p:cNvSpPr/>
          <p:nvPr/>
        </p:nvSpPr>
        <p:spPr>
          <a:xfrm flipH="1" flipV="1">
            <a:off x="4767821" y="2944191"/>
            <a:ext cx="1080248" cy="1226498"/>
          </a:xfrm>
          <a:prstGeom prst="bentArrow">
            <a:avLst/>
          </a:prstGeom>
          <a:solidFill>
            <a:srgbClr val="C4232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b="0">
              <a:solidFill>
                <a:schemeClr val="bg1"/>
              </a:solidFill>
            </a:endParaRPr>
          </a:p>
        </p:txBody>
      </p:sp>
      <p:grpSp>
        <p:nvGrpSpPr>
          <p:cNvPr id="11" name="组合 10"/>
          <p:cNvGrpSpPr/>
          <p:nvPr/>
        </p:nvGrpSpPr>
        <p:grpSpPr>
          <a:xfrm>
            <a:off x="3738933" y="2125999"/>
            <a:ext cx="1800200" cy="1501897"/>
            <a:chOff x="3666054" y="2607295"/>
            <a:chExt cx="1924896" cy="2002530"/>
          </a:xfrm>
        </p:grpSpPr>
        <p:sp>
          <p:nvSpPr>
            <p:cNvPr id="12" name="TextBox 28"/>
            <p:cNvSpPr txBox="1"/>
            <p:nvPr/>
          </p:nvSpPr>
          <p:spPr>
            <a:xfrm>
              <a:off x="3753141" y="2607295"/>
              <a:ext cx="1750723" cy="615554"/>
            </a:xfrm>
            <a:prstGeom prst="rect">
              <a:avLst/>
            </a:prstGeom>
            <a:noFill/>
          </p:spPr>
          <p:txBody>
            <a:bodyPr wrap="square" rtlCol="0">
              <a:spAutoFit/>
            </a:bodyPr>
            <a:lstStyle/>
            <a:p>
              <a:pPr algn="ctr"/>
              <a:r>
                <a:rPr lang="zh-CN" altLang="en-US" sz="2400" b="0" dirty="0">
                  <a:solidFill>
                    <a:schemeClr val="bg1"/>
                  </a:solidFill>
                  <a:latin typeface="微软雅黑" panose="020B0503020204020204" pitchFamily="34" charset="-122"/>
                </a:rPr>
                <a:t>添加标题</a:t>
              </a:r>
            </a:p>
          </p:txBody>
        </p:sp>
        <p:sp>
          <p:nvSpPr>
            <p:cNvPr id="13" name="TextBox 29"/>
            <p:cNvSpPr txBox="1"/>
            <p:nvPr/>
          </p:nvSpPr>
          <p:spPr>
            <a:xfrm>
              <a:off x="3666054" y="3206363"/>
              <a:ext cx="1924896" cy="1403462"/>
            </a:xfrm>
            <a:prstGeom prst="rect">
              <a:avLst/>
            </a:prstGeom>
            <a:noFill/>
          </p:spPr>
          <p:txBody>
            <a:bodyPr wrap="square" rtlCol="0">
              <a:spAutoFit/>
            </a:bodyPr>
            <a:lstStyle/>
            <a:p>
              <a:pPr algn="ctr">
                <a:lnSpc>
                  <a:spcPct val="130000"/>
                </a:lnSpc>
              </a:pPr>
              <a:r>
                <a:rPr lang="zh-CN" altLang="en-US" sz="1200" b="0" dirty="0">
                  <a:solidFill>
                    <a:schemeClr val="bg1"/>
                  </a:solidFill>
                  <a:latin typeface="微软雅黑" panose="020B0503020204020204" pitchFamily="34" charset="-122"/>
                </a:rPr>
                <a:t>单击此处添加文本</a:t>
              </a:r>
              <a:endParaRPr lang="en-US" altLang="zh-CN" sz="1200" b="0" dirty="0">
                <a:solidFill>
                  <a:schemeClr val="bg1"/>
                </a:solidFill>
                <a:latin typeface="微软雅黑" panose="020B0503020204020204" pitchFamily="34" charset="-122"/>
              </a:endParaRPr>
            </a:p>
            <a:p>
              <a:pPr algn="ctr">
                <a:lnSpc>
                  <a:spcPct val="130000"/>
                </a:lnSpc>
              </a:pPr>
              <a:r>
                <a:rPr lang="zh-CN" altLang="en-US" sz="1200" b="0" dirty="0">
                  <a:solidFill>
                    <a:schemeClr val="bg1"/>
                  </a:solidFill>
                  <a:latin typeface="微软雅黑" panose="020B0503020204020204" pitchFamily="34" charset="-122"/>
                </a:rPr>
                <a:t>单击此处添加文本</a:t>
              </a:r>
              <a:endParaRPr lang="en-US" altLang="zh-CN" sz="1200" b="0" dirty="0">
                <a:solidFill>
                  <a:schemeClr val="bg1"/>
                </a:solidFill>
                <a:latin typeface="微软雅黑" panose="020B0503020204020204" pitchFamily="34" charset="-122"/>
              </a:endParaRPr>
            </a:p>
            <a:p>
              <a:pPr algn="ctr">
                <a:lnSpc>
                  <a:spcPct val="130000"/>
                </a:lnSpc>
              </a:pPr>
              <a:r>
                <a:rPr lang="zh-CN" altLang="en-US" sz="1200" b="0" dirty="0">
                  <a:solidFill>
                    <a:schemeClr val="bg1"/>
                  </a:solidFill>
                  <a:latin typeface="微软雅黑" panose="020B0503020204020204" pitchFamily="34" charset="-122"/>
                </a:rPr>
                <a:t>单击此处添加文本</a:t>
              </a:r>
              <a:endParaRPr lang="en-US" altLang="zh-CN" sz="1200" b="0" dirty="0">
                <a:solidFill>
                  <a:schemeClr val="bg1"/>
                </a:solidFill>
                <a:latin typeface="微软雅黑" panose="020B0503020204020204" pitchFamily="34" charset="-122"/>
              </a:endParaRPr>
            </a:p>
            <a:p>
              <a:pPr algn="ctr">
                <a:lnSpc>
                  <a:spcPct val="130000"/>
                </a:lnSpc>
              </a:pPr>
              <a:r>
                <a:rPr lang="zh-CN" altLang="en-US" sz="1200" b="0" dirty="0">
                  <a:solidFill>
                    <a:schemeClr val="bg1"/>
                  </a:solidFill>
                  <a:latin typeface="微软雅黑" panose="020B0503020204020204" pitchFamily="34" charset="-122"/>
                </a:rPr>
                <a:t>单击此处添加文本</a:t>
              </a:r>
              <a:endParaRPr lang="en-US" altLang="zh-CN" sz="1200" b="0" dirty="0">
                <a:solidFill>
                  <a:schemeClr val="bg1"/>
                </a:solidFill>
                <a:latin typeface="微软雅黑" panose="020B0503020204020204" pitchFamily="34" charset="-122"/>
              </a:endParaRPr>
            </a:p>
          </p:txBody>
        </p:sp>
      </p:grpSp>
      <p:grpSp>
        <p:nvGrpSpPr>
          <p:cNvPr id="14" name="组合 13"/>
          <p:cNvGrpSpPr/>
          <p:nvPr/>
        </p:nvGrpSpPr>
        <p:grpSpPr>
          <a:xfrm>
            <a:off x="6071064" y="1403878"/>
            <a:ext cx="1800200" cy="1280909"/>
            <a:chOff x="6391520" y="1772816"/>
            <a:chExt cx="1924896" cy="1707878"/>
          </a:xfrm>
        </p:grpSpPr>
        <p:sp>
          <p:nvSpPr>
            <p:cNvPr id="15" name="TextBox 31"/>
            <p:cNvSpPr txBox="1"/>
            <p:nvPr/>
          </p:nvSpPr>
          <p:spPr>
            <a:xfrm>
              <a:off x="6622623" y="1772816"/>
              <a:ext cx="1462691" cy="451405"/>
            </a:xfrm>
            <a:prstGeom prst="rect">
              <a:avLst/>
            </a:prstGeom>
            <a:noFill/>
          </p:spPr>
          <p:txBody>
            <a:bodyPr wrap="square" rtlCol="0">
              <a:spAutoFit/>
            </a:bodyPr>
            <a:lstStyle/>
            <a:p>
              <a:pPr algn="ctr"/>
              <a:r>
                <a:rPr lang="zh-CN" altLang="en-US" sz="1600" b="0" dirty="0">
                  <a:solidFill>
                    <a:schemeClr val="bg1"/>
                  </a:solidFill>
                  <a:latin typeface="微软雅黑" panose="020B0503020204020204" pitchFamily="34" charset="-122"/>
                </a:rPr>
                <a:t>添加标题</a:t>
              </a:r>
            </a:p>
          </p:txBody>
        </p:sp>
        <p:sp>
          <p:nvSpPr>
            <p:cNvPr id="16" name="TextBox 32"/>
            <p:cNvSpPr txBox="1"/>
            <p:nvPr/>
          </p:nvSpPr>
          <p:spPr>
            <a:xfrm>
              <a:off x="6391520" y="2077233"/>
              <a:ext cx="1924896" cy="1403461"/>
            </a:xfrm>
            <a:prstGeom prst="rect">
              <a:avLst/>
            </a:prstGeom>
            <a:noFill/>
          </p:spPr>
          <p:txBody>
            <a:bodyPr wrap="square" rtlCol="0">
              <a:spAutoFit/>
            </a:bodyPr>
            <a:lstStyle/>
            <a:p>
              <a:pPr algn="ctr">
                <a:lnSpc>
                  <a:spcPct val="130000"/>
                </a:lnSpc>
              </a:pPr>
              <a:r>
                <a:rPr lang="zh-CN" altLang="en-US" sz="1200" b="0" dirty="0">
                  <a:solidFill>
                    <a:schemeClr val="bg1"/>
                  </a:solidFill>
                  <a:latin typeface="微软雅黑" panose="020B0503020204020204" pitchFamily="34" charset="-122"/>
                </a:rPr>
                <a:t>单击此处添加文本</a:t>
              </a:r>
              <a:endParaRPr lang="en-US" altLang="zh-CN" sz="1200" b="0" dirty="0">
                <a:solidFill>
                  <a:schemeClr val="bg1"/>
                </a:solidFill>
                <a:latin typeface="微软雅黑" panose="020B0503020204020204" pitchFamily="34" charset="-122"/>
              </a:endParaRPr>
            </a:p>
            <a:p>
              <a:pPr algn="ctr">
                <a:lnSpc>
                  <a:spcPct val="130000"/>
                </a:lnSpc>
              </a:pPr>
              <a:r>
                <a:rPr lang="zh-CN" altLang="en-US" sz="1200" b="0" dirty="0">
                  <a:solidFill>
                    <a:schemeClr val="bg1"/>
                  </a:solidFill>
                  <a:latin typeface="微软雅黑" panose="020B0503020204020204" pitchFamily="34" charset="-122"/>
                </a:rPr>
                <a:t>单击此处添加文本</a:t>
              </a:r>
              <a:endParaRPr lang="en-US" altLang="zh-CN" sz="1200" b="0" dirty="0">
                <a:solidFill>
                  <a:schemeClr val="bg1"/>
                </a:solidFill>
                <a:latin typeface="微软雅黑" panose="020B0503020204020204" pitchFamily="34" charset="-122"/>
              </a:endParaRPr>
            </a:p>
            <a:p>
              <a:pPr algn="ctr">
                <a:lnSpc>
                  <a:spcPct val="130000"/>
                </a:lnSpc>
              </a:pPr>
              <a:r>
                <a:rPr lang="zh-CN" altLang="en-US" sz="1200" b="0" dirty="0">
                  <a:solidFill>
                    <a:schemeClr val="bg1"/>
                  </a:solidFill>
                  <a:latin typeface="微软雅黑" panose="020B0503020204020204" pitchFamily="34" charset="-122"/>
                </a:rPr>
                <a:t>单击此处添加文本</a:t>
              </a:r>
              <a:endParaRPr lang="en-US" altLang="zh-CN" sz="1200" b="0" dirty="0">
                <a:solidFill>
                  <a:schemeClr val="bg1"/>
                </a:solidFill>
                <a:latin typeface="微软雅黑" panose="020B0503020204020204" pitchFamily="34" charset="-122"/>
              </a:endParaRPr>
            </a:p>
            <a:p>
              <a:pPr algn="ctr">
                <a:lnSpc>
                  <a:spcPct val="130000"/>
                </a:lnSpc>
              </a:pPr>
              <a:r>
                <a:rPr lang="zh-CN" altLang="en-US" sz="1200" b="0" dirty="0">
                  <a:solidFill>
                    <a:schemeClr val="bg1"/>
                  </a:solidFill>
                  <a:latin typeface="微软雅黑" panose="020B0503020204020204" pitchFamily="34" charset="-122"/>
                </a:rPr>
                <a:t>单击此处添加文本</a:t>
              </a:r>
              <a:endParaRPr lang="en-US" altLang="zh-CN" sz="1200" b="0" dirty="0">
                <a:solidFill>
                  <a:schemeClr val="bg1"/>
                </a:solidFill>
                <a:latin typeface="微软雅黑" panose="020B0503020204020204" pitchFamily="34" charset="-122"/>
              </a:endParaRPr>
            </a:p>
          </p:txBody>
        </p:sp>
      </p:grpSp>
      <p:grpSp>
        <p:nvGrpSpPr>
          <p:cNvPr id="17" name="组合 16"/>
          <p:cNvGrpSpPr/>
          <p:nvPr/>
        </p:nvGrpSpPr>
        <p:grpSpPr>
          <a:xfrm>
            <a:off x="6071064" y="2973718"/>
            <a:ext cx="1800200" cy="1300039"/>
            <a:chOff x="6391520" y="3692218"/>
            <a:chExt cx="1924896" cy="1733386"/>
          </a:xfrm>
        </p:grpSpPr>
        <p:sp>
          <p:nvSpPr>
            <p:cNvPr id="18" name="TextBox 34"/>
            <p:cNvSpPr txBox="1"/>
            <p:nvPr/>
          </p:nvSpPr>
          <p:spPr>
            <a:xfrm>
              <a:off x="6622623" y="3692218"/>
              <a:ext cx="1462691" cy="451406"/>
            </a:xfrm>
            <a:prstGeom prst="rect">
              <a:avLst/>
            </a:prstGeom>
            <a:noFill/>
          </p:spPr>
          <p:txBody>
            <a:bodyPr wrap="square" rtlCol="0">
              <a:spAutoFit/>
            </a:bodyPr>
            <a:lstStyle/>
            <a:p>
              <a:pPr algn="ctr"/>
              <a:r>
                <a:rPr lang="zh-CN" altLang="en-US" sz="1600" b="0" dirty="0">
                  <a:solidFill>
                    <a:schemeClr val="bg1"/>
                  </a:solidFill>
                  <a:latin typeface="微软雅黑" panose="020B0503020204020204" pitchFamily="34" charset="-122"/>
                </a:rPr>
                <a:t>添加标题</a:t>
              </a:r>
            </a:p>
          </p:txBody>
        </p:sp>
        <p:sp>
          <p:nvSpPr>
            <p:cNvPr id="19" name="TextBox 35"/>
            <p:cNvSpPr txBox="1"/>
            <p:nvPr/>
          </p:nvSpPr>
          <p:spPr>
            <a:xfrm>
              <a:off x="6391520" y="4022142"/>
              <a:ext cx="1924896" cy="1403462"/>
            </a:xfrm>
            <a:prstGeom prst="rect">
              <a:avLst/>
            </a:prstGeom>
            <a:noFill/>
          </p:spPr>
          <p:txBody>
            <a:bodyPr wrap="square" rtlCol="0">
              <a:spAutoFit/>
            </a:bodyPr>
            <a:lstStyle/>
            <a:p>
              <a:pPr algn="ctr">
                <a:lnSpc>
                  <a:spcPct val="130000"/>
                </a:lnSpc>
              </a:pPr>
              <a:r>
                <a:rPr lang="zh-CN" altLang="en-US" sz="1200" b="0" dirty="0">
                  <a:solidFill>
                    <a:schemeClr val="bg1"/>
                  </a:solidFill>
                  <a:latin typeface="微软雅黑" panose="020B0503020204020204" pitchFamily="34" charset="-122"/>
                </a:rPr>
                <a:t>单击此处添加文本</a:t>
              </a:r>
              <a:endParaRPr lang="en-US" altLang="zh-CN" sz="1200" b="0" dirty="0">
                <a:solidFill>
                  <a:schemeClr val="bg1"/>
                </a:solidFill>
                <a:latin typeface="微软雅黑" panose="020B0503020204020204" pitchFamily="34" charset="-122"/>
              </a:endParaRPr>
            </a:p>
            <a:p>
              <a:pPr algn="ctr">
                <a:lnSpc>
                  <a:spcPct val="130000"/>
                </a:lnSpc>
              </a:pPr>
              <a:r>
                <a:rPr lang="zh-CN" altLang="en-US" sz="1200" b="0" dirty="0">
                  <a:solidFill>
                    <a:schemeClr val="bg1"/>
                  </a:solidFill>
                  <a:latin typeface="微软雅黑" panose="020B0503020204020204" pitchFamily="34" charset="-122"/>
                </a:rPr>
                <a:t>单击此处添加文本</a:t>
              </a:r>
              <a:endParaRPr lang="en-US" altLang="zh-CN" sz="1200" b="0" dirty="0">
                <a:solidFill>
                  <a:schemeClr val="bg1"/>
                </a:solidFill>
                <a:latin typeface="微软雅黑" panose="020B0503020204020204" pitchFamily="34" charset="-122"/>
              </a:endParaRPr>
            </a:p>
            <a:p>
              <a:pPr algn="ctr">
                <a:lnSpc>
                  <a:spcPct val="130000"/>
                </a:lnSpc>
              </a:pPr>
              <a:r>
                <a:rPr lang="zh-CN" altLang="en-US" sz="1200" b="0" dirty="0">
                  <a:solidFill>
                    <a:schemeClr val="bg1"/>
                  </a:solidFill>
                  <a:latin typeface="微软雅黑" panose="020B0503020204020204" pitchFamily="34" charset="-122"/>
                </a:rPr>
                <a:t>单击此处添加文本</a:t>
              </a:r>
              <a:endParaRPr lang="en-US" altLang="zh-CN" sz="1200" b="0" dirty="0">
                <a:solidFill>
                  <a:schemeClr val="bg1"/>
                </a:solidFill>
                <a:latin typeface="微软雅黑" panose="020B0503020204020204" pitchFamily="34" charset="-122"/>
              </a:endParaRPr>
            </a:p>
            <a:p>
              <a:pPr algn="ctr">
                <a:lnSpc>
                  <a:spcPct val="130000"/>
                </a:lnSpc>
              </a:pPr>
              <a:r>
                <a:rPr lang="zh-CN" altLang="en-US" sz="1200" b="0" dirty="0">
                  <a:solidFill>
                    <a:schemeClr val="bg1"/>
                  </a:solidFill>
                  <a:latin typeface="微软雅黑" panose="020B0503020204020204" pitchFamily="34" charset="-122"/>
                </a:rPr>
                <a:t>单击此处添加文本</a:t>
              </a:r>
              <a:endParaRPr lang="en-US" altLang="zh-CN" sz="1200" b="0" dirty="0">
                <a:solidFill>
                  <a:schemeClr val="bg1"/>
                </a:solidFill>
                <a:latin typeface="微软雅黑" panose="020B0503020204020204" pitchFamily="34" charset="-122"/>
              </a:endParaRPr>
            </a:p>
          </p:txBody>
        </p:sp>
      </p:grpSp>
      <p:grpSp>
        <p:nvGrpSpPr>
          <p:cNvPr id="20" name="组合 19"/>
          <p:cNvGrpSpPr/>
          <p:nvPr/>
        </p:nvGrpSpPr>
        <p:grpSpPr>
          <a:xfrm>
            <a:off x="1246528" y="1392128"/>
            <a:ext cx="1800200" cy="1269861"/>
            <a:chOff x="918912" y="1844824"/>
            <a:chExt cx="1924896" cy="1693146"/>
          </a:xfrm>
        </p:grpSpPr>
        <p:sp>
          <p:nvSpPr>
            <p:cNvPr id="21" name="TextBox 37"/>
            <p:cNvSpPr txBox="1"/>
            <p:nvPr/>
          </p:nvSpPr>
          <p:spPr>
            <a:xfrm>
              <a:off x="1150015" y="1844824"/>
              <a:ext cx="1462691" cy="451405"/>
            </a:xfrm>
            <a:prstGeom prst="rect">
              <a:avLst/>
            </a:prstGeom>
            <a:noFill/>
          </p:spPr>
          <p:txBody>
            <a:bodyPr wrap="square" rtlCol="0">
              <a:spAutoFit/>
            </a:bodyPr>
            <a:lstStyle/>
            <a:p>
              <a:pPr algn="ctr"/>
              <a:r>
                <a:rPr lang="zh-CN" altLang="en-US" sz="1600" b="0" dirty="0">
                  <a:solidFill>
                    <a:schemeClr val="bg1"/>
                  </a:solidFill>
                  <a:latin typeface="微软雅黑" panose="020B0503020204020204" pitchFamily="34" charset="-122"/>
                </a:rPr>
                <a:t>添加标题</a:t>
              </a:r>
            </a:p>
          </p:txBody>
        </p:sp>
        <p:sp>
          <p:nvSpPr>
            <p:cNvPr id="22" name="TextBox 38"/>
            <p:cNvSpPr txBox="1"/>
            <p:nvPr/>
          </p:nvSpPr>
          <p:spPr>
            <a:xfrm>
              <a:off x="918912" y="2134510"/>
              <a:ext cx="1924896" cy="1403460"/>
            </a:xfrm>
            <a:prstGeom prst="rect">
              <a:avLst/>
            </a:prstGeom>
            <a:noFill/>
          </p:spPr>
          <p:txBody>
            <a:bodyPr wrap="square" rtlCol="0">
              <a:spAutoFit/>
            </a:bodyPr>
            <a:lstStyle/>
            <a:p>
              <a:pPr algn="ctr">
                <a:lnSpc>
                  <a:spcPct val="130000"/>
                </a:lnSpc>
              </a:pPr>
              <a:r>
                <a:rPr lang="zh-CN" altLang="en-US" sz="1200" b="0" dirty="0">
                  <a:solidFill>
                    <a:schemeClr val="bg1"/>
                  </a:solidFill>
                  <a:latin typeface="微软雅黑" panose="020B0503020204020204" pitchFamily="34" charset="-122"/>
                </a:rPr>
                <a:t>单击此处添加文本</a:t>
              </a:r>
              <a:endParaRPr lang="en-US" altLang="zh-CN" sz="1200" b="0" dirty="0">
                <a:solidFill>
                  <a:schemeClr val="bg1"/>
                </a:solidFill>
                <a:latin typeface="微软雅黑" panose="020B0503020204020204" pitchFamily="34" charset="-122"/>
              </a:endParaRPr>
            </a:p>
            <a:p>
              <a:pPr algn="ctr">
                <a:lnSpc>
                  <a:spcPct val="130000"/>
                </a:lnSpc>
              </a:pPr>
              <a:r>
                <a:rPr lang="zh-CN" altLang="en-US" sz="1200" b="0" dirty="0">
                  <a:solidFill>
                    <a:schemeClr val="bg1"/>
                  </a:solidFill>
                  <a:latin typeface="微软雅黑" panose="020B0503020204020204" pitchFamily="34" charset="-122"/>
                </a:rPr>
                <a:t>单击此处添加文本</a:t>
              </a:r>
              <a:endParaRPr lang="en-US" altLang="zh-CN" sz="1200" b="0" dirty="0">
                <a:solidFill>
                  <a:schemeClr val="bg1"/>
                </a:solidFill>
                <a:latin typeface="微软雅黑" panose="020B0503020204020204" pitchFamily="34" charset="-122"/>
              </a:endParaRPr>
            </a:p>
            <a:p>
              <a:pPr algn="ctr">
                <a:lnSpc>
                  <a:spcPct val="130000"/>
                </a:lnSpc>
              </a:pPr>
              <a:r>
                <a:rPr lang="zh-CN" altLang="en-US" sz="1200" b="0" dirty="0">
                  <a:solidFill>
                    <a:schemeClr val="bg1"/>
                  </a:solidFill>
                  <a:latin typeface="微软雅黑" panose="020B0503020204020204" pitchFamily="34" charset="-122"/>
                </a:rPr>
                <a:t>单击此处添加文本</a:t>
              </a:r>
              <a:endParaRPr lang="en-US" altLang="zh-CN" sz="1200" b="0" dirty="0">
                <a:solidFill>
                  <a:schemeClr val="bg1"/>
                </a:solidFill>
                <a:latin typeface="微软雅黑" panose="020B0503020204020204" pitchFamily="34" charset="-122"/>
              </a:endParaRPr>
            </a:p>
            <a:p>
              <a:pPr algn="ctr">
                <a:lnSpc>
                  <a:spcPct val="130000"/>
                </a:lnSpc>
              </a:pPr>
              <a:r>
                <a:rPr lang="zh-CN" altLang="en-US" sz="1200" b="0" dirty="0">
                  <a:solidFill>
                    <a:schemeClr val="bg1"/>
                  </a:solidFill>
                  <a:latin typeface="微软雅黑" panose="020B0503020204020204" pitchFamily="34" charset="-122"/>
                </a:rPr>
                <a:t>单击此处添加文本</a:t>
              </a:r>
              <a:endParaRPr lang="en-US" altLang="zh-CN" sz="1200" b="0" dirty="0">
                <a:solidFill>
                  <a:schemeClr val="bg1"/>
                </a:solidFill>
                <a:latin typeface="微软雅黑" panose="020B0503020204020204" pitchFamily="34" charset="-122"/>
              </a:endParaRPr>
            </a:p>
          </p:txBody>
        </p:sp>
      </p:grpSp>
      <p:grpSp>
        <p:nvGrpSpPr>
          <p:cNvPr id="23" name="组合 22"/>
          <p:cNvGrpSpPr/>
          <p:nvPr/>
        </p:nvGrpSpPr>
        <p:grpSpPr>
          <a:xfrm>
            <a:off x="1246528" y="3047032"/>
            <a:ext cx="1800200" cy="1308273"/>
            <a:chOff x="918912" y="3738518"/>
            <a:chExt cx="1924896" cy="1744364"/>
          </a:xfrm>
        </p:grpSpPr>
        <p:sp>
          <p:nvSpPr>
            <p:cNvPr id="24" name="TextBox 40"/>
            <p:cNvSpPr txBox="1"/>
            <p:nvPr/>
          </p:nvSpPr>
          <p:spPr>
            <a:xfrm>
              <a:off x="1150015" y="3738518"/>
              <a:ext cx="1462691" cy="451405"/>
            </a:xfrm>
            <a:prstGeom prst="rect">
              <a:avLst/>
            </a:prstGeom>
            <a:noFill/>
          </p:spPr>
          <p:txBody>
            <a:bodyPr wrap="square" rtlCol="0">
              <a:spAutoFit/>
            </a:bodyPr>
            <a:lstStyle/>
            <a:p>
              <a:pPr algn="ctr"/>
              <a:r>
                <a:rPr lang="zh-CN" altLang="en-US" sz="1600" b="0" dirty="0">
                  <a:solidFill>
                    <a:schemeClr val="bg1"/>
                  </a:solidFill>
                  <a:latin typeface="微软雅黑" panose="020B0503020204020204" pitchFamily="34" charset="-122"/>
                </a:rPr>
                <a:t>添加标题</a:t>
              </a:r>
            </a:p>
          </p:txBody>
        </p:sp>
        <p:sp>
          <p:nvSpPr>
            <p:cNvPr id="25" name="TextBox 41"/>
            <p:cNvSpPr txBox="1"/>
            <p:nvPr/>
          </p:nvSpPr>
          <p:spPr>
            <a:xfrm>
              <a:off x="918912" y="4079421"/>
              <a:ext cx="1924896" cy="1403461"/>
            </a:xfrm>
            <a:prstGeom prst="rect">
              <a:avLst/>
            </a:prstGeom>
            <a:noFill/>
          </p:spPr>
          <p:txBody>
            <a:bodyPr wrap="square" rtlCol="0">
              <a:spAutoFit/>
            </a:bodyPr>
            <a:lstStyle/>
            <a:p>
              <a:pPr algn="ctr">
                <a:lnSpc>
                  <a:spcPct val="130000"/>
                </a:lnSpc>
              </a:pPr>
              <a:r>
                <a:rPr lang="zh-CN" altLang="en-US" sz="1200" b="0" dirty="0">
                  <a:solidFill>
                    <a:schemeClr val="bg1"/>
                  </a:solidFill>
                  <a:latin typeface="微软雅黑" panose="020B0503020204020204" pitchFamily="34" charset="-122"/>
                </a:rPr>
                <a:t>单击此处添加文本</a:t>
              </a:r>
              <a:endParaRPr lang="en-US" altLang="zh-CN" sz="1200" b="0" dirty="0">
                <a:solidFill>
                  <a:schemeClr val="bg1"/>
                </a:solidFill>
                <a:latin typeface="微软雅黑" panose="020B0503020204020204" pitchFamily="34" charset="-122"/>
              </a:endParaRPr>
            </a:p>
            <a:p>
              <a:pPr algn="ctr">
                <a:lnSpc>
                  <a:spcPct val="130000"/>
                </a:lnSpc>
              </a:pPr>
              <a:r>
                <a:rPr lang="zh-CN" altLang="en-US" sz="1200" b="0" dirty="0">
                  <a:solidFill>
                    <a:schemeClr val="bg1"/>
                  </a:solidFill>
                  <a:latin typeface="微软雅黑" panose="020B0503020204020204" pitchFamily="34" charset="-122"/>
                </a:rPr>
                <a:t>单击此处添加文本</a:t>
              </a:r>
              <a:endParaRPr lang="en-US" altLang="zh-CN" sz="1200" b="0" dirty="0">
                <a:solidFill>
                  <a:schemeClr val="bg1"/>
                </a:solidFill>
                <a:latin typeface="微软雅黑" panose="020B0503020204020204" pitchFamily="34" charset="-122"/>
              </a:endParaRPr>
            </a:p>
            <a:p>
              <a:pPr algn="ctr">
                <a:lnSpc>
                  <a:spcPct val="130000"/>
                </a:lnSpc>
              </a:pPr>
              <a:r>
                <a:rPr lang="zh-CN" altLang="en-US" sz="1200" b="0" dirty="0">
                  <a:solidFill>
                    <a:schemeClr val="bg1"/>
                  </a:solidFill>
                  <a:latin typeface="微软雅黑" panose="020B0503020204020204" pitchFamily="34" charset="-122"/>
                </a:rPr>
                <a:t>单击此处添加文本</a:t>
              </a:r>
              <a:endParaRPr lang="en-US" altLang="zh-CN" sz="1200" b="0" dirty="0">
                <a:solidFill>
                  <a:schemeClr val="bg1"/>
                </a:solidFill>
                <a:latin typeface="微软雅黑" panose="020B0503020204020204" pitchFamily="34" charset="-122"/>
              </a:endParaRPr>
            </a:p>
            <a:p>
              <a:pPr algn="ctr">
                <a:lnSpc>
                  <a:spcPct val="130000"/>
                </a:lnSpc>
              </a:pPr>
              <a:r>
                <a:rPr lang="zh-CN" altLang="en-US" sz="1200" b="0" dirty="0">
                  <a:solidFill>
                    <a:schemeClr val="bg1"/>
                  </a:solidFill>
                  <a:latin typeface="微软雅黑" panose="020B0503020204020204" pitchFamily="34" charset="-122"/>
                </a:rPr>
                <a:t>单击此处添加文本</a:t>
              </a:r>
              <a:endParaRPr lang="en-US" altLang="zh-CN" sz="1200" b="0" dirty="0">
                <a:solidFill>
                  <a:schemeClr val="bg1"/>
                </a:solidFill>
                <a:latin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1" fill="hold" grpId="0" nodeType="withEffect">
                                  <p:stCondLst>
                                    <p:cond delay="20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par>
                                <p:cTn id="17" presetID="22" presetClass="entr" presetSubtype="2" fill="hold" grpId="0" nodeType="withEffect">
                                  <p:stCondLst>
                                    <p:cond delay="5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par>
                                <p:cTn id="20" presetID="22" presetClass="entr" presetSubtype="4" fill="hold" grpId="0" nodeType="withEffect">
                                  <p:stCondLst>
                                    <p:cond delay="80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par>
                                <p:cTn id="33" presetID="22" presetClass="entr" presetSubtype="8"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par>
                                <p:cTn id="36" presetID="22" presetClass="entr" presetSubtype="2"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right)">
                                      <p:cBhvr>
                                        <p:cTn id="38" dur="500"/>
                                        <p:tgtEl>
                                          <p:spTgt spid="23"/>
                                        </p:tgtEl>
                                      </p:cBhvr>
                                    </p:animEffect>
                                  </p:childTnLst>
                                </p:cTn>
                              </p:par>
                              <p:par>
                                <p:cTn id="39" presetID="22" presetClass="entr" presetSubtype="2"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right)">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7"/>
          <p:cNvGrpSpPr/>
          <p:nvPr/>
        </p:nvGrpSpPr>
        <p:grpSpPr>
          <a:xfrm>
            <a:off x="250825" y="0"/>
            <a:ext cx="2419350" cy="700088"/>
            <a:chOff x="251520" y="0"/>
            <a:chExt cx="2418993" cy="699542"/>
          </a:xfrm>
        </p:grpSpPr>
        <p:sp>
          <p:nvSpPr>
            <p:cNvPr id="5" name="五边形 4"/>
            <p:cNvSpPr/>
            <p:nvPr/>
          </p:nvSpPr>
          <p:spPr>
            <a:xfrm rot="5400000">
              <a:off x="149362" y="102159"/>
              <a:ext cx="699542" cy="495227"/>
            </a:xfrm>
            <a:prstGeom prst="homePlate">
              <a:avLst/>
            </a:prstGeom>
            <a:solidFill>
              <a:srgbClr val="E6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TextBox 129"/>
            <p:cNvSpPr txBox="1"/>
            <p:nvPr/>
          </p:nvSpPr>
          <p:spPr>
            <a:xfrm>
              <a:off x="753148" y="98163"/>
              <a:ext cx="1917365" cy="338554"/>
            </a:xfrm>
            <a:prstGeom prst="rect">
              <a:avLst/>
            </a:prstGeom>
            <a:no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600" b="1" dirty="0">
                  <a:solidFill>
                    <a:schemeClr val="bg1"/>
                  </a:solidFill>
                  <a:latin typeface="微软雅黑" panose="020B0503020204020204" pitchFamily="34" charset="-122"/>
                  <a:ea typeface="微软雅黑" panose="020B0503020204020204" pitchFamily="34" charset="-122"/>
                </a:rPr>
                <a:t>单击添加您的标题</a:t>
              </a:r>
            </a:p>
          </p:txBody>
        </p:sp>
      </p:grpSp>
      <p:grpSp>
        <p:nvGrpSpPr>
          <p:cNvPr id="7" name="组合 6"/>
          <p:cNvGrpSpPr/>
          <p:nvPr/>
        </p:nvGrpSpPr>
        <p:grpSpPr>
          <a:xfrm flipV="1">
            <a:off x="2943557" y="1312665"/>
            <a:ext cx="3256886" cy="2762240"/>
            <a:chOff x="2501702" y="1313926"/>
            <a:chExt cx="3727202" cy="3161127"/>
          </a:xfrm>
          <a:solidFill>
            <a:srgbClr val="C42322"/>
          </a:solidFill>
        </p:grpSpPr>
        <p:sp>
          <p:nvSpPr>
            <p:cNvPr id="8" name="等腰三角形 6"/>
            <p:cNvSpPr/>
            <p:nvPr/>
          </p:nvSpPr>
          <p:spPr>
            <a:xfrm>
              <a:off x="3470077" y="1313926"/>
              <a:ext cx="1796802" cy="1469072"/>
            </a:xfrm>
            <a:custGeom>
              <a:avLst/>
              <a:gdLst/>
              <a:ahLst/>
              <a:cxnLst/>
              <a:rect l="l" t="t" r="r" b="b"/>
              <a:pathLst>
                <a:path w="1796802" h="1469072">
                  <a:moveTo>
                    <a:pt x="898401" y="0"/>
                  </a:moveTo>
                  <a:lnTo>
                    <a:pt x="1796802" y="1469072"/>
                  </a:lnTo>
                  <a:lnTo>
                    <a:pt x="1015417" y="1469072"/>
                  </a:lnTo>
                  <a:lnTo>
                    <a:pt x="1015417" y="1372637"/>
                  </a:lnTo>
                  <a:lnTo>
                    <a:pt x="1154781" y="1372637"/>
                  </a:lnTo>
                  <a:lnTo>
                    <a:pt x="876052" y="1125318"/>
                  </a:lnTo>
                  <a:lnTo>
                    <a:pt x="597323" y="1372637"/>
                  </a:lnTo>
                  <a:lnTo>
                    <a:pt x="736688" y="1372637"/>
                  </a:lnTo>
                  <a:lnTo>
                    <a:pt x="736688" y="1469072"/>
                  </a:lnTo>
                  <a:lnTo>
                    <a:pt x="0" y="146907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等腰三角形 7"/>
            <p:cNvSpPr/>
            <p:nvPr/>
          </p:nvSpPr>
          <p:spPr>
            <a:xfrm>
              <a:off x="4463852" y="2974450"/>
              <a:ext cx="1765052" cy="1500603"/>
            </a:xfrm>
            <a:custGeom>
              <a:avLst/>
              <a:gdLst/>
              <a:ahLst/>
              <a:cxnLst/>
              <a:rect l="l" t="t" r="r" b="b"/>
              <a:pathLst>
                <a:path w="1765052" h="1500603">
                  <a:moveTo>
                    <a:pt x="882526" y="0"/>
                  </a:moveTo>
                  <a:lnTo>
                    <a:pt x="1765052" y="1500603"/>
                  </a:lnTo>
                  <a:lnTo>
                    <a:pt x="0" y="1500603"/>
                  </a:lnTo>
                  <a:lnTo>
                    <a:pt x="375894" y="861452"/>
                  </a:lnTo>
                  <a:lnTo>
                    <a:pt x="464514" y="915388"/>
                  </a:lnTo>
                  <a:lnTo>
                    <a:pt x="392059" y="1034436"/>
                  </a:lnTo>
                  <a:lnTo>
                    <a:pt x="748236" y="924919"/>
                  </a:lnTo>
                  <a:lnTo>
                    <a:pt x="681880" y="558240"/>
                  </a:lnTo>
                  <a:lnTo>
                    <a:pt x="609424" y="677289"/>
                  </a:lnTo>
                  <a:lnTo>
                    <a:pt x="517210" y="62116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等腰三角形 9"/>
            <p:cNvSpPr/>
            <p:nvPr/>
          </p:nvSpPr>
          <p:spPr>
            <a:xfrm rot="10800000">
              <a:off x="3458832" y="2871676"/>
              <a:ext cx="1822450" cy="155162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 name="等腰三角形 11"/>
            <p:cNvSpPr/>
            <p:nvPr/>
          </p:nvSpPr>
          <p:spPr>
            <a:xfrm>
              <a:off x="2501702" y="2974450"/>
              <a:ext cx="1765052" cy="1500603"/>
            </a:xfrm>
            <a:custGeom>
              <a:avLst/>
              <a:gdLst/>
              <a:ahLst/>
              <a:cxnLst/>
              <a:rect l="l" t="t" r="r" b="b"/>
              <a:pathLst>
                <a:path w="1765052" h="1500603">
                  <a:moveTo>
                    <a:pt x="882526" y="0"/>
                  </a:moveTo>
                  <a:lnTo>
                    <a:pt x="1236032" y="601083"/>
                  </a:lnTo>
                  <a:lnTo>
                    <a:pt x="1121186" y="667974"/>
                  </a:lnTo>
                  <a:lnTo>
                    <a:pt x="1051045" y="547547"/>
                  </a:lnTo>
                  <a:lnTo>
                    <a:pt x="977616" y="912876"/>
                  </a:lnTo>
                  <a:lnTo>
                    <a:pt x="1331611" y="1029255"/>
                  </a:lnTo>
                  <a:lnTo>
                    <a:pt x="1261469" y="908828"/>
                  </a:lnTo>
                  <a:lnTo>
                    <a:pt x="1377332" y="841344"/>
                  </a:lnTo>
                  <a:lnTo>
                    <a:pt x="1765052" y="1500603"/>
                  </a:lnTo>
                  <a:lnTo>
                    <a:pt x="0" y="15006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12" name="TextBox 14"/>
          <p:cNvSpPr txBox="1"/>
          <p:nvPr/>
        </p:nvSpPr>
        <p:spPr>
          <a:xfrm>
            <a:off x="899592" y="2034486"/>
            <a:ext cx="2304256" cy="646331"/>
          </a:xfrm>
          <a:prstGeom prst="rect">
            <a:avLst/>
          </a:prstGeom>
          <a:noFill/>
          <a:ln>
            <a:noFill/>
            <a:prstDash val="sysDash"/>
          </a:ln>
        </p:spPr>
        <p:txBody>
          <a:bodyPr wrap="square" rtlCol="0">
            <a:spAutoFit/>
          </a:bodyPr>
          <a:lstStyle/>
          <a:p>
            <a:pPr algn="just"/>
            <a:r>
              <a:rPr lang="zh-CN" altLang="en-US" sz="1200" dirty="0">
                <a:solidFill>
                  <a:schemeClr val="bg1"/>
                </a:solidFill>
                <a:latin typeface="微软雅黑" panose="020B0503020204020204" pitchFamily="34" charset="-122"/>
                <a:ea typeface="微软雅黑" panose="020B0503020204020204" pitchFamily="34" charset="-122"/>
              </a:rPr>
              <a:t>输入你的文字输入你的文字 输入你的文字 输入你的文字 输入你的文字 </a:t>
            </a:r>
          </a:p>
        </p:txBody>
      </p:sp>
      <p:sp>
        <p:nvSpPr>
          <p:cNvPr id="13" name="矩形 12"/>
          <p:cNvSpPr/>
          <p:nvPr/>
        </p:nvSpPr>
        <p:spPr>
          <a:xfrm>
            <a:off x="1331640" y="1695932"/>
            <a:ext cx="1440160" cy="338554"/>
          </a:xfrm>
          <a:prstGeom prst="rect">
            <a:avLst/>
          </a:prstGeom>
          <a:noFill/>
          <a:ln>
            <a:noFill/>
          </a:ln>
        </p:spPr>
        <p:txBody>
          <a:bodyPr wrap="square">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这里添加标题</a:t>
            </a:r>
          </a:p>
        </p:txBody>
      </p:sp>
      <p:grpSp>
        <p:nvGrpSpPr>
          <p:cNvPr id="14" name="组合 13"/>
          <p:cNvGrpSpPr/>
          <p:nvPr/>
        </p:nvGrpSpPr>
        <p:grpSpPr>
          <a:xfrm>
            <a:off x="5441137" y="1312665"/>
            <a:ext cx="400409" cy="584775"/>
            <a:chOff x="5210487" y="1340290"/>
            <a:chExt cx="400409" cy="584775"/>
          </a:xfrm>
        </p:grpSpPr>
        <p:sp>
          <p:nvSpPr>
            <p:cNvPr id="15" name="椭圆 14"/>
            <p:cNvSpPr/>
            <p:nvPr/>
          </p:nvSpPr>
          <p:spPr>
            <a:xfrm>
              <a:off x="5210487" y="1432913"/>
              <a:ext cx="390818" cy="390818"/>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6" name="TextBox 18"/>
            <p:cNvSpPr txBox="1"/>
            <p:nvPr/>
          </p:nvSpPr>
          <p:spPr>
            <a:xfrm>
              <a:off x="5219442" y="1340290"/>
              <a:ext cx="391454" cy="584775"/>
            </a:xfrm>
            <a:prstGeom prst="rect">
              <a:avLst/>
            </a:prstGeom>
            <a:noFill/>
          </p:spPr>
          <p:txBody>
            <a:bodyPr wrap="none" rtlCol="0">
              <a:spAutoFit/>
            </a:bodyPr>
            <a:lstStyle/>
            <a:p>
              <a:r>
                <a:rPr lang="en-US" altLang="zh-CN" sz="3200" dirty="0">
                  <a:solidFill>
                    <a:schemeClr val="bg1"/>
                  </a:solidFill>
                  <a:latin typeface="Impact" panose="020B0806030902050204" pitchFamily="34" charset="0"/>
                </a:rPr>
                <a:t>2</a:t>
              </a:r>
              <a:endParaRPr lang="zh-CN" altLang="en-US" sz="3200" dirty="0">
                <a:solidFill>
                  <a:schemeClr val="bg1"/>
                </a:solidFill>
                <a:latin typeface="Impact" panose="020B0806030902050204" pitchFamily="34" charset="0"/>
              </a:endParaRPr>
            </a:p>
          </p:txBody>
        </p:sp>
      </p:grpSp>
      <p:grpSp>
        <p:nvGrpSpPr>
          <p:cNvPr id="17" name="组合 16"/>
          <p:cNvGrpSpPr/>
          <p:nvPr/>
        </p:nvGrpSpPr>
        <p:grpSpPr>
          <a:xfrm>
            <a:off x="3323903" y="1312665"/>
            <a:ext cx="390818" cy="584775"/>
            <a:chOff x="5210487" y="1340290"/>
            <a:chExt cx="390818" cy="584775"/>
          </a:xfrm>
        </p:grpSpPr>
        <p:sp>
          <p:nvSpPr>
            <p:cNvPr id="18" name="椭圆 17"/>
            <p:cNvSpPr/>
            <p:nvPr/>
          </p:nvSpPr>
          <p:spPr>
            <a:xfrm>
              <a:off x="5210487" y="1432913"/>
              <a:ext cx="390818" cy="390818"/>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TextBox 21"/>
            <p:cNvSpPr txBox="1"/>
            <p:nvPr/>
          </p:nvSpPr>
          <p:spPr>
            <a:xfrm>
              <a:off x="5219442" y="1340290"/>
              <a:ext cx="341760" cy="584775"/>
            </a:xfrm>
            <a:prstGeom prst="rect">
              <a:avLst/>
            </a:prstGeom>
            <a:noFill/>
          </p:spPr>
          <p:txBody>
            <a:bodyPr wrap="none" rtlCol="0">
              <a:spAutoFit/>
            </a:bodyPr>
            <a:lstStyle/>
            <a:p>
              <a:r>
                <a:rPr lang="en-US" altLang="zh-CN" sz="3200" dirty="0">
                  <a:solidFill>
                    <a:schemeClr val="bg1"/>
                  </a:solidFill>
                  <a:latin typeface="Impact" panose="020B0806030902050204" pitchFamily="34" charset="0"/>
                </a:rPr>
                <a:t>1</a:t>
              </a:r>
              <a:endParaRPr lang="zh-CN" altLang="en-US" sz="3200" dirty="0">
                <a:solidFill>
                  <a:schemeClr val="bg1"/>
                </a:solidFill>
                <a:latin typeface="Impact" panose="020B0806030902050204" pitchFamily="34" charset="0"/>
              </a:endParaRPr>
            </a:p>
          </p:txBody>
        </p:sp>
      </p:grpSp>
      <p:grpSp>
        <p:nvGrpSpPr>
          <p:cNvPr id="20" name="组合 19"/>
          <p:cNvGrpSpPr/>
          <p:nvPr/>
        </p:nvGrpSpPr>
        <p:grpSpPr>
          <a:xfrm>
            <a:off x="4359836" y="3140668"/>
            <a:ext cx="411629" cy="584775"/>
            <a:chOff x="5210487" y="1340290"/>
            <a:chExt cx="411629" cy="584775"/>
          </a:xfrm>
        </p:grpSpPr>
        <p:sp>
          <p:nvSpPr>
            <p:cNvPr id="21" name="椭圆 20"/>
            <p:cNvSpPr/>
            <p:nvPr/>
          </p:nvSpPr>
          <p:spPr>
            <a:xfrm>
              <a:off x="5210487" y="1432913"/>
              <a:ext cx="390818" cy="390818"/>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2" name="TextBox 24"/>
            <p:cNvSpPr txBox="1"/>
            <p:nvPr/>
          </p:nvSpPr>
          <p:spPr>
            <a:xfrm>
              <a:off x="5219442" y="1340290"/>
              <a:ext cx="402674" cy="584775"/>
            </a:xfrm>
            <a:prstGeom prst="rect">
              <a:avLst/>
            </a:prstGeom>
            <a:noFill/>
          </p:spPr>
          <p:txBody>
            <a:bodyPr wrap="none" rtlCol="0">
              <a:spAutoFit/>
            </a:bodyPr>
            <a:lstStyle/>
            <a:p>
              <a:r>
                <a:rPr lang="en-US" altLang="zh-CN" sz="3200" dirty="0">
                  <a:solidFill>
                    <a:schemeClr val="bg1"/>
                  </a:solidFill>
                  <a:latin typeface="Impact" panose="020B0806030902050204" pitchFamily="34" charset="0"/>
                </a:rPr>
                <a:t>3</a:t>
              </a:r>
              <a:endParaRPr lang="zh-CN" altLang="en-US" sz="3200" dirty="0">
                <a:solidFill>
                  <a:schemeClr val="bg1"/>
                </a:solidFill>
                <a:latin typeface="Impact" panose="020B0806030902050204" pitchFamily="34" charset="0"/>
              </a:endParaRPr>
            </a:p>
          </p:txBody>
        </p:sp>
      </p:grpSp>
      <p:sp>
        <p:nvSpPr>
          <p:cNvPr id="23" name="Freeform 18">
            <a:hlinkClick r:id="rId2"/>
          </p:cNvPr>
          <p:cNvSpPr>
            <a:spLocks noEditPoints="1"/>
          </p:cNvSpPr>
          <p:nvPr/>
        </p:nvSpPr>
        <p:spPr bwMode="auto">
          <a:xfrm>
            <a:off x="4269515" y="1929383"/>
            <a:ext cx="597156" cy="607418"/>
          </a:xfrm>
          <a:custGeom>
            <a:avLst/>
            <a:gdLst>
              <a:gd name="T0" fmla="*/ 60 w 120"/>
              <a:gd name="T1" fmla="*/ 62 h 122"/>
              <a:gd name="T2" fmla="*/ 91 w 120"/>
              <a:gd name="T3" fmla="*/ 31 h 122"/>
              <a:gd name="T4" fmla="*/ 60 w 120"/>
              <a:gd name="T5" fmla="*/ 0 h 122"/>
              <a:gd name="T6" fmla="*/ 29 w 120"/>
              <a:gd name="T7" fmla="*/ 31 h 122"/>
              <a:gd name="T8" fmla="*/ 60 w 120"/>
              <a:gd name="T9" fmla="*/ 62 h 122"/>
              <a:gd name="T10" fmla="*/ 75 w 120"/>
              <a:gd name="T11" fmla="*/ 64 h 122"/>
              <a:gd name="T12" fmla="*/ 60 w 120"/>
              <a:gd name="T13" fmla="*/ 83 h 122"/>
              <a:gd name="T14" fmla="*/ 44 w 120"/>
              <a:gd name="T15" fmla="*/ 64 h 122"/>
              <a:gd name="T16" fmla="*/ 0 w 120"/>
              <a:gd name="T17" fmla="*/ 122 h 122"/>
              <a:gd name="T18" fmla="*/ 59 w 120"/>
              <a:gd name="T19" fmla="*/ 122 h 122"/>
              <a:gd name="T20" fmla="*/ 60 w 120"/>
              <a:gd name="T21" fmla="*/ 122 h 122"/>
              <a:gd name="T22" fmla="*/ 120 w 120"/>
              <a:gd name="T23" fmla="*/ 122 h 122"/>
              <a:gd name="T24" fmla="*/ 75 w 120"/>
              <a:gd name="T25" fmla="*/ 6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22">
                <a:moveTo>
                  <a:pt x="60" y="62"/>
                </a:moveTo>
                <a:cubicBezTo>
                  <a:pt x="77" y="62"/>
                  <a:pt x="91" y="48"/>
                  <a:pt x="91" y="31"/>
                </a:cubicBezTo>
                <a:cubicBezTo>
                  <a:pt x="91" y="13"/>
                  <a:pt x="77" y="0"/>
                  <a:pt x="60" y="0"/>
                </a:cubicBezTo>
                <a:cubicBezTo>
                  <a:pt x="43" y="0"/>
                  <a:pt x="29" y="13"/>
                  <a:pt x="29" y="31"/>
                </a:cubicBezTo>
                <a:cubicBezTo>
                  <a:pt x="29" y="48"/>
                  <a:pt x="43" y="62"/>
                  <a:pt x="60" y="62"/>
                </a:cubicBezTo>
                <a:moveTo>
                  <a:pt x="75" y="64"/>
                </a:moveTo>
                <a:cubicBezTo>
                  <a:pt x="60" y="83"/>
                  <a:pt x="60" y="83"/>
                  <a:pt x="60" y="83"/>
                </a:cubicBezTo>
                <a:cubicBezTo>
                  <a:pt x="44" y="64"/>
                  <a:pt x="44" y="64"/>
                  <a:pt x="44" y="64"/>
                </a:cubicBezTo>
                <a:cubicBezTo>
                  <a:pt x="44" y="64"/>
                  <a:pt x="10" y="63"/>
                  <a:pt x="0" y="122"/>
                </a:cubicBezTo>
                <a:cubicBezTo>
                  <a:pt x="59" y="122"/>
                  <a:pt x="59" y="122"/>
                  <a:pt x="59" y="122"/>
                </a:cubicBezTo>
                <a:cubicBezTo>
                  <a:pt x="60" y="122"/>
                  <a:pt x="60" y="122"/>
                  <a:pt x="60" y="122"/>
                </a:cubicBezTo>
                <a:cubicBezTo>
                  <a:pt x="120" y="122"/>
                  <a:pt x="120" y="122"/>
                  <a:pt x="120" y="122"/>
                </a:cubicBezTo>
                <a:cubicBezTo>
                  <a:pt x="110" y="63"/>
                  <a:pt x="75" y="64"/>
                  <a:pt x="75" y="64"/>
                </a:cubicBezTo>
              </a:path>
            </a:pathLst>
          </a:custGeom>
          <a:solidFill>
            <a:schemeClr val="bg1"/>
          </a:solidFill>
          <a:ln>
            <a:noFill/>
          </a:ln>
        </p:spPr>
        <p:txBody>
          <a:bodyPr vert="horz" wrap="square" lIns="68580" tIns="34290" rIns="68580" bIns="34290" numCol="1" anchor="t" anchorCtr="0" compatLnSpc="1"/>
          <a:lstStyle/>
          <a:p>
            <a:pPr defTabSz="685800"/>
            <a:endParaRPr lang="zh-CN" altLang="en-US" sz="1015">
              <a:solidFill>
                <a:schemeClr val="bg1"/>
              </a:solidFill>
            </a:endParaRPr>
          </a:p>
        </p:txBody>
      </p:sp>
      <p:sp>
        <p:nvSpPr>
          <p:cNvPr id="24" name="TextBox 26"/>
          <p:cNvSpPr txBox="1"/>
          <p:nvPr/>
        </p:nvSpPr>
        <p:spPr>
          <a:xfrm>
            <a:off x="5904280" y="2034486"/>
            <a:ext cx="2304256" cy="646331"/>
          </a:xfrm>
          <a:prstGeom prst="rect">
            <a:avLst/>
          </a:prstGeom>
          <a:noFill/>
          <a:ln>
            <a:noFill/>
            <a:prstDash val="sysDash"/>
          </a:ln>
        </p:spPr>
        <p:txBody>
          <a:bodyPr wrap="square" rtlCol="0">
            <a:spAutoFit/>
          </a:bodyPr>
          <a:lstStyle/>
          <a:p>
            <a:pPr algn="just"/>
            <a:r>
              <a:rPr lang="zh-CN" altLang="en-US" sz="1200" dirty="0">
                <a:solidFill>
                  <a:schemeClr val="bg1"/>
                </a:solidFill>
                <a:latin typeface="微软雅黑" panose="020B0503020204020204" pitchFamily="34" charset="-122"/>
                <a:ea typeface="微软雅黑" panose="020B0503020204020204" pitchFamily="34" charset="-122"/>
              </a:rPr>
              <a:t>输入你的文字输入你的文字 输入你的文字 输入你的文字 输入你的文字 </a:t>
            </a:r>
          </a:p>
        </p:txBody>
      </p:sp>
      <p:sp>
        <p:nvSpPr>
          <p:cNvPr id="25" name="矩形 24"/>
          <p:cNvSpPr/>
          <p:nvPr/>
        </p:nvSpPr>
        <p:spPr>
          <a:xfrm>
            <a:off x="6336328" y="1695932"/>
            <a:ext cx="1440160" cy="338554"/>
          </a:xfrm>
          <a:prstGeom prst="rect">
            <a:avLst/>
          </a:prstGeom>
          <a:noFill/>
          <a:ln>
            <a:noFill/>
          </a:ln>
        </p:spPr>
        <p:txBody>
          <a:bodyPr wrap="square">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这里添加标题</a:t>
            </a:r>
          </a:p>
        </p:txBody>
      </p:sp>
      <p:sp>
        <p:nvSpPr>
          <p:cNvPr id="26" name="TextBox 28"/>
          <p:cNvSpPr txBox="1"/>
          <p:nvPr/>
        </p:nvSpPr>
        <p:spPr>
          <a:xfrm>
            <a:off x="2483768" y="4126309"/>
            <a:ext cx="4176464" cy="461665"/>
          </a:xfrm>
          <a:prstGeom prst="rect">
            <a:avLst/>
          </a:prstGeom>
          <a:noFill/>
          <a:ln>
            <a:noFill/>
            <a:prstDash val="sysDash"/>
          </a:ln>
        </p:spPr>
        <p:txBody>
          <a:bodyPr wrap="square" rtlCol="0">
            <a:spAutoFit/>
          </a:bodyPr>
          <a:lstStyle/>
          <a:p>
            <a:pPr algn="just"/>
            <a:r>
              <a:rPr lang="zh-CN" altLang="en-US" sz="1200" dirty="0">
                <a:solidFill>
                  <a:schemeClr val="bg1"/>
                </a:solidFill>
                <a:latin typeface="微软雅黑" panose="020B0503020204020204" pitchFamily="34" charset="-122"/>
                <a:ea typeface="微软雅黑" panose="020B0503020204020204" pitchFamily="34" charset="-122"/>
              </a:rPr>
              <a:t>输入你的文字输入你的文字 输入你的文字 输入你的文字 输入你的文字输入你的文字输入你的文字 输入你的文字 输入</a:t>
            </a:r>
          </a:p>
        </p:txBody>
      </p:sp>
      <p:sp>
        <p:nvSpPr>
          <p:cNvPr id="27" name="矩形 26"/>
          <p:cNvSpPr/>
          <p:nvPr/>
        </p:nvSpPr>
        <p:spPr>
          <a:xfrm>
            <a:off x="5292080" y="3787755"/>
            <a:ext cx="1440160" cy="338554"/>
          </a:xfrm>
          <a:prstGeom prst="rect">
            <a:avLst/>
          </a:prstGeom>
          <a:noFill/>
          <a:ln>
            <a:noFill/>
          </a:ln>
        </p:spPr>
        <p:txBody>
          <a:bodyPr wrap="square">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这里添加标题</a:t>
            </a:r>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750"/>
                                  </p:stCondLst>
                                  <p:childTnLst>
                                    <p:set>
                                      <p:cBhvr>
                                        <p:cTn id="11" dur="1" fill="hold">
                                          <p:stCondLst>
                                            <p:cond delay="0"/>
                                          </p:stCondLst>
                                        </p:cTn>
                                        <p:tgtEl>
                                          <p:spTgt spid="7"/>
                                        </p:tgtEl>
                                        <p:attrNameLst>
                                          <p:attrName>style.visibility</p:attrName>
                                        </p:attrNameLst>
                                      </p:cBhvr>
                                      <p:to>
                                        <p:strVal val="visible"/>
                                      </p:to>
                                    </p:set>
                                    <p:anim calcmode="lin" valueType="num">
                                      <p:cBhvr>
                                        <p:cTn id="12" dur="750" fill="hold"/>
                                        <p:tgtEl>
                                          <p:spTgt spid="7"/>
                                        </p:tgtEl>
                                        <p:attrNameLst>
                                          <p:attrName>ppt_w</p:attrName>
                                        </p:attrNameLst>
                                      </p:cBhvr>
                                      <p:tavLst>
                                        <p:tav tm="0">
                                          <p:val>
                                            <p:fltVal val="0"/>
                                          </p:val>
                                        </p:tav>
                                        <p:tav tm="100000">
                                          <p:val>
                                            <p:strVal val="#ppt_w"/>
                                          </p:val>
                                        </p:tav>
                                      </p:tavLst>
                                    </p:anim>
                                    <p:anim calcmode="lin" valueType="num">
                                      <p:cBhvr>
                                        <p:cTn id="13" dur="750" fill="hold"/>
                                        <p:tgtEl>
                                          <p:spTgt spid="7"/>
                                        </p:tgtEl>
                                        <p:attrNameLst>
                                          <p:attrName>ppt_h</p:attrName>
                                        </p:attrNameLst>
                                      </p:cBhvr>
                                      <p:tavLst>
                                        <p:tav tm="0">
                                          <p:val>
                                            <p:fltVal val="0"/>
                                          </p:val>
                                        </p:tav>
                                        <p:tav tm="100000">
                                          <p:val>
                                            <p:strVal val="#ppt_h"/>
                                          </p:val>
                                        </p:tav>
                                      </p:tavLst>
                                    </p:anim>
                                    <p:anim calcmode="lin" valueType="num">
                                      <p:cBhvr>
                                        <p:cTn id="14" dur="750" fill="hold"/>
                                        <p:tgtEl>
                                          <p:spTgt spid="7"/>
                                        </p:tgtEl>
                                        <p:attrNameLst>
                                          <p:attrName>style.rotation</p:attrName>
                                        </p:attrNameLst>
                                      </p:cBhvr>
                                      <p:tavLst>
                                        <p:tav tm="0">
                                          <p:val>
                                            <p:fltVal val="90"/>
                                          </p:val>
                                        </p:tav>
                                        <p:tav tm="100000">
                                          <p:val>
                                            <p:fltVal val="0"/>
                                          </p:val>
                                        </p:tav>
                                      </p:tavLst>
                                    </p:anim>
                                    <p:animEffect transition="in" filter="fade">
                                      <p:cBhvr>
                                        <p:cTn id="15" dur="750"/>
                                        <p:tgtEl>
                                          <p:spTgt spid="7"/>
                                        </p:tgtEl>
                                      </p:cBhvr>
                                    </p:animEffect>
                                  </p:childTnLst>
                                </p:cTn>
                              </p:par>
                              <p:par>
                                <p:cTn id="16" presetID="53" presetClass="entr" presetSubtype="16" fill="hold" grpId="0" nodeType="withEffect">
                                  <p:stCondLst>
                                    <p:cond delay="1500"/>
                                  </p:stCondLst>
                                  <p:childTnLst>
                                    <p:set>
                                      <p:cBhvr>
                                        <p:cTn id="17" dur="1" fill="hold">
                                          <p:stCondLst>
                                            <p:cond delay="0"/>
                                          </p:stCondLst>
                                        </p:cTn>
                                        <p:tgtEl>
                                          <p:spTgt spid="23"/>
                                        </p:tgtEl>
                                        <p:attrNameLst>
                                          <p:attrName>style.visibility</p:attrName>
                                        </p:attrNameLst>
                                      </p:cBhvr>
                                      <p:to>
                                        <p:strVal val="visible"/>
                                      </p:to>
                                    </p:set>
                                    <p:anim calcmode="lin" valueType="num">
                                      <p:cBhvr>
                                        <p:cTn id="18" dur="500" fill="hold"/>
                                        <p:tgtEl>
                                          <p:spTgt spid="23"/>
                                        </p:tgtEl>
                                        <p:attrNameLst>
                                          <p:attrName>ppt_w</p:attrName>
                                        </p:attrNameLst>
                                      </p:cBhvr>
                                      <p:tavLst>
                                        <p:tav tm="0">
                                          <p:val>
                                            <p:fltVal val="0"/>
                                          </p:val>
                                        </p:tav>
                                        <p:tav tm="100000">
                                          <p:val>
                                            <p:strVal val="#ppt_w"/>
                                          </p:val>
                                        </p:tav>
                                      </p:tavLst>
                                    </p:anim>
                                    <p:anim calcmode="lin" valueType="num">
                                      <p:cBhvr>
                                        <p:cTn id="19" dur="500" fill="hold"/>
                                        <p:tgtEl>
                                          <p:spTgt spid="23"/>
                                        </p:tgtEl>
                                        <p:attrNameLst>
                                          <p:attrName>ppt_h</p:attrName>
                                        </p:attrNameLst>
                                      </p:cBhvr>
                                      <p:tavLst>
                                        <p:tav tm="0">
                                          <p:val>
                                            <p:fltVal val="0"/>
                                          </p:val>
                                        </p:tav>
                                        <p:tav tm="100000">
                                          <p:val>
                                            <p:strVal val="#ppt_h"/>
                                          </p:val>
                                        </p:tav>
                                      </p:tavLst>
                                    </p:anim>
                                    <p:animEffect transition="in" filter="fade">
                                      <p:cBhvr>
                                        <p:cTn id="20" dur="500"/>
                                        <p:tgtEl>
                                          <p:spTgt spid="23"/>
                                        </p:tgtEl>
                                      </p:cBhvr>
                                    </p:animEffect>
                                  </p:childTnLst>
                                </p:cTn>
                              </p:par>
                              <p:par>
                                <p:cTn id="21" presetID="53" presetClass="entr" presetSubtype="16" fill="hold" nodeType="withEffect">
                                  <p:stCondLst>
                                    <p:cond delay="150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nodeType="withEffect">
                                  <p:stCondLst>
                                    <p:cond delay="150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par>
                                <p:cTn id="31" presetID="53" presetClass="entr" presetSubtype="16" fill="hold" nodeType="withEffect">
                                  <p:stCondLst>
                                    <p:cond delay="150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2000"/>
                                  </p:stCondLst>
                                  <p:childTnLst>
                                    <p:set>
                                      <p:cBhvr>
                                        <p:cTn id="37" dur="1" fill="hold">
                                          <p:stCondLst>
                                            <p:cond delay="0"/>
                                          </p:stCondLst>
                                        </p:cTn>
                                        <p:tgtEl>
                                          <p:spTgt spid="24"/>
                                        </p:tgtEl>
                                        <p:attrNameLst>
                                          <p:attrName>style.visibility</p:attrName>
                                        </p:attrNameLst>
                                      </p:cBhvr>
                                      <p:to>
                                        <p:strVal val="visible"/>
                                      </p:to>
                                    </p:set>
                                    <p:anim calcmode="lin" valueType="num">
                                      <p:cBhvr>
                                        <p:cTn id="38" dur="750" fill="hold"/>
                                        <p:tgtEl>
                                          <p:spTgt spid="24"/>
                                        </p:tgtEl>
                                        <p:attrNameLst>
                                          <p:attrName>ppt_w</p:attrName>
                                        </p:attrNameLst>
                                      </p:cBhvr>
                                      <p:tavLst>
                                        <p:tav tm="0">
                                          <p:val>
                                            <p:fltVal val="0"/>
                                          </p:val>
                                        </p:tav>
                                        <p:tav tm="100000">
                                          <p:val>
                                            <p:strVal val="#ppt_w"/>
                                          </p:val>
                                        </p:tav>
                                      </p:tavLst>
                                    </p:anim>
                                    <p:anim calcmode="lin" valueType="num">
                                      <p:cBhvr>
                                        <p:cTn id="39" dur="750" fill="hold"/>
                                        <p:tgtEl>
                                          <p:spTgt spid="24"/>
                                        </p:tgtEl>
                                        <p:attrNameLst>
                                          <p:attrName>ppt_h</p:attrName>
                                        </p:attrNameLst>
                                      </p:cBhvr>
                                      <p:tavLst>
                                        <p:tav tm="0">
                                          <p:val>
                                            <p:fltVal val="0"/>
                                          </p:val>
                                        </p:tav>
                                        <p:tav tm="100000">
                                          <p:val>
                                            <p:strVal val="#ppt_h"/>
                                          </p:val>
                                        </p:tav>
                                      </p:tavLst>
                                    </p:anim>
                                    <p:animEffect transition="in" filter="fade">
                                      <p:cBhvr>
                                        <p:cTn id="40" dur="750"/>
                                        <p:tgtEl>
                                          <p:spTgt spid="24"/>
                                        </p:tgtEl>
                                      </p:cBhvr>
                                    </p:animEffect>
                                  </p:childTnLst>
                                </p:cTn>
                              </p:par>
                              <p:par>
                                <p:cTn id="41" presetID="53" presetClass="entr" presetSubtype="16" fill="hold" grpId="0" nodeType="withEffect">
                                  <p:stCondLst>
                                    <p:cond delay="2000"/>
                                  </p:stCondLst>
                                  <p:childTnLst>
                                    <p:set>
                                      <p:cBhvr>
                                        <p:cTn id="42" dur="1" fill="hold">
                                          <p:stCondLst>
                                            <p:cond delay="0"/>
                                          </p:stCondLst>
                                        </p:cTn>
                                        <p:tgtEl>
                                          <p:spTgt spid="25"/>
                                        </p:tgtEl>
                                        <p:attrNameLst>
                                          <p:attrName>style.visibility</p:attrName>
                                        </p:attrNameLst>
                                      </p:cBhvr>
                                      <p:to>
                                        <p:strVal val="visible"/>
                                      </p:to>
                                    </p:set>
                                    <p:anim calcmode="lin" valueType="num">
                                      <p:cBhvr>
                                        <p:cTn id="43" dur="750" fill="hold"/>
                                        <p:tgtEl>
                                          <p:spTgt spid="25"/>
                                        </p:tgtEl>
                                        <p:attrNameLst>
                                          <p:attrName>ppt_w</p:attrName>
                                        </p:attrNameLst>
                                      </p:cBhvr>
                                      <p:tavLst>
                                        <p:tav tm="0">
                                          <p:val>
                                            <p:fltVal val="0"/>
                                          </p:val>
                                        </p:tav>
                                        <p:tav tm="100000">
                                          <p:val>
                                            <p:strVal val="#ppt_w"/>
                                          </p:val>
                                        </p:tav>
                                      </p:tavLst>
                                    </p:anim>
                                    <p:anim calcmode="lin" valueType="num">
                                      <p:cBhvr>
                                        <p:cTn id="44" dur="750" fill="hold"/>
                                        <p:tgtEl>
                                          <p:spTgt spid="25"/>
                                        </p:tgtEl>
                                        <p:attrNameLst>
                                          <p:attrName>ppt_h</p:attrName>
                                        </p:attrNameLst>
                                      </p:cBhvr>
                                      <p:tavLst>
                                        <p:tav tm="0">
                                          <p:val>
                                            <p:fltVal val="0"/>
                                          </p:val>
                                        </p:tav>
                                        <p:tav tm="100000">
                                          <p:val>
                                            <p:strVal val="#ppt_h"/>
                                          </p:val>
                                        </p:tav>
                                      </p:tavLst>
                                    </p:anim>
                                    <p:animEffect transition="in" filter="fade">
                                      <p:cBhvr>
                                        <p:cTn id="45" dur="750"/>
                                        <p:tgtEl>
                                          <p:spTgt spid="25"/>
                                        </p:tgtEl>
                                      </p:cBhvr>
                                    </p:animEffect>
                                  </p:childTnLst>
                                </p:cTn>
                              </p:par>
                              <p:par>
                                <p:cTn id="46" presetID="53" presetClass="entr" presetSubtype="16" fill="hold" grpId="0" nodeType="withEffect">
                                  <p:stCondLst>
                                    <p:cond delay="200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par>
                                <p:cTn id="51" presetID="53" presetClass="entr" presetSubtype="16" fill="hold" grpId="0"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p:cTn id="53" dur="750" fill="hold"/>
                                        <p:tgtEl>
                                          <p:spTgt spid="12"/>
                                        </p:tgtEl>
                                        <p:attrNameLst>
                                          <p:attrName>ppt_w</p:attrName>
                                        </p:attrNameLst>
                                      </p:cBhvr>
                                      <p:tavLst>
                                        <p:tav tm="0">
                                          <p:val>
                                            <p:fltVal val="0"/>
                                          </p:val>
                                        </p:tav>
                                        <p:tav tm="100000">
                                          <p:val>
                                            <p:strVal val="#ppt_w"/>
                                          </p:val>
                                        </p:tav>
                                      </p:tavLst>
                                    </p:anim>
                                    <p:anim calcmode="lin" valueType="num">
                                      <p:cBhvr>
                                        <p:cTn id="54" dur="750" fill="hold"/>
                                        <p:tgtEl>
                                          <p:spTgt spid="12"/>
                                        </p:tgtEl>
                                        <p:attrNameLst>
                                          <p:attrName>ppt_h</p:attrName>
                                        </p:attrNameLst>
                                      </p:cBhvr>
                                      <p:tavLst>
                                        <p:tav tm="0">
                                          <p:val>
                                            <p:fltVal val="0"/>
                                          </p:val>
                                        </p:tav>
                                        <p:tav tm="100000">
                                          <p:val>
                                            <p:strVal val="#ppt_h"/>
                                          </p:val>
                                        </p:tav>
                                      </p:tavLst>
                                    </p:anim>
                                    <p:animEffect transition="in" filter="fade">
                                      <p:cBhvr>
                                        <p:cTn id="55" dur="750"/>
                                        <p:tgtEl>
                                          <p:spTgt spid="12"/>
                                        </p:tgtEl>
                                      </p:cBhvr>
                                    </p:animEffect>
                                  </p:childTnLst>
                                </p:cTn>
                              </p:par>
                              <p:par>
                                <p:cTn id="56" presetID="53" presetClass="entr" presetSubtype="16" fill="hold" grpId="0" nodeType="withEffect">
                                  <p:stCondLst>
                                    <p:cond delay="2000"/>
                                  </p:stCondLst>
                                  <p:childTnLst>
                                    <p:set>
                                      <p:cBhvr>
                                        <p:cTn id="57" dur="1" fill="hold">
                                          <p:stCondLst>
                                            <p:cond delay="0"/>
                                          </p:stCondLst>
                                        </p:cTn>
                                        <p:tgtEl>
                                          <p:spTgt spid="13"/>
                                        </p:tgtEl>
                                        <p:attrNameLst>
                                          <p:attrName>style.visibility</p:attrName>
                                        </p:attrNameLst>
                                      </p:cBhvr>
                                      <p:to>
                                        <p:strVal val="visible"/>
                                      </p:to>
                                    </p:set>
                                    <p:anim calcmode="lin" valueType="num">
                                      <p:cBhvr>
                                        <p:cTn id="58" dur="750" fill="hold"/>
                                        <p:tgtEl>
                                          <p:spTgt spid="13"/>
                                        </p:tgtEl>
                                        <p:attrNameLst>
                                          <p:attrName>ppt_w</p:attrName>
                                        </p:attrNameLst>
                                      </p:cBhvr>
                                      <p:tavLst>
                                        <p:tav tm="0">
                                          <p:val>
                                            <p:fltVal val="0"/>
                                          </p:val>
                                        </p:tav>
                                        <p:tav tm="100000">
                                          <p:val>
                                            <p:strVal val="#ppt_w"/>
                                          </p:val>
                                        </p:tav>
                                      </p:tavLst>
                                    </p:anim>
                                    <p:anim calcmode="lin" valueType="num">
                                      <p:cBhvr>
                                        <p:cTn id="59" dur="750" fill="hold"/>
                                        <p:tgtEl>
                                          <p:spTgt spid="13"/>
                                        </p:tgtEl>
                                        <p:attrNameLst>
                                          <p:attrName>ppt_h</p:attrName>
                                        </p:attrNameLst>
                                      </p:cBhvr>
                                      <p:tavLst>
                                        <p:tav tm="0">
                                          <p:val>
                                            <p:fltVal val="0"/>
                                          </p:val>
                                        </p:tav>
                                        <p:tav tm="100000">
                                          <p:val>
                                            <p:strVal val="#ppt_h"/>
                                          </p:val>
                                        </p:tav>
                                      </p:tavLst>
                                    </p:anim>
                                    <p:animEffect transition="in" filter="fade">
                                      <p:cBhvr>
                                        <p:cTn id="60" dur="750"/>
                                        <p:tgtEl>
                                          <p:spTgt spid="13"/>
                                        </p:tgtEl>
                                      </p:cBhvr>
                                    </p:animEffect>
                                  </p:childTnLst>
                                </p:cTn>
                              </p:par>
                              <p:par>
                                <p:cTn id="61" presetID="53" presetClass="entr" presetSubtype="16" fill="hold" grpId="0" nodeType="withEffect">
                                  <p:stCondLst>
                                    <p:cond delay="200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3" grpId="0" animBg="1"/>
      <p:bldP spid="24" grpId="0"/>
      <p:bldP spid="25"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7"/>
          <p:cNvGrpSpPr/>
          <p:nvPr/>
        </p:nvGrpSpPr>
        <p:grpSpPr>
          <a:xfrm>
            <a:off x="250825" y="0"/>
            <a:ext cx="2419350" cy="700088"/>
            <a:chOff x="251520" y="0"/>
            <a:chExt cx="2418993" cy="699542"/>
          </a:xfrm>
        </p:grpSpPr>
        <p:sp>
          <p:nvSpPr>
            <p:cNvPr id="5" name="五边形 4"/>
            <p:cNvSpPr/>
            <p:nvPr/>
          </p:nvSpPr>
          <p:spPr>
            <a:xfrm rot="5400000">
              <a:off x="149362" y="102159"/>
              <a:ext cx="699542" cy="495227"/>
            </a:xfrm>
            <a:prstGeom prst="homePlate">
              <a:avLst/>
            </a:prstGeom>
            <a:solidFill>
              <a:srgbClr val="E6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TextBox 129"/>
            <p:cNvSpPr txBox="1"/>
            <p:nvPr/>
          </p:nvSpPr>
          <p:spPr>
            <a:xfrm>
              <a:off x="753148" y="98163"/>
              <a:ext cx="1917365" cy="338554"/>
            </a:xfrm>
            <a:prstGeom prst="rect">
              <a:avLst/>
            </a:prstGeom>
            <a:no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600" b="1" dirty="0">
                  <a:solidFill>
                    <a:schemeClr val="bg1"/>
                  </a:solidFill>
                  <a:latin typeface="微软雅黑" panose="020B0503020204020204" pitchFamily="34" charset="-122"/>
                  <a:ea typeface="微软雅黑" panose="020B0503020204020204" pitchFamily="34" charset="-122"/>
                </a:rPr>
                <a:t>单击添加您的标题</a:t>
              </a:r>
            </a:p>
          </p:txBody>
        </p:sp>
      </p:grpSp>
      <p:sp>
        <p:nvSpPr>
          <p:cNvPr id="7" name="TextBox 8"/>
          <p:cNvSpPr txBox="1">
            <a:spLocks noChangeArrowheads="1"/>
          </p:cNvSpPr>
          <p:nvPr/>
        </p:nvSpPr>
        <p:spPr bwMode="auto">
          <a:xfrm>
            <a:off x="7635478" y="2494360"/>
            <a:ext cx="1089422"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30000"/>
              </a:lnSpc>
              <a:defRPr/>
            </a:pPr>
            <a:r>
              <a:rPr lang="zh-CN" altLang="en-US" sz="1200" kern="0">
                <a:solidFill>
                  <a:schemeClr val="bg1"/>
                </a:solidFill>
                <a:latin typeface="微软雅黑" panose="020B0503020204020204" pitchFamily="34" charset="-122"/>
                <a:ea typeface="微软雅黑" panose="020B0503020204020204" pitchFamily="34" charset="-122"/>
              </a:rPr>
              <a:t>请在此处输入您的文本</a:t>
            </a:r>
          </a:p>
        </p:txBody>
      </p:sp>
      <p:sp>
        <p:nvSpPr>
          <p:cNvPr id="8" name="燕尾形箭头 23"/>
          <p:cNvSpPr>
            <a:spLocks noChangeArrowheads="1"/>
          </p:cNvSpPr>
          <p:nvPr/>
        </p:nvSpPr>
        <p:spPr bwMode="auto">
          <a:xfrm rot="16200000">
            <a:off x="5907881" y="1487091"/>
            <a:ext cx="944166" cy="979884"/>
          </a:xfrm>
          <a:prstGeom prst="notchedRightArrow">
            <a:avLst>
              <a:gd name="adj1" fmla="val 60009"/>
              <a:gd name="adj2" fmla="val 36500"/>
            </a:avLst>
          </a:prstGeom>
          <a:solidFill>
            <a:srgbClr val="C42322"/>
          </a:solidFill>
          <a:ln>
            <a:noFill/>
          </a:ln>
          <a:effectLst>
            <a:outerShdw dist="25401" dir="2700000" algn="ctr" rotWithShape="0">
              <a:srgbClr val="000000">
                <a:alpha val="14000"/>
              </a:srgbClr>
            </a:outerShdw>
          </a:effectLst>
        </p:spPr>
        <p:txBody>
          <a:bodyPr lIns="216000" tIns="34290" rIns="68580" bIns="34290" anchor="ctr"/>
          <a:lstStyle/>
          <a:p>
            <a:pPr algn="ctr">
              <a:defRPr/>
            </a:pPr>
            <a:endParaRPr lang="zh-CN" altLang="en-US" sz="2400" kern="0">
              <a:solidFill>
                <a:schemeClr val="bg1"/>
              </a:solidFill>
              <a:latin typeface="微软雅黑" panose="020B0503020204020204" pitchFamily="34" charset="-122"/>
              <a:ea typeface="微软雅黑" panose="020B0503020204020204" pitchFamily="34" charset="-122"/>
            </a:endParaRPr>
          </a:p>
        </p:txBody>
      </p:sp>
      <p:sp>
        <p:nvSpPr>
          <p:cNvPr id="9" name="燕尾形箭头 24"/>
          <p:cNvSpPr>
            <a:spLocks noChangeArrowheads="1"/>
          </p:cNvSpPr>
          <p:nvPr/>
        </p:nvSpPr>
        <p:spPr bwMode="auto">
          <a:xfrm>
            <a:off x="6672263" y="2250282"/>
            <a:ext cx="944166" cy="979885"/>
          </a:xfrm>
          <a:prstGeom prst="notchedRightArrow">
            <a:avLst>
              <a:gd name="adj1" fmla="val 60009"/>
              <a:gd name="adj2" fmla="val 36500"/>
            </a:avLst>
          </a:prstGeom>
          <a:solidFill>
            <a:srgbClr val="C42322"/>
          </a:solidFill>
          <a:ln>
            <a:noFill/>
          </a:ln>
        </p:spPr>
        <p:txBody>
          <a:bodyPr lIns="68580" tIns="34290" rIns="68580" bIns="34290" anchor="ctr"/>
          <a:lstStyle/>
          <a:p>
            <a:pPr algn="ctr">
              <a:defRPr/>
            </a:pPr>
            <a:endParaRPr lang="zh-CN" altLang="en-US" sz="1100" kern="0">
              <a:solidFill>
                <a:schemeClr val="bg1"/>
              </a:solidFill>
              <a:latin typeface="微软雅黑" panose="020B0503020204020204" pitchFamily="34" charset="-122"/>
              <a:ea typeface="微软雅黑" panose="020B0503020204020204" pitchFamily="34" charset="-122"/>
            </a:endParaRPr>
          </a:p>
        </p:txBody>
      </p:sp>
      <p:sp>
        <p:nvSpPr>
          <p:cNvPr id="10" name="燕尾形箭头 25"/>
          <p:cNvSpPr>
            <a:spLocks noChangeArrowheads="1"/>
          </p:cNvSpPr>
          <p:nvPr/>
        </p:nvSpPr>
        <p:spPr bwMode="auto">
          <a:xfrm flipH="1">
            <a:off x="5143501" y="2250282"/>
            <a:ext cx="944166" cy="979885"/>
          </a:xfrm>
          <a:prstGeom prst="notchedRightArrow">
            <a:avLst>
              <a:gd name="adj1" fmla="val 60009"/>
              <a:gd name="adj2" fmla="val 36500"/>
            </a:avLst>
          </a:prstGeom>
          <a:solidFill>
            <a:srgbClr val="C42322"/>
          </a:solidFill>
          <a:ln>
            <a:noFill/>
          </a:ln>
        </p:spPr>
        <p:txBody>
          <a:bodyPr lIns="68580" tIns="34290" rIns="68580" bIns="34290" anchor="ctr"/>
          <a:lstStyle/>
          <a:p>
            <a:pPr algn="ctr">
              <a:defRPr/>
            </a:pPr>
            <a:endParaRPr lang="zh-CN" altLang="en-US" sz="1100" kern="0">
              <a:solidFill>
                <a:schemeClr val="bg1"/>
              </a:solidFill>
              <a:latin typeface="微软雅黑" panose="020B0503020204020204" pitchFamily="34" charset="-122"/>
              <a:ea typeface="微软雅黑" panose="020B0503020204020204" pitchFamily="34" charset="-122"/>
            </a:endParaRPr>
          </a:p>
        </p:txBody>
      </p:sp>
      <p:sp>
        <p:nvSpPr>
          <p:cNvPr id="11" name="TextBox 7"/>
          <p:cNvSpPr txBox="1">
            <a:spLocks noChangeArrowheads="1"/>
          </p:cNvSpPr>
          <p:nvPr/>
        </p:nvSpPr>
        <p:spPr bwMode="auto">
          <a:xfrm>
            <a:off x="5913835" y="2607469"/>
            <a:ext cx="932259"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zh-CN" altLang="en-US" sz="1800" kern="0" dirty="0">
                <a:solidFill>
                  <a:schemeClr val="bg1"/>
                </a:solidFill>
                <a:latin typeface="微软雅黑" panose="020B0503020204020204" pitchFamily="34" charset="-122"/>
                <a:ea typeface="微软雅黑" panose="020B0503020204020204" pitchFamily="34" charset="-122"/>
              </a:rPr>
              <a:t>标题</a:t>
            </a:r>
          </a:p>
        </p:txBody>
      </p:sp>
      <p:sp>
        <p:nvSpPr>
          <p:cNvPr id="12" name="TextBox 8"/>
          <p:cNvSpPr txBox="1">
            <a:spLocks noChangeArrowheads="1"/>
          </p:cNvSpPr>
          <p:nvPr/>
        </p:nvSpPr>
        <p:spPr bwMode="auto">
          <a:xfrm>
            <a:off x="4080273" y="2499123"/>
            <a:ext cx="1063228"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30000"/>
              </a:lnSpc>
              <a:defRPr/>
            </a:pPr>
            <a:r>
              <a:rPr lang="zh-CN" altLang="en-US" sz="1200" kern="0" dirty="0">
                <a:solidFill>
                  <a:schemeClr val="bg1"/>
                </a:solidFill>
                <a:latin typeface="微软雅黑" panose="020B0503020204020204" pitchFamily="34" charset="-122"/>
                <a:ea typeface="微软雅黑" panose="020B0503020204020204" pitchFamily="34" charset="-122"/>
              </a:rPr>
              <a:t>请在此处输入您的文本</a:t>
            </a:r>
          </a:p>
        </p:txBody>
      </p:sp>
      <p:sp>
        <p:nvSpPr>
          <p:cNvPr id="13" name="TextBox 10"/>
          <p:cNvSpPr txBox="1">
            <a:spLocks noChangeArrowheads="1"/>
          </p:cNvSpPr>
          <p:nvPr/>
        </p:nvSpPr>
        <p:spPr bwMode="auto">
          <a:xfrm>
            <a:off x="5829300" y="1022748"/>
            <a:ext cx="1113235"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30000"/>
              </a:lnSpc>
              <a:defRPr/>
            </a:pPr>
            <a:r>
              <a:rPr lang="zh-CN" altLang="en-US" sz="1200" kern="0">
                <a:solidFill>
                  <a:schemeClr val="bg1"/>
                </a:solidFill>
                <a:latin typeface="微软雅黑" panose="020B0503020204020204" pitchFamily="34" charset="-122"/>
                <a:ea typeface="微软雅黑" panose="020B0503020204020204" pitchFamily="34" charset="-122"/>
              </a:rPr>
              <a:t>请在此处输入您的文本</a:t>
            </a:r>
          </a:p>
        </p:txBody>
      </p:sp>
      <p:sp>
        <p:nvSpPr>
          <p:cNvPr id="14" name="燕尾形箭头 29"/>
          <p:cNvSpPr>
            <a:spLocks noChangeArrowheads="1"/>
          </p:cNvSpPr>
          <p:nvPr/>
        </p:nvSpPr>
        <p:spPr bwMode="auto">
          <a:xfrm rot="5400000" flipV="1">
            <a:off x="5905501" y="3019426"/>
            <a:ext cx="944165" cy="979884"/>
          </a:xfrm>
          <a:prstGeom prst="notchedRightArrow">
            <a:avLst>
              <a:gd name="adj1" fmla="val 60009"/>
              <a:gd name="adj2" fmla="val 36500"/>
            </a:avLst>
          </a:prstGeom>
          <a:solidFill>
            <a:srgbClr val="C42322"/>
          </a:solidFill>
          <a:ln>
            <a:noFill/>
          </a:ln>
          <a:effectLst>
            <a:outerShdw dist="25401" dir="2700000" algn="ctr" rotWithShape="0">
              <a:srgbClr val="000000">
                <a:alpha val="14000"/>
              </a:srgbClr>
            </a:outerShdw>
          </a:effectLst>
        </p:spPr>
        <p:txBody>
          <a:bodyPr lIns="216000" tIns="34290" rIns="68580" bIns="34290" anchor="ctr"/>
          <a:lstStyle/>
          <a:p>
            <a:pPr algn="ctr">
              <a:defRPr/>
            </a:pPr>
            <a:endParaRPr lang="zh-CN" altLang="en-US" sz="2400" kern="0">
              <a:solidFill>
                <a:schemeClr val="bg1"/>
              </a:solidFill>
              <a:latin typeface="微软雅黑" panose="020B0503020204020204" pitchFamily="34" charset="-122"/>
              <a:ea typeface="微软雅黑" panose="020B0503020204020204" pitchFamily="34" charset="-122"/>
            </a:endParaRPr>
          </a:p>
        </p:txBody>
      </p:sp>
      <p:sp>
        <p:nvSpPr>
          <p:cNvPr id="15" name="TextBox 8"/>
          <p:cNvSpPr txBox="1">
            <a:spLocks noChangeArrowheads="1"/>
          </p:cNvSpPr>
          <p:nvPr/>
        </p:nvSpPr>
        <p:spPr bwMode="auto">
          <a:xfrm>
            <a:off x="5810250" y="3988594"/>
            <a:ext cx="1132285"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30000"/>
              </a:lnSpc>
              <a:defRPr/>
            </a:pPr>
            <a:r>
              <a:rPr lang="zh-CN" altLang="en-US" sz="1200" kern="0" dirty="0">
                <a:solidFill>
                  <a:schemeClr val="bg1"/>
                </a:solidFill>
                <a:latin typeface="微软雅黑" panose="020B0503020204020204" pitchFamily="34" charset="-122"/>
                <a:ea typeface="微软雅黑" panose="020B0503020204020204" pitchFamily="34" charset="-122"/>
              </a:rPr>
              <a:t>请在此处输入您的文本</a:t>
            </a:r>
          </a:p>
        </p:txBody>
      </p:sp>
      <p:sp>
        <p:nvSpPr>
          <p:cNvPr id="16" name="矩形 15"/>
          <p:cNvSpPr>
            <a:spLocks noChangeArrowheads="1"/>
          </p:cNvSpPr>
          <p:nvPr/>
        </p:nvSpPr>
        <p:spPr bwMode="auto">
          <a:xfrm>
            <a:off x="593180" y="1500055"/>
            <a:ext cx="53579" cy="620316"/>
          </a:xfrm>
          <a:prstGeom prst="rect">
            <a:avLst/>
          </a:prstGeom>
          <a:solidFill>
            <a:srgbClr val="C42322"/>
          </a:solidFill>
          <a:ln w="9525">
            <a:noFill/>
            <a:miter lim="800000"/>
          </a:ln>
        </p:spPr>
        <p:txBody>
          <a:bodyPr lIns="68580" tIns="34290" rIns="68580" bIns="34290" anchor="ctr"/>
          <a:lstStyle/>
          <a:p>
            <a:pPr algn="ctr">
              <a:defRPr/>
            </a:pPr>
            <a:endParaRPr lang="zh-CN" altLang="en-US" kern="0">
              <a:solidFill>
                <a:schemeClr val="bg1"/>
              </a:solidFill>
            </a:endParaRPr>
          </a:p>
        </p:txBody>
      </p:sp>
      <p:sp>
        <p:nvSpPr>
          <p:cNvPr id="17" name="矩形 70"/>
          <p:cNvSpPr>
            <a:spLocks noChangeArrowheads="1"/>
          </p:cNvSpPr>
          <p:nvPr/>
        </p:nvSpPr>
        <p:spPr bwMode="auto">
          <a:xfrm>
            <a:off x="593180" y="2418027"/>
            <a:ext cx="53579" cy="619125"/>
          </a:xfrm>
          <a:prstGeom prst="rect">
            <a:avLst/>
          </a:prstGeom>
          <a:solidFill>
            <a:srgbClr val="C42322"/>
          </a:solidFill>
          <a:ln w="9525">
            <a:noFill/>
            <a:miter lim="800000"/>
          </a:ln>
        </p:spPr>
        <p:txBody>
          <a:bodyPr lIns="68580" tIns="34290" rIns="68580" bIns="34290" anchor="ctr"/>
          <a:lstStyle/>
          <a:p>
            <a:pPr algn="ctr">
              <a:defRPr/>
            </a:pPr>
            <a:endParaRPr lang="zh-CN" altLang="en-US" kern="0">
              <a:solidFill>
                <a:schemeClr val="bg1"/>
              </a:solidFill>
            </a:endParaRPr>
          </a:p>
        </p:txBody>
      </p:sp>
      <p:sp>
        <p:nvSpPr>
          <p:cNvPr id="18" name="矩形 75"/>
          <p:cNvSpPr>
            <a:spLocks noChangeArrowheads="1"/>
          </p:cNvSpPr>
          <p:nvPr/>
        </p:nvSpPr>
        <p:spPr bwMode="auto">
          <a:xfrm>
            <a:off x="593180" y="3335999"/>
            <a:ext cx="53579" cy="619125"/>
          </a:xfrm>
          <a:prstGeom prst="rect">
            <a:avLst/>
          </a:prstGeom>
          <a:solidFill>
            <a:srgbClr val="C42322"/>
          </a:solidFill>
          <a:ln w="9525">
            <a:noFill/>
            <a:miter lim="800000"/>
          </a:ln>
        </p:spPr>
        <p:txBody>
          <a:bodyPr lIns="68580" tIns="34290" rIns="68580" bIns="34290" anchor="ctr"/>
          <a:lstStyle/>
          <a:p>
            <a:pPr algn="ctr">
              <a:defRPr/>
            </a:pPr>
            <a:endParaRPr lang="zh-CN" altLang="en-US" kern="0">
              <a:solidFill>
                <a:schemeClr val="bg1"/>
              </a:solidFill>
            </a:endParaRPr>
          </a:p>
        </p:txBody>
      </p:sp>
      <p:grpSp>
        <p:nvGrpSpPr>
          <p:cNvPr id="19" name="Group 18"/>
          <p:cNvGrpSpPr/>
          <p:nvPr/>
        </p:nvGrpSpPr>
        <p:grpSpPr bwMode="auto">
          <a:xfrm>
            <a:off x="755576" y="1417399"/>
            <a:ext cx="2887266" cy="695406"/>
            <a:chOff x="0" y="0"/>
            <a:chExt cx="3850501" cy="928543"/>
          </a:xfrm>
        </p:grpSpPr>
        <p:sp>
          <p:nvSpPr>
            <p:cNvPr id="20" name="文本框 44"/>
            <p:cNvSpPr txBox="1">
              <a:spLocks noChangeArrowheads="1"/>
            </p:cNvSpPr>
            <p:nvPr/>
          </p:nvSpPr>
          <p:spPr bwMode="auto">
            <a:xfrm>
              <a:off x="0" y="0"/>
              <a:ext cx="2674843" cy="349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1100" b="1" kern="0" dirty="0">
                  <a:solidFill>
                    <a:schemeClr val="bg1"/>
                  </a:solidFill>
                  <a:latin typeface="微软雅黑" panose="020B0503020204020204" pitchFamily="34" charset="-122"/>
                  <a:ea typeface="微软雅黑" panose="020B0503020204020204" pitchFamily="34" charset="-122"/>
                </a:rPr>
                <a:t>添加标题</a:t>
              </a:r>
            </a:p>
          </p:txBody>
        </p:sp>
        <p:sp>
          <p:nvSpPr>
            <p:cNvPr id="21" name="文本框 14"/>
            <p:cNvSpPr txBox="1">
              <a:spLocks noChangeArrowheads="1"/>
            </p:cNvSpPr>
            <p:nvPr/>
          </p:nvSpPr>
          <p:spPr bwMode="auto">
            <a:xfrm>
              <a:off x="0" y="353200"/>
              <a:ext cx="3850501" cy="575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defRPr/>
              </a:pPr>
              <a:r>
                <a:rPr lang="zh-CN" altLang="en-US" sz="1050" dirty="0">
                  <a:solidFill>
                    <a:schemeClr val="bg1"/>
                  </a:solidFill>
                  <a:latin typeface="微软雅黑" panose="020B0503020204020204" pitchFamily="34" charset="-122"/>
                  <a:ea typeface="微软雅黑" panose="020B0503020204020204" pitchFamily="34" charset="-122"/>
                </a:rPr>
                <a:t>此处添加详细文本描述，建议与标题相关并符合整体语言风格，语言描述尽量。</a:t>
              </a:r>
            </a:p>
          </p:txBody>
        </p:sp>
      </p:grpSp>
      <p:grpSp>
        <p:nvGrpSpPr>
          <p:cNvPr id="22" name="Group 21"/>
          <p:cNvGrpSpPr/>
          <p:nvPr/>
        </p:nvGrpSpPr>
        <p:grpSpPr bwMode="auto">
          <a:xfrm>
            <a:off x="755576" y="2379542"/>
            <a:ext cx="2887266" cy="695854"/>
            <a:chOff x="0" y="0"/>
            <a:chExt cx="3850501" cy="927568"/>
          </a:xfrm>
        </p:grpSpPr>
        <p:sp>
          <p:nvSpPr>
            <p:cNvPr id="23" name="文本框 47"/>
            <p:cNvSpPr txBox="1">
              <a:spLocks noChangeArrowheads="1"/>
            </p:cNvSpPr>
            <p:nvPr/>
          </p:nvSpPr>
          <p:spPr bwMode="auto">
            <a:xfrm>
              <a:off x="0" y="0"/>
              <a:ext cx="2674843" cy="348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1100" b="1" kern="0" dirty="0">
                  <a:solidFill>
                    <a:schemeClr val="bg1"/>
                  </a:solidFill>
                  <a:latin typeface="微软雅黑" panose="020B0503020204020204" pitchFamily="34" charset="-122"/>
                  <a:ea typeface="微软雅黑" panose="020B0503020204020204" pitchFamily="34" charset="-122"/>
                </a:rPr>
                <a:t>添加标题</a:t>
              </a:r>
            </a:p>
          </p:txBody>
        </p:sp>
        <p:sp>
          <p:nvSpPr>
            <p:cNvPr id="24" name="文本框 14"/>
            <p:cNvSpPr txBox="1">
              <a:spLocks noChangeArrowheads="1"/>
            </p:cNvSpPr>
            <p:nvPr/>
          </p:nvSpPr>
          <p:spPr bwMode="auto">
            <a:xfrm>
              <a:off x="0" y="353199"/>
              <a:ext cx="3850501" cy="574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defRPr/>
              </a:pPr>
              <a:r>
                <a:rPr lang="zh-CN" altLang="en-US" sz="1050" dirty="0">
                  <a:solidFill>
                    <a:schemeClr val="bg1"/>
                  </a:solidFill>
                  <a:latin typeface="微软雅黑" panose="020B0503020204020204" pitchFamily="34" charset="-122"/>
                  <a:ea typeface="微软雅黑" panose="020B0503020204020204" pitchFamily="34" charset="-122"/>
                </a:rPr>
                <a:t>此处添加详细文本描述，建议与标题相关并符合整体语言风格，语言描述尽量。</a:t>
              </a:r>
            </a:p>
          </p:txBody>
        </p:sp>
      </p:grpSp>
      <p:grpSp>
        <p:nvGrpSpPr>
          <p:cNvPr id="25" name="Group 24"/>
          <p:cNvGrpSpPr/>
          <p:nvPr/>
        </p:nvGrpSpPr>
        <p:grpSpPr bwMode="auto">
          <a:xfrm>
            <a:off x="755576" y="3309651"/>
            <a:ext cx="2887266" cy="695854"/>
            <a:chOff x="0" y="0"/>
            <a:chExt cx="3850501" cy="927568"/>
          </a:xfrm>
        </p:grpSpPr>
        <p:sp>
          <p:nvSpPr>
            <p:cNvPr id="26" name="文本框 50"/>
            <p:cNvSpPr txBox="1">
              <a:spLocks noChangeArrowheads="1"/>
            </p:cNvSpPr>
            <p:nvPr/>
          </p:nvSpPr>
          <p:spPr bwMode="auto">
            <a:xfrm>
              <a:off x="0" y="0"/>
              <a:ext cx="2674843" cy="348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1100" b="1" kern="0" dirty="0">
                  <a:solidFill>
                    <a:schemeClr val="bg1"/>
                  </a:solidFill>
                  <a:latin typeface="微软雅黑" panose="020B0503020204020204" pitchFamily="34" charset="-122"/>
                  <a:ea typeface="微软雅黑" panose="020B0503020204020204" pitchFamily="34" charset="-122"/>
                </a:rPr>
                <a:t>添加标题</a:t>
              </a:r>
            </a:p>
          </p:txBody>
        </p:sp>
        <p:sp>
          <p:nvSpPr>
            <p:cNvPr id="27" name="文本框 14"/>
            <p:cNvSpPr txBox="1">
              <a:spLocks noChangeArrowheads="1"/>
            </p:cNvSpPr>
            <p:nvPr/>
          </p:nvSpPr>
          <p:spPr bwMode="auto">
            <a:xfrm>
              <a:off x="0" y="353199"/>
              <a:ext cx="3850501" cy="574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defRPr/>
              </a:pPr>
              <a:r>
                <a:rPr lang="zh-CN" altLang="en-US" sz="1050" dirty="0">
                  <a:solidFill>
                    <a:schemeClr val="bg1"/>
                  </a:solidFill>
                  <a:latin typeface="微软雅黑" panose="020B0503020204020204" pitchFamily="34" charset="-122"/>
                  <a:ea typeface="微软雅黑" panose="020B0503020204020204" pitchFamily="34" charset="-122"/>
                </a:rPr>
                <a:t>此处添加详细文本描述，建议与标题相关并符合整体语言风格，语言描述尽量。</a:t>
              </a:r>
            </a:p>
          </p:txBody>
        </p:sp>
      </p:gr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0-#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12" presetClass="entr" presetSubtype="2"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p:tgtEl>
                                          <p:spTgt spid="12"/>
                                        </p:tgtEl>
                                        <p:attrNameLst>
                                          <p:attrName>ppt_x</p:attrName>
                                        </p:attrNameLst>
                                      </p:cBhvr>
                                      <p:tavLst>
                                        <p:tav tm="0">
                                          <p:val>
                                            <p:strVal val="#ppt_x+#ppt_w*1.125000"/>
                                          </p:val>
                                        </p:tav>
                                        <p:tav tm="100000">
                                          <p:val>
                                            <p:strVal val="#ppt_x"/>
                                          </p:val>
                                        </p:tav>
                                      </p:tavLst>
                                    </p:anim>
                                    <p:animEffect transition="in" filter="wipe(left)">
                                      <p:cBhvr>
                                        <p:cTn id="31" dur="500"/>
                                        <p:tgtEl>
                                          <p:spTgt spid="12"/>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p:tgtEl>
                                          <p:spTgt spid="13"/>
                                        </p:tgtEl>
                                        <p:attrNameLst>
                                          <p:attrName>ppt_y</p:attrName>
                                        </p:attrNameLst>
                                      </p:cBhvr>
                                      <p:tavLst>
                                        <p:tav tm="0">
                                          <p:val>
                                            <p:strVal val="#ppt_y+#ppt_h*1.125000"/>
                                          </p:val>
                                        </p:tav>
                                        <p:tav tm="100000">
                                          <p:val>
                                            <p:strVal val="#ppt_y"/>
                                          </p:val>
                                        </p:tav>
                                      </p:tavLst>
                                    </p:anim>
                                    <p:animEffect transition="in" filter="wipe(up)">
                                      <p:cBhvr>
                                        <p:cTn id="35" dur="500"/>
                                        <p:tgtEl>
                                          <p:spTgt spid="13"/>
                                        </p:tgtEl>
                                      </p:cBhvr>
                                    </p:animEffect>
                                  </p:childTnLst>
                                </p:cTn>
                              </p:par>
                              <p:par>
                                <p:cTn id="36" presetID="12" presetClass="entr" presetSubtype="8"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p:tgtEl>
                                          <p:spTgt spid="7"/>
                                        </p:tgtEl>
                                        <p:attrNameLst>
                                          <p:attrName>ppt_x</p:attrName>
                                        </p:attrNameLst>
                                      </p:cBhvr>
                                      <p:tavLst>
                                        <p:tav tm="0">
                                          <p:val>
                                            <p:strVal val="#ppt_x-#ppt_w*1.125000"/>
                                          </p:val>
                                        </p:tav>
                                        <p:tav tm="100000">
                                          <p:val>
                                            <p:strVal val="#ppt_x"/>
                                          </p:val>
                                        </p:tav>
                                      </p:tavLst>
                                    </p:anim>
                                    <p:animEffect transition="in" filter="wipe(right)">
                                      <p:cBhvr>
                                        <p:cTn id="39" dur="500"/>
                                        <p:tgtEl>
                                          <p:spTgt spid="7"/>
                                        </p:tgtEl>
                                      </p:cBhvr>
                                    </p:animEffect>
                                  </p:childTnLst>
                                </p:cTn>
                              </p:par>
                              <p:par>
                                <p:cTn id="40" presetID="12" presetClass="entr" presetSubtype="1"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p:tgtEl>
                                          <p:spTgt spid="15"/>
                                        </p:tgtEl>
                                        <p:attrNameLst>
                                          <p:attrName>ppt_y</p:attrName>
                                        </p:attrNameLst>
                                      </p:cBhvr>
                                      <p:tavLst>
                                        <p:tav tm="0">
                                          <p:val>
                                            <p:strVal val="#ppt_y-#ppt_h*1.125000"/>
                                          </p:val>
                                        </p:tav>
                                        <p:tav tm="100000">
                                          <p:val>
                                            <p:strVal val="#ppt_y"/>
                                          </p:val>
                                        </p:tav>
                                      </p:tavLst>
                                    </p:anim>
                                    <p:animEffect transition="in" filter="wipe(down)">
                                      <p:cBhvr>
                                        <p:cTn id="43" dur="500"/>
                                        <p:tgtEl>
                                          <p:spTgt spid="15"/>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2500"/>
                            </p:stCondLst>
                            <p:childTnLst>
                              <p:par>
                                <p:cTn id="51" presetID="2" presetClass="entr" presetSubtype="4"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10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20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par>
                          <p:cTn id="63" fill="hold">
                            <p:stCondLst>
                              <p:cond delay="3000"/>
                            </p:stCondLst>
                            <p:childTnLst>
                              <p:par>
                                <p:cTn id="64" presetID="22" presetClass="entr" presetSubtype="8" fill="hold"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left)">
                                      <p:cBhvr>
                                        <p:cTn id="66" dur="500"/>
                                        <p:tgtEl>
                                          <p:spTgt spid="19"/>
                                        </p:tgtEl>
                                      </p:cBhvr>
                                    </p:animEffect>
                                  </p:childTnLst>
                                </p:cTn>
                              </p:par>
                            </p:childTnLst>
                          </p:cTn>
                        </p:par>
                        <p:par>
                          <p:cTn id="67" fill="hold">
                            <p:stCondLst>
                              <p:cond delay="3500"/>
                            </p:stCondLst>
                            <p:childTnLst>
                              <p:par>
                                <p:cTn id="68" presetID="22" presetClass="entr" presetSubtype="8" fill="hold"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left)">
                                      <p:cBhvr>
                                        <p:cTn id="70" dur="500"/>
                                        <p:tgtEl>
                                          <p:spTgt spid="22"/>
                                        </p:tgtEl>
                                      </p:cBhvr>
                                    </p:animEffect>
                                  </p:childTnLst>
                                </p:cTn>
                              </p:par>
                            </p:childTnLst>
                          </p:cTn>
                        </p:par>
                        <p:par>
                          <p:cTn id="71" fill="hold">
                            <p:stCondLst>
                              <p:cond delay="4000"/>
                            </p:stCondLst>
                            <p:childTnLst>
                              <p:par>
                                <p:cTn id="72" presetID="22" presetClass="entr" presetSubtype="8" fill="hold" nodeType="after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wipe(left)">
                                      <p:cBhvr>
                                        <p:cTn id="7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p:bldP spid="12" grpId="0"/>
      <p:bldP spid="13" grpId="0"/>
      <p:bldP spid="14" grpId="0" animBg="1"/>
      <p:bldP spid="15" grpId="0"/>
      <p:bldP spid="16"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rot="18784635">
            <a:off x="3440113" y="2111375"/>
            <a:ext cx="852488" cy="839787"/>
          </a:xfrm>
          <a:prstGeom prst="roundRect">
            <a:avLst>
              <a:gd name="adj" fmla="val 10833"/>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rot="18784635">
            <a:off x="1574006" y="1640683"/>
            <a:ext cx="1900237" cy="1905000"/>
          </a:xfrm>
          <a:prstGeom prst="roundRect">
            <a:avLst>
              <a:gd name="adj" fmla="val 6182"/>
            </a:avLst>
          </a:prstGeom>
          <a:solidFill>
            <a:srgbClr val="E6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圆角矩形 6"/>
          <p:cNvSpPr/>
          <p:nvPr/>
        </p:nvSpPr>
        <p:spPr>
          <a:xfrm rot="18784635">
            <a:off x="3411538" y="3092450"/>
            <a:ext cx="382587" cy="398463"/>
          </a:xfrm>
          <a:prstGeom prst="round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TextBox 7"/>
          <p:cNvSpPr txBox="1"/>
          <p:nvPr/>
        </p:nvSpPr>
        <p:spPr>
          <a:xfrm>
            <a:off x="1785938" y="1857375"/>
            <a:ext cx="1428750" cy="1446213"/>
          </a:xfrm>
          <a:prstGeom prst="rect">
            <a:avLst/>
          </a:prstGeom>
          <a:no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8800" b="1" dirty="0">
                <a:solidFill>
                  <a:schemeClr val="bg1"/>
                </a:solidFill>
              </a:rPr>
              <a:t>03</a:t>
            </a:r>
            <a:endParaRPr lang="zh-CN" altLang="en-US" sz="8800" b="1" dirty="0">
              <a:solidFill>
                <a:schemeClr val="bg1"/>
              </a:solidFill>
            </a:endParaRPr>
          </a:p>
        </p:txBody>
      </p:sp>
      <p:sp>
        <p:nvSpPr>
          <p:cNvPr id="9" name="TextBox 8"/>
          <p:cNvSpPr txBox="1"/>
          <p:nvPr/>
        </p:nvSpPr>
        <p:spPr>
          <a:xfrm>
            <a:off x="5214938" y="1892300"/>
            <a:ext cx="2000250" cy="338138"/>
          </a:xfrm>
          <a:prstGeom prst="rect">
            <a:avLst/>
          </a:prstGeom>
          <a:no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600" b="1" dirty="0">
                <a:solidFill>
                  <a:schemeClr val="bg1"/>
                </a:solidFill>
                <a:latin typeface="微软雅黑" panose="020B0503020204020204" pitchFamily="34" charset="-122"/>
                <a:ea typeface="微软雅黑" panose="020B0503020204020204" pitchFamily="34" charset="-122"/>
              </a:rPr>
              <a:t>  单击此处添加标题</a:t>
            </a:r>
          </a:p>
        </p:txBody>
      </p:sp>
      <p:sp>
        <p:nvSpPr>
          <p:cNvPr id="10" name="矩形 9"/>
          <p:cNvSpPr/>
          <p:nvPr/>
        </p:nvSpPr>
        <p:spPr>
          <a:xfrm>
            <a:off x="5000625" y="2320925"/>
            <a:ext cx="2857500" cy="1108075"/>
          </a:xfrm>
          <a:prstGeom prst="rect">
            <a:avLst/>
          </a:prstGeom>
          <a:no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 typeface="Wingdings" panose="05000000000000000000" pitchFamily="2" charset="2"/>
              <a:buChar char="n"/>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rPr>
              <a:t>单击此处添加文本单击此处添加文本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endParaRPr>
          </a:p>
          <a:p>
            <a:pPr marL="0" lvl="0" indent="0" eaLnBrk="1" hangingPunct="1">
              <a:spcBef>
                <a:spcPct val="0"/>
              </a:spcBef>
              <a:buFont typeface="Wingdings" panose="05000000000000000000" pitchFamily="2" charset="2"/>
              <a:buChar char="n"/>
            </a:pP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endParaRPr>
          </a:p>
          <a:p>
            <a:pPr marL="0" lvl="0" indent="0" eaLnBrk="1" hangingPunct="1">
              <a:spcBef>
                <a:spcPct val="0"/>
              </a:spcBef>
              <a:buFont typeface="Wingdings" panose="05000000000000000000" pitchFamily="2" charset="2"/>
              <a:buChar char="n"/>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rPr>
              <a:t>单击此处添加文本单击此处添加文本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endParaRPr>
          </a:p>
          <a:p>
            <a:pPr marL="0" lvl="0" indent="0" eaLnBrk="1" hangingPunct="1">
              <a:spcBef>
                <a:spcPct val="0"/>
              </a:spcBef>
              <a:buFont typeface="Wingdings" panose="05000000000000000000" pitchFamily="2" charset="2"/>
              <a:buChar char="n"/>
            </a:pP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endParaRPr>
          </a:p>
          <a:p>
            <a:pPr marL="0" lvl="0" indent="0" eaLnBrk="1" hangingPunct="1">
              <a:spcBef>
                <a:spcPct val="0"/>
              </a:spcBef>
              <a:buFont typeface="Wingdings" panose="05000000000000000000" pitchFamily="2" charset="2"/>
              <a:buChar char="n"/>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rPr>
              <a:t>单击此处添加文本单击此处添加文本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endParaRPr>
          </a:p>
          <a:p>
            <a:pPr marL="0" lvl="0" indent="0" eaLnBrk="1" hangingPunct="1">
              <a:spcBef>
                <a:spcPct val="0"/>
              </a:spcBef>
              <a:buFont typeface="Wingdings" panose="05000000000000000000" pitchFamily="2" charset="2"/>
              <a:buChar char="n"/>
            </a:pPr>
            <a:endParaRPr lang="zh-CN" altLang="en-US"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endParaRPr>
          </a:p>
        </p:txBody>
      </p:sp>
    </p:spTree>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strVal val="4/3*#ppt_w"/>
                                          </p:val>
                                        </p:tav>
                                        <p:tav tm="100000">
                                          <p:val>
                                            <p:strVal val="#ppt_w"/>
                                          </p:val>
                                        </p:tav>
                                      </p:tavLst>
                                    </p:anim>
                                    <p:anim calcmode="lin" valueType="num">
                                      <p:cBhvr>
                                        <p:cTn id="26" dur="500" fill="hold"/>
                                        <p:tgtEl>
                                          <p:spTgt spid="8"/>
                                        </p:tgtEl>
                                        <p:attrNameLst>
                                          <p:attrName>ppt_h</p:attrName>
                                        </p:attrNameLst>
                                      </p:cBhvr>
                                      <p:tavLst>
                                        <p:tav tm="0">
                                          <p:val>
                                            <p:strVal val="4/3*#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0-#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7"/>
          <p:cNvGrpSpPr/>
          <p:nvPr/>
        </p:nvGrpSpPr>
        <p:grpSpPr>
          <a:xfrm>
            <a:off x="250825" y="0"/>
            <a:ext cx="2419350" cy="700088"/>
            <a:chOff x="251520" y="0"/>
            <a:chExt cx="2418993" cy="699542"/>
          </a:xfrm>
        </p:grpSpPr>
        <p:sp>
          <p:nvSpPr>
            <p:cNvPr id="5" name="五边形 4"/>
            <p:cNvSpPr/>
            <p:nvPr/>
          </p:nvSpPr>
          <p:spPr>
            <a:xfrm rot="5400000">
              <a:off x="149362" y="102159"/>
              <a:ext cx="699542" cy="495227"/>
            </a:xfrm>
            <a:prstGeom prst="homePlate">
              <a:avLst/>
            </a:prstGeom>
            <a:solidFill>
              <a:srgbClr val="E6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TextBox 129"/>
            <p:cNvSpPr txBox="1"/>
            <p:nvPr/>
          </p:nvSpPr>
          <p:spPr>
            <a:xfrm>
              <a:off x="753148" y="98163"/>
              <a:ext cx="1917365" cy="338554"/>
            </a:xfrm>
            <a:prstGeom prst="rect">
              <a:avLst/>
            </a:prstGeom>
            <a:no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600" b="1" dirty="0">
                  <a:solidFill>
                    <a:schemeClr val="bg1"/>
                  </a:solidFill>
                  <a:latin typeface="微软雅黑" panose="020B0503020204020204" pitchFamily="34" charset="-122"/>
                  <a:ea typeface="微软雅黑" panose="020B0503020204020204" pitchFamily="34" charset="-122"/>
                </a:rPr>
                <a:t>单击添加您的标题</a:t>
              </a:r>
            </a:p>
          </p:txBody>
        </p:sp>
      </p:grpSp>
      <p:sp>
        <p:nvSpPr>
          <p:cNvPr id="7" name="TextBox 11"/>
          <p:cNvSpPr txBox="1"/>
          <p:nvPr/>
        </p:nvSpPr>
        <p:spPr>
          <a:xfrm>
            <a:off x="820902" y="1563638"/>
            <a:ext cx="3535074" cy="523220"/>
          </a:xfrm>
          <a:prstGeom prst="rect">
            <a:avLst/>
          </a:prstGeom>
          <a:noFill/>
        </p:spPr>
        <p:txBody>
          <a:bodyPr vert="horz" wrap="square" rtlCol="0">
            <a:spAutoFit/>
          </a:bodyPr>
          <a:lstStyle/>
          <a:p>
            <a:pPr algn="just"/>
            <a:r>
              <a:rPr lang="zh-CN" altLang="en-US" sz="1400" dirty="0">
                <a:solidFill>
                  <a:schemeClr val="bg1"/>
                </a:solidFill>
                <a:latin typeface="微软雅黑" panose="020B0503020204020204" pitchFamily="34" charset="-122"/>
                <a:ea typeface="微软雅黑" panose="020B0503020204020204" pitchFamily="34" charset="-122"/>
              </a:rPr>
              <a:t>输入你的文字输入你的文字 输入你的文字 输入你的文字 输入你的文字 </a:t>
            </a:r>
          </a:p>
        </p:txBody>
      </p:sp>
      <p:sp>
        <p:nvSpPr>
          <p:cNvPr id="8" name="Oval 9"/>
          <p:cNvSpPr>
            <a:spLocks noChangeArrowheads="1"/>
          </p:cNvSpPr>
          <p:nvPr/>
        </p:nvSpPr>
        <p:spPr bwMode="auto">
          <a:xfrm>
            <a:off x="892910" y="2548278"/>
            <a:ext cx="829062" cy="815560"/>
          </a:xfrm>
          <a:prstGeom prst="ellipse">
            <a:avLst/>
          </a:prstGeom>
          <a:noFill/>
          <a:ln w="19050">
            <a:solidFill>
              <a:srgbClr val="C423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 name="Oval 9"/>
          <p:cNvSpPr>
            <a:spLocks noChangeArrowheads="1"/>
          </p:cNvSpPr>
          <p:nvPr/>
        </p:nvSpPr>
        <p:spPr bwMode="auto">
          <a:xfrm>
            <a:off x="7452320" y="2403681"/>
            <a:ext cx="829062" cy="815560"/>
          </a:xfrm>
          <a:prstGeom prst="ellipse">
            <a:avLst/>
          </a:prstGeom>
          <a:noFill/>
          <a:ln w="19050">
            <a:solidFill>
              <a:srgbClr val="C423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10" name="组合 9"/>
          <p:cNvGrpSpPr/>
          <p:nvPr/>
        </p:nvGrpSpPr>
        <p:grpSpPr>
          <a:xfrm>
            <a:off x="1829014" y="2536495"/>
            <a:ext cx="2526962" cy="1763447"/>
            <a:chOff x="4716016" y="3147815"/>
            <a:chExt cx="2358516" cy="1440160"/>
          </a:xfrm>
        </p:grpSpPr>
        <p:sp>
          <p:nvSpPr>
            <p:cNvPr id="11" name="圆角矩形 10"/>
            <p:cNvSpPr/>
            <p:nvPr/>
          </p:nvSpPr>
          <p:spPr>
            <a:xfrm>
              <a:off x="4716016" y="3147815"/>
              <a:ext cx="2358516" cy="1440160"/>
            </a:xfrm>
            <a:prstGeom prst="roundRect">
              <a:avLst>
                <a:gd name="adj" fmla="val 10409"/>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934858" y="3291830"/>
              <a:ext cx="1941399" cy="1152128"/>
            </a:xfrm>
            <a:prstGeom prst="rect">
              <a:avLst/>
            </a:prstGeom>
            <a:blipFill>
              <a:blip r:embed="rId2" cstate="prin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10"/>
            <p:cNvSpPr/>
            <p:nvPr/>
          </p:nvSpPr>
          <p:spPr bwMode="auto">
            <a:xfrm rot="5400000">
              <a:off x="4572198" y="3806276"/>
              <a:ext cx="593644" cy="82171"/>
            </a:xfrm>
            <a:custGeom>
              <a:avLst/>
              <a:gdLst>
                <a:gd name="T0" fmla="*/ 196 w 196"/>
                <a:gd name="T1" fmla="*/ 15 h 30"/>
                <a:gd name="T2" fmla="*/ 181 w 196"/>
                <a:gd name="T3" fmla="*/ 30 h 30"/>
                <a:gd name="T4" fmla="*/ 15 w 196"/>
                <a:gd name="T5" fmla="*/ 30 h 30"/>
                <a:gd name="T6" fmla="*/ 0 w 196"/>
                <a:gd name="T7" fmla="*/ 15 h 30"/>
                <a:gd name="T8" fmla="*/ 0 w 196"/>
                <a:gd name="T9" fmla="*/ 15 h 30"/>
                <a:gd name="T10" fmla="*/ 15 w 196"/>
                <a:gd name="T11" fmla="*/ 0 h 30"/>
                <a:gd name="T12" fmla="*/ 181 w 196"/>
                <a:gd name="T13" fmla="*/ 0 h 30"/>
                <a:gd name="T14" fmla="*/ 196 w 196"/>
                <a:gd name="T15" fmla="*/ 15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30">
                  <a:moveTo>
                    <a:pt x="196" y="15"/>
                  </a:moveTo>
                  <a:cubicBezTo>
                    <a:pt x="196" y="24"/>
                    <a:pt x="189" y="30"/>
                    <a:pt x="181" y="30"/>
                  </a:cubicBezTo>
                  <a:cubicBezTo>
                    <a:pt x="15" y="30"/>
                    <a:pt x="15" y="30"/>
                    <a:pt x="15" y="30"/>
                  </a:cubicBezTo>
                  <a:cubicBezTo>
                    <a:pt x="7" y="30"/>
                    <a:pt x="0" y="24"/>
                    <a:pt x="0" y="15"/>
                  </a:cubicBezTo>
                  <a:cubicBezTo>
                    <a:pt x="0" y="15"/>
                    <a:pt x="0" y="15"/>
                    <a:pt x="0" y="15"/>
                  </a:cubicBezTo>
                  <a:cubicBezTo>
                    <a:pt x="0" y="7"/>
                    <a:pt x="7" y="0"/>
                    <a:pt x="15" y="0"/>
                  </a:cubicBezTo>
                  <a:cubicBezTo>
                    <a:pt x="181" y="0"/>
                    <a:pt x="181" y="0"/>
                    <a:pt x="181" y="0"/>
                  </a:cubicBezTo>
                  <a:cubicBezTo>
                    <a:pt x="189" y="0"/>
                    <a:pt x="196" y="7"/>
                    <a:pt x="196" y="15"/>
                  </a:cubicBezTo>
                  <a:close/>
                </a:path>
              </a:pathLst>
            </a:custGeom>
            <a:solidFill>
              <a:schemeClr val="bg1">
                <a:lumMod val="50000"/>
                <a:alpha val="7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10"/>
            <p:cNvSpPr/>
            <p:nvPr/>
          </p:nvSpPr>
          <p:spPr bwMode="auto">
            <a:xfrm rot="5400000">
              <a:off x="6663179" y="3806277"/>
              <a:ext cx="593644" cy="82171"/>
            </a:xfrm>
            <a:custGeom>
              <a:avLst/>
              <a:gdLst>
                <a:gd name="T0" fmla="*/ 196 w 196"/>
                <a:gd name="T1" fmla="*/ 15 h 30"/>
                <a:gd name="T2" fmla="*/ 181 w 196"/>
                <a:gd name="T3" fmla="*/ 30 h 30"/>
                <a:gd name="T4" fmla="*/ 15 w 196"/>
                <a:gd name="T5" fmla="*/ 30 h 30"/>
                <a:gd name="T6" fmla="*/ 0 w 196"/>
                <a:gd name="T7" fmla="*/ 15 h 30"/>
                <a:gd name="T8" fmla="*/ 0 w 196"/>
                <a:gd name="T9" fmla="*/ 15 h 30"/>
                <a:gd name="T10" fmla="*/ 15 w 196"/>
                <a:gd name="T11" fmla="*/ 0 h 30"/>
                <a:gd name="T12" fmla="*/ 181 w 196"/>
                <a:gd name="T13" fmla="*/ 0 h 30"/>
                <a:gd name="T14" fmla="*/ 196 w 196"/>
                <a:gd name="T15" fmla="*/ 15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30">
                  <a:moveTo>
                    <a:pt x="196" y="15"/>
                  </a:moveTo>
                  <a:cubicBezTo>
                    <a:pt x="196" y="24"/>
                    <a:pt x="189" y="30"/>
                    <a:pt x="181" y="30"/>
                  </a:cubicBezTo>
                  <a:cubicBezTo>
                    <a:pt x="15" y="30"/>
                    <a:pt x="15" y="30"/>
                    <a:pt x="15" y="30"/>
                  </a:cubicBezTo>
                  <a:cubicBezTo>
                    <a:pt x="7" y="30"/>
                    <a:pt x="0" y="24"/>
                    <a:pt x="0" y="15"/>
                  </a:cubicBezTo>
                  <a:cubicBezTo>
                    <a:pt x="0" y="15"/>
                    <a:pt x="0" y="15"/>
                    <a:pt x="0" y="15"/>
                  </a:cubicBezTo>
                  <a:cubicBezTo>
                    <a:pt x="0" y="7"/>
                    <a:pt x="7" y="0"/>
                    <a:pt x="15" y="0"/>
                  </a:cubicBezTo>
                  <a:cubicBezTo>
                    <a:pt x="181" y="0"/>
                    <a:pt x="181" y="0"/>
                    <a:pt x="181" y="0"/>
                  </a:cubicBezTo>
                  <a:cubicBezTo>
                    <a:pt x="189" y="0"/>
                    <a:pt x="196" y="7"/>
                    <a:pt x="196" y="15"/>
                  </a:cubicBezTo>
                  <a:close/>
                </a:path>
              </a:pathLst>
            </a:custGeom>
            <a:solidFill>
              <a:schemeClr val="bg1">
                <a:lumMod val="50000"/>
                <a:alpha val="7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下箭头 14"/>
          <p:cNvSpPr/>
          <p:nvPr/>
        </p:nvSpPr>
        <p:spPr>
          <a:xfrm>
            <a:off x="7624535" y="2623976"/>
            <a:ext cx="484632" cy="453133"/>
          </a:xfrm>
          <a:prstGeom prst="downArrow">
            <a:avLst/>
          </a:prstGeom>
          <a:solidFill>
            <a:srgbClr val="C42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下箭头 15"/>
          <p:cNvSpPr/>
          <p:nvPr/>
        </p:nvSpPr>
        <p:spPr>
          <a:xfrm flipV="1">
            <a:off x="1065125" y="2713662"/>
            <a:ext cx="484632" cy="453133"/>
          </a:xfrm>
          <a:prstGeom prst="downArrow">
            <a:avLst/>
          </a:prstGeom>
          <a:solidFill>
            <a:srgbClr val="C42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4860032" y="1545054"/>
            <a:ext cx="2496111" cy="1728192"/>
            <a:chOff x="4716016" y="3147815"/>
            <a:chExt cx="2358516" cy="1440160"/>
          </a:xfrm>
        </p:grpSpPr>
        <p:sp>
          <p:nvSpPr>
            <p:cNvPr id="18" name="圆角矩形 17"/>
            <p:cNvSpPr/>
            <p:nvPr/>
          </p:nvSpPr>
          <p:spPr>
            <a:xfrm>
              <a:off x="4716016" y="3147815"/>
              <a:ext cx="2358516" cy="1440160"/>
            </a:xfrm>
            <a:prstGeom prst="roundRect">
              <a:avLst>
                <a:gd name="adj" fmla="val 8457"/>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934859" y="3291830"/>
              <a:ext cx="1941398" cy="1152128"/>
            </a:xfrm>
            <a:prstGeom prst="rect">
              <a:avLst/>
            </a:prstGeom>
            <a:blipFill>
              <a:blip r:embed="rId3" cstate="print"/>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10"/>
            <p:cNvSpPr/>
            <p:nvPr/>
          </p:nvSpPr>
          <p:spPr bwMode="auto">
            <a:xfrm rot="5400000">
              <a:off x="4572198" y="3806276"/>
              <a:ext cx="593644" cy="82171"/>
            </a:xfrm>
            <a:custGeom>
              <a:avLst/>
              <a:gdLst>
                <a:gd name="T0" fmla="*/ 196 w 196"/>
                <a:gd name="T1" fmla="*/ 15 h 30"/>
                <a:gd name="T2" fmla="*/ 181 w 196"/>
                <a:gd name="T3" fmla="*/ 30 h 30"/>
                <a:gd name="T4" fmla="*/ 15 w 196"/>
                <a:gd name="T5" fmla="*/ 30 h 30"/>
                <a:gd name="T6" fmla="*/ 0 w 196"/>
                <a:gd name="T7" fmla="*/ 15 h 30"/>
                <a:gd name="T8" fmla="*/ 0 w 196"/>
                <a:gd name="T9" fmla="*/ 15 h 30"/>
                <a:gd name="T10" fmla="*/ 15 w 196"/>
                <a:gd name="T11" fmla="*/ 0 h 30"/>
                <a:gd name="T12" fmla="*/ 181 w 196"/>
                <a:gd name="T13" fmla="*/ 0 h 30"/>
                <a:gd name="T14" fmla="*/ 196 w 196"/>
                <a:gd name="T15" fmla="*/ 15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30">
                  <a:moveTo>
                    <a:pt x="196" y="15"/>
                  </a:moveTo>
                  <a:cubicBezTo>
                    <a:pt x="196" y="24"/>
                    <a:pt x="189" y="30"/>
                    <a:pt x="181" y="30"/>
                  </a:cubicBezTo>
                  <a:cubicBezTo>
                    <a:pt x="15" y="30"/>
                    <a:pt x="15" y="30"/>
                    <a:pt x="15" y="30"/>
                  </a:cubicBezTo>
                  <a:cubicBezTo>
                    <a:pt x="7" y="30"/>
                    <a:pt x="0" y="24"/>
                    <a:pt x="0" y="15"/>
                  </a:cubicBezTo>
                  <a:cubicBezTo>
                    <a:pt x="0" y="15"/>
                    <a:pt x="0" y="15"/>
                    <a:pt x="0" y="15"/>
                  </a:cubicBezTo>
                  <a:cubicBezTo>
                    <a:pt x="0" y="7"/>
                    <a:pt x="7" y="0"/>
                    <a:pt x="15" y="0"/>
                  </a:cubicBezTo>
                  <a:cubicBezTo>
                    <a:pt x="181" y="0"/>
                    <a:pt x="181" y="0"/>
                    <a:pt x="181" y="0"/>
                  </a:cubicBezTo>
                  <a:cubicBezTo>
                    <a:pt x="189" y="0"/>
                    <a:pt x="196" y="7"/>
                    <a:pt x="196" y="15"/>
                  </a:cubicBezTo>
                  <a:close/>
                </a:path>
              </a:pathLst>
            </a:custGeom>
            <a:solidFill>
              <a:schemeClr val="bg1">
                <a:lumMod val="50000"/>
                <a:alpha val="7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10"/>
            <p:cNvSpPr/>
            <p:nvPr/>
          </p:nvSpPr>
          <p:spPr bwMode="auto">
            <a:xfrm rot="5400000">
              <a:off x="6691422" y="3806277"/>
              <a:ext cx="593644" cy="82171"/>
            </a:xfrm>
            <a:custGeom>
              <a:avLst/>
              <a:gdLst>
                <a:gd name="T0" fmla="*/ 196 w 196"/>
                <a:gd name="T1" fmla="*/ 15 h 30"/>
                <a:gd name="T2" fmla="*/ 181 w 196"/>
                <a:gd name="T3" fmla="*/ 30 h 30"/>
                <a:gd name="T4" fmla="*/ 15 w 196"/>
                <a:gd name="T5" fmla="*/ 30 h 30"/>
                <a:gd name="T6" fmla="*/ 0 w 196"/>
                <a:gd name="T7" fmla="*/ 15 h 30"/>
                <a:gd name="T8" fmla="*/ 0 w 196"/>
                <a:gd name="T9" fmla="*/ 15 h 30"/>
                <a:gd name="T10" fmla="*/ 15 w 196"/>
                <a:gd name="T11" fmla="*/ 0 h 30"/>
                <a:gd name="T12" fmla="*/ 181 w 196"/>
                <a:gd name="T13" fmla="*/ 0 h 30"/>
                <a:gd name="T14" fmla="*/ 196 w 196"/>
                <a:gd name="T15" fmla="*/ 15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30">
                  <a:moveTo>
                    <a:pt x="196" y="15"/>
                  </a:moveTo>
                  <a:cubicBezTo>
                    <a:pt x="196" y="24"/>
                    <a:pt x="189" y="30"/>
                    <a:pt x="181" y="30"/>
                  </a:cubicBezTo>
                  <a:cubicBezTo>
                    <a:pt x="15" y="30"/>
                    <a:pt x="15" y="30"/>
                    <a:pt x="15" y="30"/>
                  </a:cubicBezTo>
                  <a:cubicBezTo>
                    <a:pt x="7" y="30"/>
                    <a:pt x="0" y="24"/>
                    <a:pt x="0" y="15"/>
                  </a:cubicBezTo>
                  <a:cubicBezTo>
                    <a:pt x="0" y="15"/>
                    <a:pt x="0" y="15"/>
                    <a:pt x="0" y="15"/>
                  </a:cubicBezTo>
                  <a:cubicBezTo>
                    <a:pt x="0" y="7"/>
                    <a:pt x="7" y="0"/>
                    <a:pt x="15" y="0"/>
                  </a:cubicBezTo>
                  <a:cubicBezTo>
                    <a:pt x="181" y="0"/>
                    <a:pt x="181" y="0"/>
                    <a:pt x="181" y="0"/>
                  </a:cubicBezTo>
                  <a:cubicBezTo>
                    <a:pt x="189" y="0"/>
                    <a:pt x="196" y="7"/>
                    <a:pt x="196" y="15"/>
                  </a:cubicBezTo>
                  <a:close/>
                </a:path>
              </a:pathLst>
            </a:custGeom>
            <a:solidFill>
              <a:schemeClr val="bg1">
                <a:lumMod val="50000"/>
                <a:alpha val="7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TextBox 34"/>
          <p:cNvSpPr txBox="1"/>
          <p:nvPr/>
        </p:nvSpPr>
        <p:spPr>
          <a:xfrm>
            <a:off x="4788024" y="3417262"/>
            <a:ext cx="3628572" cy="954107"/>
          </a:xfrm>
          <a:prstGeom prst="rect">
            <a:avLst/>
          </a:prstGeom>
          <a:noFill/>
        </p:spPr>
        <p:txBody>
          <a:bodyPr vert="horz" wrap="square" rtlCol="0">
            <a:spAutoFit/>
          </a:bodyPr>
          <a:lstStyle/>
          <a:p>
            <a:pPr algn="just"/>
            <a:r>
              <a:rPr lang="zh-CN" altLang="en-US" sz="1400" dirty="0">
                <a:solidFill>
                  <a:schemeClr val="bg1"/>
                </a:solidFill>
                <a:latin typeface="微软雅黑" panose="020B0503020204020204" pitchFamily="34" charset="-122"/>
                <a:ea typeface="微软雅黑" panose="020B0503020204020204" pitchFamily="34" charset="-122"/>
              </a:rPr>
              <a:t>输入你的文字输入你的文字 输入你的文字 输入你的文字 输入你的文字输入你的文字输入你的文字 输入你的文字 输入你的文字 输入你的文字</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9" presetClass="entr" presetSubtype="0" decel="100000" fill="hold" nodeType="withEffect">
                                  <p:stCondLst>
                                    <p:cond delay="50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 calcmode="lin" valueType="num">
                                      <p:cBhvr>
                                        <p:cTn id="14" dur="500" fill="hold"/>
                                        <p:tgtEl>
                                          <p:spTgt spid="10"/>
                                        </p:tgtEl>
                                        <p:attrNameLst>
                                          <p:attrName>style.rotation</p:attrName>
                                        </p:attrNameLst>
                                      </p:cBhvr>
                                      <p:tavLst>
                                        <p:tav tm="0">
                                          <p:val>
                                            <p:fltVal val="360"/>
                                          </p:val>
                                        </p:tav>
                                        <p:tav tm="100000">
                                          <p:val>
                                            <p:fltVal val="0"/>
                                          </p:val>
                                        </p:tav>
                                      </p:tavLst>
                                    </p:anim>
                                    <p:animEffect transition="in" filter="fade">
                                      <p:cBhvr>
                                        <p:cTn id="15" dur="500"/>
                                        <p:tgtEl>
                                          <p:spTgt spid="10"/>
                                        </p:tgtEl>
                                      </p:cBhvr>
                                    </p:animEffect>
                                  </p:childTnLst>
                                </p:cTn>
                              </p:par>
                              <p:par>
                                <p:cTn id="16" presetID="49" presetClass="entr" presetSubtype="0" decel="100000" fill="hold" nodeType="withEffect">
                                  <p:stCondLst>
                                    <p:cond delay="50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 calcmode="lin" valueType="num">
                                      <p:cBhvr>
                                        <p:cTn id="20" dur="500" fill="hold"/>
                                        <p:tgtEl>
                                          <p:spTgt spid="17"/>
                                        </p:tgtEl>
                                        <p:attrNameLst>
                                          <p:attrName>style.rotation</p:attrName>
                                        </p:attrNameLst>
                                      </p:cBhvr>
                                      <p:tavLst>
                                        <p:tav tm="0">
                                          <p:val>
                                            <p:fltVal val="360"/>
                                          </p:val>
                                        </p:tav>
                                        <p:tav tm="100000">
                                          <p:val>
                                            <p:fltVal val="0"/>
                                          </p:val>
                                        </p:tav>
                                      </p:tavLst>
                                    </p:anim>
                                    <p:animEffect transition="in" filter="fade">
                                      <p:cBhvr>
                                        <p:cTn id="21" dur="500"/>
                                        <p:tgtEl>
                                          <p:spTgt spid="17"/>
                                        </p:tgtEl>
                                      </p:cBhvr>
                                    </p:animEffect>
                                  </p:childTnLst>
                                </p:cTn>
                              </p:par>
                              <p:par>
                                <p:cTn id="22" presetID="22" presetClass="entr" presetSubtype="4" fill="hold" grpId="0" nodeType="withEffect">
                                  <p:stCondLst>
                                    <p:cond delay="100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par>
                                <p:cTn id="25" presetID="22" presetClass="entr" presetSubtype="1" fill="hold" grpId="0" nodeType="withEffect">
                                  <p:stCondLst>
                                    <p:cond delay="100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par>
                                <p:cTn id="28" presetID="22" presetClass="entr" presetSubtype="1" fill="hold" grpId="0" nodeType="withEffect">
                                  <p:stCondLst>
                                    <p:cond delay="100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par>
                                <p:cTn id="31" presetID="22" presetClass="entr" presetSubtype="4" fill="hold" grpId="0" nodeType="withEffect">
                                  <p:stCondLst>
                                    <p:cond delay="100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500"/>
                                        <p:tgtEl>
                                          <p:spTgt spid="16"/>
                                        </p:tgtEl>
                                      </p:cBhvr>
                                    </p:animEffect>
                                  </p:childTnLst>
                                </p:cTn>
                              </p:par>
                              <p:par>
                                <p:cTn id="34" presetID="22" presetClass="entr" presetSubtype="2" fill="hold" grpId="0" nodeType="withEffect">
                                  <p:stCondLst>
                                    <p:cond delay="1500"/>
                                  </p:stCondLst>
                                  <p:childTnLst>
                                    <p:set>
                                      <p:cBhvr>
                                        <p:cTn id="35" dur="1" fill="hold">
                                          <p:stCondLst>
                                            <p:cond delay="0"/>
                                          </p:stCondLst>
                                        </p:cTn>
                                        <p:tgtEl>
                                          <p:spTgt spid="22"/>
                                        </p:tgtEl>
                                        <p:attrNameLst>
                                          <p:attrName>style.visibility</p:attrName>
                                        </p:attrNameLst>
                                      </p:cBhvr>
                                      <p:to>
                                        <p:strVal val="visible"/>
                                      </p:to>
                                    </p:set>
                                    <p:animEffect transition="in" filter="wipe(right)">
                                      <p:cBhvr>
                                        <p:cTn id="36" dur="500"/>
                                        <p:tgtEl>
                                          <p:spTgt spid="22"/>
                                        </p:tgtEl>
                                      </p:cBhvr>
                                    </p:animEffect>
                                  </p:childTnLst>
                                </p:cTn>
                              </p:par>
                              <p:par>
                                <p:cTn id="37" presetID="22" presetClass="entr" presetSubtype="8" fill="hold" grpId="0" nodeType="withEffect">
                                  <p:stCondLst>
                                    <p:cond delay="150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5" grpId="0" animBg="1"/>
      <p:bldP spid="16" grpId="0" animBg="1"/>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7"/>
          <p:cNvGrpSpPr/>
          <p:nvPr/>
        </p:nvGrpSpPr>
        <p:grpSpPr>
          <a:xfrm>
            <a:off x="250825" y="0"/>
            <a:ext cx="2419350" cy="700088"/>
            <a:chOff x="251520" y="0"/>
            <a:chExt cx="2418993" cy="699542"/>
          </a:xfrm>
        </p:grpSpPr>
        <p:sp>
          <p:nvSpPr>
            <p:cNvPr id="5" name="五边形 4"/>
            <p:cNvSpPr/>
            <p:nvPr/>
          </p:nvSpPr>
          <p:spPr>
            <a:xfrm rot="5400000">
              <a:off x="149362" y="102159"/>
              <a:ext cx="699542" cy="495227"/>
            </a:xfrm>
            <a:prstGeom prst="homePlate">
              <a:avLst/>
            </a:prstGeom>
            <a:solidFill>
              <a:srgbClr val="E6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TextBox 129"/>
            <p:cNvSpPr txBox="1"/>
            <p:nvPr/>
          </p:nvSpPr>
          <p:spPr>
            <a:xfrm>
              <a:off x="753148" y="98163"/>
              <a:ext cx="1917365" cy="338554"/>
            </a:xfrm>
            <a:prstGeom prst="rect">
              <a:avLst/>
            </a:prstGeom>
            <a:no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600" b="1" dirty="0">
                  <a:solidFill>
                    <a:schemeClr val="bg1"/>
                  </a:solidFill>
                  <a:latin typeface="微软雅黑" panose="020B0503020204020204" pitchFamily="34" charset="-122"/>
                  <a:ea typeface="微软雅黑" panose="020B0503020204020204" pitchFamily="34" charset="-122"/>
                </a:rPr>
                <a:t>单击添加您的标题</a:t>
              </a:r>
            </a:p>
          </p:txBody>
        </p:sp>
      </p:grpSp>
      <p:sp>
        <p:nvSpPr>
          <p:cNvPr id="7" name="TextBox 6"/>
          <p:cNvSpPr txBox="1"/>
          <p:nvPr/>
        </p:nvSpPr>
        <p:spPr>
          <a:xfrm>
            <a:off x="957167" y="2558585"/>
            <a:ext cx="2600047" cy="830997"/>
          </a:xfrm>
          <a:prstGeom prst="rect">
            <a:avLst/>
          </a:prstGeom>
          <a:noFill/>
          <a:ln>
            <a:noFill/>
            <a:prstDash val="sysDash"/>
          </a:ln>
        </p:spPr>
        <p:txBody>
          <a:bodyPr wrap="square" rtlCol="0">
            <a:spAutoFit/>
          </a:bodyPr>
          <a:lstStyle/>
          <a:p>
            <a:pPr algn="just"/>
            <a:r>
              <a:rPr lang="zh-CN" altLang="en-US" sz="1200" dirty="0">
                <a:solidFill>
                  <a:schemeClr val="bg1"/>
                </a:solidFill>
                <a:latin typeface="微软雅黑" panose="020B0503020204020204" pitchFamily="34" charset="-122"/>
                <a:ea typeface="微软雅黑" panose="020B0503020204020204" pitchFamily="34" charset="-122"/>
              </a:rPr>
              <a:t>输入你的文字输入你的文字 输入你的文字 输入你的文字 输入你的文字输入你的文字输入你的文字 输入你的文字 输入你的文字 输入你的文字 </a:t>
            </a:r>
          </a:p>
        </p:txBody>
      </p:sp>
      <p:sp>
        <p:nvSpPr>
          <p:cNvPr id="8" name="TextBox 12"/>
          <p:cNvSpPr txBox="1"/>
          <p:nvPr/>
        </p:nvSpPr>
        <p:spPr>
          <a:xfrm>
            <a:off x="5508104" y="1653496"/>
            <a:ext cx="2664296" cy="830997"/>
          </a:xfrm>
          <a:prstGeom prst="rect">
            <a:avLst/>
          </a:prstGeom>
          <a:noFill/>
          <a:ln>
            <a:noFill/>
            <a:prstDash val="sysDash"/>
          </a:ln>
        </p:spPr>
        <p:txBody>
          <a:bodyPr wrap="square" rtlCol="0">
            <a:spAutoFit/>
          </a:bodyPr>
          <a:lstStyle/>
          <a:p>
            <a:pPr algn="just"/>
            <a:r>
              <a:rPr lang="zh-CN" altLang="en-US" sz="1200" dirty="0">
                <a:solidFill>
                  <a:schemeClr val="bg1"/>
                </a:solidFill>
                <a:latin typeface="微软雅黑" panose="020B0503020204020204" pitchFamily="34" charset="-122"/>
                <a:ea typeface="微软雅黑" panose="020B0503020204020204" pitchFamily="34" charset="-122"/>
              </a:rPr>
              <a:t>输入你的文字输入你的文字 输入你的文字 输入你的文字 输入你的文字输入你的文字输入你的文字 输入你的文字 输入你的文字 输入你的文字 </a:t>
            </a:r>
          </a:p>
        </p:txBody>
      </p:sp>
      <p:sp>
        <p:nvSpPr>
          <p:cNvPr id="9" name="TextBox 33"/>
          <p:cNvSpPr txBox="1"/>
          <p:nvPr/>
        </p:nvSpPr>
        <p:spPr>
          <a:xfrm>
            <a:off x="5508104" y="3385904"/>
            <a:ext cx="2664296" cy="830997"/>
          </a:xfrm>
          <a:prstGeom prst="rect">
            <a:avLst/>
          </a:prstGeom>
          <a:noFill/>
          <a:ln>
            <a:noFill/>
            <a:prstDash val="sysDash"/>
          </a:ln>
        </p:spPr>
        <p:txBody>
          <a:bodyPr wrap="square" rtlCol="0">
            <a:spAutoFit/>
          </a:bodyPr>
          <a:lstStyle/>
          <a:p>
            <a:pPr algn="just"/>
            <a:r>
              <a:rPr lang="zh-CN" altLang="en-US" sz="1200" dirty="0">
                <a:solidFill>
                  <a:schemeClr val="bg1"/>
                </a:solidFill>
                <a:latin typeface="微软雅黑" panose="020B0503020204020204" pitchFamily="34" charset="-122"/>
                <a:ea typeface="微软雅黑" panose="020B0503020204020204" pitchFamily="34" charset="-122"/>
              </a:rPr>
              <a:t>输入你的文字输入你的文字 输入你的文字 输入你的文字 输入你的文字输入你的文字输入你的文字 输入你的文字 输入你的文字 输入你的文字 </a:t>
            </a:r>
          </a:p>
        </p:txBody>
      </p:sp>
      <p:sp>
        <p:nvSpPr>
          <p:cNvPr id="10" name="矩形 9"/>
          <p:cNvSpPr/>
          <p:nvPr/>
        </p:nvSpPr>
        <p:spPr>
          <a:xfrm>
            <a:off x="8198689" y="1683753"/>
            <a:ext cx="45719" cy="874831"/>
          </a:xfrm>
          <a:prstGeom prst="rect">
            <a:avLst/>
          </a:prstGeom>
          <a:solidFill>
            <a:srgbClr val="C42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 name="矩形 10"/>
          <p:cNvSpPr/>
          <p:nvPr/>
        </p:nvSpPr>
        <p:spPr>
          <a:xfrm>
            <a:off x="8198689" y="3385904"/>
            <a:ext cx="45719" cy="874831"/>
          </a:xfrm>
          <a:prstGeom prst="rect">
            <a:avLst/>
          </a:prstGeom>
          <a:solidFill>
            <a:srgbClr val="C42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 name="矩形 11"/>
          <p:cNvSpPr/>
          <p:nvPr/>
        </p:nvSpPr>
        <p:spPr>
          <a:xfrm>
            <a:off x="903397" y="2612315"/>
            <a:ext cx="53771" cy="1078270"/>
          </a:xfrm>
          <a:prstGeom prst="rect">
            <a:avLst/>
          </a:prstGeom>
          <a:solidFill>
            <a:srgbClr val="C42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3" name="矩形 12"/>
          <p:cNvSpPr/>
          <p:nvPr/>
        </p:nvSpPr>
        <p:spPr>
          <a:xfrm>
            <a:off x="2339752" y="2262813"/>
            <a:ext cx="1343678" cy="338554"/>
          </a:xfrm>
          <a:prstGeom prst="rect">
            <a:avLst/>
          </a:prstGeom>
          <a:noFill/>
          <a:ln>
            <a:noFill/>
          </a:ln>
        </p:spPr>
        <p:txBody>
          <a:bodyPr wrap="square">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添加小标题</a:t>
            </a:r>
          </a:p>
        </p:txBody>
      </p:sp>
      <p:sp>
        <p:nvSpPr>
          <p:cNvPr id="14" name="矩形 13"/>
          <p:cNvSpPr/>
          <p:nvPr/>
        </p:nvSpPr>
        <p:spPr>
          <a:xfrm>
            <a:off x="5508104" y="1364394"/>
            <a:ext cx="1343678" cy="338554"/>
          </a:xfrm>
          <a:prstGeom prst="rect">
            <a:avLst/>
          </a:prstGeom>
          <a:noFill/>
          <a:ln>
            <a:noFill/>
          </a:ln>
        </p:spPr>
        <p:txBody>
          <a:bodyPr wrap="square">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添加小标题</a:t>
            </a:r>
          </a:p>
        </p:txBody>
      </p:sp>
      <p:sp>
        <p:nvSpPr>
          <p:cNvPr id="15" name="矩形 14"/>
          <p:cNvSpPr/>
          <p:nvPr/>
        </p:nvSpPr>
        <p:spPr>
          <a:xfrm>
            <a:off x="5508104" y="3081984"/>
            <a:ext cx="1343678" cy="338554"/>
          </a:xfrm>
          <a:prstGeom prst="rect">
            <a:avLst/>
          </a:prstGeom>
          <a:noFill/>
          <a:ln>
            <a:noFill/>
          </a:ln>
        </p:spPr>
        <p:txBody>
          <a:bodyPr wrap="square">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添加小标题</a:t>
            </a:r>
          </a:p>
        </p:txBody>
      </p:sp>
      <p:grpSp>
        <p:nvGrpSpPr>
          <p:cNvPr id="16" name="组合 15"/>
          <p:cNvGrpSpPr/>
          <p:nvPr/>
        </p:nvGrpSpPr>
        <p:grpSpPr>
          <a:xfrm rot="19257533">
            <a:off x="3095962" y="1623672"/>
            <a:ext cx="2398814" cy="2464070"/>
            <a:chOff x="2478838" y="987574"/>
            <a:chExt cx="2765864" cy="2841105"/>
          </a:xfrm>
          <a:solidFill>
            <a:srgbClr val="C42322"/>
          </a:solidFill>
        </p:grpSpPr>
        <p:sp>
          <p:nvSpPr>
            <p:cNvPr id="17" name="空心弧 16"/>
            <p:cNvSpPr/>
            <p:nvPr/>
          </p:nvSpPr>
          <p:spPr>
            <a:xfrm rot="21348216">
              <a:off x="3923928" y="987574"/>
              <a:ext cx="1320774" cy="1320774"/>
            </a:xfrm>
            <a:prstGeom prst="blockArc">
              <a:avLst>
                <a:gd name="adj1" fmla="val 7357405"/>
                <a:gd name="adj2" fmla="val 202319"/>
                <a:gd name="adj3" fmla="val 941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8" name="空心弧 17"/>
            <p:cNvSpPr/>
            <p:nvPr/>
          </p:nvSpPr>
          <p:spPr>
            <a:xfrm rot="6234397" flipH="1">
              <a:off x="3593014" y="2127233"/>
              <a:ext cx="1320774" cy="1320774"/>
            </a:xfrm>
            <a:prstGeom prst="blockArc">
              <a:avLst>
                <a:gd name="adj1" fmla="val 7805638"/>
                <a:gd name="adj2" fmla="val 202319"/>
                <a:gd name="adj3" fmla="val 941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空心弧 18"/>
            <p:cNvSpPr/>
            <p:nvPr/>
          </p:nvSpPr>
          <p:spPr>
            <a:xfrm rot="20268222">
              <a:off x="2478838" y="2507905"/>
              <a:ext cx="1320774" cy="1320774"/>
            </a:xfrm>
            <a:prstGeom prst="blockArc">
              <a:avLst>
                <a:gd name="adj1" fmla="val 7357405"/>
                <a:gd name="adj2" fmla="val 202319"/>
                <a:gd name="adj3" fmla="val 941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nvGrpSpPr>
          <p:cNvPr id="20" name="组合 19"/>
          <p:cNvGrpSpPr>
            <a:grpSpLocks noChangeAspect="1"/>
          </p:cNvGrpSpPr>
          <p:nvPr/>
        </p:nvGrpSpPr>
        <p:grpSpPr>
          <a:xfrm>
            <a:off x="4275561" y="2621938"/>
            <a:ext cx="645068" cy="483485"/>
            <a:chOff x="7419975" y="776288"/>
            <a:chExt cx="811213" cy="608013"/>
          </a:xfrm>
          <a:solidFill>
            <a:srgbClr val="C42322"/>
          </a:solidFill>
        </p:grpSpPr>
        <p:sp>
          <p:nvSpPr>
            <p:cNvPr id="21" name="Freeform 49"/>
            <p:cNvSpPr/>
            <p:nvPr/>
          </p:nvSpPr>
          <p:spPr bwMode="auto">
            <a:xfrm>
              <a:off x="7612063" y="776288"/>
              <a:ext cx="619125" cy="495300"/>
            </a:xfrm>
            <a:custGeom>
              <a:avLst/>
              <a:gdLst>
                <a:gd name="T0" fmla="*/ 146 w 165"/>
                <a:gd name="T1" fmla="*/ 19 h 132"/>
                <a:gd name="T2" fmla="*/ 78 w 165"/>
                <a:gd name="T3" fmla="*/ 19 h 132"/>
                <a:gd name="T4" fmla="*/ 62 w 165"/>
                <a:gd name="T5" fmla="*/ 0 h 132"/>
                <a:gd name="T6" fmla="*/ 22 w 165"/>
                <a:gd name="T7" fmla="*/ 0 h 132"/>
                <a:gd name="T8" fmla="*/ 3 w 165"/>
                <a:gd name="T9" fmla="*/ 10 h 132"/>
                <a:gd name="T10" fmla="*/ 0 w 165"/>
                <a:gd name="T11" fmla="*/ 20 h 132"/>
                <a:gd name="T12" fmla="*/ 0 w 165"/>
                <a:gd name="T13" fmla="*/ 21 h 132"/>
                <a:gd name="T14" fmla="*/ 0 w 165"/>
                <a:gd name="T15" fmla="*/ 23 h 132"/>
                <a:gd name="T16" fmla="*/ 0 w 165"/>
                <a:gd name="T17" fmla="*/ 25 h 132"/>
                <a:gd name="T18" fmla="*/ 0 w 165"/>
                <a:gd name="T19" fmla="*/ 54 h 132"/>
                <a:gd name="T20" fmla="*/ 0 w 165"/>
                <a:gd name="T21" fmla="*/ 100 h 132"/>
                <a:gd name="T22" fmla="*/ 15 w 165"/>
                <a:gd name="T23" fmla="*/ 89 h 132"/>
                <a:gd name="T24" fmla="*/ 13 w 165"/>
                <a:gd name="T25" fmla="*/ 78 h 132"/>
                <a:gd name="T26" fmla="*/ 14 w 165"/>
                <a:gd name="T27" fmla="*/ 67 h 132"/>
                <a:gd name="T28" fmla="*/ 61 w 165"/>
                <a:gd name="T29" fmla="*/ 30 h 132"/>
                <a:gd name="T30" fmla="*/ 61 w 165"/>
                <a:gd name="T31" fmla="*/ 30 h 132"/>
                <a:gd name="T32" fmla="*/ 72 w 165"/>
                <a:gd name="T33" fmla="*/ 31 h 132"/>
                <a:gd name="T34" fmla="*/ 72 w 165"/>
                <a:gd name="T35" fmla="*/ 31 h 132"/>
                <a:gd name="T36" fmla="*/ 109 w 165"/>
                <a:gd name="T37" fmla="*/ 78 h 132"/>
                <a:gd name="T38" fmla="*/ 109 w 165"/>
                <a:gd name="T39" fmla="*/ 78 h 132"/>
                <a:gd name="T40" fmla="*/ 108 w 165"/>
                <a:gd name="T41" fmla="*/ 89 h 132"/>
                <a:gd name="T42" fmla="*/ 108 w 165"/>
                <a:gd name="T43" fmla="*/ 89 h 132"/>
                <a:gd name="T44" fmla="*/ 108 w 165"/>
                <a:gd name="T45" fmla="*/ 89 h 132"/>
                <a:gd name="T46" fmla="*/ 61 w 165"/>
                <a:gd name="T47" fmla="*/ 126 h 132"/>
                <a:gd name="T48" fmla="*/ 61 w 165"/>
                <a:gd name="T49" fmla="*/ 126 h 132"/>
                <a:gd name="T50" fmla="*/ 50 w 165"/>
                <a:gd name="T51" fmla="*/ 125 h 132"/>
                <a:gd name="T52" fmla="*/ 36 w 165"/>
                <a:gd name="T53" fmla="*/ 119 h 132"/>
                <a:gd name="T54" fmla="*/ 17 w 165"/>
                <a:gd name="T55" fmla="*/ 132 h 132"/>
                <a:gd name="T56" fmla="*/ 19 w 165"/>
                <a:gd name="T57" fmla="*/ 132 h 132"/>
                <a:gd name="T58" fmla="*/ 146 w 165"/>
                <a:gd name="T59" fmla="*/ 132 h 132"/>
                <a:gd name="T60" fmla="*/ 165 w 165"/>
                <a:gd name="T61" fmla="*/ 114 h 132"/>
                <a:gd name="T62" fmla="*/ 165 w 165"/>
                <a:gd name="T63" fmla="*/ 38 h 132"/>
                <a:gd name="T64" fmla="*/ 146 w 165"/>
                <a:gd name="T65" fmla="*/ 1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5" h="132">
                  <a:moveTo>
                    <a:pt x="146" y="19"/>
                  </a:moveTo>
                  <a:cubicBezTo>
                    <a:pt x="78" y="19"/>
                    <a:pt x="78" y="19"/>
                    <a:pt x="78" y="19"/>
                  </a:cubicBezTo>
                  <a:cubicBezTo>
                    <a:pt x="77" y="8"/>
                    <a:pt x="69" y="0"/>
                    <a:pt x="62" y="0"/>
                  </a:cubicBezTo>
                  <a:cubicBezTo>
                    <a:pt x="22" y="0"/>
                    <a:pt x="22" y="0"/>
                    <a:pt x="22" y="0"/>
                  </a:cubicBezTo>
                  <a:cubicBezTo>
                    <a:pt x="12" y="0"/>
                    <a:pt x="6" y="4"/>
                    <a:pt x="3" y="10"/>
                  </a:cubicBezTo>
                  <a:cubicBezTo>
                    <a:pt x="1" y="13"/>
                    <a:pt x="0" y="17"/>
                    <a:pt x="0" y="20"/>
                  </a:cubicBezTo>
                  <a:cubicBezTo>
                    <a:pt x="0" y="21"/>
                    <a:pt x="0" y="21"/>
                    <a:pt x="0" y="21"/>
                  </a:cubicBezTo>
                  <a:cubicBezTo>
                    <a:pt x="0" y="22"/>
                    <a:pt x="0" y="22"/>
                    <a:pt x="0" y="23"/>
                  </a:cubicBezTo>
                  <a:cubicBezTo>
                    <a:pt x="0" y="24"/>
                    <a:pt x="0" y="24"/>
                    <a:pt x="0" y="25"/>
                  </a:cubicBezTo>
                  <a:cubicBezTo>
                    <a:pt x="0" y="54"/>
                    <a:pt x="0" y="54"/>
                    <a:pt x="0" y="54"/>
                  </a:cubicBezTo>
                  <a:cubicBezTo>
                    <a:pt x="0" y="54"/>
                    <a:pt x="0" y="82"/>
                    <a:pt x="0" y="100"/>
                  </a:cubicBezTo>
                  <a:cubicBezTo>
                    <a:pt x="15" y="89"/>
                    <a:pt x="15" y="89"/>
                    <a:pt x="15" y="89"/>
                  </a:cubicBezTo>
                  <a:cubicBezTo>
                    <a:pt x="14" y="86"/>
                    <a:pt x="13" y="82"/>
                    <a:pt x="13" y="78"/>
                  </a:cubicBezTo>
                  <a:cubicBezTo>
                    <a:pt x="13" y="74"/>
                    <a:pt x="14" y="71"/>
                    <a:pt x="14" y="67"/>
                  </a:cubicBezTo>
                  <a:cubicBezTo>
                    <a:pt x="20" y="45"/>
                    <a:pt x="39" y="30"/>
                    <a:pt x="61" y="30"/>
                  </a:cubicBezTo>
                  <a:cubicBezTo>
                    <a:pt x="61" y="30"/>
                    <a:pt x="61" y="30"/>
                    <a:pt x="61" y="30"/>
                  </a:cubicBezTo>
                  <a:cubicBezTo>
                    <a:pt x="65" y="30"/>
                    <a:pt x="68" y="30"/>
                    <a:pt x="72" y="31"/>
                  </a:cubicBezTo>
                  <a:cubicBezTo>
                    <a:pt x="72" y="31"/>
                    <a:pt x="72" y="31"/>
                    <a:pt x="72" y="31"/>
                  </a:cubicBezTo>
                  <a:cubicBezTo>
                    <a:pt x="94" y="37"/>
                    <a:pt x="109" y="56"/>
                    <a:pt x="109" y="78"/>
                  </a:cubicBezTo>
                  <a:cubicBezTo>
                    <a:pt x="109" y="78"/>
                    <a:pt x="109" y="78"/>
                    <a:pt x="109" y="78"/>
                  </a:cubicBezTo>
                  <a:cubicBezTo>
                    <a:pt x="109" y="82"/>
                    <a:pt x="109" y="85"/>
                    <a:pt x="108" y="89"/>
                  </a:cubicBezTo>
                  <a:cubicBezTo>
                    <a:pt x="108" y="89"/>
                    <a:pt x="108" y="89"/>
                    <a:pt x="108" y="89"/>
                  </a:cubicBezTo>
                  <a:cubicBezTo>
                    <a:pt x="108" y="89"/>
                    <a:pt x="108" y="89"/>
                    <a:pt x="108" y="89"/>
                  </a:cubicBezTo>
                  <a:cubicBezTo>
                    <a:pt x="103" y="111"/>
                    <a:pt x="83" y="126"/>
                    <a:pt x="61" y="126"/>
                  </a:cubicBezTo>
                  <a:cubicBezTo>
                    <a:pt x="61" y="126"/>
                    <a:pt x="61" y="126"/>
                    <a:pt x="61" y="126"/>
                  </a:cubicBezTo>
                  <a:cubicBezTo>
                    <a:pt x="58" y="126"/>
                    <a:pt x="54" y="126"/>
                    <a:pt x="50" y="125"/>
                  </a:cubicBezTo>
                  <a:cubicBezTo>
                    <a:pt x="45" y="124"/>
                    <a:pt x="40" y="121"/>
                    <a:pt x="36" y="119"/>
                  </a:cubicBezTo>
                  <a:cubicBezTo>
                    <a:pt x="17" y="132"/>
                    <a:pt x="17" y="132"/>
                    <a:pt x="17" y="132"/>
                  </a:cubicBezTo>
                  <a:cubicBezTo>
                    <a:pt x="17" y="132"/>
                    <a:pt x="18" y="132"/>
                    <a:pt x="19" y="132"/>
                  </a:cubicBezTo>
                  <a:cubicBezTo>
                    <a:pt x="146" y="132"/>
                    <a:pt x="146" y="132"/>
                    <a:pt x="146" y="132"/>
                  </a:cubicBezTo>
                  <a:cubicBezTo>
                    <a:pt x="157" y="132"/>
                    <a:pt x="165" y="124"/>
                    <a:pt x="165" y="114"/>
                  </a:cubicBezTo>
                  <a:cubicBezTo>
                    <a:pt x="165" y="38"/>
                    <a:pt x="165" y="38"/>
                    <a:pt x="165" y="38"/>
                  </a:cubicBezTo>
                  <a:cubicBezTo>
                    <a:pt x="165" y="27"/>
                    <a:pt x="157" y="19"/>
                    <a:pt x="146" y="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2" name="Freeform 50"/>
            <p:cNvSpPr>
              <a:spLocks noEditPoints="1"/>
            </p:cNvSpPr>
            <p:nvPr/>
          </p:nvSpPr>
          <p:spPr bwMode="auto">
            <a:xfrm>
              <a:off x="7419975" y="900113"/>
              <a:ext cx="593725" cy="484188"/>
            </a:xfrm>
            <a:custGeom>
              <a:avLst/>
              <a:gdLst>
                <a:gd name="T0" fmla="*/ 158 w 158"/>
                <a:gd name="T1" fmla="*/ 45 h 129"/>
                <a:gd name="T2" fmla="*/ 123 w 158"/>
                <a:gd name="T3" fmla="*/ 1 h 129"/>
                <a:gd name="T4" fmla="*/ 112 w 158"/>
                <a:gd name="T5" fmla="*/ 0 h 129"/>
                <a:gd name="T6" fmla="*/ 112 w 158"/>
                <a:gd name="T7" fmla="*/ 0 h 129"/>
                <a:gd name="T8" fmla="*/ 112 w 158"/>
                <a:gd name="T9" fmla="*/ 0 h 129"/>
                <a:gd name="T10" fmla="*/ 68 w 158"/>
                <a:gd name="T11" fmla="*/ 35 h 129"/>
                <a:gd name="T12" fmla="*/ 67 w 158"/>
                <a:gd name="T13" fmla="*/ 45 h 129"/>
                <a:gd name="T14" fmla="*/ 68 w 158"/>
                <a:gd name="T15" fmla="*/ 57 h 129"/>
                <a:gd name="T16" fmla="*/ 68 w 158"/>
                <a:gd name="T17" fmla="*/ 57 h 129"/>
                <a:gd name="T18" fmla="*/ 51 w 158"/>
                <a:gd name="T19" fmla="*/ 70 h 129"/>
                <a:gd name="T20" fmla="*/ 6 w 158"/>
                <a:gd name="T21" fmla="*/ 101 h 129"/>
                <a:gd name="T22" fmla="*/ 0 w 158"/>
                <a:gd name="T23" fmla="*/ 113 h 129"/>
                <a:gd name="T24" fmla="*/ 0 w 158"/>
                <a:gd name="T25" fmla="*/ 113 h 129"/>
                <a:gd name="T26" fmla="*/ 0 w 158"/>
                <a:gd name="T27" fmla="*/ 113 h 129"/>
                <a:gd name="T28" fmla="*/ 3 w 158"/>
                <a:gd name="T29" fmla="*/ 121 h 129"/>
                <a:gd name="T30" fmla="*/ 4 w 158"/>
                <a:gd name="T31" fmla="*/ 123 h 129"/>
                <a:gd name="T32" fmla="*/ 16 w 158"/>
                <a:gd name="T33" fmla="*/ 129 h 129"/>
                <a:gd name="T34" fmla="*/ 16 w 158"/>
                <a:gd name="T35" fmla="*/ 129 h 129"/>
                <a:gd name="T36" fmla="*/ 16 w 158"/>
                <a:gd name="T37" fmla="*/ 129 h 129"/>
                <a:gd name="T38" fmla="*/ 24 w 158"/>
                <a:gd name="T39" fmla="*/ 127 h 129"/>
                <a:gd name="T40" fmla="*/ 26 w 158"/>
                <a:gd name="T41" fmla="*/ 125 h 129"/>
                <a:gd name="T42" fmla="*/ 26 w 158"/>
                <a:gd name="T43" fmla="*/ 125 h 129"/>
                <a:gd name="T44" fmla="*/ 64 w 158"/>
                <a:gd name="T45" fmla="*/ 98 h 129"/>
                <a:gd name="T46" fmla="*/ 87 w 158"/>
                <a:gd name="T47" fmla="*/ 83 h 129"/>
                <a:gd name="T48" fmla="*/ 87 w 158"/>
                <a:gd name="T49" fmla="*/ 83 h 129"/>
                <a:gd name="T50" fmla="*/ 102 w 158"/>
                <a:gd name="T51" fmla="*/ 89 h 129"/>
                <a:gd name="T52" fmla="*/ 112 w 158"/>
                <a:gd name="T53" fmla="*/ 91 h 129"/>
                <a:gd name="T54" fmla="*/ 112 w 158"/>
                <a:gd name="T55" fmla="*/ 91 h 129"/>
                <a:gd name="T56" fmla="*/ 156 w 158"/>
                <a:gd name="T57" fmla="*/ 56 h 129"/>
                <a:gd name="T58" fmla="*/ 156 w 158"/>
                <a:gd name="T59" fmla="*/ 56 h 129"/>
                <a:gd name="T60" fmla="*/ 156 w 158"/>
                <a:gd name="T61" fmla="*/ 55 h 129"/>
                <a:gd name="T62" fmla="*/ 158 w 158"/>
                <a:gd name="T63" fmla="*/ 45 h 129"/>
                <a:gd name="T64" fmla="*/ 48 w 158"/>
                <a:gd name="T65" fmla="*/ 104 h 129"/>
                <a:gd name="T66" fmla="*/ 47 w 158"/>
                <a:gd name="T67" fmla="*/ 102 h 129"/>
                <a:gd name="T68" fmla="*/ 48 w 158"/>
                <a:gd name="T69" fmla="*/ 104 h 129"/>
                <a:gd name="T70" fmla="*/ 24 w 158"/>
                <a:gd name="T71" fmla="*/ 120 h 129"/>
                <a:gd name="T72" fmla="*/ 19 w 158"/>
                <a:gd name="T73" fmla="*/ 121 h 129"/>
                <a:gd name="T74" fmla="*/ 11 w 158"/>
                <a:gd name="T75" fmla="*/ 117 h 129"/>
                <a:gd name="T76" fmla="*/ 10 w 158"/>
                <a:gd name="T77" fmla="*/ 112 h 129"/>
                <a:gd name="T78" fmla="*/ 14 w 158"/>
                <a:gd name="T79" fmla="*/ 105 h 129"/>
                <a:gd name="T80" fmla="*/ 38 w 158"/>
                <a:gd name="T81" fmla="*/ 88 h 129"/>
                <a:gd name="T82" fmla="*/ 43 w 158"/>
                <a:gd name="T83" fmla="*/ 87 h 129"/>
                <a:gd name="T84" fmla="*/ 51 w 158"/>
                <a:gd name="T85" fmla="*/ 91 h 129"/>
                <a:gd name="T86" fmla="*/ 52 w 158"/>
                <a:gd name="T87" fmla="*/ 96 h 129"/>
                <a:gd name="T88" fmla="*/ 48 w 158"/>
                <a:gd name="T89" fmla="*/ 104 h 129"/>
                <a:gd name="T90" fmla="*/ 113 w 158"/>
                <a:gd name="T91" fmla="*/ 74 h 129"/>
                <a:gd name="T92" fmla="*/ 83 w 158"/>
                <a:gd name="T93" fmla="*/ 44 h 129"/>
                <a:gd name="T94" fmla="*/ 113 w 158"/>
                <a:gd name="T95" fmla="*/ 14 h 129"/>
                <a:gd name="T96" fmla="*/ 143 w 158"/>
                <a:gd name="T97" fmla="*/ 44 h 129"/>
                <a:gd name="T98" fmla="*/ 113 w 158"/>
                <a:gd name="T99" fmla="*/ 7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8" h="129">
                  <a:moveTo>
                    <a:pt x="158" y="45"/>
                  </a:moveTo>
                  <a:cubicBezTo>
                    <a:pt x="158" y="24"/>
                    <a:pt x="144" y="6"/>
                    <a:pt x="123" y="1"/>
                  </a:cubicBezTo>
                  <a:cubicBezTo>
                    <a:pt x="119" y="0"/>
                    <a:pt x="116" y="0"/>
                    <a:pt x="112" y="0"/>
                  </a:cubicBezTo>
                  <a:cubicBezTo>
                    <a:pt x="112" y="0"/>
                    <a:pt x="112" y="0"/>
                    <a:pt x="112" y="0"/>
                  </a:cubicBezTo>
                  <a:cubicBezTo>
                    <a:pt x="112" y="0"/>
                    <a:pt x="112" y="0"/>
                    <a:pt x="112" y="0"/>
                  </a:cubicBezTo>
                  <a:cubicBezTo>
                    <a:pt x="91" y="0"/>
                    <a:pt x="73" y="14"/>
                    <a:pt x="68" y="35"/>
                  </a:cubicBezTo>
                  <a:cubicBezTo>
                    <a:pt x="67" y="38"/>
                    <a:pt x="67" y="42"/>
                    <a:pt x="67" y="45"/>
                  </a:cubicBezTo>
                  <a:cubicBezTo>
                    <a:pt x="67" y="49"/>
                    <a:pt x="67" y="53"/>
                    <a:pt x="68" y="57"/>
                  </a:cubicBezTo>
                  <a:cubicBezTo>
                    <a:pt x="68" y="57"/>
                    <a:pt x="68" y="57"/>
                    <a:pt x="68" y="57"/>
                  </a:cubicBezTo>
                  <a:cubicBezTo>
                    <a:pt x="51" y="70"/>
                    <a:pt x="51" y="70"/>
                    <a:pt x="51" y="70"/>
                  </a:cubicBezTo>
                  <a:cubicBezTo>
                    <a:pt x="6" y="101"/>
                    <a:pt x="6" y="101"/>
                    <a:pt x="6" y="101"/>
                  </a:cubicBezTo>
                  <a:cubicBezTo>
                    <a:pt x="2" y="104"/>
                    <a:pt x="0" y="109"/>
                    <a:pt x="0" y="113"/>
                  </a:cubicBezTo>
                  <a:cubicBezTo>
                    <a:pt x="0" y="113"/>
                    <a:pt x="0" y="113"/>
                    <a:pt x="0" y="113"/>
                  </a:cubicBezTo>
                  <a:cubicBezTo>
                    <a:pt x="0" y="113"/>
                    <a:pt x="0" y="113"/>
                    <a:pt x="0" y="113"/>
                  </a:cubicBezTo>
                  <a:cubicBezTo>
                    <a:pt x="0" y="116"/>
                    <a:pt x="1" y="119"/>
                    <a:pt x="3" y="121"/>
                  </a:cubicBezTo>
                  <a:cubicBezTo>
                    <a:pt x="4" y="123"/>
                    <a:pt x="4" y="123"/>
                    <a:pt x="4" y="123"/>
                  </a:cubicBezTo>
                  <a:cubicBezTo>
                    <a:pt x="7" y="127"/>
                    <a:pt x="12" y="129"/>
                    <a:pt x="16" y="129"/>
                  </a:cubicBezTo>
                  <a:cubicBezTo>
                    <a:pt x="16" y="129"/>
                    <a:pt x="16" y="129"/>
                    <a:pt x="16" y="129"/>
                  </a:cubicBezTo>
                  <a:cubicBezTo>
                    <a:pt x="16" y="129"/>
                    <a:pt x="16" y="129"/>
                    <a:pt x="16" y="129"/>
                  </a:cubicBezTo>
                  <a:cubicBezTo>
                    <a:pt x="19" y="129"/>
                    <a:pt x="22" y="129"/>
                    <a:pt x="24" y="127"/>
                  </a:cubicBezTo>
                  <a:cubicBezTo>
                    <a:pt x="26" y="125"/>
                    <a:pt x="26" y="125"/>
                    <a:pt x="26" y="125"/>
                  </a:cubicBezTo>
                  <a:cubicBezTo>
                    <a:pt x="26" y="125"/>
                    <a:pt x="26" y="125"/>
                    <a:pt x="26" y="125"/>
                  </a:cubicBezTo>
                  <a:cubicBezTo>
                    <a:pt x="64" y="98"/>
                    <a:pt x="64" y="98"/>
                    <a:pt x="64" y="98"/>
                  </a:cubicBezTo>
                  <a:cubicBezTo>
                    <a:pt x="87" y="83"/>
                    <a:pt x="87" y="83"/>
                    <a:pt x="87" y="83"/>
                  </a:cubicBezTo>
                  <a:cubicBezTo>
                    <a:pt x="87" y="83"/>
                    <a:pt x="87" y="83"/>
                    <a:pt x="87" y="83"/>
                  </a:cubicBezTo>
                  <a:cubicBezTo>
                    <a:pt x="92" y="86"/>
                    <a:pt x="96" y="88"/>
                    <a:pt x="102" y="89"/>
                  </a:cubicBezTo>
                  <a:cubicBezTo>
                    <a:pt x="105" y="90"/>
                    <a:pt x="109" y="91"/>
                    <a:pt x="112" y="91"/>
                  </a:cubicBezTo>
                  <a:cubicBezTo>
                    <a:pt x="112" y="91"/>
                    <a:pt x="112" y="91"/>
                    <a:pt x="112" y="91"/>
                  </a:cubicBezTo>
                  <a:cubicBezTo>
                    <a:pt x="133" y="91"/>
                    <a:pt x="151" y="76"/>
                    <a:pt x="156" y="56"/>
                  </a:cubicBezTo>
                  <a:cubicBezTo>
                    <a:pt x="156" y="56"/>
                    <a:pt x="156" y="56"/>
                    <a:pt x="156" y="56"/>
                  </a:cubicBezTo>
                  <a:cubicBezTo>
                    <a:pt x="156" y="55"/>
                    <a:pt x="156" y="55"/>
                    <a:pt x="156" y="55"/>
                  </a:cubicBezTo>
                  <a:cubicBezTo>
                    <a:pt x="157" y="52"/>
                    <a:pt x="158" y="48"/>
                    <a:pt x="158" y="45"/>
                  </a:cubicBezTo>
                  <a:close/>
                  <a:moveTo>
                    <a:pt x="48" y="104"/>
                  </a:moveTo>
                  <a:cubicBezTo>
                    <a:pt x="47" y="102"/>
                    <a:pt x="47" y="102"/>
                    <a:pt x="47" y="102"/>
                  </a:cubicBezTo>
                  <a:cubicBezTo>
                    <a:pt x="48" y="104"/>
                    <a:pt x="48" y="104"/>
                    <a:pt x="48" y="104"/>
                  </a:cubicBezTo>
                  <a:cubicBezTo>
                    <a:pt x="24" y="120"/>
                    <a:pt x="24" y="120"/>
                    <a:pt x="24" y="120"/>
                  </a:cubicBezTo>
                  <a:cubicBezTo>
                    <a:pt x="22" y="121"/>
                    <a:pt x="21" y="121"/>
                    <a:pt x="19" y="121"/>
                  </a:cubicBezTo>
                  <a:cubicBezTo>
                    <a:pt x="16" y="121"/>
                    <a:pt x="13" y="120"/>
                    <a:pt x="11" y="117"/>
                  </a:cubicBezTo>
                  <a:cubicBezTo>
                    <a:pt x="10" y="116"/>
                    <a:pt x="10" y="114"/>
                    <a:pt x="10" y="112"/>
                  </a:cubicBezTo>
                  <a:cubicBezTo>
                    <a:pt x="10" y="109"/>
                    <a:pt x="11" y="106"/>
                    <a:pt x="14" y="105"/>
                  </a:cubicBezTo>
                  <a:cubicBezTo>
                    <a:pt x="38" y="88"/>
                    <a:pt x="38" y="88"/>
                    <a:pt x="38" y="88"/>
                  </a:cubicBezTo>
                  <a:cubicBezTo>
                    <a:pt x="40" y="87"/>
                    <a:pt x="41" y="87"/>
                    <a:pt x="43" y="87"/>
                  </a:cubicBezTo>
                  <a:cubicBezTo>
                    <a:pt x="46" y="87"/>
                    <a:pt x="49" y="88"/>
                    <a:pt x="51" y="91"/>
                  </a:cubicBezTo>
                  <a:cubicBezTo>
                    <a:pt x="52" y="92"/>
                    <a:pt x="52" y="94"/>
                    <a:pt x="52" y="96"/>
                  </a:cubicBezTo>
                  <a:cubicBezTo>
                    <a:pt x="52" y="99"/>
                    <a:pt x="51" y="102"/>
                    <a:pt x="48" y="104"/>
                  </a:cubicBezTo>
                  <a:close/>
                  <a:moveTo>
                    <a:pt x="113" y="74"/>
                  </a:moveTo>
                  <a:cubicBezTo>
                    <a:pt x="96" y="74"/>
                    <a:pt x="83" y="61"/>
                    <a:pt x="83" y="44"/>
                  </a:cubicBezTo>
                  <a:cubicBezTo>
                    <a:pt x="83" y="27"/>
                    <a:pt x="96" y="14"/>
                    <a:pt x="113" y="14"/>
                  </a:cubicBezTo>
                  <a:cubicBezTo>
                    <a:pt x="130" y="14"/>
                    <a:pt x="143" y="27"/>
                    <a:pt x="143" y="44"/>
                  </a:cubicBezTo>
                  <a:cubicBezTo>
                    <a:pt x="143" y="61"/>
                    <a:pt x="130" y="74"/>
                    <a:pt x="113" y="7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3" name="Freeform 51"/>
            <p:cNvSpPr/>
            <p:nvPr/>
          </p:nvSpPr>
          <p:spPr bwMode="auto">
            <a:xfrm>
              <a:off x="7791450" y="1092200"/>
              <a:ext cx="136525" cy="66675"/>
            </a:xfrm>
            <a:custGeom>
              <a:avLst/>
              <a:gdLst>
                <a:gd name="T0" fmla="*/ 34 w 36"/>
                <a:gd name="T1" fmla="*/ 0 h 18"/>
                <a:gd name="T2" fmla="*/ 31 w 36"/>
                <a:gd name="T3" fmla="*/ 2 h 18"/>
                <a:gd name="T4" fmla="*/ 13 w 36"/>
                <a:gd name="T5" fmla="*/ 13 h 18"/>
                <a:gd name="T6" fmla="*/ 4 w 36"/>
                <a:gd name="T7" fmla="*/ 11 h 18"/>
                <a:gd name="T8" fmla="*/ 1 w 36"/>
                <a:gd name="T9" fmla="*/ 12 h 18"/>
                <a:gd name="T10" fmla="*/ 2 w 36"/>
                <a:gd name="T11" fmla="*/ 15 h 18"/>
                <a:gd name="T12" fmla="*/ 2 w 36"/>
                <a:gd name="T13" fmla="*/ 15 h 18"/>
                <a:gd name="T14" fmla="*/ 13 w 36"/>
                <a:gd name="T15" fmla="*/ 18 h 18"/>
                <a:gd name="T16" fmla="*/ 13 w 36"/>
                <a:gd name="T17" fmla="*/ 18 h 18"/>
                <a:gd name="T18" fmla="*/ 36 w 36"/>
                <a:gd name="T19" fmla="*/ 3 h 18"/>
                <a:gd name="T20" fmla="*/ 34 w 36"/>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18">
                  <a:moveTo>
                    <a:pt x="34" y="0"/>
                  </a:moveTo>
                  <a:cubicBezTo>
                    <a:pt x="33" y="0"/>
                    <a:pt x="31" y="0"/>
                    <a:pt x="31" y="2"/>
                  </a:cubicBezTo>
                  <a:cubicBezTo>
                    <a:pt x="28" y="8"/>
                    <a:pt x="21" y="13"/>
                    <a:pt x="13" y="13"/>
                  </a:cubicBezTo>
                  <a:cubicBezTo>
                    <a:pt x="10" y="13"/>
                    <a:pt x="7" y="12"/>
                    <a:pt x="4" y="11"/>
                  </a:cubicBezTo>
                  <a:cubicBezTo>
                    <a:pt x="3" y="10"/>
                    <a:pt x="1" y="11"/>
                    <a:pt x="1" y="12"/>
                  </a:cubicBezTo>
                  <a:cubicBezTo>
                    <a:pt x="0" y="13"/>
                    <a:pt x="1" y="15"/>
                    <a:pt x="2" y="15"/>
                  </a:cubicBezTo>
                  <a:cubicBezTo>
                    <a:pt x="2" y="15"/>
                    <a:pt x="2" y="15"/>
                    <a:pt x="2" y="15"/>
                  </a:cubicBezTo>
                  <a:cubicBezTo>
                    <a:pt x="6" y="17"/>
                    <a:pt x="9" y="18"/>
                    <a:pt x="13" y="18"/>
                  </a:cubicBezTo>
                  <a:cubicBezTo>
                    <a:pt x="13" y="18"/>
                    <a:pt x="13" y="18"/>
                    <a:pt x="13" y="18"/>
                  </a:cubicBezTo>
                  <a:cubicBezTo>
                    <a:pt x="23" y="18"/>
                    <a:pt x="32" y="12"/>
                    <a:pt x="36" y="3"/>
                  </a:cubicBezTo>
                  <a:cubicBezTo>
                    <a:pt x="36" y="2"/>
                    <a:pt x="35" y="1"/>
                    <a:pt x="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24" name="Freeform 375"/>
          <p:cNvSpPr>
            <a:spLocks noEditPoints="1"/>
          </p:cNvSpPr>
          <p:nvPr/>
        </p:nvSpPr>
        <p:spPr bwMode="auto">
          <a:xfrm>
            <a:off x="4145374" y="1646845"/>
            <a:ext cx="534143" cy="512916"/>
          </a:xfrm>
          <a:custGeom>
            <a:avLst/>
            <a:gdLst>
              <a:gd name="T0" fmla="*/ 32 w 64"/>
              <a:gd name="T1" fmla="*/ 9 h 61"/>
              <a:gd name="T2" fmla="*/ 22 w 64"/>
              <a:gd name="T3" fmla="*/ 20 h 61"/>
              <a:gd name="T4" fmla="*/ 21 w 64"/>
              <a:gd name="T5" fmla="*/ 46 h 61"/>
              <a:gd name="T6" fmla="*/ 29 w 64"/>
              <a:gd name="T7" fmla="*/ 46 h 61"/>
              <a:gd name="T8" fmla="*/ 29 w 64"/>
              <a:gd name="T9" fmla="*/ 36 h 61"/>
              <a:gd name="T10" fmla="*/ 34 w 64"/>
              <a:gd name="T11" fmla="*/ 36 h 61"/>
              <a:gd name="T12" fmla="*/ 35 w 64"/>
              <a:gd name="T13" fmla="*/ 46 h 61"/>
              <a:gd name="T14" fmla="*/ 42 w 64"/>
              <a:gd name="T15" fmla="*/ 46 h 61"/>
              <a:gd name="T16" fmla="*/ 41 w 64"/>
              <a:gd name="T17" fmla="*/ 20 h 61"/>
              <a:gd name="T18" fmla="*/ 32 w 64"/>
              <a:gd name="T19" fmla="*/ 9 h 61"/>
              <a:gd name="T20" fmla="*/ 35 w 64"/>
              <a:gd name="T21" fmla="*/ 54 h 61"/>
              <a:gd name="T22" fmla="*/ 35 w 64"/>
              <a:gd name="T23" fmla="*/ 61 h 61"/>
              <a:gd name="T24" fmla="*/ 28 w 64"/>
              <a:gd name="T25" fmla="*/ 61 h 61"/>
              <a:gd name="T26" fmla="*/ 28 w 64"/>
              <a:gd name="T27" fmla="*/ 54 h 61"/>
              <a:gd name="T28" fmla="*/ 18 w 64"/>
              <a:gd name="T29" fmla="*/ 54 h 61"/>
              <a:gd name="T30" fmla="*/ 19 w 64"/>
              <a:gd name="T31" fmla="*/ 59 h 61"/>
              <a:gd name="T32" fmla="*/ 19 w 64"/>
              <a:gd name="T33" fmla="*/ 61 h 61"/>
              <a:gd name="T34" fmla="*/ 17 w 64"/>
              <a:gd name="T35" fmla="*/ 61 h 61"/>
              <a:gd name="T36" fmla="*/ 3 w 64"/>
              <a:gd name="T37" fmla="*/ 61 h 61"/>
              <a:gd name="T38" fmla="*/ 1 w 64"/>
              <a:gd name="T39" fmla="*/ 61 h 61"/>
              <a:gd name="T40" fmla="*/ 1 w 64"/>
              <a:gd name="T41" fmla="*/ 59 h 61"/>
              <a:gd name="T42" fmla="*/ 3 w 64"/>
              <a:gd name="T43" fmla="*/ 45 h 61"/>
              <a:gd name="T44" fmla="*/ 12 w 64"/>
              <a:gd name="T45" fmla="*/ 37 h 61"/>
              <a:gd name="T46" fmla="*/ 15 w 64"/>
              <a:gd name="T47" fmla="*/ 18 h 61"/>
              <a:gd name="T48" fmla="*/ 30 w 64"/>
              <a:gd name="T49" fmla="*/ 1 h 61"/>
              <a:gd name="T50" fmla="*/ 32 w 64"/>
              <a:gd name="T51" fmla="*/ 0 h 61"/>
              <a:gd name="T52" fmla="*/ 33 w 64"/>
              <a:gd name="T53" fmla="*/ 1 h 61"/>
              <a:gd name="T54" fmla="*/ 49 w 64"/>
              <a:gd name="T55" fmla="*/ 18 h 61"/>
              <a:gd name="T56" fmla="*/ 51 w 64"/>
              <a:gd name="T57" fmla="*/ 37 h 61"/>
              <a:gd name="T58" fmla="*/ 61 w 64"/>
              <a:gd name="T59" fmla="*/ 45 h 61"/>
              <a:gd name="T60" fmla="*/ 63 w 64"/>
              <a:gd name="T61" fmla="*/ 59 h 61"/>
              <a:gd name="T62" fmla="*/ 63 w 64"/>
              <a:gd name="T63" fmla="*/ 61 h 61"/>
              <a:gd name="T64" fmla="*/ 61 w 64"/>
              <a:gd name="T65" fmla="*/ 61 h 61"/>
              <a:gd name="T66" fmla="*/ 47 w 64"/>
              <a:gd name="T67" fmla="*/ 61 h 61"/>
              <a:gd name="T68" fmla="*/ 45 w 64"/>
              <a:gd name="T69" fmla="*/ 61 h 61"/>
              <a:gd name="T70" fmla="*/ 45 w 64"/>
              <a:gd name="T71" fmla="*/ 59 h 61"/>
              <a:gd name="T72" fmla="*/ 45 w 64"/>
              <a:gd name="T73" fmla="*/ 54 h 61"/>
              <a:gd name="T74" fmla="*/ 35 w 64"/>
              <a:gd name="T75" fmla="*/ 54 h 61"/>
              <a:gd name="T76" fmla="*/ 50 w 64"/>
              <a:gd name="T77" fmla="*/ 47 h 61"/>
              <a:gd name="T78" fmla="*/ 49 w 64"/>
              <a:gd name="T79" fmla="*/ 57 h 61"/>
              <a:gd name="T80" fmla="*/ 59 w 64"/>
              <a:gd name="T81" fmla="*/ 57 h 61"/>
              <a:gd name="T82" fmla="*/ 57 w 64"/>
              <a:gd name="T83" fmla="*/ 47 h 61"/>
              <a:gd name="T84" fmla="*/ 51 w 64"/>
              <a:gd name="T85" fmla="*/ 41 h 61"/>
              <a:gd name="T86" fmla="*/ 50 w 64"/>
              <a:gd name="T87" fmla="*/ 47 h 61"/>
              <a:gd name="T88" fmla="*/ 15 w 64"/>
              <a:gd name="T89" fmla="*/ 57 h 61"/>
              <a:gd name="T90" fmla="*/ 14 w 64"/>
              <a:gd name="T91" fmla="*/ 49 h 61"/>
              <a:gd name="T92" fmla="*/ 13 w 64"/>
              <a:gd name="T93" fmla="*/ 41 h 61"/>
              <a:gd name="T94" fmla="*/ 6 w 64"/>
              <a:gd name="T95" fmla="*/ 47 h 61"/>
              <a:gd name="T96" fmla="*/ 4 w 64"/>
              <a:gd name="T97" fmla="*/ 57 h 61"/>
              <a:gd name="T98" fmla="*/ 15 w 64"/>
              <a:gd name="T99" fmla="*/ 57 h 61"/>
              <a:gd name="T100" fmla="*/ 32 w 64"/>
              <a:gd name="T101" fmla="*/ 22 h 61"/>
              <a:gd name="T102" fmla="*/ 37 w 64"/>
              <a:gd name="T103" fmla="*/ 27 h 61"/>
              <a:gd name="T104" fmla="*/ 32 w 64"/>
              <a:gd name="T105" fmla="*/ 32 h 61"/>
              <a:gd name="T106" fmla="*/ 27 w 64"/>
              <a:gd name="T107" fmla="*/ 27 h 61"/>
              <a:gd name="T108" fmla="*/ 32 w 64"/>
              <a:gd name="T109" fmla="*/ 2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 h="61">
                <a:moveTo>
                  <a:pt x="32" y="9"/>
                </a:moveTo>
                <a:cubicBezTo>
                  <a:pt x="27" y="11"/>
                  <a:pt x="24" y="15"/>
                  <a:pt x="22" y="20"/>
                </a:cubicBezTo>
                <a:cubicBezTo>
                  <a:pt x="20" y="27"/>
                  <a:pt x="20" y="35"/>
                  <a:pt x="21" y="46"/>
                </a:cubicBezTo>
                <a:cubicBezTo>
                  <a:pt x="29" y="46"/>
                  <a:pt x="29" y="46"/>
                  <a:pt x="29" y="46"/>
                </a:cubicBezTo>
                <a:cubicBezTo>
                  <a:pt x="29" y="43"/>
                  <a:pt x="29" y="40"/>
                  <a:pt x="29" y="36"/>
                </a:cubicBezTo>
                <a:cubicBezTo>
                  <a:pt x="31" y="36"/>
                  <a:pt x="32" y="36"/>
                  <a:pt x="34" y="36"/>
                </a:cubicBezTo>
                <a:cubicBezTo>
                  <a:pt x="34" y="40"/>
                  <a:pt x="34" y="43"/>
                  <a:pt x="35" y="46"/>
                </a:cubicBezTo>
                <a:cubicBezTo>
                  <a:pt x="42" y="46"/>
                  <a:pt x="42" y="46"/>
                  <a:pt x="42" y="46"/>
                </a:cubicBezTo>
                <a:cubicBezTo>
                  <a:pt x="44" y="35"/>
                  <a:pt x="43" y="27"/>
                  <a:pt x="41" y="20"/>
                </a:cubicBezTo>
                <a:cubicBezTo>
                  <a:pt x="40" y="15"/>
                  <a:pt x="36" y="11"/>
                  <a:pt x="32" y="9"/>
                </a:cubicBezTo>
                <a:close/>
                <a:moveTo>
                  <a:pt x="35" y="54"/>
                </a:moveTo>
                <a:cubicBezTo>
                  <a:pt x="35" y="56"/>
                  <a:pt x="35" y="58"/>
                  <a:pt x="35" y="61"/>
                </a:cubicBezTo>
                <a:cubicBezTo>
                  <a:pt x="33" y="61"/>
                  <a:pt x="30" y="61"/>
                  <a:pt x="28" y="61"/>
                </a:cubicBezTo>
                <a:cubicBezTo>
                  <a:pt x="28" y="58"/>
                  <a:pt x="28" y="56"/>
                  <a:pt x="28" y="54"/>
                </a:cubicBezTo>
                <a:cubicBezTo>
                  <a:pt x="18" y="54"/>
                  <a:pt x="18" y="54"/>
                  <a:pt x="18" y="54"/>
                </a:cubicBezTo>
                <a:cubicBezTo>
                  <a:pt x="19" y="59"/>
                  <a:pt x="19" y="59"/>
                  <a:pt x="19" y="59"/>
                </a:cubicBezTo>
                <a:cubicBezTo>
                  <a:pt x="19" y="61"/>
                  <a:pt x="19" y="61"/>
                  <a:pt x="19" y="61"/>
                </a:cubicBezTo>
                <a:cubicBezTo>
                  <a:pt x="17" y="61"/>
                  <a:pt x="17" y="61"/>
                  <a:pt x="17" y="61"/>
                </a:cubicBezTo>
                <a:cubicBezTo>
                  <a:pt x="3" y="61"/>
                  <a:pt x="3" y="61"/>
                  <a:pt x="3" y="61"/>
                </a:cubicBezTo>
                <a:cubicBezTo>
                  <a:pt x="1" y="61"/>
                  <a:pt x="1" y="61"/>
                  <a:pt x="1" y="61"/>
                </a:cubicBezTo>
                <a:cubicBezTo>
                  <a:pt x="1" y="59"/>
                  <a:pt x="1" y="59"/>
                  <a:pt x="1" y="59"/>
                </a:cubicBezTo>
                <a:cubicBezTo>
                  <a:pt x="0" y="54"/>
                  <a:pt x="1" y="49"/>
                  <a:pt x="3" y="45"/>
                </a:cubicBezTo>
                <a:cubicBezTo>
                  <a:pt x="5" y="42"/>
                  <a:pt x="8" y="39"/>
                  <a:pt x="12" y="37"/>
                </a:cubicBezTo>
                <a:cubicBezTo>
                  <a:pt x="12" y="29"/>
                  <a:pt x="13" y="23"/>
                  <a:pt x="15" y="18"/>
                </a:cubicBezTo>
                <a:cubicBezTo>
                  <a:pt x="17" y="9"/>
                  <a:pt x="23" y="4"/>
                  <a:pt x="30" y="1"/>
                </a:cubicBezTo>
                <a:cubicBezTo>
                  <a:pt x="32" y="0"/>
                  <a:pt x="32" y="0"/>
                  <a:pt x="32" y="0"/>
                </a:cubicBezTo>
                <a:cubicBezTo>
                  <a:pt x="33" y="1"/>
                  <a:pt x="33" y="1"/>
                  <a:pt x="33" y="1"/>
                </a:cubicBezTo>
                <a:cubicBezTo>
                  <a:pt x="41" y="4"/>
                  <a:pt x="46" y="9"/>
                  <a:pt x="49" y="18"/>
                </a:cubicBezTo>
                <a:cubicBezTo>
                  <a:pt x="51" y="23"/>
                  <a:pt x="51" y="29"/>
                  <a:pt x="51" y="37"/>
                </a:cubicBezTo>
                <a:cubicBezTo>
                  <a:pt x="55" y="39"/>
                  <a:pt x="59" y="42"/>
                  <a:pt x="61" y="45"/>
                </a:cubicBezTo>
                <a:cubicBezTo>
                  <a:pt x="63" y="49"/>
                  <a:pt x="64" y="54"/>
                  <a:pt x="63" y="59"/>
                </a:cubicBezTo>
                <a:cubicBezTo>
                  <a:pt x="63" y="61"/>
                  <a:pt x="63" y="61"/>
                  <a:pt x="63" y="61"/>
                </a:cubicBezTo>
                <a:cubicBezTo>
                  <a:pt x="61" y="61"/>
                  <a:pt x="61" y="61"/>
                  <a:pt x="61" y="61"/>
                </a:cubicBezTo>
                <a:cubicBezTo>
                  <a:pt x="47" y="61"/>
                  <a:pt x="47" y="61"/>
                  <a:pt x="47" y="61"/>
                </a:cubicBezTo>
                <a:cubicBezTo>
                  <a:pt x="45" y="61"/>
                  <a:pt x="45" y="61"/>
                  <a:pt x="45" y="61"/>
                </a:cubicBezTo>
                <a:cubicBezTo>
                  <a:pt x="45" y="59"/>
                  <a:pt x="45" y="59"/>
                  <a:pt x="45" y="59"/>
                </a:cubicBezTo>
                <a:cubicBezTo>
                  <a:pt x="45" y="54"/>
                  <a:pt x="45" y="54"/>
                  <a:pt x="45" y="54"/>
                </a:cubicBezTo>
                <a:cubicBezTo>
                  <a:pt x="35" y="54"/>
                  <a:pt x="35" y="54"/>
                  <a:pt x="35" y="54"/>
                </a:cubicBezTo>
                <a:close/>
                <a:moveTo>
                  <a:pt x="50" y="47"/>
                </a:moveTo>
                <a:cubicBezTo>
                  <a:pt x="49" y="57"/>
                  <a:pt x="49" y="57"/>
                  <a:pt x="49" y="57"/>
                </a:cubicBezTo>
                <a:cubicBezTo>
                  <a:pt x="59" y="57"/>
                  <a:pt x="59" y="57"/>
                  <a:pt x="59" y="57"/>
                </a:cubicBezTo>
                <a:cubicBezTo>
                  <a:pt x="59" y="53"/>
                  <a:pt x="59" y="50"/>
                  <a:pt x="57" y="47"/>
                </a:cubicBezTo>
                <a:cubicBezTo>
                  <a:pt x="56" y="45"/>
                  <a:pt x="54" y="43"/>
                  <a:pt x="51" y="41"/>
                </a:cubicBezTo>
                <a:cubicBezTo>
                  <a:pt x="51" y="43"/>
                  <a:pt x="50" y="45"/>
                  <a:pt x="50" y="47"/>
                </a:cubicBezTo>
                <a:close/>
                <a:moveTo>
                  <a:pt x="15" y="57"/>
                </a:moveTo>
                <a:cubicBezTo>
                  <a:pt x="14" y="49"/>
                  <a:pt x="14" y="49"/>
                  <a:pt x="14" y="49"/>
                </a:cubicBezTo>
                <a:cubicBezTo>
                  <a:pt x="13" y="46"/>
                  <a:pt x="13" y="43"/>
                  <a:pt x="13" y="41"/>
                </a:cubicBezTo>
                <a:cubicBezTo>
                  <a:pt x="10" y="43"/>
                  <a:pt x="8" y="45"/>
                  <a:pt x="6" y="47"/>
                </a:cubicBezTo>
                <a:cubicBezTo>
                  <a:pt x="5" y="50"/>
                  <a:pt x="4" y="53"/>
                  <a:pt x="4" y="57"/>
                </a:cubicBezTo>
                <a:cubicBezTo>
                  <a:pt x="15" y="57"/>
                  <a:pt x="15" y="57"/>
                  <a:pt x="15" y="57"/>
                </a:cubicBezTo>
                <a:close/>
                <a:moveTo>
                  <a:pt x="32" y="22"/>
                </a:moveTo>
                <a:cubicBezTo>
                  <a:pt x="35" y="22"/>
                  <a:pt x="37" y="24"/>
                  <a:pt x="37" y="27"/>
                </a:cubicBezTo>
                <a:cubicBezTo>
                  <a:pt x="37" y="30"/>
                  <a:pt x="35" y="32"/>
                  <a:pt x="32" y="32"/>
                </a:cubicBezTo>
                <a:cubicBezTo>
                  <a:pt x="29" y="32"/>
                  <a:pt x="27" y="30"/>
                  <a:pt x="27" y="27"/>
                </a:cubicBezTo>
                <a:cubicBezTo>
                  <a:pt x="27" y="24"/>
                  <a:pt x="29" y="22"/>
                  <a:pt x="32" y="22"/>
                </a:cubicBezTo>
                <a:close/>
              </a:path>
            </a:pathLst>
          </a:custGeom>
          <a:solidFill>
            <a:srgbClr val="C42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25" name="组合 24"/>
          <p:cNvGrpSpPr>
            <a:grpSpLocks noChangeAspect="1"/>
          </p:cNvGrpSpPr>
          <p:nvPr/>
        </p:nvGrpSpPr>
        <p:grpSpPr>
          <a:xfrm>
            <a:off x="3995936" y="3528689"/>
            <a:ext cx="600527" cy="467599"/>
            <a:chOff x="4265839" y="-1204913"/>
            <a:chExt cx="809399" cy="630238"/>
          </a:xfrm>
          <a:solidFill>
            <a:srgbClr val="C42322"/>
          </a:solidFill>
        </p:grpSpPr>
        <p:sp>
          <p:nvSpPr>
            <p:cNvPr id="26" name="Freeform 6"/>
            <p:cNvSpPr/>
            <p:nvPr/>
          </p:nvSpPr>
          <p:spPr bwMode="auto">
            <a:xfrm>
              <a:off x="4343400" y="-954088"/>
              <a:ext cx="676275" cy="222250"/>
            </a:xfrm>
            <a:custGeom>
              <a:avLst/>
              <a:gdLst>
                <a:gd name="T0" fmla="*/ 159 w 180"/>
                <a:gd name="T1" fmla="*/ 17 h 59"/>
                <a:gd name="T2" fmla="*/ 96 w 180"/>
                <a:gd name="T3" fmla="*/ 17 h 59"/>
                <a:gd name="T4" fmla="*/ 96 w 180"/>
                <a:gd name="T5" fmla="*/ 7 h 59"/>
                <a:gd name="T6" fmla="*/ 90 w 180"/>
                <a:gd name="T7" fmla="*/ 0 h 59"/>
                <a:gd name="T8" fmla="*/ 84 w 180"/>
                <a:gd name="T9" fmla="*/ 7 h 59"/>
                <a:gd name="T10" fmla="*/ 84 w 180"/>
                <a:gd name="T11" fmla="*/ 17 h 59"/>
                <a:gd name="T12" fmla="*/ 21 w 180"/>
                <a:gd name="T13" fmla="*/ 17 h 59"/>
                <a:gd name="T14" fmla="*/ 0 w 180"/>
                <a:gd name="T15" fmla="*/ 38 h 59"/>
                <a:gd name="T16" fmla="*/ 0 w 180"/>
                <a:gd name="T17" fmla="*/ 52 h 59"/>
                <a:gd name="T18" fmla="*/ 6 w 180"/>
                <a:gd name="T19" fmla="*/ 59 h 59"/>
                <a:gd name="T20" fmla="*/ 13 w 180"/>
                <a:gd name="T21" fmla="*/ 52 h 59"/>
                <a:gd name="T22" fmla="*/ 13 w 180"/>
                <a:gd name="T23" fmla="*/ 38 h 59"/>
                <a:gd name="T24" fmla="*/ 21 w 180"/>
                <a:gd name="T25" fmla="*/ 30 h 59"/>
                <a:gd name="T26" fmla="*/ 84 w 180"/>
                <a:gd name="T27" fmla="*/ 30 h 59"/>
                <a:gd name="T28" fmla="*/ 84 w 180"/>
                <a:gd name="T29" fmla="*/ 47 h 59"/>
                <a:gd name="T30" fmla="*/ 90 w 180"/>
                <a:gd name="T31" fmla="*/ 53 h 59"/>
                <a:gd name="T32" fmla="*/ 96 w 180"/>
                <a:gd name="T33" fmla="*/ 47 h 59"/>
                <a:gd name="T34" fmla="*/ 96 w 180"/>
                <a:gd name="T35" fmla="*/ 30 h 59"/>
                <a:gd name="T36" fmla="*/ 159 w 180"/>
                <a:gd name="T37" fmla="*/ 30 h 59"/>
                <a:gd name="T38" fmla="*/ 168 w 180"/>
                <a:gd name="T39" fmla="*/ 38 h 59"/>
                <a:gd name="T40" fmla="*/ 168 w 180"/>
                <a:gd name="T41" fmla="*/ 52 h 59"/>
                <a:gd name="T42" fmla="*/ 174 w 180"/>
                <a:gd name="T43" fmla="*/ 59 h 59"/>
                <a:gd name="T44" fmla="*/ 180 w 180"/>
                <a:gd name="T45" fmla="*/ 52 h 59"/>
                <a:gd name="T46" fmla="*/ 180 w 180"/>
                <a:gd name="T47" fmla="*/ 38 h 59"/>
                <a:gd name="T48" fmla="*/ 159 w 180"/>
                <a:gd name="T49"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59">
                  <a:moveTo>
                    <a:pt x="159" y="17"/>
                  </a:moveTo>
                  <a:cubicBezTo>
                    <a:pt x="96" y="17"/>
                    <a:pt x="96" y="17"/>
                    <a:pt x="96" y="17"/>
                  </a:cubicBezTo>
                  <a:cubicBezTo>
                    <a:pt x="96" y="7"/>
                    <a:pt x="96" y="7"/>
                    <a:pt x="96" y="7"/>
                  </a:cubicBezTo>
                  <a:cubicBezTo>
                    <a:pt x="96" y="3"/>
                    <a:pt x="94" y="0"/>
                    <a:pt x="90" y="0"/>
                  </a:cubicBezTo>
                  <a:cubicBezTo>
                    <a:pt x="87" y="0"/>
                    <a:pt x="84" y="3"/>
                    <a:pt x="84" y="7"/>
                  </a:cubicBezTo>
                  <a:cubicBezTo>
                    <a:pt x="84" y="17"/>
                    <a:pt x="84" y="17"/>
                    <a:pt x="84" y="17"/>
                  </a:cubicBezTo>
                  <a:cubicBezTo>
                    <a:pt x="21" y="17"/>
                    <a:pt x="21" y="17"/>
                    <a:pt x="21" y="17"/>
                  </a:cubicBezTo>
                  <a:cubicBezTo>
                    <a:pt x="9" y="17"/>
                    <a:pt x="0" y="27"/>
                    <a:pt x="0" y="38"/>
                  </a:cubicBezTo>
                  <a:cubicBezTo>
                    <a:pt x="0" y="52"/>
                    <a:pt x="0" y="52"/>
                    <a:pt x="0" y="52"/>
                  </a:cubicBezTo>
                  <a:cubicBezTo>
                    <a:pt x="0" y="56"/>
                    <a:pt x="3" y="59"/>
                    <a:pt x="6" y="59"/>
                  </a:cubicBezTo>
                  <a:cubicBezTo>
                    <a:pt x="10" y="59"/>
                    <a:pt x="13" y="56"/>
                    <a:pt x="13" y="52"/>
                  </a:cubicBezTo>
                  <a:cubicBezTo>
                    <a:pt x="13" y="38"/>
                    <a:pt x="13" y="38"/>
                    <a:pt x="13" y="38"/>
                  </a:cubicBezTo>
                  <a:cubicBezTo>
                    <a:pt x="13" y="34"/>
                    <a:pt x="16" y="30"/>
                    <a:pt x="21" y="30"/>
                  </a:cubicBezTo>
                  <a:cubicBezTo>
                    <a:pt x="84" y="30"/>
                    <a:pt x="84" y="30"/>
                    <a:pt x="84" y="30"/>
                  </a:cubicBezTo>
                  <a:cubicBezTo>
                    <a:pt x="84" y="47"/>
                    <a:pt x="84" y="47"/>
                    <a:pt x="84" y="47"/>
                  </a:cubicBezTo>
                  <a:cubicBezTo>
                    <a:pt x="84" y="51"/>
                    <a:pt x="87" y="53"/>
                    <a:pt x="90" y="53"/>
                  </a:cubicBezTo>
                  <a:cubicBezTo>
                    <a:pt x="94" y="53"/>
                    <a:pt x="96" y="51"/>
                    <a:pt x="96" y="47"/>
                  </a:cubicBezTo>
                  <a:cubicBezTo>
                    <a:pt x="96" y="30"/>
                    <a:pt x="96" y="30"/>
                    <a:pt x="96" y="30"/>
                  </a:cubicBezTo>
                  <a:cubicBezTo>
                    <a:pt x="159" y="30"/>
                    <a:pt x="159" y="30"/>
                    <a:pt x="159" y="30"/>
                  </a:cubicBezTo>
                  <a:cubicBezTo>
                    <a:pt x="164" y="30"/>
                    <a:pt x="168" y="34"/>
                    <a:pt x="168" y="38"/>
                  </a:cubicBezTo>
                  <a:cubicBezTo>
                    <a:pt x="168" y="52"/>
                    <a:pt x="168" y="52"/>
                    <a:pt x="168" y="52"/>
                  </a:cubicBezTo>
                  <a:cubicBezTo>
                    <a:pt x="168" y="56"/>
                    <a:pt x="170" y="59"/>
                    <a:pt x="174" y="59"/>
                  </a:cubicBezTo>
                  <a:cubicBezTo>
                    <a:pt x="177" y="59"/>
                    <a:pt x="180" y="56"/>
                    <a:pt x="180" y="52"/>
                  </a:cubicBezTo>
                  <a:cubicBezTo>
                    <a:pt x="180" y="38"/>
                    <a:pt x="180" y="38"/>
                    <a:pt x="180" y="38"/>
                  </a:cubicBezTo>
                  <a:cubicBezTo>
                    <a:pt x="180" y="27"/>
                    <a:pt x="171" y="17"/>
                    <a:pt x="159" y="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7" name="Freeform 7"/>
            <p:cNvSpPr/>
            <p:nvPr/>
          </p:nvSpPr>
          <p:spPr bwMode="auto">
            <a:xfrm>
              <a:off x="4265839" y="-706438"/>
              <a:ext cx="209550" cy="131763"/>
            </a:xfrm>
            <a:custGeom>
              <a:avLst/>
              <a:gdLst>
                <a:gd name="T0" fmla="*/ 0 w 56"/>
                <a:gd name="T1" fmla="*/ 25 h 35"/>
                <a:gd name="T2" fmla="*/ 12 w 56"/>
                <a:gd name="T3" fmla="*/ 35 h 35"/>
                <a:gd name="T4" fmla="*/ 44 w 56"/>
                <a:gd name="T5" fmla="*/ 35 h 35"/>
                <a:gd name="T6" fmla="*/ 56 w 56"/>
                <a:gd name="T7" fmla="*/ 25 h 35"/>
                <a:gd name="T8" fmla="*/ 56 w 56"/>
                <a:gd name="T9" fmla="*/ 10 h 35"/>
                <a:gd name="T10" fmla="*/ 44 w 56"/>
                <a:gd name="T11" fmla="*/ 0 h 35"/>
                <a:gd name="T12" fmla="*/ 12 w 56"/>
                <a:gd name="T13" fmla="*/ 0 h 35"/>
                <a:gd name="T14" fmla="*/ 0 w 56"/>
                <a:gd name="T15" fmla="*/ 10 h 35"/>
                <a:gd name="T16" fmla="*/ 0 w 56"/>
                <a:gd name="T17"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5">
                  <a:moveTo>
                    <a:pt x="0" y="25"/>
                  </a:moveTo>
                  <a:cubicBezTo>
                    <a:pt x="0" y="31"/>
                    <a:pt x="5" y="35"/>
                    <a:pt x="12" y="35"/>
                  </a:cubicBezTo>
                  <a:cubicBezTo>
                    <a:pt x="44" y="35"/>
                    <a:pt x="44" y="35"/>
                    <a:pt x="44" y="35"/>
                  </a:cubicBezTo>
                  <a:cubicBezTo>
                    <a:pt x="51" y="35"/>
                    <a:pt x="56" y="31"/>
                    <a:pt x="56" y="25"/>
                  </a:cubicBezTo>
                  <a:cubicBezTo>
                    <a:pt x="56" y="10"/>
                    <a:pt x="56" y="10"/>
                    <a:pt x="56" y="10"/>
                  </a:cubicBezTo>
                  <a:cubicBezTo>
                    <a:pt x="56" y="4"/>
                    <a:pt x="51" y="0"/>
                    <a:pt x="44" y="0"/>
                  </a:cubicBezTo>
                  <a:cubicBezTo>
                    <a:pt x="12" y="0"/>
                    <a:pt x="12" y="0"/>
                    <a:pt x="12" y="0"/>
                  </a:cubicBezTo>
                  <a:cubicBezTo>
                    <a:pt x="5" y="0"/>
                    <a:pt x="0" y="4"/>
                    <a:pt x="0" y="10"/>
                  </a:cubicBezTo>
                  <a:cubicBezTo>
                    <a:pt x="0" y="25"/>
                    <a:pt x="0" y="25"/>
                    <a:pt x="0" y="25"/>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8" name="Freeform 8"/>
            <p:cNvSpPr/>
            <p:nvPr/>
          </p:nvSpPr>
          <p:spPr bwMode="auto">
            <a:xfrm>
              <a:off x="4576763" y="-706438"/>
              <a:ext cx="209550" cy="131763"/>
            </a:xfrm>
            <a:custGeom>
              <a:avLst/>
              <a:gdLst>
                <a:gd name="T0" fmla="*/ 0 w 56"/>
                <a:gd name="T1" fmla="*/ 25 h 35"/>
                <a:gd name="T2" fmla="*/ 12 w 56"/>
                <a:gd name="T3" fmla="*/ 35 h 35"/>
                <a:gd name="T4" fmla="*/ 44 w 56"/>
                <a:gd name="T5" fmla="*/ 35 h 35"/>
                <a:gd name="T6" fmla="*/ 56 w 56"/>
                <a:gd name="T7" fmla="*/ 25 h 35"/>
                <a:gd name="T8" fmla="*/ 56 w 56"/>
                <a:gd name="T9" fmla="*/ 10 h 35"/>
                <a:gd name="T10" fmla="*/ 44 w 56"/>
                <a:gd name="T11" fmla="*/ 0 h 35"/>
                <a:gd name="T12" fmla="*/ 12 w 56"/>
                <a:gd name="T13" fmla="*/ 0 h 35"/>
                <a:gd name="T14" fmla="*/ 0 w 56"/>
                <a:gd name="T15" fmla="*/ 10 h 35"/>
                <a:gd name="T16" fmla="*/ 0 w 56"/>
                <a:gd name="T17"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5">
                  <a:moveTo>
                    <a:pt x="0" y="25"/>
                  </a:moveTo>
                  <a:cubicBezTo>
                    <a:pt x="0" y="31"/>
                    <a:pt x="5" y="35"/>
                    <a:pt x="12" y="35"/>
                  </a:cubicBezTo>
                  <a:cubicBezTo>
                    <a:pt x="44" y="35"/>
                    <a:pt x="44" y="35"/>
                    <a:pt x="44" y="35"/>
                  </a:cubicBezTo>
                  <a:cubicBezTo>
                    <a:pt x="51" y="35"/>
                    <a:pt x="56" y="31"/>
                    <a:pt x="56" y="25"/>
                  </a:cubicBezTo>
                  <a:cubicBezTo>
                    <a:pt x="56" y="10"/>
                    <a:pt x="56" y="10"/>
                    <a:pt x="56" y="10"/>
                  </a:cubicBezTo>
                  <a:cubicBezTo>
                    <a:pt x="56" y="4"/>
                    <a:pt x="51" y="0"/>
                    <a:pt x="44" y="0"/>
                  </a:cubicBezTo>
                  <a:cubicBezTo>
                    <a:pt x="12" y="0"/>
                    <a:pt x="12" y="0"/>
                    <a:pt x="12" y="0"/>
                  </a:cubicBezTo>
                  <a:cubicBezTo>
                    <a:pt x="5" y="0"/>
                    <a:pt x="0" y="4"/>
                    <a:pt x="0" y="10"/>
                  </a:cubicBezTo>
                  <a:cubicBezTo>
                    <a:pt x="0" y="25"/>
                    <a:pt x="0" y="25"/>
                    <a:pt x="0" y="25"/>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9" name="Freeform 9"/>
            <p:cNvSpPr/>
            <p:nvPr/>
          </p:nvSpPr>
          <p:spPr bwMode="auto">
            <a:xfrm>
              <a:off x="4865688" y="-706438"/>
              <a:ext cx="209550" cy="131763"/>
            </a:xfrm>
            <a:custGeom>
              <a:avLst/>
              <a:gdLst>
                <a:gd name="T0" fmla="*/ 0 w 56"/>
                <a:gd name="T1" fmla="*/ 25 h 35"/>
                <a:gd name="T2" fmla="*/ 12 w 56"/>
                <a:gd name="T3" fmla="*/ 35 h 35"/>
                <a:gd name="T4" fmla="*/ 44 w 56"/>
                <a:gd name="T5" fmla="*/ 35 h 35"/>
                <a:gd name="T6" fmla="*/ 56 w 56"/>
                <a:gd name="T7" fmla="*/ 25 h 35"/>
                <a:gd name="T8" fmla="*/ 56 w 56"/>
                <a:gd name="T9" fmla="*/ 10 h 35"/>
                <a:gd name="T10" fmla="*/ 44 w 56"/>
                <a:gd name="T11" fmla="*/ 0 h 35"/>
                <a:gd name="T12" fmla="*/ 12 w 56"/>
                <a:gd name="T13" fmla="*/ 0 h 35"/>
                <a:gd name="T14" fmla="*/ 0 w 56"/>
                <a:gd name="T15" fmla="*/ 10 h 35"/>
                <a:gd name="T16" fmla="*/ 0 w 56"/>
                <a:gd name="T17"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5">
                  <a:moveTo>
                    <a:pt x="0" y="25"/>
                  </a:moveTo>
                  <a:cubicBezTo>
                    <a:pt x="0" y="31"/>
                    <a:pt x="5" y="35"/>
                    <a:pt x="12" y="35"/>
                  </a:cubicBezTo>
                  <a:cubicBezTo>
                    <a:pt x="44" y="35"/>
                    <a:pt x="44" y="35"/>
                    <a:pt x="44" y="35"/>
                  </a:cubicBezTo>
                  <a:cubicBezTo>
                    <a:pt x="51" y="35"/>
                    <a:pt x="56" y="31"/>
                    <a:pt x="56" y="25"/>
                  </a:cubicBezTo>
                  <a:cubicBezTo>
                    <a:pt x="56" y="10"/>
                    <a:pt x="56" y="10"/>
                    <a:pt x="56" y="10"/>
                  </a:cubicBezTo>
                  <a:cubicBezTo>
                    <a:pt x="56" y="4"/>
                    <a:pt x="51" y="0"/>
                    <a:pt x="44" y="0"/>
                  </a:cubicBezTo>
                  <a:cubicBezTo>
                    <a:pt x="12" y="0"/>
                    <a:pt x="12" y="0"/>
                    <a:pt x="12" y="0"/>
                  </a:cubicBezTo>
                  <a:cubicBezTo>
                    <a:pt x="5" y="0"/>
                    <a:pt x="0" y="4"/>
                    <a:pt x="0" y="10"/>
                  </a:cubicBezTo>
                  <a:cubicBezTo>
                    <a:pt x="0" y="25"/>
                    <a:pt x="0" y="25"/>
                    <a:pt x="0" y="25"/>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0" name="Freeform 10"/>
            <p:cNvSpPr/>
            <p:nvPr/>
          </p:nvSpPr>
          <p:spPr bwMode="auto">
            <a:xfrm>
              <a:off x="4486501" y="-1204913"/>
              <a:ext cx="390525" cy="228600"/>
            </a:xfrm>
            <a:custGeom>
              <a:avLst/>
              <a:gdLst>
                <a:gd name="T0" fmla="*/ 104 w 104"/>
                <a:gd name="T1" fmla="*/ 49 h 61"/>
                <a:gd name="T2" fmla="*/ 90 w 104"/>
                <a:gd name="T3" fmla="*/ 61 h 61"/>
                <a:gd name="T4" fmla="*/ 14 w 104"/>
                <a:gd name="T5" fmla="*/ 61 h 61"/>
                <a:gd name="T6" fmla="*/ 0 w 104"/>
                <a:gd name="T7" fmla="*/ 49 h 61"/>
                <a:gd name="T8" fmla="*/ 0 w 104"/>
                <a:gd name="T9" fmla="*/ 12 h 61"/>
                <a:gd name="T10" fmla="*/ 14 w 104"/>
                <a:gd name="T11" fmla="*/ 0 h 61"/>
                <a:gd name="T12" fmla="*/ 90 w 104"/>
                <a:gd name="T13" fmla="*/ 0 h 61"/>
                <a:gd name="T14" fmla="*/ 104 w 104"/>
                <a:gd name="T15" fmla="*/ 12 h 61"/>
                <a:gd name="T16" fmla="*/ 104 w 104"/>
                <a:gd name="T17" fmla="*/ 4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61">
                  <a:moveTo>
                    <a:pt x="104" y="49"/>
                  </a:moveTo>
                  <a:cubicBezTo>
                    <a:pt x="104" y="56"/>
                    <a:pt x="98" y="61"/>
                    <a:pt x="90" y="61"/>
                  </a:cubicBezTo>
                  <a:cubicBezTo>
                    <a:pt x="14" y="61"/>
                    <a:pt x="14" y="61"/>
                    <a:pt x="14" y="61"/>
                  </a:cubicBezTo>
                  <a:cubicBezTo>
                    <a:pt x="6" y="61"/>
                    <a:pt x="0" y="56"/>
                    <a:pt x="0" y="49"/>
                  </a:cubicBezTo>
                  <a:cubicBezTo>
                    <a:pt x="0" y="12"/>
                    <a:pt x="0" y="12"/>
                    <a:pt x="0" y="12"/>
                  </a:cubicBezTo>
                  <a:cubicBezTo>
                    <a:pt x="0" y="5"/>
                    <a:pt x="6" y="0"/>
                    <a:pt x="14" y="0"/>
                  </a:cubicBezTo>
                  <a:cubicBezTo>
                    <a:pt x="90" y="0"/>
                    <a:pt x="90" y="0"/>
                    <a:pt x="90" y="0"/>
                  </a:cubicBezTo>
                  <a:cubicBezTo>
                    <a:pt x="98" y="0"/>
                    <a:pt x="104" y="5"/>
                    <a:pt x="104" y="12"/>
                  </a:cubicBezTo>
                  <a:cubicBezTo>
                    <a:pt x="104" y="49"/>
                    <a:pt x="104" y="49"/>
                    <a:pt x="104" y="49"/>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750"/>
                                  </p:stCondLst>
                                  <p:childTnLst>
                                    <p:set>
                                      <p:cBhvr>
                                        <p:cTn id="11" dur="1" fill="hold">
                                          <p:stCondLst>
                                            <p:cond delay="0"/>
                                          </p:stCondLst>
                                        </p:cTn>
                                        <p:tgtEl>
                                          <p:spTgt spid="16"/>
                                        </p:tgtEl>
                                        <p:attrNameLst>
                                          <p:attrName>style.visibility</p:attrName>
                                        </p:attrNameLst>
                                      </p:cBhvr>
                                      <p:to>
                                        <p:strVal val="visible"/>
                                      </p:to>
                                    </p:set>
                                    <p:anim calcmode="lin" valueType="num">
                                      <p:cBhvr>
                                        <p:cTn id="12" dur="750" fill="hold"/>
                                        <p:tgtEl>
                                          <p:spTgt spid="16"/>
                                        </p:tgtEl>
                                        <p:attrNameLst>
                                          <p:attrName>ppt_w</p:attrName>
                                        </p:attrNameLst>
                                      </p:cBhvr>
                                      <p:tavLst>
                                        <p:tav tm="0">
                                          <p:val>
                                            <p:fltVal val="0"/>
                                          </p:val>
                                        </p:tav>
                                        <p:tav tm="100000">
                                          <p:val>
                                            <p:strVal val="#ppt_w"/>
                                          </p:val>
                                        </p:tav>
                                      </p:tavLst>
                                    </p:anim>
                                    <p:anim calcmode="lin" valueType="num">
                                      <p:cBhvr>
                                        <p:cTn id="13" dur="750" fill="hold"/>
                                        <p:tgtEl>
                                          <p:spTgt spid="16"/>
                                        </p:tgtEl>
                                        <p:attrNameLst>
                                          <p:attrName>ppt_h</p:attrName>
                                        </p:attrNameLst>
                                      </p:cBhvr>
                                      <p:tavLst>
                                        <p:tav tm="0">
                                          <p:val>
                                            <p:fltVal val="0"/>
                                          </p:val>
                                        </p:tav>
                                        <p:tav tm="100000">
                                          <p:val>
                                            <p:strVal val="#ppt_h"/>
                                          </p:val>
                                        </p:tav>
                                      </p:tavLst>
                                    </p:anim>
                                    <p:anim calcmode="lin" valueType="num">
                                      <p:cBhvr>
                                        <p:cTn id="14" dur="750" fill="hold"/>
                                        <p:tgtEl>
                                          <p:spTgt spid="16"/>
                                        </p:tgtEl>
                                        <p:attrNameLst>
                                          <p:attrName>style.rotation</p:attrName>
                                        </p:attrNameLst>
                                      </p:cBhvr>
                                      <p:tavLst>
                                        <p:tav tm="0">
                                          <p:val>
                                            <p:fltVal val="90"/>
                                          </p:val>
                                        </p:tav>
                                        <p:tav tm="100000">
                                          <p:val>
                                            <p:fltVal val="0"/>
                                          </p:val>
                                        </p:tav>
                                      </p:tavLst>
                                    </p:anim>
                                    <p:animEffect transition="in" filter="fade">
                                      <p:cBhvr>
                                        <p:cTn id="15" dur="750"/>
                                        <p:tgtEl>
                                          <p:spTgt spid="16"/>
                                        </p:tgtEl>
                                      </p:cBhvr>
                                    </p:animEffect>
                                  </p:childTnLst>
                                </p:cTn>
                              </p:par>
                              <p:par>
                                <p:cTn id="16" presetID="42" presetClass="entr" presetSubtype="0" fill="hold" grpId="0" nodeType="withEffect">
                                  <p:stCondLst>
                                    <p:cond delay="150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750"/>
                                        <p:tgtEl>
                                          <p:spTgt spid="24"/>
                                        </p:tgtEl>
                                      </p:cBhvr>
                                    </p:animEffect>
                                    <p:anim calcmode="lin" valueType="num">
                                      <p:cBhvr>
                                        <p:cTn id="19" dur="750" fill="hold"/>
                                        <p:tgtEl>
                                          <p:spTgt spid="24"/>
                                        </p:tgtEl>
                                        <p:attrNameLst>
                                          <p:attrName>ppt_x</p:attrName>
                                        </p:attrNameLst>
                                      </p:cBhvr>
                                      <p:tavLst>
                                        <p:tav tm="0">
                                          <p:val>
                                            <p:strVal val="#ppt_x"/>
                                          </p:val>
                                        </p:tav>
                                        <p:tav tm="100000">
                                          <p:val>
                                            <p:strVal val="#ppt_x"/>
                                          </p:val>
                                        </p:tav>
                                      </p:tavLst>
                                    </p:anim>
                                    <p:anim calcmode="lin" valueType="num">
                                      <p:cBhvr>
                                        <p:cTn id="20" dur="750" fill="hold"/>
                                        <p:tgtEl>
                                          <p:spTgt spid="24"/>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150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750"/>
                                        <p:tgtEl>
                                          <p:spTgt spid="20"/>
                                        </p:tgtEl>
                                      </p:cBhvr>
                                    </p:animEffect>
                                    <p:anim calcmode="lin" valueType="num">
                                      <p:cBhvr>
                                        <p:cTn id="24" dur="750" fill="hold"/>
                                        <p:tgtEl>
                                          <p:spTgt spid="20"/>
                                        </p:tgtEl>
                                        <p:attrNameLst>
                                          <p:attrName>ppt_x</p:attrName>
                                        </p:attrNameLst>
                                      </p:cBhvr>
                                      <p:tavLst>
                                        <p:tav tm="0">
                                          <p:val>
                                            <p:strVal val="#ppt_x"/>
                                          </p:val>
                                        </p:tav>
                                        <p:tav tm="100000">
                                          <p:val>
                                            <p:strVal val="#ppt_x"/>
                                          </p:val>
                                        </p:tav>
                                      </p:tavLst>
                                    </p:anim>
                                    <p:anim calcmode="lin" valueType="num">
                                      <p:cBhvr>
                                        <p:cTn id="25" dur="750" fill="hold"/>
                                        <p:tgtEl>
                                          <p:spTgt spid="20"/>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150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750"/>
                                        <p:tgtEl>
                                          <p:spTgt spid="25"/>
                                        </p:tgtEl>
                                      </p:cBhvr>
                                    </p:animEffect>
                                    <p:anim calcmode="lin" valueType="num">
                                      <p:cBhvr>
                                        <p:cTn id="29" dur="750" fill="hold"/>
                                        <p:tgtEl>
                                          <p:spTgt spid="25"/>
                                        </p:tgtEl>
                                        <p:attrNameLst>
                                          <p:attrName>ppt_x</p:attrName>
                                        </p:attrNameLst>
                                      </p:cBhvr>
                                      <p:tavLst>
                                        <p:tav tm="0">
                                          <p:val>
                                            <p:strVal val="#ppt_x"/>
                                          </p:val>
                                        </p:tav>
                                        <p:tav tm="100000">
                                          <p:val>
                                            <p:strVal val="#ppt_x"/>
                                          </p:val>
                                        </p:tav>
                                      </p:tavLst>
                                    </p:anim>
                                    <p:anim calcmode="lin" valueType="num">
                                      <p:cBhvr>
                                        <p:cTn id="30" dur="750" fill="hold"/>
                                        <p:tgtEl>
                                          <p:spTgt spid="25"/>
                                        </p:tgtEl>
                                        <p:attrNameLst>
                                          <p:attrName>ppt_y</p:attrName>
                                        </p:attrNameLst>
                                      </p:cBhvr>
                                      <p:tavLst>
                                        <p:tav tm="0">
                                          <p:val>
                                            <p:strVal val="#ppt_y+.1"/>
                                          </p:val>
                                        </p:tav>
                                        <p:tav tm="100000">
                                          <p:val>
                                            <p:strVal val="#ppt_y"/>
                                          </p:val>
                                        </p:tav>
                                      </p:tavLst>
                                    </p:anim>
                                  </p:childTnLst>
                                </p:cTn>
                              </p:par>
                              <p:par>
                                <p:cTn id="31" presetID="22" presetClass="entr" presetSubtype="8" fill="hold" grpId="0" nodeType="withEffect">
                                  <p:stCondLst>
                                    <p:cond delay="225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par>
                                <p:cTn id="34" presetID="22" presetClass="entr" presetSubtype="8" fill="hold" grpId="0" nodeType="withEffect">
                                  <p:stCondLst>
                                    <p:cond delay="225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par>
                                <p:cTn id="37" presetID="22" presetClass="entr" presetSubtype="4" fill="hold" grpId="0" nodeType="withEffect">
                                  <p:stCondLst>
                                    <p:cond delay="275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par>
                                <p:cTn id="40" presetID="22" presetClass="entr" presetSubtype="4" fill="hold" grpId="0" nodeType="withEffect">
                                  <p:stCondLst>
                                    <p:cond delay="275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par>
                                <p:cTn id="43" presetID="22" presetClass="entr" presetSubtype="8" fill="hold" grpId="0" nodeType="withEffect">
                                  <p:stCondLst>
                                    <p:cond delay="225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par>
                                <p:cTn id="46" presetID="22" presetClass="entr" presetSubtype="8" fill="hold" grpId="0" nodeType="withEffect">
                                  <p:stCondLst>
                                    <p:cond delay="2250"/>
                                  </p:stCondLst>
                                  <p:childTnLst>
                                    <p:set>
                                      <p:cBhvr>
                                        <p:cTn id="47" dur="1" fill="hold">
                                          <p:stCondLst>
                                            <p:cond delay="0"/>
                                          </p:stCondLst>
                                        </p:cTn>
                                        <p:tgtEl>
                                          <p:spTgt spid="15"/>
                                        </p:tgtEl>
                                        <p:attrNameLst>
                                          <p:attrName>style.visibility</p:attrName>
                                        </p:attrNameLst>
                                      </p:cBhvr>
                                      <p:to>
                                        <p:strVal val="visible"/>
                                      </p:to>
                                    </p:set>
                                    <p:animEffect transition="in" filter="wipe(left)">
                                      <p:cBhvr>
                                        <p:cTn id="48" dur="500"/>
                                        <p:tgtEl>
                                          <p:spTgt spid="15"/>
                                        </p:tgtEl>
                                      </p:cBhvr>
                                    </p:animEffect>
                                  </p:childTnLst>
                                </p:cTn>
                              </p:par>
                              <p:par>
                                <p:cTn id="49" presetID="22" presetClass="entr" presetSubtype="2" fill="hold" grpId="0" nodeType="withEffect">
                                  <p:stCondLst>
                                    <p:cond delay="2250"/>
                                  </p:stCondLst>
                                  <p:childTnLst>
                                    <p:set>
                                      <p:cBhvr>
                                        <p:cTn id="50" dur="1" fill="hold">
                                          <p:stCondLst>
                                            <p:cond delay="0"/>
                                          </p:stCondLst>
                                        </p:cTn>
                                        <p:tgtEl>
                                          <p:spTgt spid="7"/>
                                        </p:tgtEl>
                                        <p:attrNameLst>
                                          <p:attrName>style.visibility</p:attrName>
                                        </p:attrNameLst>
                                      </p:cBhvr>
                                      <p:to>
                                        <p:strVal val="visible"/>
                                      </p:to>
                                    </p:set>
                                    <p:animEffect transition="in" filter="wipe(right)">
                                      <p:cBhvr>
                                        <p:cTn id="51" dur="500"/>
                                        <p:tgtEl>
                                          <p:spTgt spid="7"/>
                                        </p:tgtEl>
                                      </p:cBhvr>
                                    </p:animEffect>
                                  </p:childTnLst>
                                </p:cTn>
                              </p:par>
                              <p:par>
                                <p:cTn id="52" presetID="22" presetClass="entr" presetSubtype="4" fill="hold" grpId="0" nodeType="withEffect">
                                  <p:stCondLst>
                                    <p:cond delay="2750"/>
                                  </p:stCondLst>
                                  <p:childTnLst>
                                    <p:set>
                                      <p:cBhvr>
                                        <p:cTn id="53" dur="1" fill="hold">
                                          <p:stCondLst>
                                            <p:cond delay="0"/>
                                          </p:stCondLst>
                                        </p:cTn>
                                        <p:tgtEl>
                                          <p:spTgt spid="12"/>
                                        </p:tgtEl>
                                        <p:attrNameLst>
                                          <p:attrName>style.visibility</p:attrName>
                                        </p:attrNameLst>
                                      </p:cBhvr>
                                      <p:to>
                                        <p:strVal val="visible"/>
                                      </p:to>
                                    </p:set>
                                    <p:animEffect transition="in" filter="wipe(down)">
                                      <p:cBhvr>
                                        <p:cTn id="54" dur="500"/>
                                        <p:tgtEl>
                                          <p:spTgt spid="12"/>
                                        </p:tgtEl>
                                      </p:cBhvr>
                                    </p:animEffect>
                                  </p:childTnLst>
                                </p:cTn>
                              </p:par>
                              <p:par>
                                <p:cTn id="55" presetID="22" presetClass="entr" presetSubtype="2" fill="hold" grpId="0" nodeType="withEffect">
                                  <p:stCondLst>
                                    <p:cond delay="225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animBg="1"/>
      <p:bldP spid="11" grpId="0" animBg="1"/>
      <p:bldP spid="12" grpId="0" animBg="1"/>
      <p:bldP spid="13" grpId="0"/>
      <p:bldP spid="14" grpId="0"/>
      <p:bldP spid="15" grpId="0"/>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7"/>
          <p:cNvGrpSpPr/>
          <p:nvPr/>
        </p:nvGrpSpPr>
        <p:grpSpPr>
          <a:xfrm>
            <a:off x="250825" y="0"/>
            <a:ext cx="2419350" cy="700088"/>
            <a:chOff x="251520" y="0"/>
            <a:chExt cx="2418993" cy="699542"/>
          </a:xfrm>
        </p:grpSpPr>
        <p:sp>
          <p:nvSpPr>
            <p:cNvPr id="5" name="五边形 4"/>
            <p:cNvSpPr/>
            <p:nvPr/>
          </p:nvSpPr>
          <p:spPr>
            <a:xfrm rot="5400000">
              <a:off x="149362" y="102159"/>
              <a:ext cx="699542" cy="495227"/>
            </a:xfrm>
            <a:prstGeom prst="homePlate">
              <a:avLst/>
            </a:prstGeom>
            <a:solidFill>
              <a:srgbClr val="E6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TextBox 129"/>
            <p:cNvSpPr txBox="1"/>
            <p:nvPr/>
          </p:nvSpPr>
          <p:spPr>
            <a:xfrm>
              <a:off x="753148" y="98163"/>
              <a:ext cx="1917365" cy="338554"/>
            </a:xfrm>
            <a:prstGeom prst="rect">
              <a:avLst/>
            </a:prstGeom>
            <a:no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600" b="1" dirty="0">
                  <a:solidFill>
                    <a:schemeClr val="bg1"/>
                  </a:solidFill>
                  <a:latin typeface="微软雅黑" panose="020B0503020204020204" pitchFamily="34" charset="-122"/>
                  <a:ea typeface="微软雅黑" panose="020B0503020204020204" pitchFamily="34" charset="-122"/>
                </a:rPr>
                <a:t>单击添加您的标题</a:t>
              </a:r>
            </a:p>
          </p:txBody>
        </p:sp>
      </p:grpSp>
      <p:grpSp>
        <p:nvGrpSpPr>
          <p:cNvPr id="7" name="Group 14"/>
          <p:cNvGrpSpPr/>
          <p:nvPr/>
        </p:nvGrpSpPr>
        <p:grpSpPr>
          <a:xfrm>
            <a:off x="4034428" y="2296724"/>
            <a:ext cx="1060862" cy="1214343"/>
            <a:chOff x="5379142" y="2991066"/>
            <a:chExt cx="1414667" cy="1619124"/>
          </a:xfrm>
          <a:solidFill>
            <a:srgbClr val="C42322"/>
          </a:solidFill>
        </p:grpSpPr>
        <p:sp>
          <p:nvSpPr>
            <p:cNvPr id="8" name="Shape 1723"/>
            <p:cNvSpPr/>
            <p:nvPr/>
          </p:nvSpPr>
          <p:spPr>
            <a:xfrm rot="18900000">
              <a:off x="5379143" y="2991066"/>
              <a:ext cx="1414666" cy="1414666"/>
            </a:xfrm>
            <a:prstGeom prst="roundRect">
              <a:avLst>
                <a:gd name="adj" fmla="val 15000"/>
              </a:avLst>
            </a:prstGeom>
            <a:grpFill/>
            <a:ln w="12700">
              <a:miter lim="400000"/>
            </a:ln>
          </p:spPr>
          <p:txBody>
            <a:bodyPr lIns="38100" tIns="38100" rIns="38100" bIns="38100" anchor="ctr"/>
            <a:lstStyle/>
            <a:p>
              <a:pPr>
                <a:spcBef>
                  <a:spcPts val="3375"/>
                </a:spcBef>
                <a:defRPr sz="2500">
                  <a:latin typeface="Aller Light"/>
                  <a:ea typeface="Aller Light"/>
                  <a:cs typeface="Aller Light"/>
                  <a:sym typeface="Aller Light"/>
                </a:defRPr>
              </a:pPr>
              <a:endParaRPr sz="1875">
                <a:solidFill>
                  <a:schemeClr val="bg1"/>
                </a:solidFill>
                <a:latin typeface="微软雅黑" panose="020B0503020204020204" pitchFamily="34" charset="-122"/>
                <a:ea typeface="微软雅黑" panose="020B0503020204020204" pitchFamily="34" charset="-122"/>
              </a:endParaRPr>
            </a:p>
          </p:txBody>
        </p:sp>
        <p:sp>
          <p:nvSpPr>
            <p:cNvPr id="9" name="Shape 1726"/>
            <p:cNvSpPr/>
            <p:nvPr/>
          </p:nvSpPr>
          <p:spPr>
            <a:xfrm rot="18900000">
              <a:off x="5379142" y="3195523"/>
              <a:ext cx="1414666" cy="1414667"/>
            </a:xfrm>
            <a:prstGeom prst="roundRect">
              <a:avLst>
                <a:gd name="adj" fmla="val 15000"/>
              </a:avLst>
            </a:prstGeom>
            <a:grpFill/>
            <a:ln w="38100" cap="flat">
              <a:solidFill>
                <a:schemeClr val="bg1"/>
              </a:solidFill>
              <a:miter lim="400000"/>
            </a:ln>
            <a:effectLst>
              <a:outerShdw blurRad="127000" dist="38100" dir="8100000" algn="tr" rotWithShape="0">
                <a:prstClr val="black">
                  <a:alpha val="40000"/>
                </a:prstClr>
              </a:outerShdw>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sz="1875">
                <a:solidFill>
                  <a:schemeClr val="bg1"/>
                </a:solidFill>
                <a:latin typeface="微软雅黑" panose="020B0503020204020204" pitchFamily="34" charset="-122"/>
                <a:ea typeface="微软雅黑" panose="020B0503020204020204" pitchFamily="34" charset="-122"/>
              </a:endParaRPr>
            </a:p>
          </p:txBody>
        </p:sp>
      </p:grpSp>
      <p:grpSp>
        <p:nvGrpSpPr>
          <p:cNvPr id="10" name="Group 12"/>
          <p:cNvGrpSpPr/>
          <p:nvPr/>
        </p:nvGrpSpPr>
        <p:grpSpPr>
          <a:xfrm>
            <a:off x="2673151" y="2452982"/>
            <a:ext cx="1060862" cy="1214343"/>
            <a:chOff x="3563871" y="3199409"/>
            <a:chExt cx="1414666" cy="1619124"/>
          </a:xfrm>
          <a:solidFill>
            <a:srgbClr val="C42322"/>
          </a:solidFill>
        </p:grpSpPr>
        <p:sp>
          <p:nvSpPr>
            <p:cNvPr id="11" name="Shape 1722"/>
            <p:cNvSpPr/>
            <p:nvPr/>
          </p:nvSpPr>
          <p:spPr>
            <a:xfrm rot="8100000">
              <a:off x="3563871" y="3403867"/>
              <a:ext cx="1414666" cy="1414666"/>
            </a:xfrm>
            <a:prstGeom prst="roundRect">
              <a:avLst>
                <a:gd name="adj" fmla="val 15000"/>
              </a:avLst>
            </a:prstGeom>
            <a:grpFill/>
            <a:ln w="12700">
              <a:miter lim="400000"/>
            </a:ln>
          </p:spPr>
          <p:txBody>
            <a:bodyPr lIns="38100" tIns="38100" rIns="38100" bIns="38100" anchor="ctr"/>
            <a:lstStyle/>
            <a:p>
              <a:pPr>
                <a:spcBef>
                  <a:spcPts val="3375"/>
                </a:spcBef>
                <a:defRPr sz="2500">
                  <a:latin typeface="Aller Light"/>
                  <a:ea typeface="Aller Light"/>
                  <a:cs typeface="Aller Light"/>
                  <a:sym typeface="Aller Light"/>
                </a:defRPr>
              </a:pPr>
              <a:endParaRPr sz="1875">
                <a:solidFill>
                  <a:schemeClr val="bg1"/>
                </a:solidFill>
                <a:latin typeface="微软雅黑" panose="020B0503020204020204" pitchFamily="34" charset="-122"/>
                <a:ea typeface="微软雅黑" panose="020B0503020204020204" pitchFamily="34" charset="-122"/>
              </a:endParaRPr>
            </a:p>
          </p:txBody>
        </p:sp>
        <p:sp>
          <p:nvSpPr>
            <p:cNvPr id="12" name="Shape 1729"/>
            <p:cNvSpPr/>
            <p:nvPr/>
          </p:nvSpPr>
          <p:spPr>
            <a:xfrm rot="8100000">
              <a:off x="3563871" y="3199409"/>
              <a:ext cx="1414666" cy="1414667"/>
            </a:xfrm>
            <a:prstGeom prst="roundRect">
              <a:avLst>
                <a:gd name="adj" fmla="val 15000"/>
              </a:avLst>
            </a:prstGeom>
            <a:grpFill/>
            <a:ln w="38100" cap="flat">
              <a:solidFill>
                <a:schemeClr val="bg1"/>
              </a:solidFill>
              <a:miter lim="400000"/>
            </a:ln>
            <a:effectLst>
              <a:outerShdw blurRad="127000" dist="38100" dir="8100000" algn="tr" rotWithShape="0">
                <a:prstClr val="black">
                  <a:alpha val="40000"/>
                </a:prstClr>
              </a:outerShdw>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sz="1875">
                <a:solidFill>
                  <a:schemeClr val="bg1"/>
                </a:solidFill>
                <a:latin typeface="微软雅黑" panose="020B0503020204020204" pitchFamily="34" charset="-122"/>
                <a:ea typeface="微软雅黑" panose="020B0503020204020204" pitchFamily="34" charset="-122"/>
              </a:endParaRPr>
            </a:p>
          </p:txBody>
        </p:sp>
      </p:grpSp>
      <p:grpSp>
        <p:nvGrpSpPr>
          <p:cNvPr id="13" name="Group 11"/>
          <p:cNvGrpSpPr/>
          <p:nvPr/>
        </p:nvGrpSpPr>
        <p:grpSpPr>
          <a:xfrm>
            <a:off x="1260064" y="2296724"/>
            <a:ext cx="1060862" cy="1214343"/>
            <a:chOff x="1743076" y="2991066"/>
            <a:chExt cx="1414666" cy="1619124"/>
          </a:xfrm>
          <a:solidFill>
            <a:srgbClr val="C42322"/>
          </a:solidFill>
        </p:grpSpPr>
        <p:sp>
          <p:nvSpPr>
            <p:cNvPr id="14" name="Shape 1721"/>
            <p:cNvSpPr/>
            <p:nvPr/>
          </p:nvSpPr>
          <p:spPr>
            <a:xfrm rot="18900000">
              <a:off x="1743076" y="2991066"/>
              <a:ext cx="1414666" cy="1414666"/>
            </a:xfrm>
            <a:prstGeom prst="roundRect">
              <a:avLst>
                <a:gd name="adj" fmla="val 15000"/>
              </a:avLst>
            </a:prstGeom>
            <a:grpFill/>
            <a:ln w="12700">
              <a:miter lim="400000"/>
            </a:ln>
          </p:spPr>
          <p:txBody>
            <a:bodyPr lIns="38100" tIns="38100" rIns="38100" bIns="38100" anchor="ctr"/>
            <a:lstStyle/>
            <a:p>
              <a:pPr>
                <a:spcBef>
                  <a:spcPts val="3375"/>
                </a:spcBef>
                <a:defRPr sz="2500">
                  <a:latin typeface="Aller Light"/>
                  <a:ea typeface="Aller Light"/>
                  <a:cs typeface="Aller Light"/>
                  <a:sym typeface="Aller Light"/>
                </a:defRPr>
              </a:pPr>
              <a:endParaRPr sz="1875">
                <a:solidFill>
                  <a:schemeClr val="bg1"/>
                </a:solidFill>
                <a:latin typeface="微软雅黑" panose="020B0503020204020204" pitchFamily="34" charset="-122"/>
                <a:ea typeface="微软雅黑" panose="020B0503020204020204" pitchFamily="34" charset="-122"/>
              </a:endParaRPr>
            </a:p>
          </p:txBody>
        </p:sp>
        <p:sp>
          <p:nvSpPr>
            <p:cNvPr id="15" name="Shape 1732"/>
            <p:cNvSpPr/>
            <p:nvPr/>
          </p:nvSpPr>
          <p:spPr>
            <a:xfrm rot="18900000">
              <a:off x="1743076" y="3195523"/>
              <a:ext cx="1414666" cy="1414667"/>
            </a:xfrm>
            <a:prstGeom prst="roundRect">
              <a:avLst>
                <a:gd name="adj" fmla="val 15000"/>
              </a:avLst>
            </a:prstGeom>
            <a:grpFill/>
            <a:ln w="50800" cap="flat">
              <a:solidFill>
                <a:schemeClr val="bg1"/>
              </a:solidFill>
              <a:miter lim="400000"/>
            </a:ln>
            <a:effectLst>
              <a:outerShdw blurRad="127000" dist="38100" dir="8100000" algn="tr" rotWithShape="0">
                <a:prstClr val="black">
                  <a:alpha val="40000"/>
                </a:prstClr>
              </a:outerShdw>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sz="1875">
                <a:solidFill>
                  <a:schemeClr val="bg1"/>
                </a:solidFill>
                <a:latin typeface="微软雅黑" panose="020B0503020204020204" pitchFamily="34" charset="-122"/>
                <a:ea typeface="微软雅黑" panose="020B0503020204020204" pitchFamily="34" charset="-122"/>
              </a:endParaRPr>
            </a:p>
          </p:txBody>
        </p:sp>
      </p:grpSp>
      <p:grpSp>
        <p:nvGrpSpPr>
          <p:cNvPr id="16" name="Group 15"/>
          <p:cNvGrpSpPr/>
          <p:nvPr/>
        </p:nvGrpSpPr>
        <p:grpSpPr>
          <a:xfrm>
            <a:off x="5399846" y="2452982"/>
            <a:ext cx="1060862" cy="1214344"/>
            <a:chOff x="7199937" y="3199409"/>
            <a:chExt cx="1414666" cy="1619125"/>
          </a:xfrm>
          <a:solidFill>
            <a:srgbClr val="C42322"/>
          </a:solidFill>
        </p:grpSpPr>
        <p:sp>
          <p:nvSpPr>
            <p:cNvPr id="17" name="Shape 1724"/>
            <p:cNvSpPr/>
            <p:nvPr/>
          </p:nvSpPr>
          <p:spPr>
            <a:xfrm rot="8100000">
              <a:off x="7199937" y="3403868"/>
              <a:ext cx="1414666" cy="1414666"/>
            </a:xfrm>
            <a:prstGeom prst="roundRect">
              <a:avLst>
                <a:gd name="adj" fmla="val 15000"/>
              </a:avLst>
            </a:prstGeom>
            <a:grpFill/>
            <a:ln w="12700">
              <a:miter lim="400000"/>
            </a:ln>
          </p:spPr>
          <p:txBody>
            <a:bodyPr lIns="38100" tIns="38100" rIns="38100" bIns="38100" anchor="ctr"/>
            <a:lstStyle/>
            <a:p>
              <a:pPr>
                <a:spcBef>
                  <a:spcPts val="3375"/>
                </a:spcBef>
                <a:defRPr sz="2500">
                  <a:latin typeface="Aller Light"/>
                  <a:ea typeface="Aller Light"/>
                  <a:cs typeface="Aller Light"/>
                  <a:sym typeface="Aller Light"/>
                </a:defRPr>
              </a:pPr>
              <a:endParaRPr sz="1875">
                <a:solidFill>
                  <a:schemeClr val="bg1"/>
                </a:solidFill>
                <a:latin typeface="微软雅黑" panose="020B0503020204020204" pitchFamily="34" charset="-122"/>
                <a:ea typeface="微软雅黑" panose="020B0503020204020204" pitchFamily="34" charset="-122"/>
              </a:endParaRPr>
            </a:p>
          </p:txBody>
        </p:sp>
        <p:sp>
          <p:nvSpPr>
            <p:cNvPr id="18" name="Shape 1735"/>
            <p:cNvSpPr/>
            <p:nvPr/>
          </p:nvSpPr>
          <p:spPr>
            <a:xfrm rot="8100000">
              <a:off x="7199937" y="3199409"/>
              <a:ext cx="1414666" cy="1414667"/>
            </a:xfrm>
            <a:prstGeom prst="roundRect">
              <a:avLst>
                <a:gd name="adj" fmla="val 15000"/>
              </a:avLst>
            </a:prstGeom>
            <a:grpFill/>
            <a:ln w="38100" cap="flat">
              <a:solidFill>
                <a:schemeClr val="bg1"/>
              </a:solidFill>
              <a:miter lim="400000"/>
            </a:ln>
            <a:effectLst>
              <a:outerShdw blurRad="127000" dist="38100" dir="8100000" algn="tr" rotWithShape="0">
                <a:prstClr val="black">
                  <a:alpha val="40000"/>
                </a:prstClr>
              </a:outerShdw>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sz="1875">
                <a:solidFill>
                  <a:schemeClr val="bg1"/>
                </a:solidFill>
                <a:latin typeface="微软雅黑" panose="020B0503020204020204" pitchFamily="34" charset="-122"/>
                <a:ea typeface="微软雅黑" panose="020B0503020204020204" pitchFamily="34" charset="-122"/>
              </a:endParaRPr>
            </a:p>
          </p:txBody>
        </p:sp>
      </p:grpSp>
      <p:grpSp>
        <p:nvGrpSpPr>
          <p:cNvPr id="19" name="Group 16"/>
          <p:cNvGrpSpPr/>
          <p:nvPr/>
        </p:nvGrpSpPr>
        <p:grpSpPr>
          <a:xfrm>
            <a:off x="6761123" y="2296724"/>
            <a:ext cx="1060862" cy="1214343"/>
            <a:chOff x="9015209" y="2991066"/>
            <a:chExt cx="1414666" cy="1619124"/>
          </a:xfrm>
          <a:solidFill>
            <a:srgbClr val="C42322"/>
          </a:solidFill>
        </p:grpSpPr>
        <p:sp>
          <p:nvSpPr>
            <p:cNvPr id="20" name="Shape 1725"/>
            <p:cNvSpPr/>
            <p:nvPr/>
          </p:nvSpPr>
          <p:spPr>
            <a:xfrm rot="18900000">
              <a:off x="9015209" y="2991066"/>
              <a:ext cx="1414666" cy="1414666"/>
            </a:xfrm>
            <a:prstGeom prst="roundRect">
              <a:avLst>
                <a:gd name="adj" fmla="val 15000"/>
              </a:avLst>
            </a:prstGeom>
            <a:grpFill/>
            <a:ln w="12700">
              <a:miter lim="400000"/>
            </a:ln>
          </p:spPr>
          <p:txBody>
            <a:bodyPr lIns="38100" tIns="38100" rIns="38100" bIns="38100" anchor="ctr"/>
            <a:lstStyle/>
            <a:p>
              <a:pPr>
                <a:spcBef>
                  <a:spcPts val="3375"/>
                </a:spcBef>
                <a:defRPr sz="2500">
                  <a:latin typeface="Aller Light"/>
                  <a:ea typeface="Aller Light"/>
                  <a:cs typeface="Aller Light"/>
                  <a:sym typeface="Aller Light"/>
                </a:defRPr>
              </a:pPr>
              <a:endParaRPr sz="1875">
                <a:solidFill>
                  <a:schemeClr val="bg1"/>
                </a:solidFill>
                <a:latin typeface="微软雅黑" panose="020B0503020204020204" pitchFamily="34" charset="-122"/>
                <a:ea typeface="微软雅黑" panose="020B0503020204020204" pitchFamily="34" charset="-122"/>
              </a:endParaRPr>
            </a:p>
          </p:txBody>
        </p:sp>
        <p:sp>
          <p:nvSpPr>
            <p:cNvPr id="21" name="Shape 1738"/>
            <p:cNvSpPr/>
            <p:nvPr/>
          </p:nvSpPr>
          <p:spPr>
            <a:xfrm rot="18900000">
              <a:off x="9015209" y="3195523"/>
              <a:ext cx="1414666" cy="1414667"/>
            </a:xfrm>
            <a:prstGeom prst="roundRect">
              <a:avLst>
                <a:gd name="adj" fmla="val 15000"/>
              </a:avLst>
            </a:prstGeom>
            <a:grpFill/>
            <a:ln w="38100" cap="flat">
              <a:solidFill>
                <a:schemeClr val="bg1"/>
              </a:solidFill>
              <a:miter lim="400000"/>
            </a:ln>
            <a:effectLst>
              <a:outerShdw blurRad="127000" dist="38100" dir="8100000" algn="tr" rotWithShape="0">
                <a:prstClr val="black">
                  <a:alpha val="40000"/>
                </a:prstClr>
              </a:outerShdw>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sz="1875">
                <a:solidFill>
                  <a:schemeClr val="bg1"/>
                </a:solidFill>
                <a:latin typeface="微软雅黑" panose="020B0503020204020204" pitchFamily="34" charset="-122"/>
                <a:ea typeface="微软雅黑" panose="020B0503020204020204" pitchFamily="34" charset="-122"/>
              </a:endParaRPr>
            </a:p>
          </p:txBody>
        </p:sp>
      </p:grpSp>
      <p:sp>
        <p:nvSpPr>
          <p:cNvPr id="22" name="Text Placeholder 4"/>
          <p:cNvSpPr txBox="1"/>
          <p:nvPr/>
        </p:nvSpPr>
        <p:spPr>
          <a:xfrm>
            <a:off x="1336497" y="2880154"/>
            <a:ext cx="907996" cy="200824"/>
          </a:xfrm>
          <a:prstGeom prst="rect">
            <a:avLst/>
          </a:prstGeom>
        </p:spPr>
        <p:txBody>
          <a:bodyPr lIns="91431" tIns="45716" rIns="91431" bIns="45716"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23" name="Text Placeholder 4"/>
          <p:cNvSpPr txBox="1"/>
          <p:nvPr/>
        </p:nvSpPr>
        <p:spPr>
          <a:xfrm>
            <a:off x="2747512" y="2880154"/>
            <a:ext cx="907996" cy="200824"/>
          </a:xfrm>
          <a:prstGeom prst="rect">
            <a:avLst/>
          </a:prstGeom>
        </p:spPr>
        <p:txBody>
          <a:bodyPr lIns="91431" tIns="45716" rIns="91431" bIns="45716"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24" name="Text Placeholder 4"/>
          <p:cNvSpPr txBox="1"/>
          <p:nvPr/>
        </p:nvSpPr>
        <p:spPr>
          <a:xfrm>
            <a:off x="4110326" y="2880154"/>
            <a:ext cx="907996" cy="200824"/>
          </a:xfrm>
          <a:prstGeom prst="rect">
            <a:avLst/>
          </a:prstGeom>
        </p:spPr>
        <p:txBody>
          <a:bodyPr lIns="91431" tIns="45716" rIns="91431" bIns="45716"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25" name="Text Placeholder 4"/>
          <p:cNvSpPr txBox="1"/>
          <p:nvPr/>
        </p:nvSpPr>
        <p:spPr>
          <a:xfrm>
            <a:off x="5473672" y="2880154"/>
            <a:ext cx="907996" cy="200824"/>
          </a:xfrm>
          <a:prstGeom prst="rect">
            <a:avLst/>
          </a:prstGeom>
        </p:spPr>
        <p:txBody>
          <a:bodyPr lIns="91431" tIns="45716" rIns="91431" bIns="45716"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26" name="Text Placeholder 4"/>
          <p:cNvSpPr txBox="1"/>
          <p:nvPr/>
        </p:nvSpPr>
        <p:spPr>
          <a:xfrm>
            <a:off x="6837556" y="2880154"/>
            <a:ext cx="907996" cy="200824"/>
          </a:xfrm>
          <a:prstGeom prst="rect">
            <a:avLst/>
          </a:prstGeom>
        </p:spPr>
        <p:txBody>
          <a:bodyPr lIns="91431" tIns="45716" rIns="91431" bIns="45716"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27" name="TextBox 62"/>
          <p:cNvSpPr txBox="1"/>
          <p:nvPr/>
        </p:nvSpPr>
        <p:spPr>
          <a:xfrm>
            <a:off x="972070" y="1310446"/>
            <a:ext cx="1746050" cy="775597"/>
          </a:xfrm>
          <a:prstGeom prst="rect">
            <a:avLst/>
          </a:prstGeom>
          <a:noFill/>
        </p:spPr>
        <p:txBody>
          <a:bodyPr wrap="square" lIns="0" tIns="0" rIns="0" bIns="0" rtlCol="0">
            <a:spAutoFit/>
          </a:bodyPr>
          <a:lstStyle/>
          <a:p>
            <a:pPr algn="just">
              <a:lnSpc>
                <a:spcPct val="120000"/>
              </a:lnSpc>
            </a:pPr>
            <a:r>
              <a:rPr lang="zh-CN" altLang="en-US" sz="1050" dirty="0">
                <a:solidFill>
                  <a:schemeClr val="bg1"/>
                </a:solidFill>
                <a:latin typeface="微软雅黑" panose="020B0503020204020204" pitchFamily="34" charset="-122"/>
                <a:ea typeface="微软雅黑" panose="020B0503020204020204" pitchFamily="34" charset="-122"/>
              </a:rPr>
              <a:t>详写内容</a:t>
            </a:r>
            <a:r>
              <a:rPr lang="en-US" altLang="zh-CN" sz="1050" dirty="0">
                <a:solidFill>
                  <a:schemeClr val="bg1"/>
                </a:solidFill>
                <a:latin typeface="微软雅黑" panose="020B0503020204020204" pitchFamily="34" charset="-122"/>
                <a:ea typeface="微软雅黑" panose="020B0503020204020204" pitchFamily="34" charset="-122"/>
              </a:rPr>
              <a:t>……</a:t>
            </a:r>
            <a:r>
              <a:rPr lang="zh-CN" altLang="en-US" sz="105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50" dirty="0">
              <a:solidFill>
                <a:schemeClr val="bg1"/>
              </a:solidFill>
              <a:latin typeface="微软雅黑" panose="020B0503020204020204" pitchFamily="34" charset="-122"/>
              <a:ea typeface="微软雅黑" panose="020B0503020204020204" pitchFamily="34" charset="-122"/>
            </a:endParaRPr>
          </a:p>
        </p:txBody>
      </p:sp>
      <p:sp>
        <p:nvSpPr>
          <p:cNvPr id="28" name="TextBox 63"/>
          <p:cNvSpPr txBox="1"/>
          <p:nvPr/>
        </p:nvSpPr>
        <p:spPr>
          <a:xfrm>
            <a:off x="2340043" y="3921318"/>
            <a:ext cx="1746050" cy="775597"/>
          </a:xfrm>
          <a:prstGeom prst="rect">
            <a:avLst/>
          </a:prstGeom>
          <a:noFill/>
        </p:spPr>
        <p:txBody>
          <a:bodyPr wrap="square" lIns="0" tIns="0" rIns="0" bIns="0" rtlCol="0">
            <a:spAutoFit/>
          </a:bodyPr>
          <a:lstStyle/>
          <a:p>
            <a:pPr algn="just">
              <a:lnSpc>
                <a:spcPct val="120000"/>
              </a:lnSpc>
            </a:pPr>
            <a:r>
              <a:rPr lang="zh-CN" altLang="en-US" sz="1050" dirty="0">
                <a:solidFill>
                  <a:schemeClr val="bg1"/>
                </a:solidFill>
                <a:latin typeface="微软雅黑" panose="020B0503020204020204" pitchFamily="34" charset="-122"/>
                <a:ea typeface="微软雅黑" panose="020B0503020204020204" pitchFamily="34" charset="-122"/>
              </a:rPr>
              <a:t>详写内容</a:t>
            </a:r>
            <a:r>
              <a:rPr lang="en-US" altLang="zh-CN" sz="1050" dirty="0">
                <a:solidFill>
                  <a:schemeClr val="bg1"/>
                </a:solidFill>
                <a:latin typeface="微软雅黑" panose="020B0503020204020204" pitchFamily="34" charset="-122"/>
                <a:ea typeface="微软雅黑" panose="020B0503020204020204" pitchFamily="34" charset="-122"/>
              </a:rPr>
              <a:t>……</a:t>
            </a:r>
            <a:r>
              <a:rPr lang="zh-CN" altLang="en-US" sz="105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50" dirty="0">
              <a:solidFill>
                <a:schemeClr val="bg1"/>
              </a:solidFill>
              <a:latin typeface="微软雅黑" panose="020B0503020204020204" pitchFamily="34" charset="-122"/>
              <a:ea typeface="微软雅黑" panose="020B0503020204020204" pitchFamily="34" charset="-122"/>
            </a:endParaRPr>
          </a:p>
        </p:txBody>
      </p:sp>
      <p:sp>
        <p:nvSpPr>
          <p:cNvPr id="29" name="TextBox 64"/>
          <p:cNvSpPr txBox="1"/>
          <p:nvPr/>
        </p:nvSpPr>
        <p:spPr>
          <a:xfrm>
            <a:off x="3702179" y="1310446"/>
            <a:ext cx="1746050" cy="387798"/>
          </a:xfrm>
          <a:prstGeom prst="rect">
            <a:avLst/>
          </a:prstGeom>
          <a:noFill/>
        </p:spPr>
        <p:txBody>
          <a:bodyPr wrap="square" lIns="0" tIns="0" rIns="0" bIns="0" rtlCol="0">
            <a:spAutoFit/>
          </a:bodyPr>
          <a:lstStyle/>
          <a:p>
            <a:pPr algn="just">
              <a:lnSpc>
                <a:spcPct val="120000"/>
              </a:lnSpc>
            </a:pPr>
            <a:r>
              <a:rPr lang="zh-CN" altLang="en-US" sz="1050" dirty="0">
                <a:solidFill>
                  <a:schemeClr val="bg1"/>
                </a:solidFill>
                <a:latin typeface="微软雅黑" panose="020B0503020204020204" pitchFamily="34" charset="-122"/>
                <a:ea typeface="微软雅黑" panose="020B0503020204020204" pitchFamily="34" charset="-122"/>
              </a:rPr>
              <a:t>详写内容</a:t>
            </a:r>
            <a:r>
              <a:rPr lang="en-US" altLang="zh-CN" sz="1050" dirty="0">
                <a:solidFill>
                  <a:schemeClr val="bg1"/>
                </a:solidFill>
                <a:latin typeface="微软雅黑" panose="020B0503020204020204" pitchFamily="34" charset="-122"/>
                <a:ea typeface="微软雅黑" panose="020B0503020204020204" pitchFamily="34" charset="-122"/>
              </a:rPr>
              <a:t>……</a:t>
            </a:r>
            <a:r>
              <a:rPr lang="zh-CN" altLang="en-US" sz="1050" dirty="0">
                <a:solidFill>
                  <a:schemeClr val="bg1"/>
                </a:solidFill>
                <a:latin typeface="微软雅黑" panose="020B0503020204020204" pitchFamily="34" charset="-122"/>
                <a:ea typeface="微软雅黑" panose="020B0503020204020204" pitchFamily="34" charset="-122"/>
              </a:rPr>
              <a:t>点击输入本栏的具体文</a:t>
            </a:r>
            <a:endParaRPr lang="en-US" altLang="zh-CN" sz="1050" dirty="0">
              <a:solidFill>
                <a:schemeClr val="bg1"/>
              </a:solidFill>
              <a:latin typeface="微软雅黑" panose="020B0503020204020204" pitchFamily="34" charset="-122"/>
              <a:ea typeface="微软雅黑" panose="020B0503020204020204" pitchFamily="34" charset="-122"/>
            </a:endParaRPr>
          </a:p>
        </p:txBody>
      </p:sp>
      <p:sp>
        <p:nvSpPr>
          <p:cNvPr id="30" name="TextBox 65"/>
          <p:cNvSpPr txBox="1"/>
          <p:nvPr/>
        </p:nvSpPr>
        <p:spPr>
          <a:xfrm>
            <a:off x="5065342" y="3921318"/>
            <a:ext cx="1746050" cy="775597"/>
          </a:xfrm>
          <a:prstGeom prst="rect">
            <a:avLst/>
          </a:prstGeom>
          <a:noFill/>
        </p:spPr>
        <p:txBody>
          <a:bodyPr wrap="square" lIns="0" tIns="0" rIns="0" bIns="0" rtlCol="0">
            <a:spAutoFit/>
          </a:bodyPr>
          <a:lstStyle/>
          <a:p>
            <a:pPr algn="just">
              <a:lnSpc>
                <a:spcPct val="120000"/>
              </a:lnSpc>
            </a:pPr>
            <a:r>
              <a:rPr lang="zh-CN" altLang="en-US" sz="1050" dirty="0">
                <a:solidFill>
                  <a:schemeClr val="bg1"/>
                </a:solidFill>
                <a:latin typeface="微软雅黑" panose="020B0503020204020204" pitchFamily="34" charset="-122"/>
                <a:ea typeface="微软雅黑" panose="020B0503020204020204" pitchFamily="34" charset="-122"/>
              </a:rPr>
              <a:t>详写内容</a:t>
            </a:r>
            <a:r>
              <a:rPr lang="en-US" altLang="zh-CN" sz="1050" dirty="0">
                <a:solidFill>
                  <a:schemeClr val="bg1"/>
                </a:solidFill>
                <a:latin typeface="微软雅黑" panose="020B0503020204020204" pitchFamily="34" charset="-122"/>
                <a:ea typeface="微软雅黑" panose="020B0503020204020204" pitchFamily="34" charset="-122"/>
              </a:rPr>
              <a:t>……</a:t>
            </a:r>
            <a:r>
              <a:rPr lang="zh-CN" altLang="en-US" sz="105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50" dirty="0">
              <a:solidFill>
                <a:schemeClr val="bg1"/>
              </a:solidFill>
              <a:latin typeface="微软雅黑" panose="020B0503020204020204" pitchFamily="34" charset="-122"/>
              <a:ea typeface="微软雅黑" panose="020B0503020204020204" pitchFamily="34" charset="-122"/>
            </a:endParaRPr>
          </a:p>
        </p:txBody>
      </p:sp>
      <p:sp>
        <p:nvSpPr>
          <p:cNvPr id="31" name="TextBox 66"/>
          <p:cNvSpPr txBox="1"/>
          <p:nvPr/>
        </p:nvSpPr>
        <p:spPr>
          <a:xfrm>
            <a:off x="6414328" y="1310446"/>
            <a:ext cx="1746050" cy="775597"/>
          </a:xfrm>
          <a:prstGeom prst="rect">
            <a:avLst/>
          </a:prstGeom>
          <a:noFill/>
        </p:spPr>
        <p:txBody>
          <a:bodyPr wrap="square" lIns="0" tIns="0" rIns="0" bIns="0" rtlCol="0">
            <a:spAutoFit/>
          </a:bodyPr>
          <a:lstStyle/>
          <a:p>
            <a:pPr algn="just">
              <a:lnSpc>
                <a:spcPct val="120000"/>
              </a:lnSpc>
            </a:pPr>
            <a:r>
              <a:rPr lang="zh-CN" altLang="en-US" sz="1050" dirty="0">
                <a:solidFill>
                  <a:schemeClr val="bg1"/>
                </a:solidFill>
                <a:latin typeface="微软雅黑" panose="020B0503020204020204" pitchFamily="34" charset="-122"/>
                <a:ea typeface="微软雅黑" panose="020B0503020204020204" pitchFamily="34" charset="-122"/>
              </a:rPr>
              <a:t>详写内容</a:t>
            </a:r>
            <a:r>
              <a:rPr lang="en-US" altLang="zh-CN" sz="1050" dirty="0">
                <a:solidFill>
                  <a:schemeClr val="bg1"/>
                </a:solidFill>
                <a:latin typeface="微软雅黑" panose="020B0503020204020204" pitchFamily="34" charset="-122"/>
                <a:ea typeface="微软雅黑" panose="020B0503020204020204" pitchFamily="34" charset="-122"/>
              </a:rPr>
              <a:t>……</a:t>
            </a:r>
            <a:r>
              <a:rPr lang="zh-CN" altLang="en-US" sz="105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5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xEl>
                                              <p:pRg st="0" end="0"/>
                                            </p:txEl>
                                          </p:spTgt>
                                        </p:tgtEl>
                                        <p:attrNameLst>
                                          <p:attrName>style.visibility</p:attrName>
                                        </p:attrNameLst>
                                      </p:cBhvr>
                                      <p:to>
                                        <p:strVal val="visible"/>
                                      </p:to>
                                    </p:set>
                                    <p:animEffect transition="in" filter="fade">
                                      <p:cBhvr>
                                        <p:cTn id="16" dur="500"/>
                                        <p:tgtEl>
                                          <p:spTgt spid="22">
                                            <p:txEl>
                                              <p:pRg st="0" end="0"/>
                                            </p:txEl>
                                          </p:spTgt>
                                        </p:tgtEl>
                                      </p:cBhvr>
                                    </p:animEffect>
                                  </p:childTnLst>
                                </p:cTn>
                              </p:par>
                            </p:childTnLst>
                          </p:cTn>
                        </p:par>
                        <p:par>
                          <p:cTn id="17" fill="hold">
                            <p:stCondLst>
                              <p:cond delay="1500"/>
                            </p:stCondLst>
                            <p:childTnLst>
                              <p:par>
                                <p:cTn id="18" presetID="18" presetClass="entr" presetSubtype="6"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strips(downRight)">
                                      <p:cBhvr>
                                        <p:cTn id="20" dur="500"/>
                                        <p:tgtEl>
                                          <p:spTgt spid="27"/>
                                        </p:tgtEl>
                                      </p:cBhvr>
                                    </p:animEffect>
                                  </p:childTnLst>
                                </p:cTn>
                              </p:par>
                            </p:childTnLst>
                          </p:cTn>
                        </p:par>
                        <p:par>
                          <p:cTn id="21" fill="hold">
                            <p:stCondLst>
                              <p:cond delay="2000"/>
                            </p:stCondLst>
                            <p:childTnLst>
                              <p:par>
                                <p:cTn id="22" presetID="9"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xEl>
                                              <p:pRg st="0" end="0"/>
                                            </p:txEl>
                                          </p:spTgt>
                                        </p:tgtEl>
                                        <p:attrNameLst>
                                          <p:attrName>style.visibility</p:attrName>
                                        </p:attrNameLst>
                                      </p:cBhvr>
                                      <p:to>
                                        <p:strVal val="visible"/>
                                      </p:to>
                                    </p:set>
                                    <p:animEffect transition="in" filter="fade">
                                      <p:cBhvr>
                                        <p:cTn id="27" dur="500"/>
                                        <p:tgtEl>
                                          <p:spTgt spid="23">
                                            <p:txEl>
                                              <p:pRg st="0" end="0"/>
                                            </p:txEl>
                                          </p:spTgt>
                                        </p:tgtEl>
                                      </p:cBhvr>
                                    </p:animEffect>
                                  </p:childTnLst>
                                </p:cTn>
                              </p:par>
                            </p:childTnLst>
                          </p:cTn>
                        </p:par>
                        <p:par>
                          <p:cTn id="28" fill="hold">
                            <p:stCondLst>
                              <p:cond delay="2500"/>
                            </p:stCondLst>
                            <p:childTnLst>
                              <p:par>
                                <p:cTn id="29" presetID="18" presetClass="entr" presetSubtype="6"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strips(downRight)">
                                      <p:cBhvr>
                                        <p:cTn id="31" dur="500"/>
                                        <p:tgtEl>
                                          <p:spTgt spid="28"/>
                                        </p:tgtEl>
                                      </p:cBhvr>
                                    </p:animEffect>
                                  </p:childTnLst>
                                </p:cTn>
                              </p:par>
                            </p:childTnLst>
                          </p:cTn>
                        </p:par>
                        <p:par>
                          <p:cTn id="32" fill="hold">
                            <p:stCondLst>
                              <p:cond delay="3000"/>
                            </p:stCondLst>
                            <p:childTnLst>
                              <p:par>
                                <p:cTn id="33" presetID="9" presetClass="entr" presetSubtype="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dissolve">
                                      <p:cBhvr>
                                        <p:cTn id="35" dur="500"/>
                                        <p:tgtEl>
                                          <p:spTgt spid="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4">
                                            <p:txEl>
                                              <p:pRg st="0" end="0"/>
                                            </p:txEl>
                                          </p:spTgt>
                                        </p:tgtEl>
                                        <p:attrNameLst>
                                          <p:attrName>style.visibility</p:attrName>
                                        </p:attrNameLst>
                                      </p:cBhvr>
                                      <p:to>
                                        <p:strVal val="visible"/>
                                      </p:to>
                                    </p:set>
                                    <p:animEffect transition="in" filter="fade">
                                      <p:cBhvr>
                                        <p:cTn id="38" dur="500"/>
                                        <p:tgtEl>
                                          <p:spTgt spid="24">
                                            <p:txEl>
                                              <p:pRg st="0" end="0"/>
                                            </p:txEl>
                                          </p:spTgt>
                                        </p:tgtEl>
                                      </p:cBhvr>
                                    </p:animEffect>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strips(downRight)">
                                      <p:cBhvr>
                                        <p:cTn id="42" dur="500"/>
                                        <p:tgtEl>
                                          <p:spTgt spid="29"/>
                                        </p:tgtEl>
                                      </p:cBhvr>
                                    </p:animEffect>
                                  </p:childTnLst>
                                </p:cTn>
                              </p:par>
                            </p:childTnLst>
                          </p:cTn>
                        </p:par>
                        <p:par>
                          <p:cTn id="43" fill="hold">
                            <p:stCondLst>
                              <p:cond delay="4000"/>
                            </p:stCondLst>
                            <p:childTnLst>
                              <p:par>
                                <p:cTn id="44" presetID="9" presetClass="entr" presetSubtype="0"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dissolve">
                                      <p:cBhvr>
                                        <p:cTn id="46" dur="500"/>
                                        <p:tgtEl>
                                          <p:spTgt spid="1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5">
                                            <p:txEl>
                                              <p:pRg st="0" end="0"/>
                                            </p:txEl>
                                          </p:spTgt>
                                        </p:tgtEl>
                                        <p:attrNameLst>
                                          <p:attrName>style.visibility</p:attrName>
                                        </p:attrNameLst>
                                      </p:cBhvr>
                                      <p:to>
                                        <p:strVal val="visible"/>
                                      </p:to>
                                    </p:set>
                                    <p:animEffect transition="in" filter="fade">
                                      <p:cBhvr>
                                        <p:cTn id="49" dur="500"/>
                                        <p:tgtEl>
                                          <p:spTgt spid="25">
                                            <p:txEl>
                                              <p:pRg st="0" end="0"/>
                                            </p:txEl>
                                          </p:spTgt>
                                        </p:tgtEl>
                                      </p:cBhvr>
                                    </p:animEffect>
                                  </p:childTnLst>
                                </p:cTn>
                              </p:par>
                            </p:childTnLst>
                          </p:cTn>
                        </p:par>
                        <p:par>
                          <p:cTn id="50" fill="hold">
                            <p:stCondLst>
                              <p:cond delay="4500"/>
                            </p:stCondLst>
                            <p:childTnLst>
                              <p:par>
                                <p:cTn id="51" presetID="18" presetClass="entr" presetSubtype="6" fill="hold" grpId="0"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strips(downRight)">
                                      <p:cBhvr>
                                        <p:cTn id="53" dur="500"/>
                                        <p:tgtEl>
                                          <p:spTgt spid="30"/>
                                        </p:tgtEl>
                                      </p:cBhvr>
                                    </p:animEffect>
                                  </p:childTnLst>
                                </p:cTn>
                              </p:par>
                            </p:childTnLst>
                          </p:cTn>
                        </p:par>
                        <p:par>
                          <p:cTn id="54" fill="hold">
                            <p:stCondLst>
                              <p:cond delay="5000"/>
                            </p:stCondLst>
                            <p:childTnLst>
                              <p:par>
                                <p:cTn id="55" presetID="9" presetClass="entr" presetSubtype="0" fill="hold"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dissolve">
                                      <p:cBhvr>
                                        <p:cTn id="57" dur="500"/>
                                        <p:tgtEl>
                                          <p:spTgt spid="1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6">
                                            <p:txEl>
                                              <p:pRg st="0" end="0"/>
                                            </p:txEl>
                                          </p:spTgt>
                                        </p:tgtEl>
                                        <p:attrNameLst>
                                          <p:attrName>style.visibility</p:attrName>
                                        </p:attrNameLst>
                                      </p:cBhvr>
                                      <p:to>
                                        <p:strVal val="visible"/>
                                      </p:to>
                                    </p:set>
                                    <p:animEffect transition="in" filter="fade">
                                      <p:cBhvr>
                                        <p:cTn id="60" dur="500"/>
                                        <p:tgtEl>
                                          <p:spTgt spid="26">
                                            <p:txEl>
                                              <p:pRg st="0" end="0"/>
                                            </p:txEl>
                                          </p:spTgt>
                                        </p:tgtEl>
                                      </p:cBhvr>
                                    </p:animEffect>
                                  </p:childTnLst>
                                </p:cTn>
                              </p:par>
                            </p:childTnLst>
                          </p:cTn>
                        </p:par>
                        <p:par>
                          <p:cTn id="61" fill="hold">
                            <p:stCondLst>
                              <p:cond delay="5500"/>
                            </p:stCondLst>
                            <p:childTnLst>
                              <p:par>
                                <p:cTn id="62" presetID="18" presetClass="entr" presetSubtype="6" fill="hold" grpId="0" nodeType="after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strips(downRight)">
                                      <p:cBhvr>
                                        <p:cTn id="6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3" grpId="0" build="p"/>
      <p:bldP spid="24" grpId="0" build="p"/>
      <p:bldP spid="25" grpId="0" build="p"/>
      <p:bldP spid="26" grpId="0" build="p"/>
      <p:bldP spid="27" grpId="0"/>
      <p:bldP spid="28" grpId="0"/>
      <p:bldP spid="29" grpId="0"/>
      <p:bldP spid="3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7"/>
          <p:cNvGrpSpPr/>
          <p:nvPr/>
        </p:nvGrpSpPr>
        <p:grpSpPr>
          <a:xfrm>
            <a:off x="250825" y="0"/>
            <a:ext cx="2419350" cy="700088"/>
            <a:chOff x="251520" y="0"/>
            <a:chExt cx="2418993" cy="699542"/>
          </a:xfrm>
        </p:grpSpPr>
        <p:sp>
          <p:nvSpPr>
            <p:cNvPr id="5" name="五边形 4"/>
            <p:cNvSpPr/>
            <p:nvPr/>
          </p:nvSpPr>
          <p:spPr>
            <a:xfrm rot="5400000">
              <a:off x="149362" y="102159"/>
              <a:ext cx="699542" cy="495227"/>
            </a:xfrm>
            <a:prstGeom prst="homePlate">
              <a:avLst/>
            </a:prstGeom>
            <a:solidFill>
              <a:srgbClr val="E6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TextBox 129"/>
            <p:cNvSpPr txBox="1"/>
            <p:nvPr/>
          </p:nvSpPr>
          <p:spPr>
            <a:xfrm>
              <a:off x="753148" y="98163"/>
              <a:ext cx="1917365" cy="338554"/>
            </a:xfrm>
            <a:prstGeom prst="rect">
              <a:avLst/>
            </a:prstGeom>
            <a:no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600" b="1" dirty="0">
                  <a:solidFill>
                    <a:schemeClr val="bg1"/>
                  </a:solidFill>
                  <a:latin typeface="微软雅黑" panose="020B0503020204020204" pitchFamily="34" charset="-122"/>
                  <a:ea typeface="微软雅黑" panose="020B0503020204020204" pitchFamily="34" charset="-122"/>
                </a:rPr>
                <a:t>单击添加您的标题</a:t>
              </a:r>
            </a:p>
          </p:txBody>
        </p:sp>
      </p:grpSp>
      <p:sp>
        <p:nvSpPr>
          <p:cNvPr id="7" name="空心弧 6"/>
          <p:cNvSpPr/>
          <p:nvPr/>
        </p:nvSpPr>
        <p:spPr>
          <a:xfrm>
            <a:off x="895613" y="1245751"/>
            <a:ext cx="1658336" cy="1658336"/>
          </a:xfrm>
          <a:prstGeom prst="blockArc">
            <a:avLst>
              <a:gd name="adj1" fmla="val 6362278"/>
              <a:gd name="adj2" fmla="val 0"/>
              <a:gd name="adj3" fmla="val 25000"/>
            </a:avLst>
          </a:prstGeom>
          <a:solidFill>
            <a:srgbClr val="C4232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15">
              <a:solidFill>
                <a:prstClr val="black"/>
              </a:solidFill>
            </a:endParaRPr>
          </a:p>
        </p:txBody>
      </p:sp>
      <p:sp>
        <p:nvSpPr>
          <p:cNvPr id="8" name="TextBox 53"/>
          <p:cNvSpPr txBox="1"/>
          <p:nvPr/>
        </p:nvSpPr>
        <p:spPr>
          <a:xfrm>
            <a:off x="1443534" y="1873977"/>
            <a:ext cx="705642" cy="502766"/>
          </a:xfrm>
          <a:prstGeom prst="rect">
            <a:avLst/>
          </a:prstGeom>
          <a:noFill/>
        </p:spPr>
        <p:txBody>
          <a:bodyPr wrap="none" rtlCol="0">
            <a:spAutoFit/>
          </a:bodyPr>
          <a:lstStyle/>
          <a:p>
            <a:r>
              <a:rPr lang="en-US" altLang="zh-CN" sz="2665" dirty="0">
                <a:solidFill>
                  <a:schemeClr val="bg1"/>
                </a:solidFill>
              </a:rPr>
              <a:t>70</a:t>
            </a:r>
            <a:r>
              <a:rPr lang="en-US" altLang="zh-CN" sz="1905" dirty="0">
                <a:solidFill>
                  <a:schemeClr val="bg1"/>
                </a:solidFill>
              </a:rPr>
              <a:t>%</a:t>
            </a:r>
            <a:endParaRPr lang="zh-CN" altLang="en-US" sz="2285" dirty="0">
              <a:solidFill>
                <a:schemeClr val="bg1"/>
              </a:solidFill>
            </a:endParaRPr>
          </a:p>
        </p:txBody>
      </p:sp>
      <p:grpSp>
        <p:nvGrpSpPr>
          <p:cNvPr id="9" name="组合 8"/>
          <p:cNvGrpSpPr/>
          <p:nvPr/>
        </p:nvGrpSpPr>
        <p:grpSpPr>
          <a:xfrm>
            <a:off x="907857" y="3235791"/>
            <a:ext cx="1646605" cy="1532033"/>
            <a:chOff x="901036" y="4032175"/>
            <a:chExt cx="2144719" cy="1995489"/>
          </a:xfrm>
        </p:grpSpPr>
        <p:sp>
          <p:nvSpPr>
            <p:cNvPr id="10" name="TextBox 50"/>
            <p:cNvSpPr txBox="1"/>
            <p:nvPr/>
          </p:nvSpPr>
          <p:spPr>
            <a:xfrm>
              <a:off x="901036" y="4032175"/>
              <a:ext cx="2144719" cy="501938"/>
            </a:xfrm>
            <a:prstGeom prst="rect">
              <a:avLst/>
            </a:prstGeom>
            <a:noFill/>
          </p:spPr>
          <p:txBody>
            <a:bodyPr wrap="none" rtlCol="0">
              <a:spAutoFit/>
            </a:bodyPr>
            <a:lstStyle/>
            <a:p>
              <a:r>
                <a:rPr lang="zh-CN" altLang="en-US" sz="1905" dirty="0">
                  <a:solidFill>
                    <a:schemeClr val="bg1"/>
                  </a:solidFill>
                  <a:latin typeface="方正宋黑简体" panose="02010601030101010101" pitchFamily="2" charset="-122"/>
                  <a:ea typeface="方正宋黑简体" panose="02010601030101010101" pitchFamily="2" charset="-122"/>
                </a:rPr>
                <a:t>点击输入标题</a:t>
              </a:r>
            </a:p>
          </p:txBody>
        </p:sp>
        <p:sp>
          <p:nvSpPr>
            <p:cNvPr id="11" name="TextBox 51"/>
            <p:cNvSpPr txBox="1"/>
            <p:nvPr/>
          </p:nvSpPr>
          <p:spPr>
            <a:xfrm>
              <a:off x="901036" y="4464223"/>
              <a:ext cx="2128344" cy="1563441"/>
            </a:xfrm>
            <a:prstGeom prst="rect">
              <a:avLst/>
            </a:prstGeom>
            <a:noFill/>
          </p:spPr>
          <p:txBody>
            <a:bodyPr wrap="square" rtlCol="0">
              <a:spAutoFit/>
            </a:bodyPr>
            <a:lstStyle/>
            <a:p>
              <a:r>
                <a:rPr lang="zh-CN" altLang="en-US" sz="1440" dirty="0">
                  <a:solidFill>
                    <a:schemeClr val="bg1"/>
                  </a:solidFill>
                  <a:latin typeface="微软雅黑" panose="020B0503020204020204" pitchFamily="34" charset="-122"/>
                  <a:ea typeface="微软雅黑" panose="020B0503020204020204" pitchFamily="34" charset="-122"/>
                </a:rPr>
                <a:t>点击输入文本点击输入文本点击输入文本点击输入文本点击输入文本</a:t>
              </a:r>
            </a:p>
          </p:txBody>
        </p:sp>
      </p:grpSp>
      <p:sp>
        <p:nvSpPr>
          <p:cNvPr id="12" name="空心弧 11"/>
          <p:cNvSpPr/>
          <p:nvPr/>
        </p:nvSpPr>
        <p:spPr>
          <a:xfrm>
            <a:off x="2793697" y="1245751"/>
            <a:ext cx="1658336" cy="1658336"/>
          </a:xfrm>
          <a:prstGeom prst="blockArc">
            <a:avLst>
              <a:gd name="adj1" fmla="val 6362278"/>
              <a:gd name="adj2" fmla="val 19301140"/>
              <a:gd name="adj3" fmla="val 24539"/>
            </a:avLst>
          </a:prstGeom>
          <a:solidFill>
            <a:srgbClr val="C4232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15">
              <a:solidFill>
                <a:prstClr val="black"/>
              </a:solidFill>
            </a:endParaRPr>
          </a:p>
        </p:txBody>
      </p:sp>
      <p:sp>
        <p:nvSpPr>
          <p:cNvPr id="13" name="TextBox 47"/>
          <p:cNvSpPr txBox="1"/>
          <p:nvPr/>
        </p:nvSpPr>
        <p:spPr>
          <a:xfrm>
            <a:off x="3341619" y="1873977"/>
            <a:ext cx="705642" cy="502766"/>
          </a:xfrm>
          <a:prstGeom prst="rect">
            <a:avLst/>
          </a:prstGeom>
          <a:noFill/>
        </p:spPr>
        <p:txBody>
          <a:bodyPr wrap="none" rtlCol="0">
            <a:spAutoFit/>
          </a:bodyPr>
          <a:lstStyle/>
          <a:p>
            <a:r>
              <a:rPr lang="en-US" altLang="zh-CN" sz="2665" dirty="0">
                <a:solidFill>
                  <a:schemeClr val="bg1"/>
                </a:solidFill>
              </a:rPr>
              <a:t>60</a:t>
            </a:r>
            <a:r>
              <a:rPr lang="en-US" altLang="zh-CN" sz="1905" dirty="0">
                <a:solidFill>
                  <a:schemeClr val="bg1"/>
                </a:solidFill>
              </a:rPr>
              <a:t>%</a:t>
            </a:r>
            <a:endParaRPr lang="zh-CN" altLang="en-US" sz="2285" dirty="0">
              <a:solidFill>
                <a:schemeClr val="bg1"/>
              </a:solidFill>
            </a:endParaRPr>
          </a:p>
        </p:txBody>
      </p:sp>
      <p:sp>
        <p:nvSpPr>
          <p:cNvPr id="14" name="空心弧 13"/>
          <p:cNvSpPr/>
          <p:nvPr/>
        </p:nvSpPr>
        <p:spPr>
          <a:xfrm>
            <a:off x="4691783" y="1245751"/>
            <a:ext cx="1658336" cy="1658336"/>
          </a:xfrm>
          <a:prstGeom prst="blockArc">
            <a:avLst>
              <a:gd name="adj1" fmla="val 6684258"/>
              <a:gd name="adj2" fmla="val 15994224"/>
              <a:gd name="adj3" fmla="val 24123"/>
            </a:avLst>
          </a:prstGeom>
          <a:solidFill>
            <a:srgbClr val="C4232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15">
              <a:solidFill>
                <a:prstClr val="black"/>
              </a:solidFill>
            </a:endParaRPr>
          </a:p>
        </p:txBody>
      </p:sp>
      <p:sp>
        <p:nvSpPr>
          <p:cNvPr id="15" name="TextBox 41"/>
          <p:cNvSpPr txBox="1"/>
          <p:nvPr/>
        </p:nvSpPr>
        <p:spPr>
          <a:xfrm>
            <a:off x="5239705" y="1873977"/>
            <a:ext cx="705642" cy="502766"/>
          </a:xfrm>
          <a:prstGeom prst="rect">
            <a:avLst/>
          </a:prstGeom>
          <a:noFill/>
        </p:spPr>
        <p:txBody>
          <a:bodyPr wrap="none" rtlCol="0">
            <a:spAutoFit/>
          </a:bodyPr>
          <a:lstStyle/>
          <a:p>
            <a:r>
              <a:rPr lang="en-US" altLang="zh-CN" sz="2665" dirty="0">
                <a:solidFill>
                  <a:schemeClr val="bg1"/>
                </a:solidFill>
              </a:rPr>
              <a:t>47</a:t>
            </a:r>
            <a:r>
              <a:rPr lang="en-US" altLang="zh-CN" sz="1905" dirty="0">
                <a:solidFill>
                  <a:schemeClr val="bg1"/>
                </a:solidFill>
              </a:rPr>
              <a:t>%</a:t>
            </a:r>
            <a:endParaRPr lang="zh-CN" altLang="en-US" sz="2285" dirty="0">
              <a:solidFill>
                <a:schemeClr val="bg1"/>
              </a:solidFill>
            </a:endParaRPr>
          </a:p>
        </p:txBody>
      </p:sp>
      <p:sp>
        <p:nvSpPr>
          <p:cNvPr id="16" name="空心弧 15"/>
          <p:cNvSpPr/>
          <p:nvPr/>
        </p:nvSpPr>
        <p:spPr>
          <a:xfrm>
            <a:off x="6589867" y="1245751"/>
            <a:ext cx="1658336" cy="1658336"/>
          </a:xfrm>
          <a:prstGeom prst="blockArc">
            <a:avLst>
              <a:gd name="adj1" fmla="val 9737240"/>
              <a:gd name="adj2" fmla="val 0"/>
              <a:gd name="adj3" fmla="val 25000"/>
            </a:avLst>
          </a:prstGeom>
          <a:solidFill>
            <a:srgbClr val="C4232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15">
              <a:solidFill>
                <a:prstClr val="black"/>
              </a:solidFill>
            </a:endParaRPr>
          </a:p>
        </p:txBody>
      </p:sp>
      <p:sp>
        <p:nvSpPr>
          <p:cNvPr id="17" name="TextBox 35"/>
          <p:cNvSpPr txBox="1"/>
          <p:nvPr/>
        </p:nvSpPr>
        <p:spPr>
          <a:xfrm>
            <a:off x="7137788" y="1873977"/>
            <a:ext cx="705642" cy="502766"/>
          </a:xfrm>
          <a:prstGeom prst="rect">
            <a:avLst/>
          </a:prstGeom>
          <a:noFill/>
        </p:spPr>
        <p:txBody>
          <a:bodyPr wrap="none" rtlCol="0">
            <a:spAutoFit/>
          </a:bodyPr>
          <a:lstStyle/>
          <a:p>
            <a:r>
              <a:rPr lang="en-US" altLang="zh-CN" sz="2665" dirty="0">
                <a:solidFill>
                  <a:schemeClr val="bg1"/>
                </a:solidFill>
              </a:rPr>
              <a:t>55</a:t>
            </a:r>
            <a:r>
              <a:rPr lang="en-US" altLang="zh-CN" sz="1905" dirty="0">
                <a:solidFill>
                  <a:schemeClr val="bg1"/>
                </a:solidFill>
              </a:rPr>
              <a:t>%</a:t>
            </a:r>
            <a:endParaRPr lang="zh-CN" altLang="en-US" sz="2285" dirty="0">
              <a:solidFill>
                <a:schemeClr val="bg1"/>
              </a:solidFill>
            </a:endParaRPr>
          </a:p>
        </p:txBody>
      </p:sp>
      <p:grpSp>
        <p:nvGrpSpPr>
          <p:cNvPr id="18" name="组合 17"/>
          <p:cNvGrpSpPr/>
          <p:nvPr/>
        </p:nvGrpSpPr>
        <p:grpSpPr>
          <a:xfrm>
            <a:off x="978938" y="3125223"/>
            <a:ext cx="7186125" cy="0"/>
            <a:chOff x="1296541" y="359767"/>
            <a:chExt cx="2628000" cy="0"/>
          </a:xfrm>
        </p:grpSpPr>
        <p:grpSp>
          <p:nvGrpSpPr>
            <p:cNvPr id="19" name="组合 18"/>
            <p:cNvGrpSpPr/>
            <p:nvPr/>
          </p:nvGrpSpPr>
          <p:grpSpPr>
            <a:xfrm>
              <a:off x="1296541" y="359767"/>
              <a:ext cx="2628000" cy="0"/>
              <a:chOff x="8065293" y="2056021"/>
              <a:chExt cx="2592000" cy="0"/>
            </a:xfrm>
          </p:grpSpPr>
          <p:cxnSp>
            <p:nvCxnSpPr>
              <p:cNvPr id="22" name="直接连接符 21"/>
              <p:cNvCxnSpPr/>
              <p:nvPr/>
            </p:nvCxnSpPr>
            <p:spPr>
              <a:xfrm>
                <a:off x="8065293" y="2056021"/>
                <a:ext cx="2592000" cy="0"/>
              </a:xfrm>
              <a:prstGeom prst="line">
                <a:avLst/>
              </a:prstGeom>
              <a:ln w="28575">
                <a:solidFill>
                  <a:srgbClr val="C4232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8065293" y="2056021"/>
                <a:ext cx="2592000" cy="0"/>
              </a:xfrm>
              <a:prstGeom prst="line">
                <a:avLst/>
              </a:prstGeom>
              <a:ln w="28575">
                <a:solidFill>
                  <a:srgbClr val="C42322"/>
                </a:solidFill>
              </a:ln>
            </p:spPr>
            <p:style>
              <a:lnRef idx="1">
                <a:schemeClr val="accent1"/>
              </a:lnRef>
              <a:fillRef idx="0">
                <a:schemeClr val="accent1"/>
              </a:fillRef>
              <a:effectRef idx="0">
                <a:schemeClr val="accent1"/>
              </a:effectRef>
              <a:fontRef idx="minor">
                <a:schemeClr val="tx1"/>
              </a:fontRef>
            </p:style>
          </p:cxnSp>
        </p:grpSp>
        <p:cxnSp>
          <p:nvCxnSpPr>
            <p:cNvPr id="20" name="直接连接符 19"/>
            <p:cNvCxnSpPr/>
            <p:nvPr/>
          </p:nvCxnSpPr>
          <p:spPr>
            <a:xfrm>
              <a:off x="1296541" y="359767"/>
              <a:ext cx="2628000" cy="0"/>
            </a:xfrm>
            <a:prstGeom prst="line">
              <a:avLst/>
            </a:prstGeom>
            <a:ln w="19050">
              <a:solidFill>
                <a:srgbClr val="C42322"/>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296541" y="359767"/>
              <a:ext cx="2628000" cy="0"/>
            </a:xfrm>
            <a:prstGeom prst="line">
              <a:avLst/>
            </a:prstGeom>
            <a:ln w="12700">
              <a:solidFill>
                <a:srgbClr val="C42322"/>
              </a:soli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2804472" y="3235791"/>
            <a:ext cx="1646605" cy="1532033"/>
            <a:chOff x="901036" y="4032175"/>
            <a:chExt cx="2144719" cy="1995489"/>
          </a:xfrm>
        </p:grpSpPr>
        <p:sp>
          <p:nvSpPr>
            <p:cNvPr id="25" name="TextBox 64"/>
            <p:cNvSpPr txBox="1"/>
            <p:nvPr/>
          </p:nvSpPr>
          <p:spPr>
            <a:xfrm>
              <a:off x="901036" y="4032175"/>
              <a:ext cx="2144719" cy="501938"/>
            </a:xfrm>
            <a:prstGeom prst="rect">
              <a:avLst/>
            </a:prstGeom>
            <a:noFill/>
          </p:spPr>
          <p:txBody>
            <a:bodyPr wrap="none" rtlCol="0">
              <a:spAutoFit/>
            </a:bodyPr>
            <a:lstStyle/>
            <a:p>
              <a:r>
                <a:rPr lang="zh-CN" altLang="en-US" sz="1905" dirty="0">
                  <a:solidFill>
                    <a:schemeClr val="bg1"/>
                  </a:solidFill>
                  <a:latin typeface="方正宋黑简体" panose="02010601030101010101" pitchFamily="2" charset="-122"/>
                  <a:ea typeface="方正宋黑简体" panose="02010601030101010101" pitchFamily="2" charset="-122"/>
                </a:rPr>
                <a:t>点击输入标题</a:t>
              </a:r>
            </a:p>
          </p:txBody>
        </p:sp>
        <p:sp>
          <p:nvSpPr>
            <p:cNvPr id="26" name="TextBox 65"/>
            <p:cNvSpPr txBox="1"/>
            <p:nvPr/>
          </p:nvSpPr>
          <p:spPr>
            <a:xfrm>
              <a:off x="901036" y="4464223"/>
              <a:ext cx="2128344" cy="1563441"/>
            </a:xfrm>
            <a:prstGeom prst="rect">
              <a:avLst/>
            </a:prstGeom>
            <a:noFill/>
          </p:spPr>
          <p:txBody>
            <a:bodyPr wrap="square" rtlCol="0">
              <a:spAutoFit/>
            </a:bodyPr>
            <a:lstStyle/>
            <a:p>
              <a:r>
                <a:rPr lang="zh-CN" altLang="en-US" sz="1440" dirty="0">
                  <a:solidFill>
                    <a:schemeClr val="bg1"/>
                  </a:solidFill>
                  <a:latin typeface="微软雅黑" panose="020B0503020204020204" pitchFamily="34" charset="-122"/>
                  <a:ea typeface="微软雅黑" panose="020B0503020204020204" pitchFamily="34" charset="-122"/>
                </a:rPr>
                <a:t>点击输入文本点击输入文本点击输入文本点击输入文本点击输入文本</a:t>
              </a:r>
            </a:p>
          </p:txBody>
        </p:sp>
      </p:grpSp>
      <p:grpSp>
        <p:nvGrpSpPr>
          <p:cNvPr id="27" name="组合 26"/>
          <p:cNvGrpSpPr/>
          <p:nvPr/>
        </p:nvGrpSpPr>
        <p:grpSpPr>
          <a:xfrm>
            <a:off x="4701087" y="3235791"/>
            <a:ext cx="1646605" cy="1532033"/>
            <a:chOff x="901036" y="4032175"/>
            <a:chExt cx="2144719" cy="1995489"/>
          </a:xfrm>
        </p:grpSpPr>
        <p:sp>
          <p:nvSpPr>
            <p:cNvPr id="28" name="TextBox 67"/>
            <p:cNvSpPr txBox="1"/>
            <p:nvPr/>
          </p:nvSpPr>
          <p:spPr>
            <a:xfrm>
              <a:off x="901036" y="4032175"/>
              <a:ext cx="2144719" cy="501938"/>
            </a:xfrm>
            <a:prstGeom prst="rect">
              <a:avLst/>
            </a:prstGeom>
            <a:noFill/>
          </p:spPr>
          <p:txBody>
            <a:bodyPr wrap="none" rtlCol="0">
              <a:spAutoFit/>
            </a:bodyPr>
            <a:lstStyle/>
            <a:p>
              <a:r>
                <a:rPr lang="zh-CN" altLang="en-US" sz="1905" dirty="0">
                  <a:solidFill>
                    <a:schemeClr val="bg1"/>
                  </a:solidFill>
                  <a:latin typeface="方正宋黑简体" panose="02010601030101010101" pitchFamily="2" charset="-122"/>
                  <a:ea typeface="方正宋黑简体" panose="02010601030101010101" pitchFamily="2" charset="-122"/>
                </a:rPr>
                <a:t>点击输入标题</a:t>
              </a:r>
            </a:p>
          </p:txBody>
        </p:sp>
        <p:sp>
          <p:nvSpPr>
            <p:cNvPr id="29" name="TextBox 68"/>
            <p:cNvSpPr txBox="1"/>
            <p:nvPr/>
          </p:nvSpPr>
          <p:spPr>
            <a:xfrm>
              <a:off x="901036" y="4464223"/>
              <a:ext cx="2128344" cy="1563441"/>
            </a:xfrm>
            <a:prstGeom prst="rect">
              <a:avLst/>
            </a:prstGeom>
            <a:noFill/>
          </p:spPr>
          <p:txBody>
            <a:bodyPr wrap="square" rtlCol="0">
              <a:spAutoFit/>
            </a:bodyPr>
            <a:lstStyle/>
            <a:p>
              <a:r>
                <a:rPr lang="zh-CN" altLang="en-US" sz="1440" dirty="0">
                  <a:solidFill>
                    <a:schemeClr val="bg1"/>
                  </a:solidFill>
                  <a:latin typeface="微软雅黑" panose="020B0503020204020204" pitchFamily="34" charset="-122"/>
                  <a:ea typeface="微软雅黑" panose="020B0503020204020204" pitchFamily="34" charset="-122"/>
                </a:rPr>
                <a:t>点击输入文本点击输入文本点击输入文本点击输入文本点击输入文本</a:t>
              </a:r>
            </a:p>
          </p:txBody>
        </p:sp>
      </p:grpSp>
      <p:grpSp>
        <p:nvGrpSpPr>
          <p:cNvPr id="30" name="组合 29"/>
          <p:cNvGrpSpPr/>
          <p:nvPr/>
        </p:nvGrpSpPr>
        <p:grpSpPr>
          <a:xfrm>
            <a:off x="6597701" y="3235791"/>
            <a:ext cx="1646605" cy="1532033"/>
            <a:chOff x="901036" y="4032175"/>
            <a:chExt cx="2144719" cy="1995489"/>
          </a:xfrm>
        </p:grpSpPr>
        <p:sp>
          <p:nvSpPr>
            <p:cNvPr id="31" name="TextBox 70"/>
            <p:cNvSpPr txBox="1"/>
            <p:nvPr/>
          </p:nvSpPr>
          <p:spPr>
            <a:xfrm>
              <a:off x="901036" y="4032175"/>
              <a:ext cx="2144719" cy="501938"/>
            </a:xfrm>
            <a:prstGeom prst="rect">
              <a:avLst/>
            </a:prstGeom>
            <a:noFill/>
          </p:spPr>
          <p:txBody>
            <a:bodyPr wrap="none" rtlCol="0">
              <a:spAutoFit/>
            </a:bodyPr>
            <a:lstStyle/>
            <a:p>
              <a:r>
                <a:rPr lang="zh-CN" altLang="en-US" sz="1905" dirty="0">
                  <a:solidFill>
                    <a:schemeClr val="bg1"/>
                  </a:solidFill>
                  <a:latin typeface="方正宋黑简体" panose="02010601030101010101" pitchFamily="2" charset="-122"/>
                  <a:ea typeface="方正宋黑简体" panose="02010601030101010101" pitchFamily="2" charset="-122"/>
                </a:rPr>
                <a:t>点击输入标题</a:t>
              </a:r>
            </a:p>
          </p:txBody>
        </p:sp>
        <p:sp>
          <p:nvSpPr>
            <p:cNvPr id="32" name="TextBox 71"/>
            <p:cNvSpPr txBox="1"/>
            <p:nvPr/>
          </p:nvSpPr>
          <p:spPr>
            <a:xfrm>
              <a:off x="901036" y="4464223"/>
              <a:ext cx="2128344" cy="1563441"/>
            </a:xfrm>
            <a:prstGeom prst="rect">
              <a:avLst/>
            </a:prstGeom>
            <a:noFill/>
          </p:spPr>
          <p:txBody>
            <a:bodyPr wrap="square" rtlCol="0">
              <a:spAutoFit/>
            </a:bodyPr>
            <a:lstStyle/>
            <a:p>
              <a:r>
                <a:rPr lang="zh-CN" altLang="en-US" sz="1440" dirty="0">
                  <a:solidFill>
                    <a:schemeClr val="bg1"/>
                  </a:solidFill>
                  <a:latin typeface="微软雅黑" panose="020B0503020204020204" pitchFamily="34" charset="-122"/>
                  <a:ea typeface="微软雅黑" panose="020B0503020204020204" pitchFamily="34" charset="-122"/>
                </a:rPr>
                <a:t>点击输入文本点击输入文本点击输入文本点击输入文本点击输入文本</a:t>
              </a: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1" presetClass="entr" presetSubtype="1" fill="hold" grpId="0" nodeType="withEffect">
                                  <p:stCondLst>
                                    <p:cond delay="150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par>
                                <p:cTn id="13" presetID="21" presetClass="entr" presetSubtype="1" fill="hold" grpId="0" nodeType="withEffect">
                                  <p:stCondLst>
                                    <p:cond delay="150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par>
                                <p:cTn id="16" presetID="21" presetClass="entr" presetSubtype="1" fill="hold" grpId="0" nodeType="withEffect">
                                  <p:stCondLst>
                                    <p:cond delay="1500"/>
                                  </p:stCondLst>
                                  <p:childTnLst>
                                    <p:set>
                                      <p:cBhvr>
                                        <p:cTn id="17" dur="1" fill="hold">
                                          <p:stCondLst>
                                            <p:cond delay="0"/>
                                          </p:stCondLst>
                                        </p:cTn>
                                        <p:tgtEl>
                                          <p:spTgt spid="12"/>
                                        </p:tgtEl>
                                        <p:attrNameLst>
                                          <p:attrName>style.visibility</p:attrName>
                                        </p:attrNameLst>
                                      </p:cBhvr>
                                      <p:to>
                                        <p:strVal val="visible"/>
                                      </p:to>
                                    </p:set>
                                    <p:animEffect transition="in" filter="wheel(1)">
                                      <p:cBhvr>
                                        <p:cTn id="18" dur="2000"/>
                                        <p:tgtEl>
                                          <p:spTgt spid="12"/>
                                        </p:tgtEl>
                                      </p:cBhvr>
                                    </p:animEffect>
                                  </p:childTnLst>
                                </p:cTn>
                              </p:par>
                              <p:par>
                                <p:cTn id="19" presetID="21" presetClass="entr" presetSubtype="1" fill="hold" grpId="0" nodeType="withEffect">
                                  <p:stCondLst>
                                    <p:cond delay="1500"/>
                                  </p:stCondLst>
                                  <p:childTnLst>
                                    <p:set>
                                      <p:cBhvr>
                                        <p:cTn id="20" dur="1" fill="hold">
                                          <p:stCondLst>
                                            <p:cond delay="0"/>
                                          </p:stCondLst>
                                        </p:cTn>
                                        <p:tgtEl>
                                          <p:spTgt spid="13"/>
                                        </p:tgtEl>
                                        <p:attrNameLst>
                                          <p:attrName>style.visibility</p:attrName>
                                        </p:attrNameLst>
                                      </p:cBhvr>
                                      <p:to>
                                        <p:strVal val="visible"/>
                                      </p:to>
                                    </p:set>
                                    <p:animEffect transition="in" filter="wheel(1)">
                                      <p:cBhvr>
                                        <p:cTn id="21" dur="2000"/>
                                        <p:tgtEl>
                                          <p:spTgt spid="13"/>
                                        </p:tgtEl>
                                      </p:cBhvr>
                                    </p:animEffect>
                                  </p:childTnLst>
                                </p:cTn>
                              </p:par>
                              <p:par>
                                <p:cTn id="22" presetID="21" presetClass="entr" presetSubtype="1" fill="hold" grpId="0" nodeType="withEffect">
                                  <p:stCondLst>
                                    <p:cond delay="1500"/>
                                  </p:stCondLst>
                                  <p:childTnLst>
                                    <p:set>
                                      <p:cBhvr>
                                        <p:cTn id="23" dur="1" fill="hold">
                                          <p:stCondLst>
                                            <p:cond delay="0"/>
                                          </p:stCondLst>
                                        </p:cTn>
                                        <p:tgtEl>
                                          <p:spTgt spid="14"/>
                                        </p:tgtEl>
                                        <p:attrNameLst>
                                          <p:attrName>style.visibility</p:attrName>
                                        </p:attrNameLst>
                                      </p:cBhvr>
                                      <p:to>
                                        <p:strVal val="visible"/>
                                      </p:to>
                                    </p:set>
                                    <p:animEffect transition="in" filter="wheel(1)">
                                      <p:cBhvr>
                                        <p:cTn id="24" dur="2000"/>
                                        <p:tgtEl>
                                          <p:spTgt spid="14"/>
                                        </p:tgtEl>
                                      </p:cBhvr>
                                    </p:animEffect>
                                  </p:childTnLst>
                                </p:cTn>
                              </p:par>
                              <p:par>
                                <p:cTn id="25" presetID="21" presetClass="entr" presetSubtype="1" fill="hold" grpId="0" nodeType="withEffect">
                                  <p:stCondLst>
                                    <p:cond delay="1500"/>
                                  </p:stCondLst>
                                  <p:childTnLst>
                                    <p:set>
                                      <p:cBhvr>
                                        <p:cTn id="26" dur="1" fill="hold">
                                          <p:stCondLst>
                                            <p:cond delay="0"/>
                                          </p:stCondLst>
                                        </p:cTn>
                                        <p:tgtEl>
                                          <p:spTgt spid="15"/>
                                        </p:tgtEl>
                                        <p:attrNameLst>
                                          <p:attrName>style.visibility</p:attrName>
                                        </p:attrNameLst>
                                      </p:cBhvr>
                                      <p:to>
                                        <p:strVal val="visible"/>
                                      </p:to>
                                    </p:set>
                                    <p:animEffect transition="in" filter="wheel(1)">
                                      <p:cBhvr>
                                        <p:cTn id="27" dur="2000"/>
                                        <p:tgtEl>
                                          <p:spTgt spid="15"/>
                                        </p:tgtEl>
                                      </p:cBhvr>
                                    </p:animEffect>
                                  </p:childTnLst>
                                </p:cTn>
                              </p:par>
                              <p:par>
                                <p:cTn id="28" presetID="21" presetClass="entr" presetSubtype="1" fill="hold" grpId="0" nodeType="withEffect">
                                  <p:stCondLst>
                                    <p:cond delay="150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par>
                                <p:cTn id="31" presetID="21" presetClass="entr" presetSubtype="1" fill="hold" grpId="0" nodeType="withEffect">
                                  <p:stCondLst>
                                    <p:cond delay="1500"/>
                                  </p:stCondLst>
                                  <p:childTnLst>
                                    <p:set>
                                      <p:cBhvr>
                                        <p:cTn id="32" dur="1" fill="hold">
                                          <p:stCondLst>
                                            <p:cond delay="0"/>
                                          </p:stCondLst>
                                        </p:cTn>
                                        <p:tgtEl>
                                          <p:spTgt spid="17"/>
                                        </p:tgtEl>
                                        <p:attrNameLst>
                                          <p:attrName>style.visibility</p:attrName>
                                        </p:attrNameLst>
                                      </p:cBhvr>
                                      <p:to>
                                        <p:strVal val="visible"/>
                                      </p:to>
                                    </p:set>
                                    <p:animEffect transition="in" filter="wheel(1)">
                                      <p:cBhvr>
                                        <p:cTn id="33" dur="2000"/>
                                        <p:tgtEl>
                                          <p:spTgt spid="17"/>
                                        </p:tgtEl>
                                      </p:cBhvr>
                                    </p:animEffect>
                                  </p:childTnLst>
                                </p:cTn>
                              </p:par>
                              <p:par>
                                <p:cTn id="34" presetID="22" presetClass="entr" presetSubtype="8" fill="hold" nodeType="withEffect">
                                  <p:stCondLst>
                                    <p:cond delay="300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1250"/>
                                        <p:tgtEl>
                                          <p:spTgt spid="18"/>
                                        </p:tgtEl>
                                      </p:cBhvr>
                                    </p:animEffect>
                                  </p:childTnLst>
                                </p:cTn>
                              </p:par>
                              <p:par>
                                <p:cTn id="37" presetID="2" presetClass="entr" presetSubtype="8" fill="hold" nodeType="withEffect">
                                  <p:stCondLst>
                                    <p:cond delay="425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0-#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425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0-#ppt_w/2"/>
                                          </p:val>
                                        </p:tav>
                                        <p:tav tm="100000">
                                          <p:val>
                                            <p:strVal val="#ppt_x"/>
                                          </p:val>
                                        </p:tav>
                                      </p:tavLst>
                                    </p:anim>
                                    <p:anim calcmode="lin" valueType="num">
                                      <p:cBhvr additive="base">
                                        <p:cTn id="44" dur="500" fill="hold"/>
                                        <p:tgtEl>
                                          <p:spTgt spid="24"/>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425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0-#ppt_w/2"/>
                                          </p:val>
                                        </p:tav>
                                        <p:tav tm="100000">
                                          <p:val>
                                            <p:strVal val="#ppt_x"/>
                                          </p:val>
                                        </p:tav>
                                      </p:tavLst>
                                    </p:anim>
                                    <p:anim calcmode="lin" valueType="num">
                                      <p:cBhvr additive="base">
                                        <p:cTn id="48" dur="500" fill="hold"/>
                                        <p:tgtEl>
                                          <p:spTgt spid="27"/>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425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500" fill="hold"/>
                                        <p:tgtEl>
                                          <p:spTgt spid="30"/>
                                        </p:tgtEl>
                                        <p:attrNameLst>
                                          <p:attrName>ppt_x</p:attrName>
                                        </p:attrNameLst>
                                      </p:cBhvr>
                                      <p:tavLst>
                                        <p:tav tm="0">
                                          <p:val>
                                            <p:strVal val="0-#ppt_w/2"/>
                                          </p:val>
                                        </p:tav>
                                        <p:tav tm="100000">
                                          <p:val>
                                            <p:strVal val="#ppt_x"/>
                                          </p:val>
                                        </p:tav>
                                      </p:tavLst>
                                    </p:anim>
                                    <p:anim calcmode="lin" valueType="num">
                                      <p:cBhvr additive="base">
                                        <p:cTn id="52"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2" grpId="0" animBg="1"/>
      <p:bldP spid="13" grpId="0"/>
      <p:bldP spid="14" grpId="0" animBg="1"/>
      <p:bldP spid="15" grpId="0"/>
      <p:bldP spid="16" grpId="0" animBg="1"/>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rot="18784635">
            <a:off x="3440113" y="2111375"/>
            <a:ext cx="852488" cy="839787"/>
          </a:xfrm>
          <a:prstGeom prst="roundRect">
            <a:avLst>
              <a:gd name="adj" fmla="val 10833"/>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rot="18784635">
            <a:off x="1574006" y="1640683"/>
            <a:ext cx="1900237" cy="1905000"/>
          </a:xfrm>
          <a:prstGeom prst="roundRect">
            <a:avLst>
              <a:gd name="adj" fmla="val 6182"/>
            </a:avLst>
          </a:prstGeom>
          <a:solidFill>
            <a:srgbClr val="E6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圆角矩形 6"/>
          <p:cNvSpPr/>
          <p:nvPr/>
        </p:nvSpPr>
        <p:spPr>
          <a:xfrm rot="18784635">
            <a:off x="3411538" y="3092450"/>
            <a:ext cx="382587" cy="398463"/>
          </a:xfrm>
          <a:prstGeom prst="round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TextBox 7"/>
          <p:cNvSpPr txBox="1"/>
          <p:nvPr/>
        </p:nvSpPr>
        <p:spPr>
          <a:xfrm>
            <a:off x="1785938" y="1857375"/>
            <a:ext cx="1428750" cy="1446213"/>
          </a:xfrm>
          <a:prstGeom prst="rect">
            <a:avLst/>
          </a:prstGeom>
          <a:no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8800" b="1" dirty="0">
                <a:solidFill>
                  <a:schemeClr val="bg1"/>
                </a:solidFill>
              </a:rPr>
              <a:t>04</a:t>
            </a:r>
            <a:endParaRPr lang="zh-CN" altLang="en-US" sz="8800" b="1" dirty="0">
              <a:solidFill>
                <a:schemeClr val="bg1"/>
              </a:solidFill>
            </a:endParaRPr>
          </a:p>
        </p:txBody>
      </p:sp>
      <p:sp>
        <p:nvSpPr>
          <p:cNvPr id="9" name="TextBox 8"/>
          <p:cNvSpPr txBox="1"/>
          <p:nvPr/>
        </p:nvSpPr>
        <p:spPr>
          <a:xfrm>
            <a:off x="5214938" y="1892300"/>
            <a:ext cx="2000250" cy="338138"/>
          </a:xfrm>
          <a:prstGeom prst="rect">
            <a:avLst/>
          </a:prstGeom>
          <a:no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600" b="1" dirty="0">
                <a:solidFill>
                  <a:schemeClr val="bg1"/>
                </a:solidFill>
                <a:latin typeface="微软雅黑" panose="020B0503020204020204" pitchFamily="34" charset="-122"/>
                <a:ea typeface="微软雅黑" panose="020B0503020204020204" pitchFamily="34" charset="-122"/>
              </a:rPr>
              <a:t>  单击此处添加标题</a:t>
            </a:r>
          </a:p>
        </p:txBody>
      </p:sp>
      <p:sp>
        <p:nvSpPr>
          <p:cNvPr id="10" name="矩形 9"/>
          <p:cNvSpPr/>
          <p:nvPr/>
        </p:nvSpPr>
        <p:spPr>
          <a:xfrm>
            <a:off x="5000625" y="2320925"/>
            <a:ext cx="2857500" cy="1108075"/>
          </a:xfrm>
          <a:prstGeom prst="rect">
            <a:avLst/>
          </a:prstGeom>
          <a:no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 typeface="Wingdings" panose="05000000000000000000" pitchFamily="2" charset="2"/>
              <a:buChar char="n"/>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rPr>
              <a:t>单击此处添加文本单击此处添加文本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endParaRPr>
          </a:p>
          <a:p>
            <a:pPr marL="0" lvl="0" indent="0" eaLnBrk="1" hangingPunct="1">
              <a:spcBef>
                <a:spcPct val="0"/>
              </a:spcBef>
              <a:buFont typeface="Wingdings" panose="05000000000000000000" pitchFamily="2" charset="2"/>
              <a:buChar char="n"/>
            </a:pP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endParaRPr>
          </a:p>
          <a:p>
            <a:pPr marL="0" lvl="0" indent="0" eaLnBrk="1" hangingPunct="1">
              <a:spcBef>
                <a:spcPct val="0"/>
              </a:spcBef>
              <a:buFont typeface="Wingdings" panose="05000000000000000000" pitchFamily="2" charset="2"/>
              <a:buChar char="n"/>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rPr>
              <a:t>单击此处添加文本单击此处添加文本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endParaRPr>
          </a:p>
          <a:p>
            <a:pPr marL="0" lvl="0" indent="0" eaLnBrk="1" hangingPunct="1">
              <a:spcBef>
                <a:spcPct val="0"/>
              </a:spcBef>
              <a:buFont typeface="Wingdings" panose="05000000000000000000" pitchFamily="2" charset="2"/>
              <a:buChar char="n"/>
            </a:pP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endParaRPr>
          </a:p>
          <a:p>
            <a:pPr marL="0" lvl="0" indent="0" eaLnBrk="1" hangingPunct="1">
              <a:spcBef>
                <a:spcPct val="0"/>
              </a:spcBef>
              <a:buFont typeface="Wingdings" panose="05000000000000000000" pitchFamily="2" charset="2"/>
              <a:buChar char="n"/>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rPr>
              <a:t>单击此处添加文本单击此处添加文本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endParaRPr>
          </a:p>
          <a:p>
            <a:pPr marL="0" lvl="0" indent="0" eaLnBrk="1" hangingPunct="1">
              <a:spcBef>
                <a:spcPct val="0"/>
              </a:spcBef>
              <a:buFont typeface="Wingdings" panose="05000000000000000000" pitchFamily="2" charset="2"/>
              <a:buChar char="n"/>
            </a:pPr>
            <a:endParaRPr lang="zh-CN" altLang="en-US"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endParaRPr>
          </a:p>
        </p:txBody>
      </p:sp>
    </p:spTree>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strVal val="4/3*#ppt_w"/>
                                          </p:val>
                                        </p:tav>
                                        <p:tav tm="100000">
                                          <p:val>
                                            <p:strVal val="#ppt_w"/>
                                          </p:val>
                                        </p:tav>
                                      </p:tavLst>
                                    </p:anim>
                                    <p:anim calcmode="lin" valueType="num">
                                      <p:cBhvr>
                                        <p:cTn id="26" dur="500" fill="hold"/>
                                        <p:tgtEl>
                                          <p:spTgt spid="8"/>
                                        </p:tgtEl>
                                        <p:attrNameLst>
                                          <p:attrName>ppt_h</p:attrName>
                                        </p:attrNameLst>
                                      </p:cBhvr>
                                      <p:tavLst>
                                        <p:tav tm="0">
                                          <p:val>
                                            <p:strVal val="4/3*#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0-#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7"/>
          <p:cNvGrpSpPr/>
          <p:nvPr/>
        </p:nvGrpSpPr>
        <p:grpSpPr>
          <a:xfrm>
            <a:off x="250825" y="0"/>
            <a:ext cx="2419350" cy="700088"/>
            <a:chOff x="251520" y="0"/>
            <a:chExt cx="2418993" cy="699542"/>
          </a:xfrm>
        </p:grpSpPr>
        <p:sp>
          <p:nvSpPr>
            <p:cNvPr id="5" name="五边形 4"/>
            <p:cNvSpPr/>
            <p:nvPr/>
          </p:nvSpPr>
          <p:spPr>
            <a:xfrm rot="5400000">
              <a:off x="149362" y="102159"/>
              <a:ext cx="699542" cy="495227"/>
            </a:xfrm>
            <a:prstGeom prst="homePlate">
              <a:avLst/>
            </a:prstGeom>
            <a:solidFill>
              <a:srgbClr val="E6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TextBox 129"/>
            <p:cNvSpPr txBox="1"/>
            <p:nvPr/>
          </p:nvSpPr>
          <p:spPr>
            <a:xfrm>
              <a:off x="753148" y="98163"/>
              <a:ext cx="1917365" cy="338554"/>
            </a:xfrm>
            <a:prstGeom prst="rect">
              <a:avLst/>
            </a:prstGeom>
            <a:no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600" b="1" dirty="0">
                  <a:solidFill>
                    <a:schemeClr val="bg1"/>
                  </a:solidFill>
                  <a:latin typeface="微软雅黑" panose="020B0503020204020204" pitchFamily="34" charset="-122"/>
                  <a:ea typeface="微软雅黑" panose="020B0503020204020204" pitchFamily="34" charset="-122"/>
                </a:rPr>
                <a:t>单击添加您的标题</a:t>
              </a:r>
            </a:p>
          </p:txBody>
        </p:sp>
      </p:grpSp>
      <p:grpSp>
        <p:nvGrpSpPr>
          <p:cNvPr id="24" name="Group 7"/>
          <p:cNvGrpSpPr/>
          <p:nvPr/>
        </p:nvGrpSpPr>
        <p:grpSpPr>
          <a:xfrm>
            <a:off x="-234534" y="1274136"/>
            <a:ext cx="4779776" cy="2971800"/>
            <a:chOff x="-228600" y="1200150"/>
            <a:chExt cx="4780398" cy="2971800"/>
          </a:xfrm>
        </p:grpSpPr>
        <p:grpSp>
          <p:nvGrpSpPr>
            <p:cNvPr id="25" name="Group 6"/>
            <p:cNvGrpSpPr/>
            <p:nvPr/>
          </p:nvGrpSpPr>
          <p:grpSpPr>
            <a:xfrm>
              <a:off x="-228600" y="1200150"/>
              <a:ext cx="4392883" cy="2776773"/>
              <a:chOff x="-228600" y="1200150"/>
              <a:chExt cx="4392883" cy="2776773"/>
            </a:xfrm>
          </p:grpSpPr>
          <p:pic>
            <p:nvPicPr>
              <p:cNvPr id="32" name="Picture 32"/>
              <p:cNvPicPr>
                <a:picLocks noChangeAspect="1"/>
              </p:cNvPicPr>
              <p:nvPr/>
            </p:nvPicPr>
            <p:blipFill rotWithShape="1">
              <a:blip r:embed="rId2" cstate="print">
                <a:extLst>
                  <a:ext uri="{28A0092B-C50C-407E-A947-70E740481C1C}">
                    <a14:useLocalDpi xmlns:a14="http://schemas.microsoft.com/office/drawing/2010/main" val="0"/>
                  </a:ext>
                </a:extLst>
              </a:blip>
              <a:srcRect t="12248" b="12248"/>
              <a:stretch>
                <a:fillRect/>
              </a:stretch>
            </p:blipFill>
            <p:spPr>
              <a:xfrm>
                <a:off x="469638" y="1369584"/>
                <a:ext cx="3111762" cy="1733087"/>
              </a:xfrm>
              <a:prstGeom prst="rect">
                <a:avLst/>
              </a:prstGeom>
            </p:spPr>
          </p:pic>
          <p:pic>
            <p:nvPicPr>
              <p:cNvPr id="33" name="Picture 3" descr="D:\Desain\IndoWebhouse\Indowebhouse\---- Graphicriver\1. Big Royal\Big Royal PowerPoint Template\Png Icon\lc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200150"/>
                <a:ext cx="4392883" cy="277677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26" name="Group 5"/>
            <p:cNvGrpSpPr/>
            <p:nvPr/>
          </p:nvGrpSpPr>
          <p:grpSpPr>
            <a:xfrm>
              <a:off x="1675748" y="2000037"/>
              <a:ext cx="2876050" cy="2171913"/>
              <a:chOff x="1675748" y="2000037"/>
              <a:chExt cx="2876050" cy="2171913"/>
            </a:xfrm>
          </p:grpSpPr>
          <p:pic>
            <p:nvPicPr>
              <p:cNvPr id="30" name="Picture 30"/>
              <p:cNvPicPr>
                <a:picLocks noChangeAspect="1"/>
              </p:cNvPicPr>
              <p:nvPr/>
            </p:nvPicPr>
            <p:blipFill rotWithShape="1">
              <a:blip r:embed="rId4" cstate="print">
                <a:extLst>
                  <a:ext uri="{28A0092B-C50C-407E-A947-70E740481C1C}">
                    <a14:useLocalDpi xmlns:a14="http://schemas.microsoft.com/office/drawing/2010/main" val="0"/>
                  </a:ext>
                </a:extLst>
              </a:blip>
              <a:srcRect t="12806" b="12806"/>
              <a:stretch>
                <a:fillRect/>
              </a:stretch>
            </p:blipFill>
            <p:spPr>
              <a:xfrm>
                <a:off x="1928899" y="2559866"/>
                <a:ext cx="2368858" cy="1321592"/>
              </a:xfrm>
              <a:prstGeom prst="rect">
                <a:avLst/>
              </a:prstGeom>
            </p:spPr>
          </p:pic>
          <p:pic>
            <p:nvPicPr>
              <p:cNvPr id="31" name="Picture 2" descr="D:\Desain\IndoWebhouse\Indowebhouse\---- Graphicriver\1. Big Royal\Big Royal PowerPoint Template\Png Icon\asdas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5748" y="2000037"/>
                <a:ext cx="2876050" cy="217191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27" name="Group 3"/>
            <p:cNvGrpSpPr/>
            <p:nvPr/>
          </p:nvGrpSpPr>
          <p:grpSpPr>
            <a:xfrm>
              <a:off x="342604" y="2672162"/>
              <a:ext cx="1002589" cy="1283152"/>
              <a:chOff x="342604" y="2672162"/>
              <a:chExt cx="1002589" cy="1283152"/>
            </a:xfrm>
          </p:grpSpPr>
          <p:pic>
            <p:nvPicPr>
              <p:cNvPr id="28" name="Picture 4" descr="D:\Desain\IndoWebhouse\Indowebhouse\---- Graphicriver\1. Big Royal\Big Royal PowerPoint Template\Png Icon\table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604" y="2672162"/>
                <a:ext cx="1002589" cy="128315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9"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0252" y="2800709"/>
                <a:ext cx="772065" cy="1029420"/>
              </a:xfrm>
              <a:prstGeom prst="rect">
                <a:avLst/>
              </a:prstGeom>
            </p:spPr>
          </p:pic>
        </p:grpSp>
      </p:grpSp>
      <p:sp>
        <p:nvSpPr>
          <p:cNvPr id="34" name="Text Placeholder 22"/>
          <p:cNvSpPr txBox="1"/>
          <p:nvPr/>
        </p:nvSpPr>
        <p:spPr>
          <a:xfrm>
            <a:off x="5302079" y="1721062"/>
            <a:ext cx="3733314" cy="685800"/>
          </a:xfrm>
          <a:prstGeom prst="rect">
            <a:avLst/>
          </a:prstGeom>
        </p:spPr>
        <p:txBody>
          <a:bodyPr lIns="91431" tIns="45716" rIns="91431" bIns="45716"/>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dirty="0">
                <a:solidFill>
                  <a:schemeClr val="bg1"/>
                </a:solidFill>
                <a:latin typeface="+mn-ea"/>
              </a:rPr>
              <a:t>此处添加详细文本描述，建议与标题相关并符合整体语言风格，语言描述尽量简洁生动。</a:t>
            </a:r>
            <a:endParaRPr lang="en-US" sz="1200" dirty="0">
              <a:solidFill>
                <a:schemeClr val="bg1"/>
              </a:solidFill>
              <a:latin typeface="+mn-ea"/>
            </a:endParaRPr>
          </a:p>
        </p:txBody>
      </p:sp>
      <p:sp>
        <p:nvSpPr>
          <p:cNvPr id="35" name="Text Placeholder 23"/>
          <p:cNvSpPr txBox="1"/>
          <p:nvPr/>
        </p:nvSpPr>
        <p:spPr>
          <a:xfrm>
            <a:off x="5302079" y="1517292"/>
            <a:ext cx="3580934" cy="304800"/>
          </a:xfrm>
          <a:prstGeom prst="rect">
            <a:avLst/>
          </a:prstGeom>
        </p:spPr>
        <p:txBody>
          <a:bodyPr lIns="91431" tIns="45716" rIns="91431" bIns="45716"/>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425" b="1" dirty="0">
                <a:solidFill>
                  <a:schemeClr val="bg1"/>
                </a:solidFill>
                <a:latin typeface="+mn-ea"/>
              </a:rPr>
              <a:t>品牌标识</a:t>
            </a:r>
            <a:endParaRPr lang="en-US" sz="1425" b="1" dirty="0">
              <a:solidFill>
                <a:schemeClr val="bg1"/>
              </a:solidFill>
              <a:latin typeface="+mn-ea"/>
            </a:endParaRPr>
          </a:p>
        </p:txBody>
      </p:sp>
      <p:sp>
        <p:nvSpPr>
          <p:cNvPr id="36" name="Text Placeholder 22"/>
          <p:cNvSpPr txBox="1"/>
          <p:nvPr/>
        </p:nvSpPr>
        <p:spPr>
          <a:xfrm>
            <a:off x="5302079" y="2569536"/>
            <a:ext cx="3733314" cy="685800"/>
          </a:xfrm>
          <a:prstGeom prst="rect">
            <a:avLst/>
          </a:prstGeom>
        </p:spPr>
        <p:txBody>
          <a:bodyPr lIns="91431" tIns="45716" rIns="91431" bIns="45716"/>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dirty="0">
                <a:solidFill>
                  <a:schemeClr val="bg1"/>
                </a:solidFill>
                <a:latin typeface="+mn-ea"/>
              </a:rPr>
              <a:t>此处添加详细文本描述，建议与标题相关并符合整体语言风格，语言描述尽量简洁生动。</a:t>
            </a:r>
            <a:endParaRPr lang="en-US" altLang="zh-CN" sz="1200" dirty="0">
              <a:solidFill>
                <a:schemeClr val="bg1"/>
              </a:solidFill>
              <a:latin typeface="+mn-ea"/>
            </a:endParaRPr>
          </a:p>
        </p:txBody>
      </p:sp>
      <p:sp>
        <p:nvSpPr>
          <p:cNvPr id="37" name="Text Placeholder 23"/>
          <p:cNvSpPr txBox="1"/>
          <p:nvPr/>
        </p:nvSpPr>
        <p:spPr>
          <a:xfrm>
            <a:off x="5302079" y="2365766"/>
            <a:ext cx="3580934" cy="304800"/>
          </a:xfrm>
          <a:prstGeom prst="rect">
            <a:avLst/>
          </a:prstGeom>
        </p:spPr>
        <p:txBody>
          <a:bodyPr lIns="91431" tIns="45716" rIns="91431" bIns="45716"/>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425" b="1" dirty="0">
                <a:solidFill>
                  <a:schemeClr val="bg1"/>
                </a:solidFill>
                <a:latin typeface="+mn-ea"/>
              </a:rPr>
              <a:t>应用开发</a:t>
            </a:r>
            <a:endParaRPr lang="en-US" sz="1425" b="1" dirty="0">
              <a:solidFill>
                <a:schemeClr val="bg1"/>
              </a:solidFill>
              <a:latin typeface="+mn-ea"/>
            </a:endParaRPr>
          </a:p>
        </p:txBody>
      </p:sp>
      <p:grpSp>
        <p:nvGrpSpPr>
          <p:cNvPr id="38" name="Group 16"/>
          <p:cNvGrpSpPr/>
          <p:nvPr/>
        </p:nvGrpSpPr>
        <p:grpSpPr>
          <a:xfrm>
            <a:off x="4689990" y="2365766"/>
            <a:ext cx="609521" cy="609600"/>
            <a:chOff x="4798031" y="2277224"/>
            <a:chExt cx="609600" cy="609600"/>
          </a:xfrm>
        </p:grpSpPr>
        <p:sp>
          <p:nvSpPr>
            <p:cNvPr id="39" name="Oval 17"/>
            <p:cNvSpPr/>
            <p:nvPr/>
          </p:nvSpPr>
          <p:spPr>
            <a:xfrm>
              <a:off x="4798031" y="2277224"/>
              <a:ext cx="609600" cy="609600"/>
            </a:xfrm>
            <a:prstGeom prst="ellipse">
              <a:avLst/>
            </a:prstGeom>
            <a:solidFill>
              <a:srgbClr val="C42322">
                <a:alpha val="90000"/>
              </a:srgbClr>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sz="1015">
                <a:solidFill>
                  <a:schemeClr val="bg1"/>
                </a:solidFill>
                <a:latin typeface="+mn-ea"/>
              </a:endParaRPr>
            </a:p>
          </p:txBody>
        </p:sp>
        <p:sp>
          <p:nvSpPr>
            <p:cNvPr id="40" name="Freeform 41"/>
            <p:cNvSpPr>
              <a:spLocks noEditPoints="1"/>
            </p:cNvSpPr>
            <p:nvPr/>
          </p:nvSpPr>
          <p:spPr bwMode="auto">
            <a:xfrm>
              <a:off x="4978701" y="2353738"/>
              <a:ext cx="248261" cy="456572"/>
            </a:xfrm>
            <a:custGeom>
              <a:avLst/>
              <a:gdLst>
                <a:gd name="T0" fmla="*/ 36 w 348"/>
                <a:gd name="T1" fmla="*/ 0 h 640"/>
                <a:gd name="T2" fmla="*/ 28 w 348"/>
                <a:gd name="T3" fmla="*/ 0 h 640"/>
                <a:gd name="T4" fmla="*/ 16 w 348"/>
                <a:gd name="T5" fmla="*/ 6 h 640"/>
                <a:gd name="T6" fmla="*/ 6 w 348"/>
                <a:gd name="T7" fmla="*/ 14 h 640"/>
                <a:gd name="T8" fmla="*/ 0 w 348"/>
                <a:gd name="T9" fmla="*/ 28 h 640"/>
                <a:gd name="T10" fmla="*/ 0 w 348"/>
                <a:gd name="T11" fmla="*/ 604 h 640"/>
                <a:gd name="T12" fmla="*/ 0 w 348"/>
                <a:gd name="T13" fmla="*/ 612 h 640"/>
                <a:gd name="T14" fmla="*/ 6 w 348"/>
                <a:gd name="T15" fmla="*/ 624 h 640"/>
                <a:gd name="T16" fmla="*/ 16 w 348"/>
                <a:gd name="T17" fmla="*/ 634 h 640"/>
                <a:gd name="T18" fmla="*/ 28 w 348"/>
                <a:gd name="T19" fmla="*/ 638 h 640"/>
                <a:gd name="T20" fmla="*/ 312 w 348"/>
                <a:gd name="T21" fmla="*/ 640 h 640"/>
                <a:gd name="T22" fmla="*/ 320 w 348"/>
                <a:gd name="T23" fmla="*/ 638 h 640"/>
                <a:gd name="T24" fmla="*/ 332 w 348"/>
                <a:gd name="T25" fmla="*/ 634 h 640"/>
                <a:gd name="T26" fmla="*/ 342 w 348"/>
                <a:gd name="T27" fmla="*/ 624 h 640"/>
                <a:gd name="T28" fmla="*/ 346 w 348"/>
                <a:gd name="T29" fmla="*/ 612 h 640"/>
                <a:gd name="T30" fmla="*/ 348 w 348"/>
                <a:gd name="T31" fmla="*/ 34 h 640"/>
                <a:gd name="T32" fmla="*/ 346 w 348"/>
                <a:gd name="T33" fmla="*/ 28 h 640"/>
                <a:gd name="T34" fmla="*/ 342 w 348"/>
                <a:gd name="T35" fmla="*/ 14 h 640"/>
                <a:gd name="T36" fmla="*/ 332 w 348"/>
                <a:gd name="T37" fmla="*/ 6 h 640"/>
                <a:gd name="T38" fmla="*/ 320 w 348"/>
                <a:gd name="T39" fmla="*/ 0 h 640"/>
                <a:gd name="T40" fmla="*/ 312 w 348"/>
                <a:gd name="T41" fmla="*/ 0 h 640"/>
                <a:gd name="T42" fmla="*/ 218 w 348"/>
                <a:gd name="T43" fmla="*/ 34 h 640"/>
                <a:gd name="T44" fmla="*/ 222 w 348"/>
                <a:gd name="T45" fmla="*/ 34 h 640"/>
                <a:gd name="T46" fmla="*/ 228 w 348"/>
                <a:gd name="T47" fmla="*/ 40 h 640"/>
                <a:gd name="T48" fmla="*/ 228 w 348"/>
                <a:gd name="T49" fmla="*/ 44 h 640"/>
                <a:gd name="T50" fmla="*/ 224 w 348"/>
                <a:gd name="T51" fmla="*/ 50 h 640"/>
                <a:gd name="T52" fmla="*/ 218 w 348"/>
                <a:gd name="T53" fmla="*/ 54 h 640"/>
                <a:gd name="T54" fmla="*/ 130 w 348"/>
                <a:gd name="T55" fmla="*/ 54 h 640"/>
                <a:gd name="T56" fmla="*/ 122 w 348"/>
                <a:gd name="T57" fmla="*/ 50 h 640"/>
                <a:gd name="T58" fmla="*/ 120 w 348"/>
                <a:gd name="T59" fmla="*/ 44 h 640"/>
                <a:gd name="T60" fmla="*/ 120 w 348"/>
                <a:gd name="T61" fmla="*/ 40 h 640"/>
                <a:gd name="T62" fmla="*/ 126 w 348"/>
                <a:gd name="T63" fmla="*/ 34 h 640"/>
                <a:gd name="T64" fmla="*/ 130 w 348"/>
                <a:gd name="T65" fmla="*/ 34 h 640"/>
                <a:gd name="T66" fmla="*/ 174 w 348"/>
                <a:gd name="T67" fmla="*/ 624 h 640"/>
                <a:gd name="T68" fmla="*/ 162 w 348"/>
                <a:gd name="T69" fmla="*/ 622 h 640"/>
                <a:gd name="T70" fmla="*/ 146 w 348"/>
                <a:gd name="T71" fmla="*/ 606 h 640"/>
                <a:gd name="T72" fmla="*/ 144 w 348"/>
                <a:gd name="T73" fmla="*/ 594 h 640"/>
                <a:gd name="T74" fmla="*/ 144 w 348"/>
                <a:gd name="T75" fmla="*/ 588 h 640"/>
                <a:gd name="T76" fmla="*/ 152 w 348"/>
                <a:gd name="T77" fmla="*/ 572 h 640"/>
                <a:gd name="T78" fmla="*/ 168 w 348"/>
                <a:gd name="T79" fmla="*/ 564 h 640"/>
                <a:gd name="T80" fmla="*/ 174 w 348"/>
                <a:gd name="T81" fmla="*/ 564 h 640"/>
                <a:gd name="T82" fmla="*/ 186 w 348"/>
                <a:gd name="T83" fmla="*/ 566 h 640"/>
                <a:gd name="T84" fmla="*/ 202 w 348"/>
                <a:gd name="T85" fmla="*/ 582 h 640"/>
                <a:gd name="T86" fmla="*/ 204 w 348"/>
                <a:gd name="T87" fmla="*/ 594 h 640"/>
                <a:gd name="T88" fmla="*/ 204 w 348"/>
                <a:gd name="T89" fmla="*/ 600 h 640"/>
                <a:gd name="T90" fmla="*/ 194 w 348"/>
                <a:gd name="T91" fmla="*/ 616 h 640"/>
                <a:gd name="T92" fmla="*/ 180 w 348"/>
                <a:gd name="T93" fmla="*/ 624 h 640"/>
                <a:gd name="T94" fmla="*/ 174 w 348"/>
                <a:gd name="T95" fmla="*/ 624 h 640"/>
                <a:gd name="T96" fmla="*/ 18 w 348"/>
                <a:gd name="T97" fmla="*/ 552 h 640"/>
                <a:gd name="T98" fmla="*/ 330 w 348"/>
                <a:gd name="T99" fmla="*/ 88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8" h="640">
                  <a:moveTo>
                    <a:pt x="312" y="0"/>
                  </a:moveTo>
                  <a:lnTo>
                    <a:pt x="36" y="0"/>
                  </a:lnTo>
                  <a:lnTo>
                    <a:pt x="36" y="0"/>
                  </a:lnTo>
                  <a:lnTo>
                    <a:pt x="28" y="0"/>
                  </a:lnTo>
                  <a:lnTo>
                    <a:pt x="22" y="2"/>
                  </a:lnTo>
                  <a:lnTo>
                    <a:pt x="16" y="6"/>
                  </a:lnTo>
                  <a:lnTo>
                    <a:pt x="10" y="10"/>
                  </a:lnTo>
                  <a:lnTo>
                    <a:pt x="6" y="14"/>
                  </a:lnTo>
                  <a:lnTo>
                    <a:pt x="2" y="20"/>
                  </a:lnTo>
                  <a:lnTo>
                    <a:pt x="0" y="28"/>
                  </a:lnTo>
                  <a:lnTo>
                    <a:pt x="0" y="34"/>
                  </a:lnTo>
                  <a:lnTo>
                    <a:pt x="0" y="604"/>
                  </a:lnTo>
                  <a:lnTo>
                    <a:pt x="0" y="604"/>
                  </a:lnTo>
                  <a:lnTo>
                    <a:pt x="0" y="612"/>
                  </a:lnTo>
                  <a:lnTo>
                    <a:pt x="2" y="618"/>
                  </a:lnTo>
                  <a:lnTo>
                    <a:pt x="6" y="624"/>
                  </a:lnTo>
                  <a:lnTo>
                    <a:pt x="10" y="628"/>
                  </a:lnTo>
                  <a:lnTo>
                    <a:pt x="16" y="634"/>
                  </a:lnTo>
                  <a:lnTo>
                    <a:pt x="22" y="636"/>
                  </a:lnTo>
                  <a:lnTo>
                    <a:pt x="28" y="638"/>
                  </a:lnTo>
                  <a:lnTo>
                    <a:pt x="36" y="640"/>
                  </a:lnTo>
                  <a:lnTo>
                    <a:pt x="312" y="640"/>
                  </a:lnTo>
                  <a:lnTo>
                    <a:pt x="312" y="640"/>
                  </a:lnTo>
                  <a:lnTo>
                    <a:pt x="320" y="638"/>
                  </a:lnTo>
                  <a:lnTo>
                    <a:pt x="326" y="636"/>
                  </a:lnTo>
                  <a:lnTo>
                    <a:pt x="332" y="634"/>
                  </a:lnTo>
                  <a:lnTo>
                    <a:pt x="338" y="628"/>
                  </a:lnTo>
                  <a:lnTo>
                    <a:pt x="342" y="624"/>
                  </a:lnTo>
                  <a:lnTo>
                    <a:pt x="344" y="618"/>
                  </a:lnTo>
                  <a:lnTo>
                    <a:pt x="346" y="612"/>
                  </a:lnTo>
                  <a:lnTo>
                    <a:pt x="348" y="604"/>
                  </a:lnTo>
                  <a:lnTo>
                    <a:pt x="348" y="34"/>
                  </a:lnTo>
                  <a:lnTo>
                    <a:pt x="348" y="34"/>
                  </a:lnTo>
                  <a:lnTo>
                    <a:pt x="346" y="28"/>
                  </a:lnTo>
                  <a:lnTo>
                    <a:pt x="344" y="20"/>
                  </a:lnTo>
                  <a:lnTo>
                    <a:pt x="342" y="14"/>
                  </a:lnTo>
                  <a:lnTo>
                    <a:pt x="338" y="10"/>
                  </a:lnTo>
                  <a:lnTo>
                    <a:pt x="332" y="6"/>
                  </a:lnTo>
                  <a:lnTo>
                    <a:pt x="326" y="2"/>
                  </a:lnTo>
                  <a:lnTo>
                    <a:pt x="320" y="0"/>
                  </a:lnTo>
                  <a:lnTo>
                    <a:pt x="312" y="0"/>
                  </a:lnTo>
                  <a:lnTo>
                    <a:pt x="312" y="0"/>
                  </a:lnTo>
                  <a:close/>
                  <a:moveTo>
                    <a:pt x="130" y="34"/>
                  </a:moveTo>
                  <a:lnTo>
                    <a:pt x="218" y="34"/>
                  </a:lnTo>
                  <a:lnTo>
                    <a:pt x="218" y="34"/>
                  </a:lnTo>
                  <a:lnTo>
                    <a:pt x="222" y="34"/>
                  </a:lnTo>
                  <a:lnTo>
                    <a:pt x="224" y="36"/>
                  </a:lnTo>
                  <a:lnTo>
                    <a:pt x="228" y="40"/>
                  </a:lnTo>
                  <a:lnTo>
                    <a:pt x="228" y="44"/>
                  </a:lnTo>
                  <a:lnTo>
                    <a:pt x="228" y="44"/>
                  </a:lnTo>
                  <a:lnTo>
                    <a:pt x="228" y="48"/>
                  </a:lnTo>
                  <a:lnTo>
                    <a:pt x="224" y="50"/>
                  </a:lnTo>
                  <a:lnTo>
                    <a:pt x="222" y="54"/>
                  </a:lnTo>
                  <a:lnTo>
                    <a:pt x="218" y="54"/>
                  </a:lnTo>
                  <a:lnTo>
                    <a:pt x="130" y="54"/>
                  </a:lnTo>
                  <a:lnTo>
                    <a:pt x="130" y="54"/>
                  </a:lnTo>
                  <a:lnTo>
                    <a:pt x="126" y="54"/>
                  </a:lnTo>
                  <a:lnTo>
                    <a:pt x="122" y="50"/>
                  </a:lnTo>
                  <a:lnTo>
                    <a:pt x="120" y="48"/>
                  </a:lnTo>
                  <a:lnTo>
                    <a:pt x="120" y="44"/>
                  </a:lnTo>
                  <a:lnTo>
                    <a:pt x="120" y="44"/>
                  </a:lnTo>
                  <a:lnTo>
                    <a:pt x="120" y="40"/>
                  </a:lnTo>
                  <a:lnTo>
                    <a:pt x="122" y="36"/>
                  </a:lnTo>
                  <a:lnTo>
                    <a:pt x="126" y="34"/>
                  </a:lnTo>
                  <a:lnTo>
                    <a:pt x="130" y="34"/>
                  </a:lnTo>
                  <a:lnTo>
                    <a:pt x="130" y="34"/>
                  </a:lnTo>
                  <a:close/>
                  <a:moveTo>
                    <a:pt x="174" y="624"/>
                  </a:moveTo>
                  <a:lnTo>
                    <a:pt x="174" y="624"/>
                  </a:lnTo>
                  <a:lnTo>
                    <a:pt x="168" y="624"/>
                  </a:lnTo>
                  <a:lnTo>
                    <a:pt x="162" y="622"/>
                  </a:lnTo>
                  <a:lnTo>
                    <a:pt x="152" y="616"/>
                  </a:lnTo>
                  <a:lnTo>
                    <a:pt x="146" y="606"/>
                  </a:lnTo>
                  <a:lnTo>
                    <a:pt x="144" y="600"/>
                  </a:lnTo>
                  <a:lnTo>
                    <a:pt x="144" y="594"/>
                  </a:lnTo>
                  <a:lnTo>
                    <a:pt x="144" y="594"/>
                  </a:lnTo>
                  <a:lnTo>
                    <a:pt x="144" y="588"/>
                  </a:lnTo>
                  <a:lnTo>
                    <a:pt x="146" y="582"/>
                  </a:lnTo>
                  <a:lnTo>
                    <a:pt x="152" y="572"/>
                  </a:lnTo>
                  <a:lnTo>
                    <a:pt x="162" y="566"/>
                  </a:lnTo>
                  <a:lnTo>
                    <a:pt x="168" y="564"/>
                  </a:lnTo>
                  <a:lnTo>
                    <a:pt x="174" y="564"/>
                  </a:lnTo>
                  <a:lnTo>
                    <a:pt x="174" y="564"/>
                  </a:lnTo>
                  <a:lnTo>
                    <a:pt x="180" y="564"/>
                  </a:lnTo>
                  <a:lnTo>
                    <a:pt x="186" y="566"/>
                  </a:lnTo>
                  <a:lnTo>
                    <a:pt x="194" y="572"/>
                  </a:lnTo>
                  <a:lnTo>
                    <a:pt x="202" y="582"/>
                  </a:lnTo>
                  <a:lnTo>
                    <a:pt x="204" y="588"/>
                  </a:lnTo>
                  <a:lnTo>
                    <a:pt x="204" y="594"/>
                  </a:lnTo>
                  <a:lnTo>
                    <a:pt x="204" y="594"/>
                  </a:lnTo>
                  <a:lnTo>
                    <a:pt x="204" y="600"/>
                  </a:lnTo>
                  <a:lnTo>
                    <a:pt x="202" y="606"/>
                  </a:lnTo>
                  <a:lnTo>
                    <a:pt x="194" y="616"/>
                  </a:lnTo>
                  <a:lnTo>
                    <a:pt x="186" y="622"/>
                  </a:lnTo>
                  <a:lnTo>
                    <a:pt x="180" y="624"/>
                  </a:lnTo>
                  <a:lnTo>
                    <a:pt x="174" y="624"/>
                  </a:lnTo>
                  <a:lnTo>
                    <a:pt x="174" y="624"/>
                  </a:lnTo>
                  <a:close/>
                  <a:moveTo>
                    <a:pt x="330" y="552"/>
                  </a:moveTo>
                  <a:lnTo>
                    <a:pt x="18" y="552"/>
                  </a:lnTo>
                  <a:lnTo>
                    <a:pt x="18" y="88"/>
                  </a:lnTo>
                  <a:lnTo>
                    <a:pt x="330" y="88"/>
                  </a:lnTo>
                  <a:lnTo>
                    <a:pt x="330" y="552"/>
                  </a:lnTo>
                  <a:close/>
                </a:path>
              </a:pathLst>
            </a:custGeom>
            <a:solidFill>
              <a:schemeClr val="bg1">
                <a:lumMod val="95000"/>
              </a:schemeClr>
            </a:solidFill>
            <a:ln>
              <a:noFill/>
            </a:ln>
          </p:spPr>
          <p:txBody>
            <a:bodyPr vert="horz" wrap="square" lIns="68580" tIns="34290" rIns="68580" bIns="34290" numCol="1" anchor="t" anchorCtr="0" compatLnSpc="1"/>
            <a:lstStyle/>
            <a:p>
              <a:endParaRPr lang="en-US" sz="1015">
                <a:solidFill>
                  <a:schemeClr val="bg1"/>
                </a:solidFill>
                <a:latin typeface="+mn-ea"/>
              </a:endParaRPr>
            </a:p>
          </p:txBody>
        </p:sp>
      </p:grpSp>
      <p:sp>
        <p:nvSpPr>
          <p:cNvPr id="41" name="Text Placeholder 22"/>
          <p:cNvSpPr txBox="1"/>
          <p:nvPr/>
        </p:nvSpPr>
        <p:spPr>
          <a:xfrm>
            <a:off x="5304648" y="3422292"/>
            <a:ext cx="3733314" cy="685800"/>
          </a:xfrm>
          <a:prstGeom prst="rect">
            <a:avLst/>
          </a:prstGeom>
        </p:spPr>
        <p:txBody>
          <a:bodyPr lIns="91431" tIns="45716" rIns="91431" bIns="45716"/>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dirty="0">
                <a:solidFill>
                  <a:schemeClr val="bg1"/>
                </a:solidFill>
                <a:latin typeface="+mn-ea"/>
              </a:rPr>
              <a:t>此处添加详细文本描述，建议与标题相关并符合整体语言风格，语言描述尽量简洁生动。</a:t>
            </a:r>
            <a:endParaRPr lang="en-US" altLang="zh-CN" sz="1200" dirty="0">
              <a:solidFill>
                <a:schemeClr val="bg1"/>
              </a:solidFill>
              <a:latin typeface="+mn-ea"/>
            </a:endParaRPr>
          </a:p>
        </p:txBody>
      </p:sp>
      <p:sp>
        <p:nvSpPr>
          <p:cNvPr id="42" name="Text Placeholder 23"/>
          <p:cNvSpPr txBox="1"/>
          <p:nvPr/>
        </p:nvSpPr>
        <p:spPr>
          <a:xfrm>
            <a:off x="5304648" y="3218522"/>
            <a:ext cx="3580934" cy="304800"/>
          </a:xfrm>
          <a:prstGeom prst="rect">
            <a:avLst/>
          </a:prstGeom>
        </p:spPr>
        <p:txBody>
          <a:bodyPr lIns="91431" tIns="45716" rIns="91431" bIns="45716"/>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425" b="1" dirty="0">
                <a:solidFill>
                  <a:schemeClr val="bg1"/>
                </a:solidFill>
                <a:latin typeface="+mn-ea"/>
              </a:rPr>
              <a:t>产品开发</a:t>
            </a:r>
            <a:endParaRPr lang="en-US" sz="1425" b="1" dirty="0">
              <a:solidFill>
                <a:schemeClr val="bg1"/>
              </a:solidFill>
              <a:latin typeface="+mn-ea"/>
            </a:endParaRPr>
          </a:p>
        </p:txBody>
      </p:sp>
      <p:grpSp>
        <p:nvGrpSpPr>
          <p:cNvPr id="43" name="Group 1"/>
          <p:cNvGrpSpPr/>
          <p:nvPr/>
        </p:nvGrpSpPr>
        <p:grpSpPr>
          <a:xfrm>
            <a:off x="4689990" y="1517292"/>
            <a:ext cx="609521" cy="609600"/>
            <a:chOff x="4798031" y="1428750"/>
            <a:chExt cx="609600" cy="609600"/>
          </a:xfrm>
        </p:grpSpPr>
        <p:sp>
          <p:nvSpPr>
            <p:cNvPr id="44" name="Oval 13"/>
            <p:cNvSpPr/>
            <p:nvPr/>
          </p:nvSpPr>
          <p:spPr>
            <a:xfrm>
              <a:off x="4798031" y="1428750"/>
              <a:ext cx="609600" cy="609600"/>
            </a:xfrm>
            <a:prstGeom prst="ellipse">
              <a:avLst/>
            </a:prstGeom>
            <a:solidFill>
              <a:srgbClr val="C42322">
                <a:alpha val="90000"/>
              </a:srgbClr>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sz="1015">
                <a:solidFill>
                  <a:schemeClr val="bg1"/>
                </a:solidFill>
                <a:latin typeface="+mn-ea"/>
              </a:endParaRPr>
            </a:p>
          </p:txBody>
        </p:sp>
        <p:sp>
          <p:nvSpPr>
            <p:cNvPr id="45" name="Freeform 204"/>
            <p:cNvSpPr/>
            <p:nvPr/>
          </p:nvSpPr>
          <p:spPr bwMode="auto">
            <a:xfrm>
              <a:off x="4893228" y="1562574"/>
              <a:ext cx="424344" cy="294683"/>
            </a:xfrm>
            <a:custGeom>
              <a:avLst/>
              <a:gdLst>
                <a:gd name="T0" fmla="*/ 506 w 576"/>
                <a:gd name="T1" fmla="*/ 182 h 400"/>
                <a:gd name="T2" fmla="*/ 506 w 576"/>
                <a:gd name="T3" fmla="*/ 172 h 400"/>
                <a:gd name="T4" fmla="*/ 502 w 576"/>
                <a:gd name="T5" fmla="*/ 138 h 400"/>
                <a:gd name="T6" fmla="*/ 492 w 576"/>
                <a:gd name="T7" fmla="*/ 104 h 400"/>
                <a:gd name="T8" fmla="*/ 476 w 576"/>
                <a:gd name="T9" fmla="*/ 76 h 400"/>
                <a:gd name="T10" fmla="*/ 456 w 576"/>
                <a:gd name="T11" fmla="*/ 50 h 400"/>
                <a:gd name="T12" fmla="*/ 430 w 576"/>
                <a:gd name="T13" fmla="*/ 30 h 400"/>
                <a:gd name="T14" fmla="*/ 402 w 576"/>
                <a:gd name="T15" fmla="*/ 14 h 400"/>
                <a:gd name="T16" fmla="*/ 370 w 576"/>
                <a:gd name="T17" fmla="*/ 4 h 400"/>
                <a:gd name="T18" fmla="*/ 334 w 576"/>
                <a:gd name="T19" fmla="*/ 0 h 400"/>
                <a:gd name="T20" fmla="*/ 310 w 576"/>
                <a:gd name="T21" fmla="*/ 2 h 400"/>
                <a:gd name="T22" fmla="*/ 262 w 576"/>
                <a:gd name="T23" fmla="*/ 16 h 400"/>
                <a:gd name="T24" fmla="*/ 222 w 576"/>
                <a:gd name="T25" fmla="*/ 42 h 400"/>
                <a:gd name="T26" fmla="*/ 192 w 576"/>
                <a:gd name="T27" fmla="*/ 78 h 400"/>
                <a:gd name="T28" fmla="*/ 180 w 576"/>
                <a:gd name="T29" fmla="*/ 98 h 400"/>
                <a:gd name="T30" fmla="*/ 158 w 576"/>
                <a:gd name="T31" fmla="*/ 86 h 400"/>
                <a:gd name="T32" fmla="*/ 132 w 576"/>
                <a:gd name="T33" fmla="*/ 82 h 400"/>
                <a:gd name="T34" fmla="*/ 116 w 576"/>
                <a:gd name="T35" fmla="*/ 82 h 400"/>
                <a:gd name="T36" fmla="*/ 88 w 576"/>
                <a:gd name="T37" fmla="*/ 94 h 400"/>
                <a:gd name="T38" fmla="*/ 66 w 576"/>
                <a:gd name="T39" fmla="*/ 116 h 400"/>
                <a:gd name="T40" fmla="*/ 54 w 576"/>
                <a:gd name="T41" fmla="*/ 144 h 400"/>
                <a:gd name="T42" fmla="*/ 52 w 576"/>
                <a:gd name="T43" fmla="*/ 160 h 400"/>
                <a:gd name="T44" fmla="*/ 56 w 576"/>
                <a:gd name="T45" fmla="*/ 184 h 400"/>
                <a:gd name="T46" fmla="*/ 44 w 576"/>
                <a:gd name="T47" fmla="*/ 192 h 400"/>
                <a:gd name="T48" fmla="*/ 24 w 576"/>
                <a:gd name="T49" fmla="*/ 214 h 400"/>
                <a:gd name="T50" fmla="*/ 8 w 576"/>
                <a:gd name="T51" fmla="*/ 238 h 400"/>
                <a:gd name="T52" fmla="*/ 0 w 576"/>
                <a:gd name="T53" fmla="*/ 268 h 400"/>
                <a:gd name="T54" fmla="*/ 0 w 576"/>
                <a:gd name="T55" fmla="*/ 284 h 400"/>
                <a:gd name="T56" fmla="*/ 8 w 576"/>
                <a:gd name="T57" fmla="*/ 328 h 400"/>
                <a:gd name="T58" fmla="*/ 32 w 576"/>
                <a:gd name="T59" fmla="*/ 366 h 400"/>
                <a:gd name="T60" fmla="*/ 68 w 576"/>
                <a:gd name="T61" fmla="*/ 390 h 400"/>
                <a:gd name="T62" fmla="*/ 114 w 576"/>
                <a:gd name="T63" fmla="*/ 400 h 400"/>
                <a:gd name="T64" fmla="*/ 114 w 576"/>
                <a:gd name="T65" fmla="*/ 400 h 400"/>
                <a:gd name="T66" fmla="*/ 116 w 576"/>
                <a:gd name="T67" fmla="*/ 400 h 400"/>
                <a:gd name="T68" fmla="*/ 116 w 576"/>
                <a:gd name="T69" fmla="*/ 400 h 400"/>
                <a:gd name="T70" fmla="*/ 252 w 576"/>
                <a:gd name="T71" fmla="*/ 288 h 400"/>
                <a:gd name="T72" fmla="*/ 232 w 576"/>
                <a:gd name="T73" fmla="*/ 288 h 400"/>
                <a:gd name="T74" fmla="*/ 180 w 576"/>
                <a:gd name="T75" fmla="*/ 288 h 400"/>
                <a:gd name="T76" fmla="*/ 168 w 576"/>
                <a:gd name="T77" fmla="*/ 284 h 400"/>
                <a:gd name="T78" fmla="*/ 172 w 576"/>
                <a:gd name="T79" fmla="*/ 272 h 400"/>
                <a:gd name="T80" fmla="*/ 272 w 576"/>
                <a:gd name="T81" fmla="*/ 152 h 400"/>
                <a:gd name="T82" fmla="*/ 286 w 576"/>
                <a:gd name="T83" fmla="*/ 146 h 400"/>
                <a:gd name="T84" fmla="*/ 298 w 576"/>
                <a:gd name="T85" fmla="*/ 152 h 400"/>
                <a:gd name="T86" fmla="*/ 400 w 576"/>
                <a:gd name="T87" fmla="*/ 272 h 400"/>
                <a:gd name="T88" fmla="*/ 402 w 576"/>
                <a:gd name="T89" fmla="*/ 284 h 400"/>
                <a:gd name="T90" fmla="*/ 392 w 576"/>
                <a:gd name="T91" fmla="*/ 288 h 400"/>
                <a:gd name="T92" fmla="*/ 340 w 576"/>
                <a:gd name="T93" fmla="*/ 288 h 400"/>
                <a:gd name="T94" fmla="*/ 318 w 576"/>
                <a:gd name="T95" fmla="*/ 400 h 400"/>
                <a:gd name="T96" fmla="*/ 456 w 576"/>
                <a:gd name="T97" fmla="*/ 400 h 400"/>
                <a:gd name="T98" fmla="*/ 462 w 576"/>
                <a:gd name="T99" fmla="*/ 400 h 400"/>
                <a:gd name="T100" fmla="*/ 506 w 576"/>
                <a:gd name="T101" fmla="*/ 392 h 400"/>
                <a:gd name="T102" fmla="*/ 542 w 576"/>
                <a:gd name="T103" fmla="*/ 366 h 400"/>
                <a:gd name="T104" fmla="*/ 566 w 576"/>
                <a:gd name="T105" fmla="*/ 330 h 400"/>
                <a:gd name="T106" fmla="*/ 576 w 576"/>
                <a:gd name="T107" fmla="*/ 286 h 400"/>
                <a:gd name="T108" fmla="*/ 574 w 576"/>
                <a:gd name="T109" fmla="*/ 270 h 400"/>
                <a:gd name="T110" fmla="*/ 564 w 576"/>
                <a:gd name="T111" fmla="*/ 238 h 400"/>
                <a:gd name="T112" fmla="*/ 546 w 576"/>
                <a:gd name="T113" fmla="*/ 210 h 400"/>
                <a:gd name="T114" fmla="*/ 520 w 576"/>
                <a:gd name="T115" fmla="*/ 190 h 400"/>
                <a:gd name="T116" fmla="*/ 506 w 576"/>
                <a:gd name="T117" fmla="*/ 18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6" h="400">
                  <a:moveTo>
                    <a:pt x="506" y="182"/>
                  </a:moveTo>
                  <a:lnTo>
                    <a:pt x="506" y="182"/>
                  </a:lnTo>
                  <a:lnTo>
                    <a:pt x="506" y="172"/>
                  </a:lnTo>
                  <a:lnTo>
                    <a:pt x="506" y="172"/>
                  </a:lnTo>
                  <a:lnTo>
                    <a:pt x="506" y="154"/>
                  </a:lnTo>
                  <a:lnTo>
                    <a:pt x="502" y="138"/>
                  </a:lnTo>
                  <a:lnTo>
                    <a:pt x="498" y="120"/>
                  </a:lnTo>
                  <a:lnTo>
                    <a:pt x="492" y="104"/>
                  </a:lnTo>
                  <a:lnTo>
                    <a:pt x="486" y="90"/>
                  </a:lnTo>
                  <a:lnTo>
                    <a:pt x="476" y="76"/>
                  </a:lnTo>
                  <a:lnTo>
                    <a:pt x="466" y="62"/>
                  </a:lnTo>
                  <a:lnTo>
                    <a:pt x="456" y="50"/>
                  </a:lnTo>
                  <a:lnTo>
                    <a:pt x="444" y="40"/>
                  </a:lnTo>
                  <a:lnTo>
                    <a:pt x="430" y="30"/>
                  </a:lnTo>
                  <a:lnTo>
                    <a:pt x="416" y="20"/>
                  </a:lnTo>
                  <a:lnTo>
                    <a:pt x="402" y="14"/>
                  </a:lnTo>
                  <a:lnTo>
                    <a:pt x="386" y="8"/>
                  </a:lnTo>
                  <a:lnTo>
                    <a:pt x="370" y="4"/>
                  </a:lnTo>
                  <a:lnTo>
                    <a:pt x="352" y="2"/>
                  </a:lnTo>
                  <a:lnTo>
                    <a:pt x="334" y="0"/>
                  </a:lnTo>
                  <a:lnTo>
                    <a:pt x="334" y="0"/>
                  </a:lnTo>
                  <a:lnTo>
                    <a:pt x="310" y="2"/>
                  </a:lnTo>
                  <a:lnTo>
                    <a:pt x="286" y="8"/>
                  </a:lnTo>
                  <a:lnTo>
                    <a:pt x="262" y="16"/>
                  </a:lnTo>
                  <a:lnTo>
                    <a:pt x="242" y="28"/>
                  </a:lnTo>
                  <a:lnTo>
                    <a:pt x="222" y="42"/>
                  </a:lnTo>
                  <a:lnTo>
                    <a:pt x="206" y="58"/>
                  </a:lnTo>
                  <a:lnTo>
                    <a:pt x="192" y="78"/>
                  </a:lnTo>
                  <a:lnTo>
                    <a:pt x="180" y="98"/>
                  </a:lnTo>
                  <a:lnTo>
                    <a:pt x="180" y="98"/>
                  </a:lnTo>
                  <a:lnTo>
                    <a:pt x="170" y="90"/>
                  </a:lnTo>
                  <a:lnTo>
                    <a:pt x="158" y="86"/>
                  </a:lnTo>
                  <a:lnTo>
                    <a:pt x="144" y="82"/>
                  </a:lnTo>
                  <a:lnTo>
                    <a:pt x="132" y="82"/>
                  </a:lnTo>
                  <a:lnTo>
                    <a:pt x="132" y="82"/>
                  </a:lnTo>
                  <a:lnTo>
                    <a:pt x="116" y="82"/>
                  </a:lnTo>
                  <a:lnTo>
                    <a:pt x="100" y="88"/>
                  </a:lnTo>
                  <a:lnTo>
                    <a:pt x="88" y="94"/>
                  </a:lnTo>
                  <a:lnTo>
                    <a:pt x="76" y="104"/>
                  </a:lnTo>
                  <a:lnTo>
                    <a:pt x="66" y="116"/>
                  </a:lnTo>
                  <a:lnTo>
                    <a:pt x="58" y="130"/>
                  </a:lnTo>
                  <a:lnTo>
                    <a:pt x="54" y="144"/>
                  </a:lnTo>
                  <a:lnTo>
                    <a:pt x="52" y="160"/>
                  </a:lnTo>
                  <a:lnTo>
                    <a:pt x="52" y="160"/>
                  </a:lnTo>
                  <a:lnTo>
                    <a:pt x="54" y="172"/>
                  </a:lnTo>
                  <a:lnTo>
                    <a:pt x="56" y="184"/>
                  </a:lnTo>
                  <a:lnTo>
                    <a:pt x="56" y="184"/>
                  </a:lnTo>
                  <a:lnTo>
                    <a:pt x="44" y="192"/>
                  </a:lnTo>
                  <a:lnTo>
                    <a:pt x="32" y="202"/>
                  </a:lnTo>
                  <a:lnTo>
                    <a:pt x="24" y="214"/>
                  </a:lnTo>
                  <a:lnTo>
                    <a:pt x="14" y="226"/>
                  </a:lnTo>
                  <a:lnTo>
                    <a:pt x="8" y="238"/>
                  </a:lnTo>
                  <a:lnTo>
                    <a:pt x="4" y="254"/>
                  </a:lnTo>
                  <a:lnTo>
                    <a:pt x="0" y="268"/>
                  </a:lnTo>
                  <a:lnTo>
                    <a:pt x="0" y="284"/>
                  </a:lnTo>
                  <a:lnTo>
                    <a:pt x="0" y="284"/>
                  </a:lnTo>
                  <a:lnTo>
                    <a:pt x="2" y="306"/>
                  </a:lnTo>
                  <a:lnTo>
                    <a:pt x="8" y="328"/>
                  </a:lnTo>
                  <a:lnTo>
                    <a:pt x="18" y="348"/>
                  </a:lnTo>
                  <a:lnTo>
                    <a:pt x="32" y="366"/>
                  </a:lnTo>
                  <a:lnTo>
                    <a:pt x="50" y="380"/>
                  </a:lnTo>
                  <a:lnTo>
                    <a:pt x="68" y="390"/>
                  </a:lnTo>
                  <a:lnTo>
                    <a:pt x="90" y="398"/>
                  </a:lnTo>
                  <a:lnTo>
                    <a:pt x="114" y="400"/>
                  </a:lnTo>
                  <a:lnTo>
                    <a:pt x="114" y="400"/>
                  </a:lnTo>
                  <a:lnTo>
                    <a:pt x="114" y="400"/>
                  </a:lnTo>
                  <a:lnTo>
                    <a:pt x="114" y="400"/>
                  </a:lnTo>
                  <a:lnTo>
                    <a:pt x="116" y="400"/>
                  </a:lnTo>
                  <a:lnTo>
                    <a:pt x="116" y="400"/>
                  </a:lnTo>
                  <a:lnTo>
                    <a:pt x="116" y="400"/>
                  </a:lnTo>
                  <a:lnTo>
                    <a:pt x="252" y="400"/>
                  </a:lnTo>
                  <a:lnTo>
                    <a:pt x="252" y="288"/>
                  </a:lnTo>
                  <a:lnTo>
                    <a:pt x="252" y="288"/>
                  </a:lnTo>
                  <a:lnTo>
                    <a:pt x="232" y="288"/>
                  </a:lnTo>
                  <a:lnTo>
                    <a:pt x="180" y="288"/>
                  </a:lnTo>
                  <a:lnTo>
                    <a:pt x="180" y="288"/>
                  </a:lnTo>
                  <a:lnTo>
                    <a:pt x="172" y="286"/>
                  </a:lnTo>
                  <a:lnTo>
                    <a:pt x="168" y="284"/>
                  </a:lnTo>
                  <a:lnTo>
                    <a:pt x="168" y="278"/>
                  </a:lnTo>
                  <a:lnTo>
                    <a:pt x="172" y="272"/>
                  </a:lnTo>
                  <a:lnTo>
                    <a:pt x="272" y="152"/>
                  </a:lnTo>
                  <a:lnTo>
                    <a:pt x="272" y="152"/>
                  </a:lnTo>
                  <a:lnTo>
                    <a:pt x="278" y="148"/>
                  </a:lnTo>
                  <a:lnTo>
                    <a:pt x="286" y="146"/>
                  </a:lnTo>
                  <a:lnTo>
                    <a:pt x="292" y="148"/>
                  </a:lnTo>
                  <a:lnTo>
                    <a:pt x="298" y="152"/>
                  </a:lnTo>
                  <a:lnTo>
                    <a:pt x="400" y="272"/>
                  </a:lnTo>
                  <a:lnTo>
                    <a:pt x="400" y="272"/>
                  </a:lnTo>
                  <a:lnTo>
                    <a:pt x="402" y="278"/>
                  </a:lnTo>
                  <a:lnTo>
                    <a:pt x="402" y="284"/>
                  </a:lnTo>
                  <a:lnTo>
                    <a:pt x="398" y="286"/>
                  </a:lnTo>
                  <a:lnTo>
                    <a:pt x="392" y="288"/>
                  </a:lnTo>
                  <a:lnTo>
                    <a:pt x="340" y="288"/>
                  </a:lnTo>
                  <a:lnTo>
                    <a:pt x="340" y="288"/>
                  </a:lnTo>
                  <a:lnTo>
                    <a:pt x="318" y="288"/>
                  </a:lnTo>
                  <a:lnTo>
                    <a:pt x="318" y="400"/>
                  </a:lnTo>
                  <a:lnTo>
                    <a:pt x="456" y="400"/>
                  </a:lnTo>
                  <a:lnTo>
                    <a:pt x="456" y="400"/>
                  </a:lnTo>
                  <a:lnTo>
                    <a:pt x="462" y="400"/>
                  </a:lnTo>
                  <a:lnTo>
                    <a:pt x="462" y="400"/>
                  </a:lnTo>
                  <a:lnTo>
                    <a:pt x="484" y="398"/>
                  </a:lnTo>
                  <a:lnTo>
                    <a:pt x="506" y="392"/>
                  </a:lnTo>
                  <a:lnTo>
                    <a:pt x="526" y="380"/>
                  </a:lnTo>
                  <a:lnTo>
                    <a:pt x="542" y="366"/>
                  </a:lnTo>
                  <a:lnTo>
                    <a:pt x="556" y="350"/>
                  </a:lnTo>
                  <a:lnTo>
                    <a:pt x="566" y="330"/>
                  </a:lnTo>
                  <a:lnTo>
                    <a:pt x="572" y="310"/>
                  </a:lnTo>
                  <a:lnTo>
                    <a:pt x="576" y="286"/>
                  </a:lnTo>
                  <a:lnTo>
                    <a:pt x="576" y="286"/>
                  </a:lnTo>
                  <a:lnTo>
                    <a:pt x="574" y="270"/>
                  </a:lnTo>
                  <a:lnTo>
                    <a:pt x="570" y="252"/>
                  </a:lnTo>
                  <a:lnTo>
                    <a:pt x="564" y="238"/>
                  </a:lnTo>
                  <a:lnTo>
                    <a:pt x="556" y="222"/>
                  </a:lnTo>
                  <a:lnTo>
                    <a:pt x="546" y="210"/>
                  </a:lnTo>
                  <a:lnTo>
                    <a:pt x="534" y="198"/>
                  </a:lnTo>
                  <a:lnTo>
                    <a:pt x="520" y="190"/>
                  </a:lnTo>
                  <a:lnTo>
                    <a:pt x="506" y="182"/>
                  </a:lnTo>
                  <a:lnTo>
                    <a:pt x="506" y="182"/>
                  </a:lnTo>
                  <a:close/>
                </a:path>
              </a:pathLst>
            </a:custGeom>
            <a:solidFill>
              <a:schemeClr val="bg1">
                <a:lumMod val="95000"/>
              </a:schemeClr>
            </a:solidFill>
            <a:ln>
              <a:noFill/>
            </a:ln>
          </p:spPr>
          <p:txBody>
            <a:bodyPr vert="horz" wrap="square" lIns="68580" tIns="34290" rIns="68580" bIns="34290" numCol="1" anchor="t" anchorCtr="0" compatLnSpc="1"/>
            <a:lstStyle/>
            <a:p>
              <a:endParaRPr lang="en-US" sz="1015">
                <a:solidFill>
                  <a:schemeClr val="bg1"/>
                </a:solidFill>
                <a:latin typeface="+mn-ea"/>
              </a:endParaRPr>
            </a:p>
          </p:txBody>
        </p:sp>
      </p:grpSp>
      <p:grpSp>
        <p:nvGrpSpPr>
          <p:cNvPr id="46" name="Group 21"/>
          <p:cNvGrpSpPr/>
          <p:nvPr/>
        </p:nvGrpSpPr>
        <p:grpSpPr>
          <a:xfrm>
            <a:off x="4692559" y="3218522"/>
            <a:ext cx="609521" cy="609600"/>
            <a:chOff x="4800600" y="3129980"/>
            <a:chExt cx="609600" cy="609600"/>
          </a:xfrm>
        </p:grpSpPr>
        <p:sp>
          <p:nvSpPr>
            <p:cNvPr id="47" name="Oval 29"/>
            <p:cNvSpPr/>
            <p:nvPr/>
          </p:nvSpPr>
          <p:spPr>
            <a:xfrm>
              <a:off x="4800600" y="3129980"/>
              <a:ext cx="609600" cy="609600"/>
            </a:xfrm>
            <a:prstGeom prst="ellipse">
              <a:avLst/>
            </a:prstGeom>
            <a:solidFill>
              <a:srgbClr val="C42322">
                <a:alpha val="90000"/>
              </a:srgbClr>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sz="1015">
                <a:solidFill>
                  <a:schemeClr val="bg1"/>
                </a:solidFill>
                <a:latin typeface="+mn-ea"/>
              </a:endParaRPr>
            </a:p>
          </p:txBody>
        </p:sp>
        <p:grpSp>
          <p:nvGrpSpPr>
            <p:cNvPr id="48" name="Group 38"/>
            <p:cNvGrpSpPr/>
            <p:nvPr/>
          </p:nvGrpSpPr>
          <p:grpSpPr>
            <a:xfrm>
              <a:off x="4925638" y="3231608"/>
              <a:ext cx="359525" cy="406345"/>
              <a:chOff x="4676669" y="3767698"/>
              <a:chExt cx="349344" cy="394837"/>
            </a:xfrm>
            <a:solidFill>
              <a:schemeClr val="bg1">
                <a:lumMod val="95000"/>
              </a:schemeClr>
            </a:solidFill>
          </p:grpSpPr>
          <p:sp>
            <p:nvSpPr>
              <p:cNvPr id="49" name="Freeform 337"/>
              <p:cNvSpPr/>
              <p:nvPr/>
            </p:nvSpPr>
            <p:spPr bwMode="auto">
              <a:xfrm>
                <a:off x="4717066" y="3767698"/>
                <a:ext cx="308947" cy="207926"/>
              </a:xfrm>
              <a:custGeom>
                <a:avLst/>
                <a:gdLst>
                  <a:gd name="T0" fmla="*/ 187 w 315"/>
                  <a:gd name="T1" fmla="*/ 32 h 212"/>
                  <a:gd name="T2" fmla="*/ 220 w 315"/>
                  <a:gd name="T3" fmla="*/ 63 h 212"/>
                  <a:gd name="T4" fmla="*/ 165 w 315"/>
                  <a:gd name="T5" fmla="*/ 119 h 212"/>
                  <a:gd name="T6" fmla="*/ 113 w 315"/>
                  <a:gd name="T7" fmla="*/ 66 h 212"/>
                  <a:gd name="T8" fmla="*/ 0 w 315"/>
                  <a:gd name="T9" fmla="*/ 178 h 212"/>
                  <a:gd name="T10" fmla="*/ 34 w 315"/>
                  <a:gd name="T11" fmla="*/ 212 h 212"/>
                  <a:gd name="T12" fmla="*/ 34 w 315"/>
                  <a:gd name="T13" fmla="*/ 212 h 212"/>
                  <a:gd name="T14" fmla="*/ 113 w 315"/>
                  <a:gd name="T15" fmla="*/ 135 h 212"/>
                  <a:gd name="T16" fmla="*/ 165 w 315"/>
                  <a:gd name="T17" fmla="*/ 187 h 212"/>
                  <a:gd name="T18" fmla="*/ 254 w 315"/>
                  <a:gd name="T19" fmla="*/ 98 h 212"/>
                  <a:gd name="T20" fmla="*/ 285 w 315"/>
                  <a:gd name="T21" fmla="*/ 128 h 212"/>
                  <a:gd name="T22" fmla="*/ 315 w 315"/>
                  <a:gd name="T23" fmla="*/ 0 h 212"/>
                  <a:gd name="T24" fmla="*/ 187 w 315"/>
                  <a:gd name="T25" fmla="*/ 3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 h="212">
                    <a:moveTo>
                      <a:pt x="187" y="32"/>
                    </a:moveTo>
                    <a:lnTo>
                      <a:pt x="220" y="63"/>
                    </a:lnTo>
                    <a:lnTo>
                      <a:pt x="165" y="119"/>
                    </a:lnTo>
                    <a:lnTo>
                      <a:pt x="113" y="66"/>
                    </a:lnTo>
                    <a:lnTo>
                      <a:pt x="0" y="178"/>
                    </a:lnTo>
                    <a:lnTo>
                      <a:pt x="34" y="212"/>
                    </a:lnTo>
                    <a:lnTo>
                      <a:pt x="34" y="212"/>
                    </a:lnTo>
                    <a:lnTo>
                      <a:pt x="113" y="135"/>
                    </a:lnTo>
                    <a:lnTo>
                      <a:pt x="165" y="187"/>
                    </a:lnTo>
                    <a:lnTo>
                      <a:pt x="254" y="98"/>
                    </a:lnTo>
                    <a:lnTo>
                      <a:pt x="285" y="128"/>
                    </a:lnTo>
                    <a:lnTo>
                      <a:pt x="315" y="0"/>
                    </a:lnTo>
                    <a:lnTo>
                      <a:pt x="187" y="32"/>
                    </a:lnTo>
                    <a:close/>
                  </a:path>
                </a:pathLst>
              </a:custGeom>
              <a:grpFill/>
              <a:ln>
                <a:noFill/>
              </a:ln>
            </p:spPr>
            <p:txBody>
              <a:bodyPr vert="horz" wrap="square" lIns="68580" tIns="34290" rIns="68580" bIns="34290" numCol="1" anchor="t" anchorCtr="0" compatLnSpc="1"/>
              <a:lstStyle/>
              <a:p>
                <a:endParaRPr lang="en-US" sz="1015">
                  <a:solidFill>
                    <a:schemeClr val="bg1"/>
                  </a:solidFill>
                  <a:latin typeface="+mn-ea"/>
                </a:endParaRPr>
              </a:p>
            </p:txBody>
          </p:sp>
          <p:sp>
            <p:nvSpPr>
              <p:cNvPr id="50" name="Freeform 338"/>
              <p:cNvSpPr/>
              <p:nvPr/>
            </p:nvSpPr>
            <p:spPr bwMode="auto">
              <a:xfrm>
                <a:off x="4676669" y="3954609"/>
                <a:ext cx="308947" cy="207926"/>
              </a:xfrm>
              <a:custGeom>
                <a:avLst/>
                <a:gdLst>
                  <a:gd name="T0" fmla="*/ 281 w 315"/>
                  <a:gd name="T1" fmla="*/ 0 h 212"/>
                  <a:gd name="T2" fmla="*/ 204 w 315"/>
                  <a:gd name="T3" fmla="*/ 77 h 212"/>
                  <a:gd name="T4" fmla="*/ 152 w 315"/>
                  <a:gd name="T5" fmla="*/ 25 h 212"/>
                  <a:gd name="T6" fmla="*/ 62 w 315"/>
                  <a:gd name="T7" fmla="*/ 114 h 212"/>
                  <a:gd name="T8" fmla="*/ 32 w 315"/>
                  <a:gd name="T9" fmla="*/ 84 h 212"/>
                  <a:gd name="T10" fmla="*/ 0 w 315"/>
                  <a:gd name="T11" fmla="*/ 212 h 212"/>
                  <a:gd name="T12" fmla="*/ 128 w 315"/>
                  <a:gd name="T13" fmla="*/ 182 h 212"/>
                  <a:gd name="T14" fmla="*/ 96 w 315"/>
                  <a:gd name="T15" fmla="*/ 149 h 212"/>
                  <a:gd name="T16" fmla="*/ 152 w 315"/>
                  <a:gd name="T17" fmla="*/ 93 h 212"/>
                  <a:gd name="T18" fmla="*/ 204 w 315"/>
                  <a:gd name="T19" fmla="*/ 146 h 212"/>
                  <a:gd name="T20" fmla="*/ 315 w 315"/>
                  <a:gd name="T21" fmla="*/ 34 h 212"/>
                  <a:gd name="T22" fmla="*/ 281 w 315"/>
                  <a:gd name="T23" fmla="*/ 0 h 212"/>
                  <a:gd name="T24" fmla="*/ 281 w 315"/>
                  <a:gd name="T25"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 h="212">
                    <a:moveTo>
                      <a:pt x="281" y="0"/>
                    </a:moveTo>
                    <a:lnTo>
                      <a:pt x="204" y="77"/>
                    </a:lnTo>
                    <a:lnTo>
                      <a:pt x="152" y="25"/>
                    </a:lnTo>
                    <a:lnTo>
                      <a:pt x="62" y="114"/>
                    </a:lnTo>
                    <a:lnTo>
                      <a:pt x="32" y="84"/>
                    </a:lnTo>
                    <a:lnTo>
                      <a:pt x="0" y="212"/>
                    </a:lnTo>
                    <a:lnTo>
                      <a:pt x="128" y="182"/>
                    </a:lnTo>
                    <a:lnTo>
                      <a:pt x="96" y="149"/>
                    </a:lnTo>
                    <a:lnTo>
                      <a:pt x="152" y="93"/>
                    </a:lnTo>
                    <a:lnTo>
                      <a:pt x="204" y="146"/>
                    </a:lnTo>
                    <a:lnTo>
                      <a:pt x="315" y="34"/>
                    </a:lnTo>
                    <a:lnTo>
                      <a:pt x="281" y="0"/>
                    </a:lnTo>
                    <a:lnTo>
                      <a:pt x="281" y="0"/>
                    </a:lnTo>
                    <a:close/>
                  </a:path>
                </a:pathLst>
              </a:custGeom>
              <a:grpFill/>
              <a:ln>
                <a:noFill/>
              </a:ln>
            </p:spPr>
            <p:txBody>
              <a:bodyPr vert="horz" wrap="square" lIns="68580" tIns="34290" rIns="68580" bIns="34290" numCol="1" anchor="t" anchorCtr="0" compatLnSpc="1"/>
              <a:lstStyle/>
              <a:p>
                <a:endParaRPr lang="en-US" sz="1015">
                  <a:solidFill>
                    <a:schemeClr val="bg1"/>
                  </a:solidFill>
                  <a:latin typeface="+mn-ea"/>
                </a:endParaRPr>
              </a:p>
            </p:txBody>
          </p:sp>
        </p:gr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Effect transition="in" filter="fade">
                                      <p:cBhvr>
                                        <p:cTn id="15" dur="500"/>
                                        <p:tgtEl>
                                          <p:spTgt spid="24"/>
                                        </p:tgtEl>
                                      </p:cBhvr>
                                    </p:animEffect>
                                  </p:childTnLst>
                                </p:cTn>
                              </p:par>
                            </p:childTnLst>
                          </p:cTn>
                        </p:par>
                        <p:par>
                          <p:cTn id="16" fill="hold">
                            <p:stCondLst>
                              <p:cond delay="1500"/>
                            </p:stCondLst>
                            <p:childTnLst>
                              <p:par>
                                <p:cTn id="17" presetID="31" presetClass="entr" presetSubtype="0"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p:cTn id="19" dur="1000" fill="hold"/>
                                        <p:tgtEl>
                                          <p:spTgt spid="43"/>
                                        </p:tgtEl>
                                        <p:attrNameLst>
                                          <p:attrName>ppt_w</p:attrName>
                                        </p:attrNameLst>
                                      </p:cBhvr>
                                      <p:tavLst>
                                        <p:tav tm="0">
                                          <p:val>
                                            <p:fltVal val="0"/>
                                          </p:val>
                                        </p:tav>
                                        <p:tav tm="100000">
                                          <p:val>
                                            <p:strVal val="#ppt_w"/>
                                          </p:val>
                                        </p:tav>
                                      </p:tavLst>
                                    </p:anim>
                                    <p:anim calcmode="lin" valueType="num">
                                      <p:cBhvr>
                                        <p:cTn id="20" dur="1000" fill="hold"/>
                                        <p:tgtEl>
                                          <p:spTgt spid="43"/>
                                        </p:tgtEl>
                                        <p:attrNameLst>
                                          <p:attrName>ppt_h</p:attrName>
                                        </p:attrNameLst>
                                      </p:cBhvr>
                                      <p:tavLst>
                                        <p:tav tm="0">
                                          <p:val>
                                            <p:fltVal val="0"/>
                                          </p:val>
                                        </p:tav>
                                        <p:tav tm="100000">
                                          <p:val>
                                            <p:strVal val="#ppt_h"/>
                                          </p:val>
                                        </p:tav>
                                      </p:tavLst>
                                    </p:anim>
                                    <p:anim calcmode="lin" valueType="num">
                                      <p:cBhvr>
                                        <p:cTn id="21" dur="1000" fill="hold"/>
                                        <p:tgtEl>
                                          <p:spTgt spid="43"/>
                                        </p:tgtEl>
                                        <p:attrNameLst>
                                          <p:attrName>style.rotation</p:attrName>
                                        </p:attrNameLst>
                                      </p:cBhvr>
                                      <p:tavLst>
                                        <p:tav tm="0">
                                          <p:val>
                                            <p:fltVal val="90"/>
                                          </p:val>
                                        </p:tav>
                                        <p:tav tm="100000">
                                          <p:val>
                                            <p:fltVal val="0"/>
                                          </p:val>
                                        </p:tav>
                                      </p:tavLst>
                                    </p:anim>
                                    <p:animEffect transition="in" filter="fade">
                                      <p:cBhvr>
                                        <p:cTn id="22" dur="1000"/>
                                        <p:tgtEl>
                                          <p:spTgt spid="43"/>
                                        </p:tgtEl>
                                      </p:cBhvr>
                                    </p:animEffect>
                                  </p:childTnLst>
                                </p:cTn>
                              </p:par>
                              <p:par>
                                <p:cTn id="23" presetID="3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p:cTn id="25" dur="1000" fill="hold"/>
                                        <p:tgtEl>
                                          <p:spTgt spid="38"/>
                                        </p:tgtEl>
                                        <p:attrNameLst>
                                          <p:attrName>ppt_w</p:attrName>
                                        </p:attrNameLst>
                                      </p:cBhvr>
                                      <p:tavLst>
                                        <p:tav tm="0">
                                          <p:val>
                                            <p:fltVal val="0"/>
                                          </p:val>
                                        </p:tav>
                                        <p:tav tm="100000">
                                          <p:val>
                                            <p:strVal val="#ppt_w"/>
                                          </p:val>
                                        </p:tav>
                                      </p:tavLst>
                                    </p:anim>
                                    <p:anim calcmode="lin" valueType="num">
                                      <p:cBhvr>
                                        <p:cTn id="26" dur="1000" fill="hold"/>
                                        <p:tgtEl>
                                          <p:spTgt spid="38"/>
                                        </p:tgtEl>
                                        <p:attrNameLst>
                                          <p:attrName>ppt_h</p:attrName>
                                        </p:attrNameLst>
                                      </p:cBhvr>
                                      <p:tavLst>
                                        <p:tav tm="0">
                                          <p:val>
                                            <p:fltVal val="0"/>
                                          </p:val>
                                        </p:tav>
                                        <p:tav tm="100000">
                                          <p:val>
                                            <p:strVal val="#ppt_h"/>
                                          </p:val>
                                        </p:tav>
                                      </p:tavLst>
                                    </p:anim>
                                    <p:anim calcmode="lin" valueType="num">
                                      <p:cBhvr>
                                        <p:cTn id="27" dur="1000" fill="hold"/>
                                        <p:tgtEl>
                                          <p:spTgt spid="38"/>
                                        </p:tgtEl>
                                        <p:attrNameLst>
                                          <p:attrName>style.rotation</p:attrName>
                                        </p:attrNameLst>
                                      </p:cBhvr>
                                      <p:tavLst>
                                        <p:tav tm="0">
                                          <p:val>
                                            <p:fltVal val="90"/>
                                          </p:val>
                                        </p:tav>
                                        <p:tav tm="100000">
                                          <p:val>
                                            <p:fltVal val="0"/>
                                          </p:val>
                                        </p:tav>
                                      </p:tavLst>
                                    </p:anim>
                                    <p:animEffect transition="in" filter="fade">
                                      <p:cBhvr>
                                        <p:cTn id="28" dur="1000"/>
                                        <p:tgtEl>
                                          <p:spTgt spid="38"/>
                                        </p:tgtEl>
                                      </p:cBhvr>
                                    </p:animEffect>
                                  </p:childTnLst>
                                </p:cTn>
                              </p:par>
                              <p:par>
                                <p:cTn id="29" presetID="31" presetClass="entr" presetSubtype="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p:cTn id="31" dur="1000" fill="hold"/>
                                        <p:tgtEl>
                                          <p:spTgt spid="46"/>
                                        </p:tgtEl>
                                        <p:attrNameLst>
                                          <p:attrName>ppt_w</p:attrName>
                                        </p:attrNameLst>
                                      </p:cBhvr>
                                      <p:tavLst>
                                        <p:tav tm="0">
                                          <p:val>
                                            <p:fltVal val="0"/>
                                          </p:val>
                                        </p:tav>
                                        <p:tav tm="100000">
                                          <p:val>
                                            <p:strVal val="#ppt_w"/>
                                          </p:val>
                                        </p:tav>
                                      </p:tavLst>
                                    </p:anim>
                                    <p:anim calcmode="lin" valueType="num">
                                      <p:cBhvr>
                                        <p:cTn id="32" dur="1000" fill="hold"/>
                                        <p:tgtEl>
                                          <p:spTgt spid="46"/>
                                        </p:tgtEl>
                                        <p:attrNameLst>
                                          <p:attrName>ppt_h</p:attrName>
                                        </p:attrNameLst>
                                      </p:cBhvr>
                                      <p:tavLst>
                                        <p:tav tm="0">
                                          <p:val>
                                            <p:fltVal val="0"/>
                                          </p:val>
                                        </p:tav>
                                        <p:tav tm="100000">
                                          <p:val>
                                            <p:strVal val="#ppt_h"/>
                                          </p:val>
                                        </p:tav>
                                      </p:tavLst>
                                    </p:anim>
                                    <p:anim calcmode="lin" valueType="num">
                                      <p:cBhvr>
                                        <p:cTn id="33" dur="1000" fill="hold"/>
                                        <p:tgtEl>
                                          <p:spTgt spid="46"/>
                                        </p:tgtEl>
                                        <p:attrNameLst>
                                          <p:attrName>style.rotation</p:attrName>
                                        </p:attrNameLst>
                                      </p:cBhvr>
                                      <p:tavLst>
                                        <p:tav tm="0">
                                          <p:val>
                                            <p:fltVal val="90"/>
                                          </p:val>
                                        </p:tav>
                                        <p:tav tm="100000">
                                          <p:val>
                                            <p:fltVal val="0"/>
                                          </p:val>
                                        </p:tav>
                                      </p:tavLst>
                                    </p:anim>
                                    <p:animEffect transition="in" filter="fade">
                                      <p:cBhvr>
                                        <p:cTn id="34" dur="1000"/>
                                        <p:tgtEl>
                                          <p:spTgt spid="46"/>
                                        </p:tgtEl>
                                      </p:cBhvr>
                                    </p:animEffect>
                                  </p:childTnLst>
                                </p:cTn>
                              </p:par>
                              <p:par>
                                <p:cTn id="35" presetID="22" presetClass="entr" presetSubtype="8" fill="hold" grpId="0" nodeType="withEffect">
                                  <p:stCondLst>
                                    <p:cond delay="50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500"/>
                                        <p:tgtEl>
                                          <p:spTgt spid="35"/>
                                        </p:tgtEl>
                                      </p:cBhvr>
                                    </p:animEffect>
                                  </p:childTnLst>
                                </p:cTn>
                              </p:par>
                              <p:par>
                                <p:cTn id="38" presetID="22" presetClass="entr" presetSubtype="8" fill="hold" grpId="0" nodeType="withEffect">
                                  <p:stCondLst>
                                    <p:cond delay="500"/>
                                  </p:stCondLst>
                                  <p:childTnLst>
                                    <p:set>
                                      <p:cBhvr>
                                        <p:cTn id="39" dur="1" fill="hold">
                                          <p:stCondLst>
                                            <p:cond delay="0"/>
                                          </p:stCondLst>
                                        </p:cTn>
                                        <p:tgtEl>
                                          <p:spTgt spid="34"/>
                                        </p:tgtEl>
                                        <p:attrNameLst>
                                          <p:attrName>style.visibility</p:attrName>
                                        </p:attrNameLst>
                                      </p:cBhvr>
                                      <p:to>
                                        <p:strVal val="visible"/>
                                      </p:to>
                                    </p:set>
                                    <p:animEffect transition="in" filter="wipe(left)">
                                      <p:cBhvr>
                                        <p:cTn id="40" dur="500"/>
                                        <p:tgtEl>
                                          <p:spTgt spid="34"/>
                                        </p:tgtEl>
                                      </p:cBhvr>
                                    </p:animEffect>
                                  </p:childTnLst>
                                </p:cTn>
                              </p:par>
                              <p:par>
                                <p:cTn id="41" presetID="22" presetClass="entr" presetSubtype="8" fill="hold" grpId="0" nodeType="withEffect">
                                  <p:stCondLst>
                                    <p:cond delay="50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par>
                                <p:cTn id="44" presetID="22" presetClass="entr" presetSubtype="8" fill="hold" grpId="0" nodeType="withEffect">
                                  <p:stCondLst>
                                    <p:cond delay="500"/>
                                  </p:stCondLst>
                                  <p:childTnLst>
                                    <p:set>
                                      <p:cBhvr>
                                        <p:cTn id="45" dur="1" fill="hold">
                                          <p:stCondLst>
                                            <p:cond delay="0"/>
                                          </p:stCondLst>
                                        </p:cTn>
                                        <p:tgtEl>
                                          <p:spTgt spid="36"/>
                                        </p:tgtEl>
                                        <p:attrNameLst>
                                          <p:attrName>style.visibility</p:attrName>
                                        </p:attrNameLst>
                                      </p:cBhvr>
                                      <p:to>
                                        <p:strVal val="visible"/>
                                      </p:to>
                                    </p:set>
                                    <p:animEffect transition="in" filter="wipe(left)">
                                      <p:cBhvr>
                                        <p:cTn id="46" dur="500"/>
                                        <p:tgtEl>
                                          <p:spTgt spid="36"/>
                                        </p:tgtEl>
                                      </p:cBhvr>
                                    </p:animEffect>
                                  </p:childTnLst>
                                </p:cTn>
                              </p:par>
                              <p:par>
                                <p:cTn id="47" presetID="22" presetClass="entr" presetSubtype="8" fill="hold" grpId="0" nodeType="withEffect">
                                  <p:stCondLst>
                                    <p:cond delay="50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par>
                                <p:cTn id="50" presetID="22" presetClass="entr" presetSubtype="8" fill="hold" grpId="0" nodeType="withEffect">
                                  <p:stCondLst>
                                    <p:cond delay="500"/>
                                  </p:stCondLst>
                                  <p:childTnLst>
                                    <p:set>
                                      <p:cBhvr>
                                        <p:cTn id="51" dur="1" fill="hold">
                                          <p:stCondLst>
                                            <p:cond delay="0"/>
                                          </p:stCondLst>
                                        </p:cTn>
                                        <p:tgtEl>
                                          <p:spTgt spid="41"/>
                                        </p:tgtEl>
                                        <p:attrNameLst>
                                          <p:attrName>style.visibility</p:attrName>
                                        </p:attrNameLst>
                                      </p:cBhvr>
                                      <p:to>
                                        <p:strVal val="visible"/>
                                      </p:to>
                                    </p:set>
                                    <p:animEffect transition="in" filter="wipe(left)">
                                      <p:cBhvr>
                                        <p:cTn id="5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3" descr="未标gse g题-1.png"/>
          <p:cNvPicPr>
            <a:picLocks noChangeAspect="1"/>
          </p:cNvPicPr>
          <p:nvPr/>
        </p:nvPicPr>
        <p:blipFill>
          <a:blip r:embed="rId2" cstate="print"/>
          <a:stretch>
            <a:fillRect/>
          </a:stretch>
        </p:blipFill>
        <p:spPr>
          <a:xfrm>
            <a:off x="2286000" y="928688"/>
            <a:ext cx="1104900" cy="962025"/>
          </a:xfrm>
          <a:prstGeom prst="rect">
            <a:avLst/>
          </a:prstGeom>
          <a:noFill/>
          <a:ln w="9525">
            <a:noFill/>
          </a:ln>
        </p:spPr>
      </p:pic>
      <p:sp>
        <p:nvSpPr>
          <p:cNvPr id="5" name="TextBox 2"/>
          <p:cNvSpPr txBox="1"/>
          <p:nvPr/>
        </p:nvSpPr>
        <p:spPr>
          <a:xfrm>
            <a:off x="2357438" y="1000125"/>
            <a:ext cx="1143000" cy="523875"/>
          </a:xfrm>
          <a:prstGeom prst="rect">
            <a:avLst/>
          </a:prstGeom>
          <a:no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2800" dirty="0">
                <a:solidFill>
                  <a:schemeClr val="bg1"/>
                </a:solidFill>
                <a:latin typeface="华康海报体W12(P)" panose="040B0C00000000000000" charset="-122"/>
                <a:ea typeface="华康海报体W12(P)" panose="040B0C00000000000000" charset="-122"/>
              </a:rPr>
              <a:t>目录</a:t>
            </a:r>
          </a:p>
        </p:txBody>
      </p:sp>
      <p:sp>
        <p:nvSpPr>
          <p:cNvPr id="8" name="TextBox 4"/>
          <p:cNvSpPr txBox="1"/>
          <p:nvPr/>
        </p:nvSpPr>
        <p:spPr>
          <a:xfrm>
            <a:off x="3857626" y="1922463"/>
            <a:ext cx="1857375" cy="291661"/>
          </a:xfrm>
          <a:prstGeom prst="rect">
            <a:avLst/>
          </a:prstGeom>
          <a:no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300" b="1" dirty="0">
                <a:solidFill>
                  <a:schemeClr val="bg1"/>
                </a:solidFill>
                <a:latin typeface="微软雅黑" panose="020B0503020204020204" pitchFamily="34" charset="-122"/>
                <a:ea typeface="微软雅黑" panose="020B0503020204020204" pitchFamily="34" charset="-122"/>
              </a:rPr>
              <a:t>单击此处添加您的标题</a:t>
            </a:r>
          </a:p>
        </p:txBody>
      </p:sp>
      <p:sp>
        <p:nvSpPr>
          <p:cNvPr id="9" name="TextBox 5"/>
          <p:cNvSpPr txBox="1"/>
          <p:nvPr/>
        </p:nvSpPr>
        <p:spPr>
          <a:xfrm>
            <a:off x="3857626" y="2071603"/>
            <a:ext cx="1928813" cy="276310"/>
          </a:xfrm>
          <a:prstGeom prst="rect">
            <a:avLst/>
          </a:prstGeom>
          <a:no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1200" dirty="0">
                <a:solidFill>
                  <a:schemeClr val="bg1"/>
                </a:solidFill>
              </a:rPr>
              <a:t>ADD UP  YOUR  TEXT HERE</a:t>
            </a:r>
            <a:endParaRPr lang="zh-CN" altLang="en-US" sz="1200" dirty="0">
              <a:solidFill>
                <a:schemeClr val="bg1"/>
              </a:solidFill>
            </a:endParaRPr>
          </a:p>
        </p:txBody>
      </p:sp>
      <p:sp>
        <p:nvSpPr>
          <p:cNvPr id="12" name="TextBox 9"/>
          <p:cNvSpPr txBox="1"/>
          <p:nvPr/>
        </p:nvSpPr>
        <p:spPr>
          <a:xfrm>
            <a:off x="3857626" y="2573338"/>
            <a:ext cx="1857375" cy="292749"/>
          </a:xfrm>
          <a:prstGeom prst="rect">
            <a:avLst/>
          </a:prstGeom>
          <a:no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None/>
            </a:pPr>
            <a:r>
              <a:rPr lang="zh-CN" altLang="en-US" sz="1300" b="1" dirty="0">
                <a:solidFill>
                  <a:schemeClr val="bg1"/>
                </a:solidFill>
                <a:latin typeface="微软雅黑" panose="020B0503020204020204" pitchFamily="34" charset="-122"/>
                <a:ea typeface="微软雅黑" panose="020B0503020204020204" pitchFamily="34" charset="-122"/>
              </a:rPr>
              <a:t>单击此处添加您的标题</a:t>
            </a:r>
          </a:p>
        </p:txBody>
      </p:sp>
      <p:sp>
        <p:nvSpPr>
          <p:cNvPr id="13" name="TextBox 10"/>
          <p:cNvSpPr txBox="1"/>
          <p:nvPr/>
        </p:nvSpPr>
        <p:spPr>
          <a:xfrm>
            <a:off x="3857626" y="2723034"/>
            <a:ext cx="1928813" cy="276999"/>
          </a:xfrm>
          <a:prstGeom prst="rect">
            <a:avLst/>
          </a:prstGeom>
          <a:no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None/>
            </a:pPr>
            <a:r>
              <a:rPr lang="en-US" altLang="zh-CN" sz="1200" dirty="0">
                <a:solidFill>
                  <a:schemeClr val="bg1"/>
                </a:solidFill>
              </a:rPr>
              <a:t>ADD UP  YOUR  TEXT HERE</a:t>
            </a:r>
            <a:endParaRPr lang="zh-CN" altLang="en-US" sz="1200" dirty="0">
              <a:solidFill>
                <a:schemeClr val="bg1"/>
              </a:solidFill>
            </a:endParaRPr>
          </a:p>
        </p:txBody>
      </p:sp>
      <p:sp>
        <p:nvSpPr>
          <p:cNvPr id="16" name="TextBox 13"/>
          <p:cNvSpPr txBox="1"/>
          <p:nvPr/>
        </p:nvSpPr>
        <p:spPr>
          <a:xfrm>
            <a:off x="3857626" y="3144838"/>
            <a:ext cx="1857375" cy="292749"/>
          </a:xfrm>
          <a:prstGeom prst="rect">
            <a:avLst/>
          </a:prstGeom>
          <a:no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300" b="1" dirty="0">
                <a:solidFill>
                  <a:schemeClr val="bg1"/>
                </a:solidFill>
                <a:latin typeface="微软雅黑" panose="020B0503020204020204" pitchFamily="34" charset="-122"/>
                <a:ea typeface="微软雅黑" panose="020B0503020204020204" pitchFamily="34" charset="-122"/>
              </a:rPr>
              <a:t>单击此处添加您的标题</a:t>
            </a:r>
          </a:p>
        </p:txBody>
      </p:sp>
      <p:sp>
        <p:nvSpPr>
          <p:cNvPr id="17" name="TextBox 14"/>
          <p:cNvSpPr txBox="1"/>
          <p:nvPr/>
        </p:nvSpPr>
        <p:spPr>
          <a:xfrm>
            <a:off x="3857626" y="3294534"/>
            <a:ext cx="1928813" cy="277341"/>
          </a:xfrm>
          <a:prstGeom prst="rect">
            <a:avLst/>
          </a:prstGeom>
          <a:no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1200" dirty="0">
                <a:solidFill>
                  <a:schemeClr val="bg1"/>
                </a:solidFill>
              </a:rPr>
              <a:t>ADD UP  YOUR  TEXT HERE</a:t>
            </a:r>
            <a:endParaRPr lang="zh-CN" altLang="en-US" sz="1200" dirty="0">
              <a:solidFill>
                <a:schemeClr val="bg1"/>
              </a:solidFill>
            </a:endParaRPr>
          </a:p>
        </p:txBody>
      </p:sp>
      <p:sp>
        <p:nvSpPr>
          <p:cNvPr id="20" name="TextBox 17"/>
          <p:cNvSpPr txBox="1"/>
          <p:nvPr/>
        </p:nvSpPr>
        <p:spPr>
          <a:xfrm>
            <a:off x="3857626" y="3714750"/>
            <a:ext cx="1857375" cy="292749"/>
          </a:xfrm>
          <a:prstGeom prst="rect">
            <a:avLst/>
          </a:prstGeom>
          <a:no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300" b="1" dirty="0">
                <a:solidFill>
                  <a:schemeClr val="bg1"/>
                </a:solidFill>
                <a:latin typeface="微软雅黑" panose="020B0503020204020204" pitchFamily="34" charset="-122"/>
                <a:ea typeface="微软雅黑" panose="020B0503020204020204" pitchFamily="34" charset="-122"/>
              </a:rPr>
              <a:t>单击此处添加您的标题</a:t>
            </a:r>
          </a:p>
        </p:txBody>
      </p:sp>
      <p:sp>
        <p:nvSpPr>
          <p:cNvPr id="21" name="TextBox 18"/>
          <p:cNvSpPr txBox="1"/>
          <p:nvPr/>
        </p:nvSpPr>
        <p:spPr>
          <a:xfrm>
            <a:off x="3857626" y="3864447"/>
            <a:ext cx="1928813" cy="277341"/>
          </a:xfrm>
          <a:prstGeom prst="rect">
            <a:avLst/>
          </a:prstGeom>
          <a:no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1200" dirty="0">
                <a:solidFill>
                  <a:schemeClr val="bg1"/>
                </a:solidFill>
              </a:rPr>
              <a:t>ADD UP  YOUR  TEXT HERE</a:t>
            </a:r>
            <a:endParaRPr lang="zh-CN" altLang="en-US" sz="1200" dirty="0">
              <a:solidFill>
                <a:schemeClr val="bg1"/>
              </a:solidFill>
            </a:endParaRPr>
          </a:p>
        </p:txBody>
      </p:sp>
      <p:grpSp>
        <p:nvGrpSpPr>
          <p:cNvPr id="26" name="组合 25"/>
          <p:cNvGrpSpPr/>
          <p:nvPr/>
        </p:nvGrpSpPr>
        <p:grpSpPr>
          <a:xfrm>
            <a:off x="3500438" y="1924050"/>
            <a:ext cx="428625" cy="361950"/>
            <a:chOff x="3500438" y="1924050"/>
            <a:chExt cx="428625" cy="361950"/>
          </a:xfrm>
        </p:grpSpPr>
        <p:sp>
          <p:nvSpPr>
            <p:cNvPr id="7" name="椭圆 6"/>
            <p:cNvSpPr/>
            <p:nvPr/>
          </p:nvSpPr>
          <p:spPr>
            <a:xfrm>
              <a:off x="3500438" y="1928813"/>
              <a:ext cx="357187" cy="357187"/>
            </a:xfrm>
            <a:prstGeom prst="ellips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TextBox 19"/>
            <p:cNvSpPr txBox="1"/>
            <p:nvPr/>
          </p:nvSpPr>
          <p:spPr>
            <a:xfrm>
              <a:off x="3500438" y="1924050"/>
              <a:ext cx="428625" cy="338138"/>
            </a:xfrm>
            <a:prstGeom prst="rect">
              <a:avLst/>
            </a:prstGeom>
            <a:no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1600" b="1" dirty="0">
                  <a:solidFill>
                    <a:schemeClr val="bg1"/>
                  </a:solidFill>
                </a:rPr>
                <a:t>01</a:t>
              </a:r>
              <a:endParaRPr lang="zh-CN" altLang="en-US" sz="1600" b="1" dirty="0">
                <a:solidFill>
                  <a:schemeClr val="bg1"/>
                </a:solidFill>
              </a:endParaRPr>
            </a:p>
          </p:txBody>
        </p:sp>
      </p:grpSp>
      <p:grpSp>
        <p:nvGrpSpPr>
          <p:cNvPr id="27" name="组合 26"/>
          <p:cNvGrpSpPr/>
          <p:nvPr/>
        </p:nvGrpSpPr>
        <p:grpSpPr>
          <a:xfrm>
            <a:off x="3500438" y="2571750"/>
            <a:ext cx="428625" cy="365125"/>
            <a:chOff x="3500438" y="2571750"/>
            <a:chExt cx="428625" cy="365125"/>
          </a:xfrm>
        </p:grpSpPr>
        <p:sp>
          <p:nvSpPr>
            <p:cNvPr id="11" name="椭圆 10"/>
            <p:cNvSpPr/>
            <p:nvPr/>
          </p:nvSpPr>
          <p:spPr>
            <a:xfrm>
              <a:off x="3500438" y="2579688"/>
              <a:ext cx="357187" cy="357187"/>
            </a:xfrm>
            <a:prstGeom prst="ellips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 name="TextBox 20"/>
            <p:cNvSpPr txBox="1"/>
            <p:nvPr/>
          </p:nvSpPr>
          <p:spPr>
            <a:xfrm>
              <a:off x="3500438" y="2571750"/>
              <a:ext cx="428625" cy="338138"/>
            </a:xfrm>
            <a:prstGeom prst="rect">
              <a:avLst/>
            </a:prstGeom>
            <a:no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1600" b="1" dirty="0">
                  <a:solidFill>
                    <a:schemeClr val="bg1"/>
                  </a:solidFill>
                </a:rPr>
                <a:t>02</a:t>
              </a:r>
              <a:endParaRPr lang="zh-CN" altLang="en-US" sz="1600" b="1" dirty="0">
                <a:solidFill>
                  <a:schemeClr val="bg1"/>
                </a:solidFill>
              </a:endParaRPr>
            </a:p>
          </p:txBody>
        </p:sp>
      </p:grpSp>
      <p:grpSp>
        <p:nvGrpSpPr>
          <p:cNvPr id="28" name="组合 27"/>
          <p:cNvGrpSpPr/>
          <p:nvPr/>
        </p:nvGrpSpPr>
        <p:grpSpPr>
          <a:xfrm>
            <a:off x="3500438" y="3151188"/>
            <a:ext cx="428625" cy="357187"/>
            <a:chOff x="3500438" y="3151188"/>
            <a:chExt cx="428625" cy="357187"/>
          </a:xfrm>
        </p:grpSpPr>
        <p:sp>
          <p:nvSpPr>
            <p:cNvPr id="15" name="椭圆 14"/>
            <p:cNvSpPr/>
            <p:nvPr/>
          </p:nvSpPr>
          <p:spPr>
            <a:xfrm>
              <a:off x="3500438" y="3151188"/>
              <a:ext cx="357187" cy="357187"/>
            </a:xfrm>
            <a:prstGeom prst="ellips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 name="TextBox 21"/>
            <p:cNvSpPr txBox="1"/>
            <p:nvPr/>
          </p:nvSpPr>
          <p:spPr>
            <a:xfrm>
              <a:off x="3500438" y="3168650"/>
              <a:ext cx="428625" cy="339725"/>
            </a:xfrm>
            <a:prstGeom prst="rect">
              <a:avLst/>
            </a:prstGeom>
            <a:no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1600" b="1" dirty="0">
                  <a:solidFill>
                    <a:schemeClr val="bg1"/>
                  </a:solidFill>
                </a:rPr>
                <a:t>03</a:t>
              </a:r>
              <a:endParaRPr lang="zh-CN" altLang="en-US" sz="1600" b="1" dirty="0">
                <a:solidFill>
                  <a:schemeClr val="bg1"/>
                </a:solidFill>
              </a:endParaRPr>
            </a:p>
          </p:txBody>
        </p:sp>
      </p:grpSp>
      <p:grpSp>
        <p:nvGrpSpPr>
          <p:cNvPr id="29" name="组合 28"/>
          <p:cNvGrpSpPr/>
          <p:nvPr/>
        </p:nvGrpSpPr>
        <p:grpSpPr>
          <a:xfrm>
            <a:off x="3500438" y="3721100"/>
            <a:ext cx="428625" cy="357188"/>
            <a:chOff x="3500438" y="3721100"/>
            <a:chExt cx="428625" cy="357188"/>
          </a:xfrm>
        </p:grpSpPr>
        <p:sp>
          <p:nvSpPr>
            <p:cNvPr id="19" name="椭圆 18"/>
            <p:cNvSpPr/>
            <p:nvPr/>
          </p:nvSpPr>
          <p:spPr>
            <a:xfrm>
              <a:off x="3500438" y="3721100"/>
              <a:ext cx="357187" cy="357188"/>
            </a:xfrm>
            <a:prstGeom prst="ellips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5" name="TextBox 22"/>
            <p:cNvSpPr txBox="1"/>
            <p:nvPr/>
          </p:nvSpPr>
          <p:spPr>
            <a:xfrm>
              <a:off x="3500438" y="3724275"/>
              <a:ext cx="428625" cy="338138"/>
            </a:xfrm>
            <a:prstGeom prst="rect">
              <a:avLst/>
            </a:prstGeom>
            <a:no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1600" b="1" dirty="0">
                  <a:solidFill>
                    <a:schemeClr val="bg1"/>
                  </a:solidFill>
                </a:rPr>
                <a:t>04</a:t>
              </a:r>
              <a:endParaRPr lang="zh-CN" altLang="en-US" sz="1600" b="1"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1" presetClass="entr" presetSubtype="0" fill="hold" grpId="0" nodeType="clickEffect">
                                  <p:stCondLst>
                                    <p:cond delay="0"/>
                                  </p:stCondLst>
                                  <p:iterate type="lt">
                                    <p:tmPct val="10000"/>
                                  </p:iterate>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8"/>
                                        </p:tgtEl>
                                        <p:attrNameLst>
                                          <p:attrName>ppt_y</p:attrName>
                                        </p:attrNameLst>
                                      </p:cBhvr>
                                      <p:tavLst>
                                        <p:tav tm="0">
                                          <p:val>
                                            <p:strVal val="#ppt_y"/>
                                          </p:val>
                                        </p:tav>
                                        <p:tav tm="100000">
                                          <p:val>
                                            <p:strVal val="#ppt_y"/>
                                          </p:val>
                                        </p:tav>
                                      </p:tavLst>
                                    </p:anim>
                                    <p:anim calcmode="lin" valueType="num">
                                      <p:cBhvr>
                                        <p:cTn id="3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8"/>
                                        </p:tgtEl>
                                      </p:cBhvr>
                                    </p:animEffect>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12"/>
                                        </p:tgtEl>
                                        <p:attrNameLst>
                                          <p:attrName>ppt_y</p:attrName>
                                        </p:attrNameLst>
                                      </p:cBhvr>
                                      <p:tavLst>
                                        <p:tav tm="0">
                                          <p:val>
                                            <p:strVal val="#ppt_y"/>
                                          </p:val>
                                        </p:tav>
                                        <p:tav tm="100000">
                                          <p:val>
                                            <p:strVal val="#ppt_y"/>
                                          </p:val>
                                        </p:tav>
                                      </p:tavLst>
                                    </p:anim>
                                    <p:anim calcmode="lin" valueType="num">
                                      <p:cBhvr>
                                        <p:cTn id="46"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12"/>
                                        </p:tgtEl>
                                      </p:cBhvr>
                                    </p:animEffect>
                                  </p:childTnLst>
                                </p:cTn>
                              </p:par>
                              <p:par>
                                <p:cTn id="49" presetID="41" presetClass="entr" presetSubtype="0" fill="hold" grpId="0" nodeType="withEffect">
                                  <p:stCondLst>
                                    <p:cond delay="0"/>
                                  </p:stCondLst>
                                  <p:iterate type="lt">
                                    <p:tmPct val="10000"/>
                                  </p:iterate>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16"/>
                                        </p:tgtEl>
                                        <p:attrNameLst>
                                          <p:attrName>ppt_y</p:attrName>
                                        </p:attrNameLst>
                                      </p:cBhvr>
                                      <p:tavLst>
                                        <p:tav tm="0">
                                          <p:val>
                                            <p:strVal val="#ppt_y"/>
                                          </p:val>
                                        </p:tav>
                                        <p:tav tm="100000">
                                          <p:val>
                                            <p:strVal val="#ppt_y"/>
                                          </p:val>
                                        </p:tav>
                                      </p:tavLst>
                                    </p:anim>
                                    <p:anim calcmode="lin" valueType="num">
                                      <p:cBhvr>
                                        <p:cTn id="53"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16"/>
                                        </p:tgtEl>
                                      </p:cBhvr>
                                    </p:animEffect>
                                  </p:childTnLst>
                                </p:cTn>
                              </p:par>
                              <p:par>
                                <p:cTn id="56" presetID="41" presetClass="entr" presetSubtype="0" fill="hold" grpId="0" nodeType="withEffect">
                                  <p:stCondLst>
                                    <p:cond delay="0"/>
                                  </p:stCondLst>
                                  <p:iterate type="lt">
                                    <p:tmPct val="10000"/>
                                  </p:iterate>
                                  <p:childTnLst>
                                    <p:set>
                                      <p:cBhvr>
                                        <p:cTn id="57" dur="1" fill="hold">
                                          <p:stCondLst>
                                            <p:cond delay="0"/>
                                          </p:stCondLst>
                                        </p:cTn>
                                        <p:tgtEl>
                                          <p:spTgt spid="20"/>
                                        </p:tgtEl>
                                        <p:attrNameLst>
                                          <p:attrName>style.visibility</p:attrName>
                                        </p:attrNameLst>
                                      </p:cBhvr>
                                      <p:to>
                                        <p:strVal val="visible"/>
                                      </p:to>
                                    </p:set>
                                    <p:anim calcmode="lin" valueType="num">
                                      <p:cBhvr>
                                        <p:cTn id="58"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20"/>
                                        </p:tgtEl>
                                        <p:attrNameLst>
                                          <p:attrName>ppt_y</p:attrName>
                                        </p:attrNameLst>
                                      </p:cBhvr>
                                      <p:tavLst>
                                        <p:tav tm="0">
                                          <p:val>
                                            <p:strVal val="#ppt_y"/>
                                          </p:val>
                                        </p:tav>
                                        <p:tav tm="100000">
                                          <p:val>
                                            <p:strVal val="#ppt_y"/>
                                          </p:val>
                                        </p:tav>
                                      </p:tavLst>
                                    </p:anim>
                                    <p:anim calcmode="lin" valueType="num">
                                      <p:cBhvr>
                                        <p:cTn id="60"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iterate type="lt">
                                    <p:tmPct val="10000"/>
                                  </p:iterate>
                                  <p:childTnLst>
                                    <p:set>
                                      <p:cBhvr>
                                        <p:cTn id="66" dur="1" fill="hold">
                                          <p:stCondLst>
                                            <p:cond delay="0"/>
                                          </p:stCondLst>
                                        </p:cTn>
                                        <p:tgtEl>
                                          <p:spTgt spid="9"/>
                                        </p:tgtEl>
                                        <p:attrNameLst>
                                          <p:attrName>style.visibility</p:attrName>
                                        </p:attrNameLst>
                                      </p:cBhvr>
                                      <p:to>
                                        <p:strVal val="visible"/>
                                      </p:to>
                                    </p:set>
                                    <p:animEffect transition="in" filter="barn(inVertical)">
                                      <p:cBhvr>
                                        <p:cTn id="67" dur="500"/>
                                        <p:tgtEl>
                                          <p:spTgt spid="9"/>
                                        </p:tgtEl>
                                      </p:cBhvr>
                                    </p:animEffect>
                                  </p:childTnLst>
                                </p:cTn>
                              </p:par>
                              <p:par>
                                <p:cTn id="68" presetID="16" presetClass="entr" presetSubtype="21" fill="hold" grpId="0" nodeType="withEffect">
                                  <p:stCondLst>
                                    <p:cond delay="0"/>
                                  </p:stCondLst>
                                  <p:iterate type="lt">
                                    <p:tmPct val="10000"/>
                                  </p:iterate>
                                  <p:childTnLst>
                                    <p:set>
                                      <p:cBhvr>
                                        <p:cTn id="69" dur="1" fill="hold">
                                          <p:stCondLst>
                                            <p:cond delay="0"/>
                                          </p:stCondLst>
                                        </p:cTn>
                                        <p:tgtEl>
                                          <p:spTgt spid="13"/>
                                        </p:tgtEl>
                                        <p:attrNameLst>
                                          <p:attrName>style.visibility</p:attrName>
                                        </p:attrNameLst>
                                      </p:cBhvr>
                                      <p:to>
                                        <p:strVal val="visible"/>
                                      </p:to>
                                    </p:set>
                                    <p:animEffect transition="in" filter="barn(inVertical)">
                                      <p:cBhvr>
                                        <p:cTn id="70" dur="500"/>
                                        <p:tgtEl>
                                          <p:spTgt spid="13"/>
                                        </p:tgtEl>
                                      </p:cBhvr>
                                    </p:animEffect>
                                  </p:childTnLst>
                                </p:cTn>
                              </p:par>
                              <p:par>
                                <p:cTn id="71" presetID="16" presetClass="entr" presetSubtype="21" fill="hold" grpId="0" nodeType="withEffect">
                                  <p:stCondLst>
                                    <p:cond delay="0"/>
                                  </p:stCondLst>
                                  <p:iterate type="lt">
                                    <p:tmPct val="10000"/>
                                  </p:iterate>
                                  <p:childTnLst>
                                    <p:set>
                                      <p:cBhvr>
                                        <p:cTn id="72" dur="1" fill="hold">
                                          <p:stCondLst>
                                            <p:cond delay="0"/>
                                          </p:stCondLst>
                                        </p:cTn>
                                        <p:tgtEl>
                                          <p:spTgt spid="17"/>
                                        </p:tgtEl>
                                        <p:attrNameLst>
                                          <p:attrName>style.visibility</p:attrName>
                                        </p:attrNameLst>
                                      </p:cBhvr>
                                      <p:to>
                                        <p:strVal val="visible"/>
                                      </p:to>
                                    </p:set>
                                    <p:animEffect transition="in" filter="barn(inVertical)">
                                      <p:cBhvr>
                                        <p:cTn id="73" dur="500"/>
                                        <p:tgtEl>
                                          <p:spTgt spid="17"/>
                                        </p:tgtEl>
                                      </p:cBhvr>
                                    </p:animEffect>
                                  </p:childTnLst>
                                </p:cTn>
                              </p:par>
                              <p:par>
                                <p:cTn id="74" presetID="16" presetClass="entr" presetSubtype="21" fill="hold" grpId="0" nodeType="withEffect">
                                  <p:stCondLst>
                                    <p:cond delay="0"/>
                                  </p:stCondLst>
                                  <p:iterate type="lt">
                                    <p:tmPct val="10000"/>
                                  </p:iterate>
                                  <p:childTnLst>
                                    <p:set>
                                      <p:cBhvr>
                                        <p:cTn id="75" dur="1" fill="hold">
                                          <p:stCondLst>
                                            <p:cond delay="0"/>
                                          </p:stCondLst>
                                        </p:cTn>
                                        <p:tgtEl>
                                          <p:spTgt spid="21"/>
                                        </p:tgtEl>
                                        <p:attrNameLst>
                                          <p:attrName>style.visibility</p:attrName>
                                        </p:attrNameLst>
                                      </p:cBhvr>
                                      <p:to>
                                        <p:strVal val="visible"/>
                                      </p:to>
                                    </p:set>
                                    <p:animEffect transition="in" filter="barn(inVertical)">
                                      <p:cBhvr>
                                        <p:cTn id="7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2" grpId="0"/>
      <p:bldP spid="13" grpId="0"/>
      <p:bldP spid="16" grpId="0"/>
      <p:bldP spid="17" grpId="0"/>
      <p:bldP spid="20"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7"/>
          <p:cNvGrpSpPr/>
          <p:nvPr/>
        </p:nvGrpSpPr>
        <p:grpSpPr>
          <a:xfrm>
            <a:off x="250825" y="0"/>
            <a:ext cx="2419350" cy="700088"/>
            <a:chOff x="251520" y="0"/>
            <a:chExt cx="2418993" cy="699542"/>
          </a:xfrm>
        </p:grpSpPr>
        <p:sp>
          <p:nvSpPr>
            <p:cNvPr id="5" name="五边形 4"/>
            <p:cNvSpPr/>
            <p:nvPr/>
          </p:nvSpPr>
          <p:spPr>
            <a:xfrm rot="5400000">
              <a:off x="149362" y="102159"/>
              <a:ext cx="699542" cy="495227"/>
            </a:xfrm>
            <a:prstGeom prst="homePlate">
              <a:avLst/>
            </a:prstGeom>
            <a:solidFill>
              <a:srgbClr val="E6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TextBox 129"/>
            <p:cNvSpPr txBox="1"/>
            <p:nvPr/>
          </p:nvSpPr>
          <p:spPr>
            <a:xfrm>
              <a:off x="753148" y="98163"/>
              <a:ext cx="1917365" cy="338554"/>
            </a:xfrm>
            <a:prstGeom prst="rect">
              <a:avLst/>
            </a:prstGeom>
            <a:no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600" b="1" dirty="0">
                  <a:solidFill>
                    <a:schemeClr val="bg1"/>
                  </a:solidFill>
                  <a:latin typeface="微软雅黑" panose="020B0503020204020204" pitchFamily="34" charset="-122"/>
                  <a:ea typeface="微软雅黑" panose="020B0503020204020204" pitchFamily="34" charset="-122"/>
                </a:rPr>
                <a:t>单击添加您的标题</a:t>
              </a:r>
            </a:p>
          </p:txBody>
        </p:sp>
      </p:grpSp>
      <p:sp>
        <p:nvSpPr>
          <p:cNvPr id="7" name="右箭头 6"/>
          <p:cNvSpPr/>
          <p:nvPr/>
        </p:nvSpPr>
        <p:spPr>
          <a:xfrm>
            <a:off x="251520" y="987574"/>
            <a:ext cx="5040000" cy="1224136"/>
          </a:xfrm>
          <a:prstGeom prst="rightArrow">
            <a:avLst/>
          </a:prstGeom>
          <a:solidFill>
            <a:srgbClr val="C4232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右箭头 7"/>
          <p:cNvSpPr/>
          <p:nvPr/>
        </p:nvSpPr>
        <p:spPr>
          <a:xfrm>
            <a:off x="2123728" y="1563638"/>
            <a:ext cx="5040000" cy="1224136"/>
          </a:xfrm>
          <a:prstGeom prst="rightArrow">
            <a:avLst/>
          </a:prstGeom>
          <a:solidFill>
            <a:srgbClr val="C4232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右箭头 8"/>
          <p:cNvSpPr/>
          <p:nvPr/>
        </p:nvSpPr>
        <p:spPr>
          <a:xfrm>
            <a:off x="3923368" y="2139702"/>
            <a:ext cx="5040000" cy="1224136"/>
          </a:xfrm>
          <a:prstGeom prst="rightArrow">
            <a:avLst/>
          </a:prstGeom>
          <a:solidFill>
            <a:srgbClr val="C4232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矩形 9"/>
          <p:cNvSpPr/>
          <p:nvPr/>
        </p:nvSpPr>
        <p:spPr>
          <a:xfrm>
            <a:off x="323528" y="2067694"/>
            <a:ext cx="1530900" cy="932563"/>
          </a:xfrm>
          <a:prstGeom prst="rect">
            <a:avLst/>
          </a:prstGeom>
        </p:spPr>
        <p:txBody>
          <a:bodyPr wrap="square">
            <a:spAutoFit/>
          </a:bodyPr>
          <a:lstStyle/>
          <a:p>
            <a:pPr algn="just">
              <a:lnSpc>
                <a:spcPct val="130000"/>
              </a:lnSpc>
              <a:spcAft>
                <a:spcPts val="600"/>
              </a:spcAft>
            </a:pPr>
            <a:r>
              <a:rPr lang="zh-CN" altLang="en-US" sz="1400" dirty="0">
                <a:solidFill>
                  <a:schemeClr val="bg1"/>
                </a:solidFill>
                <a:latin typeface="微软雅黑" panose="020B0503020204020204" pitchFamily="34" charset="-122"/>
                <a:ea typeface="微软雅黑" panose="020B0503020204020204" pitchFamily="34" charset="-122"/>
              </a:rPr>
              <a:t>单击此处添加说明文字单击此处添加说明文字</a:t>
            </a:r>
            <a:r>
              <a:rPr lang="en-US" altLang="zh-CN" sz="1400" dirty="0">
                <a:solidFill>
                  <a:schemeClr val="bg1"/>
                </a:solidFill>
                <a:latin typeface="微软雅黑" panose="020B0503020204020204" pitchFamily="34" charset="-122"/>
                <a:ea typeface="微软雅黑" panose="020B0503020204020204" pitchFamily="34" charset="-122"/>
              </a:rPr>
              <a:t>.</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TextBox 46"/>
          <p:cNvSpPr txBox="1"/>
          <p:nvPr/>
        </p:nvSpPr>
        <p:spPr>
          <a:xfrm>
            <a:off x="251520" y="1430365"/>
            <a:ext cx="1728192" cy="30008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此处添加标题</a:t>
            </a:r>
          </a:p>
        </p:txBody>
      </p:sp>
      <p:sp>
        <p:nvSpPr>
          <p:cNvPr id="12" name="TextBox 47"/>
          <p:cNvSpPr txBox="1"/>
          <p:nvPr/>
        </p:nvSpPr>
        <p:spPr>
          <a:xfrm>
            <a:off x="2123728" y="2017172"/>
            <a:ext cx="1728192" cy="30008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此处添加标题</a:t>
            </a:r>
          </a:p>
        </p:txBody>
      </p:sp>
      <p:sp>
        <p:nvSpPr>
          <p:cNvPr id="13" name="矩形 12"/>
          <p:cNvSpPr/>
          <p:nvPr/>
        </p:nvSpPr>
        <p:spPr>
          <a:xfrm>
            <a:off x="2267744" y="2715766"/>
            <a:ext cx="1530900" cy="932563"/>
          </a:xfrm>
          <a:prstGeom prst="rect">
            <a:avLst/>
          </a:prstGeom>
        </p:spPr>
        <p:txBody>
          <a:bodyPr wrap="square">
            <a:spAutoFit/>
          </a:bodyPr>
          <a:lstStyle/>
          <a:p>
            <a:pPr algn="just">
              <a:lnSpc>
                <a:spcPct val="130000"/>
              </a:lnSpc>
              <a:spcAft>
                <a:spcPts val="600"/>
              </a:spcAft>
            </a:pPr>
            <a:r>
              <a:rPr lang="zh-CN" altLang="en-US" sz="1400" dirty="0">
                <a:solidFill>
                  <a:schemeClr val="bg1"/>
                </a:solidFill>
                <a:latin typeface="微软雅黑" panose="020B0503020204020204" pitchFamily="34" charset="-122"/>
                <a:ea typeface="微软雅黑" panose="020B0503020204020204" pitchFamily="34" charset="-122"/>
              </a:rPr>
              <a:t>单击此处添加说明文字单击此处添加说明文字</a:t>
            </a:r>
            <a:r>
              <a:rPr lang="en-US" altLang="zh-CN" sz="1400" dirty="0">
                <a:solidFill>
                  <a:schemeClr val="bg1"/>
                </a:solidFill>
                <a:latin typeface="微软雅黑" panose="020B0503020204020204" pitchFamily="34" charset="-122"/>
                <a:ea typeface="微软雅黑" panose="020B0503020204020204" pitchFamily="34" charset="-122"/>
              </a:rPr>
              <a:t>.</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4121220" y="3247405"/>
            <a:ext cx="1530900" cy="932563"/>
          </a:xfrm>
          <a:prstGeom prst="rect">
            <a:avLst/>
          </a:prstGeom>
        </p:spPr>
        <p:txBody>
          <a:bodyPr wrap="square">
            <a:spAutoFit/>
          </a:bodyPr>
          <a:lstStyle/>
          <a:p>
            <a:pPr algn="just">
              <a:lnSpc>
                <a:spcPct val="130000"/>
              </a:lnSpc>
              <a:spcAft>
                <a:spcPts val="600"/>
              </a:spcAft>
            </a:pPr>
            <a:r>
              <a:rPr lang="zh-CN" altLang="en-US" sz="1400" dirty="0">
                <a:solidFill>
                  <a:schemeClr val="bg1"/>
                </a:solidFill>
                <a:latin typeface="微软雅黑" panose="020B0503020204020204" pitchFamily="34" charset="-122"/>
                <a:ea typeface="微软雅黑" panose="020B0503020204020204" pitchFamily="34" charset="-122"/>
              </a:rPr>
              <a:t>单击此处添加说明文字单击此处添加说明文字</a:t>
            </a:r>
            <a:r>
              <a:rPr lang="en-US" altLang="zh-CN" sz="1400" dirty="0">
                <a:solidFill>
                  <a:schemeClr val="bg1"/>
                </a:solidFill>
                <a:latin typeface="微软雅黑" panose="020B0503020204020204" pitchFamily="34" charset="-122"/>
                <a:ea typeface="微软雅黑" panose="020B0503020204020204" pitchFamily="34" charset="-122"/>
              </a:rPr>
              <a:t>.</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5" name="TextBox 50"/>
          <p:cNvSpPr txBox="1"/>
          <p:nvPr/>
        </p:nvSpPr>
        <p:spPr>
          <a:xfrm>
            <a:off x="3923928" y="2593236"/>
            <a:ext cx="1728192" cy="30008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此处添加标题</a:t>
            </a:r>
          </a:p>
        </p:txBody>
      </p:sp>
      <p:sp>
        <p:nvSpPr>
          <p:cNvPr id="16" name="圆角矩形 15"/>
          <p:cNvSpPr/>
          <p:nvPr/>
        </p:nvSpPr>
        <p:spPr>
          <a:xfrm>
            <a:off x="6012160" y="3507854"/>
            <a:ext cx="2520280" cy="1224136"/>
          </a:xfrm>
          <a:prstGeom prst="roundRect">
            <a:avLst/>
          </a:prstGeom>
          <a:noFill/>
          <a:ln>
            <a:solidFill>
              <a:srgbClr val="C423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7" name="矩形 16"/>
          <p:cNvSpPr/>
          <p:nvPr/>
        </p:nvSpPr>
        <p:spPr>
          <a:xfrm>
            <a:off x="6084168" y="3639383"/>
            <a:ext cx="2376264" cy="992579"/>
          </a:xfrm>
          <a:prstGeom prst="rect">
            <a:avLst/>
          </a:prstGeom>
        </p:spPr>
        <p:txBody>
          <a:bodyPr wrap="square">
            <a:spAutoFit/>
          </a:bodyPr>
          <a:lstStyle/>
          <a:p>
            <a:pPr lvl="0">
              <a:lnSpc>
                <a:spcPct val="150000"/>
              </a:lnSpc>
              <a:defRPr/>
            </a:pPr>
            <a:r>
              <a:rPr kumimoji="0" lang="zh-CN" altLang="en-US" sz="13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请输入文本内容请输入文本</a:t>
            </a:r>
            <a:r>
              <a:rPr lang="zh-CN" altLang="en-US" sz="1300" kern="0" dirty="0">
                <a:solidFill>
                  <a:schemeClr val="bg1"/>
                </a:solidFill>
                <a:latin typeface="微软雅黑" panose="020B0503020204020204" pitchFamily="34" charset="-122"/>
                <a:ea typeface="微软雅黑" panose="020B0503020204020204" pitchFamily="34" charset="-122"/>
              </a:rPr>
              <a:t>内容请输入文本内容输入文本内容输入文本内容</a:t>
            </a:r>
            <a:endParaRPr kumimoji="0" lang="zh-CN" altLang="en-US" sz="13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2"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right)">
                                      <p:cBhvr>
                                        <p:cTn id="28" dur="500"/>
                                        <p:tgtEl>
                                          <p:spTgt spid="11"/>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2" presetClass="entr" presetSubtype="2"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right)">
                                      <p:cBhvr>
                                        <p:cTn id="36" dur="500"/>
                                        <p:tgtEl>
                                          <p:spTgt spid="12"/>
                                        </p:tgtEl>
                                      </p:cBhvr>
                                    </p:animEffect>
                                  </p:childTnLst>
                                </p:cTn>
                              </p:par>
                            </p:childTnLst>
                          </p:cTn>
                        </p:par>
                        <p:par>
                          <p:cTn id="37" fill="hold">
                            <p:stCondLst>
                              <p:cond delay="4000"/>
                            </p:stCondLst>
                            <p:childTnLst>
                              <p:par>
                                <p:cTn id="38" presetID="22" presetClass="entr" presetSubtype="1"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up)">
                                      <p:cBhvr>
                                        <p:cTn id="40" dur="500"/>
                                        <p:tgtEl>
                                          <p:spTgt spid="13"/>
                                        </p:tgtEl>
                                      </p:cBhvr>
                                    </p:animEffect>
                                  </p:childTnLst>
                                </p:cTn>
                              </p:par>
                            </p:childTnLst>
                          </p:cTn>
                        </p:par>
                        <p:par>
                          <p:cTn id="41" fill="hold">
                            <p:stCondLst>
                              <p:cond delay="4500"/>
                            </p:stCondLst>
                            <p:childTnLst>
                              <p:par>
                                <p:cTn id="42" presetID="22" presetClass="entr" presetSubtype="2"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right)">
                                      <p:cBhvr>
                                        <p:cTn id="44" dur="500"/>
                                        <p:tgtEl>
                                          <p:spTgt spid="15"/>
                                        </p:tgtEl>
                                      </p:cBhvr>
                                    </p:animEffect>
                                  </p:childTnLst>
                                </p:cTn>
                              </p:par>
                            </p:childTnLst>
                          </p:cTn>
                        </p:par>
                        <p:par>
                          <p:cTn id="45" fill="hold">
                            <p:stCondLst>
                              <p:cond delay="5000"/>
                            </p:stCondLst>
                            <p:childTnLst>
                              <p:par>
                                <p:cTn id="46" presetID="22" presetClass="entr" presetSubtype="1"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up)">
                                      <p:cBhvr>
                                        <p:cTn id="48" dur="500"/>
                                        <p:tgtEl>
                                          <p:spTgt spid="14"/>
                                        </p:tgtEl>
                                      </p:cBhvr>
                                    </p:animEffect>
                                  </p:childTnLst>
                                </p:cTn>
                              </p:par>
                            </p:childTnLst>
                          </p:cTn>
                        </p:par>
                        <p:par>
                          <p:cTn id="49" fill="hold">
                            <p:stCondLst>
                              <p:cond delay="5500"/>
                            </p:stCondLst>
                            <p:childTnLst>
                              <p:par>
                                <p:cTn id="50" presetID="21" presetClass="entr" presetSubtype="1"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heel(1)">
                                      <p:cBhvr>
                                        <p:cTn id="52" dur="1000"/>
                                        <p:tgtEl>
                                          <p:spTgt spid="16"/>
                                        </p:tgtEl>
                                      </p:cBhvr>
                                    </p:animEffect>
                                  </p:childTnLst>
                                </p:cTn>
                              </p:par>
                            </p:childTnLst>
                          </p:cTn>
                        </p:par>
                        <p:par>
                          <p:cTn id="53" fill="hold">
                            <p:stCondLst>
                              <p:cond delay="6500"/>
                            </p:stCondLst>
                            <p:childTnLst>
                              <p:par>
                                <p:cTn id="54" presetID="22" presetClass="entr" presetSubtype="8"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left)">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2" grpId="0"/>
      <p:bldP spid="13" grpId="0"/>
      <p:bldP spid="14" grpId="0"/>
      <p:bldP spid="15" grpId="0"/>
      <p:bldP spid="16" grpId="0" animBg="1"/>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7"/>
          <p:cNvGrpSpPr/>
          <p:nvPr/>
        </p:nvGrpSpPr>
        <p:grpSpPr>
          <a:xfrm>
            <a:off x="250825" y="0"/>
            <a:ext cx="2419350" cy="700088"/>
            <a:chOff x="251520" y="0"/>
            <a:chExt cx="2418993" cy="699542"/>
          </a:xfrm>
        </p:grpSpPr>
        <p:sp>
          <p:nvSpPr>
            <p:cNvPr id="5" name="五边形 4"/>
            <p:cNvSpPr/>
            <p:nvPr/>
          </p:nvSpPr>
          <p:spPr>
            <a:xfrm rot="5400000">
              <a:off x="149362" y="102159"/>
              <a:ext cx="699542" cy="495227"/>
            </a:xfrm>
            <a:prstGeom prst="homePlate">
              <a:avLst/>
            </a:prstGeom>
            <a:solidFill>
              <a:srgbClr val="E6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TextBox 129"/>
            <p:cNvSpPr txBox="1"/>
            <p:nvPr/>
          </p:nvSpPr>
          <p:spPr>
            <a:xfrm>
              <a:off x="753148" y="98163"/>
              <a:ext cx="1917365" cy="338554"/>
            </a:xfrm>
            <a:prstGeom prst="rect">
              <a:avLst/>
            </a:prstGeom>
            <a:no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600" b="1" dirty="0">
                  <a:solidFill>
                    <a:schemeClr val="bg1"/>
                  </a:solidFill>
                  <a:latin typeface="微软雅黑" panose="020B0503020204020204" pitchFamily="34" charset="-122"/>
                  <a:ea typeface="微软雅黑" panose="020B0503020204020204" pitchFamily="34" charset="-122"/>
                </a:rPr>
                <a:t>单击添加您的标题</a:t>
              </a:r>
            </a:p>
          </p:txBody>
        </p:sp>
      </p:grpSp>
      <p:grpSp>
        <p:nvGrpSpPr>
          <p:cNvPr id="7" name="组合 6"/>
          <p:cNvGrpSpPr/>
          <p:nvPr/>
        </p:nvGrpSpPr>
        <p:grpSpPr>
          <a:xfrm>
            <a:off x="2697914" y="1522855"/>
            <a:ext cx="2157841" cy="278281"/>
            <a:chOff x="3249264" y="1751685"/>
            <a:chExt cx="2994025" cy="371040"/>
          </a:xfrm>
        </p:grpSpPr>
        <p:grpSp>
          <p:nvGrpSpPr>
            <p:cNvPr id="8" name="组合 7"/>
            <p:cNvGrpSpPr/>
            <p:nvPr/>
          </p:nvGrpSpPr>
          <p:grpSpPr>
            <a:xfrm>
              <a:off x="3249264" y="1776444"/>
              <a:ext cx="2994025" cy="314202"/>
              <a:chOff x="2940050" y="2132898"/>
              <a:chExt cx="2994025" cy="314202"/>
            </a:xfrm>
          </p:grpSpPr>
          <p:sp>
            <p:nvSpPr>
              <p:cNvPr id="10" name="圆角矩形 9"/>
              <p:cNvSpPr/>
              <p:nvPr/>
            </p:nvSpPr>
            <p:spPr>
              <a:xfrm>
                <a:off x="2940050" y="2132898"/>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圆角矩形 10"/>
              <p:cNvSpPr/>
              <p:nvPr/>
            </p:nvSpPr>
            <p:spPr>
              <a:xfrm>
                <a:off x="2940050" y="2132898"/>
                <a:ext cx="2108200" cy="314202"/>
              </a:xfrm>
              <a:prstGeom prst="roundRect">
                <a:avLst>
                  <a:gd name="adj" fmla="val 50000"/>
                </a:avLst>
              </a:prstGeom>
              <a:solidFill>
                <a:srgbClr val="C42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9" name="文本框 4"/>
            <p:cNvSpPr txBox="1"/>
            <p:nvPr/>
          </p:nvSpPr>
          <p:spPr>
            <a:xfrm>
              <a:off x="5335260" y="1751685"/>
              <a:ext cx="673754" cy="371040"/>
            </a:xfrm>
            <a:prstGeom prst="rect">
              <a:avLst/>
            </a:prstGeom>
            <a:noFill/>
          </p:spPr>
          <p:txBody>
            <a:bodyPr wrap="square" rtlCol="0">
              <a:spAutoFit/>
            </a:bodyPr>
            <a:lstStyle/>
            <a:p>
              <a:pPr algn="ctr">
                <a:lnSpc>
                  <a:spcPct val="120000"/>
                </a:lnSpc>
              </a:pPr>
              <a:r>
                <a:rPr lang="en-US" altLang="zh-CN" sz="11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70%</a:t>
              </a:r>
              <a:endParaRPr lang="zh-CN" altLang="en-US" sz="1100" baseline="-3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2" name="组合 11"/>
          <p:cNvGrpSpPr/>
          <p:nvPr/>
        </p:nvGrpSpPr>
        <p:grpSpPr>
          <a:xfrm>
            <a:off x="2697914" y="1831155"/>
            <a:ext cx="2157841" cy="278281"/>
            <a:chOff x="3249264" y="2162753"/>
            <a:chExt cx="2994025" cy="371041"/>
          </a:xfrm>
        </p:grpSpPr>
        <p:grpSp>
          <p:nvGrpSpPr>
            <p:cNvPr id="13" name="组合 12"/>
            <p:cNvGrpSpPr/>
            <p:nvPr/>
          </p:nvGrpSpPr>
          <p:grpSpPr>
            <a:xfrm>
              <a:off x="3249264" y="2178703"/>
              <a:ext cx="2994025" cy="314618"/>
              <a:chOff x="2940050" y="2519659"/>
              <a:chExt cx="2994025" cy="314618"/>
            </a:xfrm>
          </p:grpSpPr>
          <p:sp>
            <p:nvSpPr>
              <p:cNvPr id="15" name="圆角矩形 14"/>
              <p:cNvSpPr/>
              <p:nvPr/>
            </p:nvSpPr>
            <p:spPr>
              <a:xfrm>
                <a:off x="2940050" y="2520075"/>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圆角矩形 15"/>
              <p:cNvSpPr/>
              <p:nvPr/>
            </p:nvSpPr>
            <p:spPr>
              <a:xfrm>
                <a:off x="2940051" y="2519659"/>
                <a:ext cx="889000" cy="314202"/>
              </a:xfrm>
              <a:prstGeom prst="roundRect">
                <a:avLst>
                  <a:gd name="adj" fmla="val 50000"/>
                </a:avLst>
              </a:prstGeom>
              <a:solidFill>
                <a:srgbClr val="C42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14" name="文本框 9"/>
            <p:cNvSpPr txBox="1"/>
            <p:nvPr/>
          </p:nvSpPr>
          <p:spPr>
            <a:xfrm>
              <a:off x="4118870" y="2162753"/>
              <a:ext cx="673754" cy="371041"/>
            </a:xfrm>
            <a:prstGeom prst="rect">
              <a:avLst/>
            </a:prstGeom>
            <a:noFill/>
          </p:spPr>
          <p:txBody>
            <a:bodyPr wrap="square" rtlCol="0">
              <a:spAutoFit/>
            </a:bodyPr>
            <a:lstStyle/>
            <a:p>
              <a:pPr algn="ctr">
                <a:lnSpc>
                  <a:spcPct val="120000"/>
                </a:lnSpc>
              </a:pPr>
              <a:r>
                <a:rPr lang="en-US" altLang="zh-CN" sz="11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30%</a:t>
              </a:r>
              <a:endParaRPr lang="zh-CN" altLang="en-US" sz="1100" baseline="-3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7" name="组合 16"/>
          <p:cNvGrpSpPr/>
          <p:nvPr/>
        </p:nvGrpSpPr>
        <p:grpSpPr>
          <a:xfrm>
            <a:off x="2682282" y="2928685"/>
            <a:ext cx="2170479" cy="278281"/>
            <a:chOff x="3244272" y="3932941"/>
            <a:chExt cx="3011560" cy="371040"/>
          </a:xfrm>
        </p:grpSpPr>
        <p:sp>
          <p:nvSpPr>
            <p:cNvPr id="18" name="圆角矩形 17"/>
            <p:cNvSpPr/>
            <p:nvPr/>
          </p:nvSpPr>
          <p:spPr>
            <a:xfrm>
              <a:off x="3261807" y="3971332"/>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9" name="圆角矩形 18"/>
            <p:cNvSpPr/>
            <p:nvPr/>
          </p:nvSpPr>
          <p:spPr>
            <a:xfrm>
              <a:off x="3244272" y="3971332"/>
              <a:ext cx="1201953" cy="314202"/>
            </a:xfrm>
            <a:prstGeom prst="roundRect">
              <a:avLst>
                <a:gd name="adj" fmla="val 50000"/>
              </a:avLst>
            </a:prstGeom>
            <a:solidFill>
              <a:srgbClr val="C42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文本框 15"/>
            <p:cNvSpPr txBox="1"/>
            <p:nvPr/>
          </p:nvSpPr>
          <p:spPr>
            <a:xfrm>
              <a:off x="4418924" y="3932941"/>
              <a:ext cx="907693" cy="371040"/>
            </a:xfrm>
            <a:prstGeom prst="rect">
              <a:avLst/>
            </a:prstGeom>
            <a:noFill/>
          </p:spPr>
          <p:txBody>
            <a:bodyPr wrap="square" rtlCol="0">
              <a:spAutoFit/>
            </a:bodyPr>
            <a:lstStyle/>
            <a:p>
              <a:pPr algn="ctr">
                <a:lnSpc>
                  <a:spcPct val="120000"/>
                </a:lnSpc>
              </a:pPr>
              <a:r>
                <a:rPr lang="en-US" altLang="zh-CN" sz="11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40%</a:t>
              </a:r>
              <a:endParaRPr lang="zh-CN" altLang="en-US" sz="1100" baseline="-3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1" name="组合 20"/>
          <p:cNvGrpSpPr/>
          <p:nvPr/>
        </p:nvGrpSpPr>
        <p:grpSpPr>
          <a:xfrm>
            <a:off x="2692749" y="3229694"/>
            <a:ext cx="2157841" cy="278281"/>
            <a:chOff x="3258789" y="4324968"/>
            <a:chExt cx="2994025" cy="371039"/>
          </a:xfrm>
        </p:grpSpPr>
        <p:sp>
          <p:nvSpPr>
            <p:cNvPr id="22" name="圆角矩形 21"/>
            <p:cNvSpPr/>
            <p:nvPr/>
          </p:nvSpPr>
          <p:spPr>
            <a:xfrm>
              <a:off x="3258789" y="4362615"/>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3" name="圆角矩形 22"/>
            <p:cNvSpPr/>
            <p:nvPr/>
          </p:nvSpPr>
          <p:spPr>
            <a:xfrm>
              <a:off x="3308582" y="4362651"/>
              <a:ext cx="2108200" cy="314202"/>
            </a:xfrm>
            <a:prstGeom prst="roundRect">
              <a:avLst>
                <a:gd name="adj" fmla="val 50000"/>
              </a:avLst>
            </a:prstGeom>
            <a:solidFill>
              <a:srgbClr val="C42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4" name="文本框 19"/>
            <p:cNvSpPr txBox="1"/>
            <p:nvPr/>
          </p:nvSpPr>
          <p:spPr>
            <a:xfrm>
              <a:off x="5326614" y="4324968"/>
              <a:ext cx="673754" cy="371039"/>
            </a:xfrm>
            <a:prstGeom prst="rect">
              <a:avLst/>
            </a:prstGeom>
            <a:noFill/>
          </p:spPr>
          <p:txBody>
            <a:bodyPr wrap="square" rtlCol="0">
              <a:spAutoFit/>
            </a:bodyPr>
            <a:lstStyle/>
            <a:p>
              <a:pPr algn="ctr">
                <a:lnSpc>
                  <a:spcPct val="120000"/>
                </a:lnSpc>
              </a:pPr>
              <a:r>
                <a:rPr lang="en-US" altLang="zh-CN" sz="11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60%</a:t>
              </a:r>
              <a:endParaRPr lang="zh-CN" altLang="en-US" sz="1100" baseline="-3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5" name="组合 24"/>
          <p:cNvGrpSpPr/>
          <p:nvPr/>
        </p:nvGrpSpPr>
        <p:grpSpPr>
          <a:xfrm>
            <a:off x="1224298" y="1294848"/>
            <a:ext cx="1618420" cy="1647000"/>
            <a:chOff x="471707" y="1675770"/>
            <a:chExt cx="2158455" cy="2196000"/>
          </a:xfrm>
          <a:solidFill>
            <a:srgbClr val="C42322"/>
          </a:solidFill>
        </p:grpSpPr>
        <p:grpSp>
          <p:nvGrpSpPr>
            <p:cNvPr id="26" name="组合 25"/>
            <p:cNvGrpSpPr>
              <a:grpSpLocks noChangeAspect="1"/>
            </p:cNvGrpSpPr>
            <p:nvPr/>
          </p:nvGrpSpPr>
          <p:grpSpPr>
            <a:xfrm>
              <a:off x="471707" y="1675770"/>
              <a:ext cx="2158455" cy="2196000"/>
              <a:chOff x="5397500" y="5734050"/>
              <a:chExt cx="365125" cy="371476"/>
            </a:xfrm>
            <a:grpFill/>
          </p:grpSpPr>
          <p:sp>
            <p:nvSpPr>
              <p:cNvPr id="30"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1"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2"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7" name="组合 26"/>
            <p:cNvGrpSpPr>
              <a:grpSpLocks noChangeAspect="1"/>
            </p:cNvGrpSpPr>
            <p:nvPr/>
          </p:nvGrpSpPr>
          <p:grpSpPr>
            <a:xfrm>
              <a:off x="1735995" y="2108076"/>
              <a:ext cx="462003" cy="468000"/>
              <a:chOff x="2665061" y="4979202"/>
              <a:chExt cx="284308" cy="288000"/>
            </a:xfrm>
            <a:grpFill/>
          </p:grpSpPr>
          <p:sp>
            <p:nvSpPr>
              <p:cNvPr id="28" name="Freeform 932"/>
              <p:cNvSpPr>
                <a:spLocks noEditPoints="1"/>
              </p:cNvSpPr>
              <p:nvPr/>
            </p:nvSpPr>
            <p:spPr bwMode="auto">
              <a:xfrm>
                <a:off x="2665061" y="4979202"/>
                <a:ext cx="284308" cy="288000"/>
              </a:xfrm>
              <a:custGeom>
                <a:avLst/>
                <a:gdLst>
                  <a:gd name="T0" fmla="*/ 70 w 98"/>
                  <a:gd name="T1" fmla="*/ 42 h 99"/>
                  <a:gd name="T2" fmla="*/ 66 w 98"/>
                  <a:gd name="T3" fmla="*/ 42 h 99"/>
                  <a:gd name="T4" fmla="*/ 41 w 98"/>
                  <a:gd name="T5" fmla="*/ 67 h 99"/>
                  <a:gd name="T6" fmla="*/ 41 w 98"/>
                  <a:gd name="T7" fmla="*/ 70 h 99"/>
                  <a:gd name="T8" fmla="*/ 70 w 98"/>
                  <a:gd name="T9" fmla="*/ 99 h 99"/>
                  <a:gd name="T10" fmla="*/ 98 w 98"/>
                  <a:gd name="T11" fmla="*/ 70 h 99"/>
                  <a:gd name="T12" fmla="*/ 70 w 98"/>
                  <a:gd name="T13" fmla="*/ 42 h 99"/>
                  <a:gd name="T14" fmla="*/ 70 w 98"/>
                  <a:gd name="T15" fmla="*/ 90 h 99"/>
                  <a:gd name="T16" fmla="*/ 50 w 98"/>
                  <a:gd name="T17" fmla="*/ 70 h 99"/>
                  <a:gd name="T18" fmla="*/ 70 w 98"/>
                  <a:gd name="T19" fmla="*/ 51 h 99"/>
                  <a:gd name="T20" fmla="*/ 89 w 98"/>
                  <a:gd name="T21" fmla="*/ 70 h 99"/>
                  <a:gd name="T22" fmla="*/ 70 w 98"/>
                  <a:gd name="T23" fmla="*/ 90 h 99"/>
                  <a:gd name="T24" fmla="*/ 57 w 98"/>
                  <a:gd name="T25" fmla="*/ 29 h 99"/>
                  <a:gd name="T26" fmla="*/ 28 w 98"/>
                  <a:gd name="T27" fmla="*/ 0 h 99"/>
                  <a:gd name="T28" fmla="*/ 0 w 98"/>
                  <a:gd name="T29" fmla="*/ 29 h 99"/>
                  <a:gd name="T30" fmla="*/ 28 w 98"/>
                  <a:gd name="T31" fmla="*/ 57 h 99"/>
                  <a:gd name="T32" fmla="*/ 32 w 98"/>
                  <a:gd name="T33" fmla="*/ 57 h 99"/>
                  <a:gd name="T34" fmla="*/ 56 w 98"/>
                  <a:gd name="T35" fmla="*/ 32 h 99"/>
                  <a:gd name="T36" fmla="*/ 57 w 98"/>
                  <a:gd name="T37" fmla="*/ 29 h 99"/>
                  <a:gd name="T38" fmla="*/ 28 w 98"/>
                  <a:gd name="T39" fmla="*/ 48 h 99"/>
                  <a:gd name="T40" fmla="*/ 8 w 98"/>
                  <a:gd name="T41" fmla="*/ 29 h 99"/>
                  <a:gd name="T42" fmla="*/ 28 w 98"/>
                  <a:gd name="T43" fmla="*/ 9 h 99"/>
                  <a:gd name="T44" fmla="*/ 48 w 98"/>
                  <a:gd name="T45" fmla="*/ 29 h 99"/>
                  <a:gd name="T46" fmla="*/ 28 w 98"/>
                  <a:gd name="T47"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99">
                    <a:moveTo>
                      <a:pt x="70" y="42"/>
                    </a:moveTo>
                    <a:cubicBezTo>
                      <a:pt x="68" y="42"/>
                      <a:pt x="67" y="42"/>
                      <a:pt x="66" y="42"/>
                    </a:cubicBezTo>
                    <a:cubicBezTo>
                      <a:pt x="41" y="67"/>
                      <a:pt x="41" y="67"/>
                      <a:pt x="41" y="67"/>
                    </a:cubicBezTo>
                    <a:cubicBezTo>
                      <a:pt x="41" y="68"/>
                      <a:pt x="41" y="69"/>
                      <a:pt x="41" y="70"/>
                    </a:cubicBezTo>
                    <a:cubicBezTo>
                      <a:pt x="41" y="86"/>
                      <a:pt x="54" y="99"/>
                      <a:pt x="70" y="99"/>
                    </a:cubicBezTo>
                    <a:cubicBezTo>
                      <a:pt x="85" y="99"/>
                      <a:pt x="98" y="86"/>
                      <a:pt x="98" y="70"/>
                    </a:cubicBezTo>
                    <a:cubicBezTo>
                      <a:pt x="98" y="55"/>
                      <a:pt x="85" y="42"/>
                      <a:pt x="70" y="42"/>
                    </a:cubicBezTo>
                    <a:close/>
                    <a:moveTo>
                      <a:pt x="70" y="90"/>
                    </a:moveTo>
                    <a:cubicBezTo>
                      <a:pt x="59" y="90"/>
                      <a:pt x="50" y="81"/>
                      <a:pt x="50" y="70"/>
                    </a:cubicBezTo>
                    <a:cubicBezTo>
                      <a:pt x="50" y="59"/>
                      <a:pt x="59" y="51"/>
                      <a:pt x="70" y="51"/>
                    </a:cubicBezTo>
                    <a:cubicBezTo>
                      <a:pt x="81" y="51"/>
                      <a:pt x="89" y="59"/>
                      <a:pt x="89" y="70"/>
                    </a:cubicBezTo>
                    <a:cubicBezTo>
                      <a:pt x="89" y="81"/>
                      <a:pt x="81" y="90"/>
                      <a:pt x="70" y="90"/>
                    </a:cubicBezTo>
                    <a:close/>
                    <a:moveTo>
                      <a:pt x="57" y="29"/>
                    </a:moveTo>
                    <a:cubicBezTo>
                      <a:pt x="57" y="13"/>
                      <a:pt x="44" y="0"/>
                      <a:pt x="28" y="0"/>
                    </a:cubicBezTo>
                    <a:cubicBezTo>
                      <a:pt x="12" y="0"/>
                      <a:pt x="0" y="13"/>
                      <a:pt x="0" y="29"/>
                    </a:cubicBezTo>
                    <a:cubicBezTo>
                      <a:pt x="0" y="44"/>
                      <a:pt x="12" y="57"/>
                      <a:pt x="28" y="57"/>
                    </a:cubicBezTo>
                    <a:cubicBezTo>
                      <a:pt x="29" y="57"/>
                      <a:pt x="31" y="57"/>
                      <a:pt x="32" y="57"/>
                    </a:cubicBezTo>
                    <a:cubicBezTo>
                      <a:pt x="56" y="32"/>
                      <a:pt x="56" y="32"/>
                      <a:pt x="56" y="32"/>
                    </a:cubicBezTo>
                    <a:cubicBezTo>
                      <a:pt x="56" y="31"/>
                      <a:pt x="57" y="30"/>
                      <a:pt x="57" y="29"/>
                    </a:cubicBezTo>
                    <a:close/>
                    <a:moveTo>
                      <a:pt x="28" y="48"/>
                    </a:moveTo>
                    <a:cubicBezTo>
                      <a:pt x="17" y="48"/>
                      <a:pt x="8" y="40"/>
                      <a:pt x="8" y="29"/>
                    </a:cubicBezTo>
                    <a:cubicBezTo>
                      <a:pt x="8" y="18"/>
                      <a:pt x="17" y="9"/>
                      <a:pt x="28" y="9"/>
                    </a:cubicBezTo>
                    <a:cubicBezTo>
                      <a:pt x="39" y="9"/>
                      <a:pt x="48" y="18"/>
                      <a:pt x="48" y="29"/>
                    </a:cubicBezTo>
                    <a:cubicBezTo>
                      <a:pt x="48" y="40"/>
                      <a:pt x="39" y="48"/>
                      <a:pt x="28"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Freeform 933"/>
              <p:cNvSpPr/>
              <p:nvPr/>
            </p:nvSpPr>
            <p:spPr bwMode="auto">
              <a:xfrm>
                <a:off x="2697060" y="5013664"/>
                <a:ext cx="220308" cy="219077"/>
              </a:xfrm>
              <a:custGeom>
                <a:avLst/>
                <a:gdLst>
                  <a:gd name="T0" fmla="*/ 179 w 179"/>
                  <a:gd name="T1" fmla="*/ 12 h 178"/>
                  <a:gd name="T2" fmla="*/ 14 w 179"/>
                  <a:gd name="T3" fmla="*/ 178 h 178"/>
                  <a:gd name="T4" fmla="*/ 0 w 179"/>
                  <a:gd name="T5" fmla="*/ 166 h 178"/>
                  <a:gd name="T6" fmla="*/ 165 w 179"/>
                  <a:gd name="T7" fmla="*/ 0 h 178"/>
                  <a:gd name="T8" fmla="*/ 179 w 179"/>
                  <a:gd name="T9" fmla="*/ 12 h 178"/>
                </a:gdLst>
                <a:ahLst/>
                <a:cxnLst>
                  <a:cxn ang="0">
                    <a:pos x="T0" y="T1"/>
                  </a:cxn>
                  <a:cxn ang="0">
                    <a:pos x="T2" y="T3"/>
                  </a:cxn>
                  <a:cxn ang="0">
                    <a:pos x="T4" y="T5"/>
                  </a:cxn>
                  <a:cxn ang="0">
                    <a:pos x="T6" y="T7"/>
                  </a:cxn>
                  <a:cxn ang="0">
                    <a:pos x="T8" y="T9"/>
                  </a:cxn>
                </a:cxnLst>
                <a:rect l="0" t="0" r="r" b="b"/>
                <a:pathLst>
                  <a:path w="179" h="178">
                    <a:moveTo>
                      <a:pt x="179" y="12"/>
                    </a:moveTo>
                    <a:lnTo>
                      <a:pt x="14" y="178"/>
                    </a:lnTo>
                    <a:lnTo>
                      <a:pt x="0" y="166"/>
                    </a:lnTo>
                    <a:lnTo>
                      <a:pt x="165" y="0"/>
                    </a:lnTo>
                    <a:lnTo>
                      <a:pt x="179" y="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33" name="组合 32"/>
          <p:cNvGrpSpPr/>
          <p:nvPr/>
        </p:nvGrpSpPr>
        <p:grpSpPr>
          <a:xfrm>
            <a:off x="1231852" y="2800317"/>
            <a:ext cx="1618420" cy="1647000"/>
            <a:chOff x="478903" y="4355475"/>
            <a:chExt cx="2158455" cy="2196000"/>
          </a:xfrm>
          <a:solidFill>
            <a:srgbClr val="C42322"/>
          </a:solidFill>
        </p:grpSpPr>
        <p:grpSp>
          <p:nvGrpSpPr>
            <p:cNvPr id="34" name="组合 33"/>
            <p:cNvGrpSpPr>
              <a:grpSpLocks noChangeAspect="1"/>
            </p:cNvGrpSpPr>
            <p:nvPr/>
          </p:nvGrpSpPr>
          <p:grpSpPr>
            <a:xfrm>
              <a:off x="1795203" y="4733013"/>
              <a:ext cx="366333" cy="576000"/>
              <a:chOff x="2257888" y="5547128"/>
              <a:chExt cx="137373" cy="216000"/>
            </a:xfrm>
            <a:grpFill/>
          </p:grpSpPr>
          <p:sp>
            <p:nvSpPr>
              <p:cNvPr id="39" name="Freeform 69"/>
              <p:cNvSpPr/>
              <p:nvPr/>
            </p:nvSpPr>
            <p:spPr bwMode="auto">
              <a:xfrm>
                <a:off x="2257888" y="5547128"/>
                <a:ext cx="137373" cy="140987"/>
              </a:xfrm>
              <a:custGeom>
                <a:avLst/>
                <a:gdLst>
                  <a:gd name="T0" fmla="*/ 57 w 64"/>
                  <a:gd name="T1" fmla="*/ 37 h 66"/>
                  <a:gd name="T2" fmla="*/ 43 w 64"/>
                  <a:gd name="T3" fmla="*/ 12 h 66"/>
                  <a:gd name="T4" fmla="*/ 39 w 64"/>
                  <a:gd name="T5" fmla="*/ 6 h 66"/>
                  <a:gd name="T6" fmla="*/ 25 w 64"/>
                  <a:gd name="T7" fmla="*/ 6 h 66"/>
                  <a:gd name="T8" fmla="*/ 22 w 64"/>
                  <a:gd name="T9" fmla="*/ 12 h 66"/>
                  <a:gd name="T10" fmla="*/ 8 w 64"/>
                  <a:gd name="T11" fmla="*/ 37 h 66"/>
                  <a:gd name="T12" fmla="*/ 4 w 64"/>
                  <a:gd name="T13" fmla="*/ 43 h 66"/>
                  <a:gd name="T14" fmla="*/ 11 w 64"/>
                  <a:gd name="T15" fmla="*/ 55 h 66"/>
                  <a:gd name="T16" fmla="*/ 18 w 64"/>
                  <a:gd name="T17" fmla="*/ 55 h 66"/>
                  <a:gd name="T18" fmla="*/ 19 w 64"/>
                  <a:gd name="T19" fmla="*/ 55 h 66"/>
                  <a:gd name="T20" fmla="*/ 19 w 64"/>
                  <a:gd name="T21" fmla="*/ 66 h 66"/>
                  <a:gd name="T22" fmla="*/ 32 w 64"/>
                  <a:gd name="T23" fmla="*/ 62 h 66"/>
                  <a:gd name="T24" fmla="*/ 32 w 64"/>
                  <a:gd name="T25" fmla="*/ 62 h 66"/>
                  <a:gd name="T26" fmla="*/ 46 w 64"/>
                  <a:gd name="T27" fmla="*/ 66 h 66"/>
                  <a:gd name="T28" fmla="*/ 46 w 64"/>
                  <a:gd name="T29" fmla="*/ 55 h 66"/>
                  <a:gd name="T30" fmla="*/ 46 w 64"/>
                  <a:gd name="T31" fmla="*/ 55 h 66"/>
                  <a:gd name="T32" fmla="*/ 53 w 64"/>
                  <a:gd name="T33" fmla="*/ 55 h 66"/>
                  <a:gd name="T34" fmla="*/ 60 w 64"/>
                  <a:gd name="T35" fmla="*/ 43 h 66"/>
                  <a:gd name="T36" fmla="*/ 57 w 64"/>
                  <a:gd name="T37"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66">
                    <a:moveTo>
                      <a:pt x="57" y="37"/>
                    </a:moveTo>
                    <a:cubicBezTo>
                      <a:pt x="53" y="30"/>
                      <a:pt x="47" y="19"/>
                      <a:pt x="43" y="12"/>
                    </a:cubicBezTo>
                    <a:cubicBezTo>
                      <a:pt x="39" y="6"/>
                      <a:pt x="39" y="6"/>
                      <a:pt x="39" y="6"/>
                    </a:cubicBezTo>
                    <a:cubicBezTo>
                      <a:pt x="35" y="0"/>
                      <a:pt x="29" y="0"/>
                      <a:pt x="25" y="6"/>
                    </a:cubicBezTo>
                    <a:cubicBezTo>
                      <a:pt x="22" y="12"/>
                      <a:pt x="22" y="12"/>
                      <a:pt x="22" y="12"/>
                    </a:cubicBezTo>
                    <a:cubicBezTo>
                      <a:pt x="18" y="19"/>
                      <a:pt x="11" y="30"/>
                      <a:pt x="8" y="37"/>
                    </a:cubicBezTo>
                    <a:cubicBezTo>
                      <a:pt x="4" y="43"/>
                      <a:pt x="4" y="43"/>
                      <a:pt x="4" y="43"/>
                    </a:cubicBezTo>
                    <a:cubicBezTo>
                      <a:pt x="0" y="50"/>
                      <a:pt x="3" y="55"/>
                      <a:pt x="11" y="55"/>
                    </a:cubicBezTo>
                    <a:cubicBezTo>
                      <a:pt x="18" y="55"/>
                      <a:pt x="18" y="55"/>
                      <a:pt x="18" y="55"/>
                    </a:cubicBezTo>
                    <a:cubicBezTo>
                      <a:pt x="19" y="55"/>
                      <a:pt x="19" y="55"/>
                      <a:pt x="19" y="55"/>
                    </a:cubicBezTo>
                    <a:cubicBezTo>
                      <a:pt x="19" y="66"/>
                      <a:pt x="19" y="66"/>
                      <a:pt x="19" y="66"/>
                    </a:cubicBezTo>
                    <a:cubicBezTo>
                      <a:pt x="23" y="63"/>
                      <a:pt x="27" y="62"/>
                      <a:pt x="32" y="62"/>
                    </a:cubicBezTo>
                    <a:cubicBezTo>
                      <a:pt x="32" y="62"/>
                      <a:pt x="32" y="62"/>
                      <a:pt x="32" y="62"/>
                    </a:cubicBezTo>
                    <a:cubicBezTo>
                      <a:pt x="37" y="62"/>
                      <a:pt x="42" y="63"/>
                      <a:pt x="46" y="66"/>
                    </a:cubicBezTo>
                    <a:cubicBezTo>
                      <a:pt x="46" y="55"/>
                      <a:pt x="46" y="55"/>
                      <a:pt x="46" y="55"/>
                    </a:cubicBezTo>
                    <a:cubicBezTo>
                      <a:pt x="46" y="55"/>
                      <a:pt x="46" y="55"/>
                      <a:pt x="46" y="55"/>
                    </a:cubicBezTo>
                    <a:cubicBezTo>
                      <a:pt x="53" y="55"/>
                      <a:pt x="53" y="55"/>
                      <a:pt x="53" y="55"/>
                    </a:cubicBezTo>
                    <a:cubicBezTo>
                      <a:pt x="61" y="55"/>
                      <a:pt x="64" y="49"/>
                      <a:pt x="60" y="43"/>
                    </a:cubicBezTo>
                    <a:lnTo>
                      <a:pt x="57"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0" name="Freeform 70"/>
              <p:cNvSpPr/>
              <p:nvPr/>
            </p:nvSpPr>
            <p:spPr bwMode="auto">
              <a:xfrm>
                <a:off x="2290424" y="5688115"/>
                <a:ext cx="75013" cy="75013"/>
              </a:xfrm>
              <a:custGeom>
                <a:avLst/>
                <a:gdLst>
                  <a:gd name="T0" fmla="*/ 17 w 35"/>
                  <a:gd name="T1" fmla="*/ 0 h 35"/>
                  <a:gd name="T2" fmla="*/ 17 w 35"/>
                  <a:gd name="T3" fmla="*/ 0 h 35"/>
                  <a:gd name="T4" fmla="*/ 17 w 35"/>
                  <a:gd name="T5" fmla="*/ 0 h 35"/>
                  <a:gd name="T6" fmla="*/ 17 w 35"/>
                  <a:gd name="T7" fmla="*/ 0 h 35"/>
                  <a:gd name="T8" fmla="*/ 17 w 35"/>
                  <a:gd name="T9" fmla="*/ 0 h 35"/>
                  <a:gd name="T10" fmla="*/ 4 w 35"/>
                  <a:gd name="T11" fmla="*/ 6 h 35"/>
                  <a:gd name="T12" fmla="*/ 0 w 35"/>
                  <a:gd name="T13" fmla="*/ 17 h 35"/>
                  <a:gd name="T14" fmla="*/ 0 w 35"/>
                  <a:gd name="T15" fmla="*/ 17 h 35"/>
                  <a:gd name="T16" fmla="*/ 17 w 35"/>
                  <a:gd name="T17" fmla="*/ 35 h 35"/>
                  <a:gd name="T18" fmla="*/ 17 w 35"/>
                  <a:gd name="T19" fmla="*/ 35 h 35"/>
                  <a:gd name="T20" fmla="*/ 35 w 35"/>
                  <a:gd name="T21" fmla="*/ 17 h 35"/>
                  <a:gd name="T22" fmla="*/ 35 w 35"/>
                  <a:gd name="T23" fmla="*/ 17 h 35"/>
                  <a:gd name="T24" fmla="*/ 31 w 35"/>
                  <a:gd name="T25" fmla="*/ 6 h 35"/>
                  <a:gd name="T26" fmla="*/ 17 w 35"/>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5">
                    <a:moveTo>
                      <a:pt x="17" y="0"/>
                    </a:moveTo>
                    <a:cubicBezTo>
                      <a:pt x="17" y="0"/>
                      <a:pt x="17" y="0"/>
                      <a:pt x="17" y="0"/>
                    </a:cubicBezTo>
                    <a:cubicBezTo>
                      <a:pt x="17" y="0"/>
                      <a:pt x="17" y="0"/>
                      <a:pt x="17" y="0"/>
                    </a:cubicBezTo>
                    <a:cubicBezTo>
                      <a:pt x="17" y="0"/>
                      <a:pt x="17" y="0"/>
                      <a:pt x="17" y="0"/>
                    </a:cubicBezTo>
                    <a:cubicBezTo>
                      <a:pt x="17" y="0"/>
                      <a:pt x="17" y="0"/>
                      <a:pt x="17" y="0"/>
                    </a:cubicBezTo>
                    <a:cubicBezTo>
                      <a:pt x="12" y="0"/>
                      <a:pt x="7" y="2"/>
                      <a:pt x="4" y="6"/>
                    </a:cubicBezTo>
                    <a:cubicBezTo>
                      <a:pt x="1" y="9"/>
                      <a:pt x="0" y="13"/>
                      <a:pt x="0" y="17"/>
                    </a:cubicBezTo>
                    <a:cubicBezTo>
                      <a:pt x="0" y="17"/>
                      <a:pt x="0" y="17"/>
                      <a:pt x="0" y="17"/>
                    </a:cubicBezTo>
                    <a:cubicBezTo>
                      <a:pt x="0" y="27"/>
                      <a:pt x="8" y="35"/>
                      <a:pt x="17" y="35"/>
                    </a:cubicBezTo>
                    <a:cubicBezTo>
                      <a:pt x="17" y="35"/>
                      <a:pt x="17" y="35"/>
                      <a:pt x="17" y="35"/>
                    </a:cubicBezTo>
                    <a:cubicBezTo>
                      <a:pt x="27" y="35"/>
                      <a:pt x="35" y="27"/>
                      <a:pt x="35" y="17"/>
                    </a:cubicBezTo>
                    <a:cubicBezTo>
                      <a:pt x="35" y="17"/>
                      <a:pt x="35" y="17"/>
                      <a:pt x="35" y="17"/>
                    </a:cubicBezTo>
                    <a:cubicBezTo>
                      <a:pt x="35" y="13"/>
                      <a:pt x="33" y="9"/>
                      <a:pt x="31" y="6"/>
                    </a:cubicBezTo>
                    <a:cubicBezTo>
                      <a:pt x="27" y="2"/>
                      <a:pt x="23"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5" name="组合 34"/>
            <p:cNvGrpSpPr>
              <a:grpSpLocks noChangeAspect="1"/>
            </p:cNvGrpSpPr>
            <p:nvPr/>
          </p:nvGrpSpPr>
          <p:grpSpPr>
            <a:xfrm>
              <a:off x="478903" y="4355475"/>
              <a:ext cx="2158455" cy="2196000"/>
              <a:chOff x="5397500" y="5734050"/>
              <a:chExt cx="365125" cy="371476"/>
            </a:xfrm>
            <a:grpFill/>
          </p:grpSpPr>
          <p:sp>
            <p:nvSpPr>
              <p:cNvPr id="36"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7"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8"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sp>
        <p:nvSpPr>
          <p:cNvPr id="41" name="矩形 40"/>
          <p:cNvSpPr/>
          <p:nvPr/>
        </p:nvSpPr>
        <p:spPr>
          <a:xfrm>
            <a:off x="5312028" y="1221600"/>
            <a:ext cx="830766" cy="276993"/>
          </a:xfrm>
          <a:prstGeom prst="rect">
            <a:avLst/>
          </a:prstGeom>
        </p:spPr>
        <p:txBody>
          <a:bodyPr wrap="none" lIns="68555" tIns="34278" rIns="68555" bIns="34278">
            <a:spAutoFit/>
          </a:bodyPr>
          <a:lstStyle/>
          <a:p>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42" name="矩形 41"/>
          <p:cNvSpPr>
            <a:spLocks noChangeArrowheads="1"/>
          </p:cNvSpPr>
          <p:nvPr/>
        </p:nvSpPr>
        <p:spPr bwMode="auto">
          <a:xfrm>
            <a:off x="5312028" y="1512824"/>
            <a:ext cx="2715456" cy="567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bg1"/>
                </a:solidFill>
                <a:sym typeface="微软雅黑" panose="020B0503020204020204" pitchFamily="34" charset="-122"/>
              </a:rPr>
              <a:t>在此录入上述图表的综合描述说明，在此录入上述图表的综合描述说明，在此录入上述图表的综合描述说明。</a:t>
            </a:r>
          </a:p>
        </p:txBody>
      </p:sp>
      <p:sp>
        <p:nvSpPr>
          <p:cNvPr id="43" name="矩形 42"/>
          <p:cNvSpPr/>
          <p:nvPr/>
        </p:nvSpPr>
        <p:spPr>
          <a:xfrm>
            <a:off x="5312028" y="2226108"/>
            <a:ext cx="869229" cy="300076"/>
          </a:xfrm>
          <a:prstGeom prst="rect">
            <a:avLst/>
          </a:prstGeom>
        </p:spPr>
        <p:txBody>
          <a:bodyPr wrap="none" lIns="68555" tIns="34278" rIns="68555" bIns="34278">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添加</a:t>
            </a:r>
            <a:r>
              <a:rPr lang="zh-CN" altLang="en-US" b="1" dirty="0">
                <a:solidFill>
                  <a:schemeClr val="bg1"/>
                </a:solidFill>
                <a:latin typeface="微软雅黑" panose="020B0503020204020204" pitchFamily="34" charset="-122"/>
                <a:ea typeface="微软雅黑" panose="020B0503020204020204" pitchFamily="34" charset="-122"/>
              </a:rPr>
              <a:t>标题</a:t>
            </a:r>
            <a:endParaRPr lang="en-US" altLang="zh-CN" sz="1500" b="1" dirty="0">
              <a:solidFill>
                <a:schemeClr val="bg1"/>
              </a:solidFill>
              <a:latin typeface="微软雅黑" panose="020B0503020204020204" pitchFamily="34" charset="-122"/>
              <a:ea typeface="微软雅黑" panose="020B0503020204020204" pitchFamily="34" charset="-122"/>
            </a:endParaRPr>
          </a:p>
        </p:txBody>
      </p:sp>
      <p:sp>
        <p:nvSpPr>
          <p:cNvPr id="44" name="矩形 47"/>
          <p:cNvSpPr>
            <a:spLocks noChangeArrowheads="1"/>
          </p:cNvSpPr>
          <p:nvPr/>
        </p:nvSpPr>
        <p:spPr bwMode="auto">
          <a:xfrm>
            <a:off x="5312028" y="2517331"/>
            <a:ext cx="2715456" cy="567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bg1"/>
                </a:solidFill>
                <a:sym typeface="微软雅黑" panose="020B0503020204020204" pitchFamily="34" charset="-122"/>
              </a:rPr>
              <a:t>在此录入上述图表的综合描述说明，在此录入上述图表的综合描述说明，在此录入上述图表的综合描述说明。</a:t>
            </a:r>
          </a:p>
        </p:txBody>
      </p:sp>
      <p:sp>
        <p:nvSpPr>
          <p:cNvPr id="45" name="矩形 44"/>
          <p:cNvSpPr/>
          <p:nvPr/>
        </p:nvSpPr>
        <p:spPr>
          <a:xfrm>
            <a:off x="5312028" y="3198216"/>
            <a:ext cx="830766" cy="276993"/>
          </a:xfrm>
          <a:prstGeom prst="rect">
            <a:avLst/>
          </a:prstGeom>
        </p:spPr>
        <p:txBody>
          <a:bodyPr wrap="none" lIns="68555" tIns="34278" rIns="68555" bIns="34278">
            <a:spAutoFit/>
          </a:bodyPr>
          <a:lstStyle/>
          <a:p>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46" name="矩形 47"/>
          <p:cNvSpPr>
            <a:spLocks noChangeArrowheads="1"/>
          </p:cNvSpPr>
          <p:nvPr/>
        </p:nvSpPr>
        <p:spPr bwMode="auto">
          <a:xfrm>
            <a:off x="5312028" y="3489439"/>
            <a:ext cx="2715456" cy="567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bg1"/>
                </a:solidFill>
                <a:sym typeface="微软雅黑" panose="020B0503020204020204" pitchFamily="34" charset="-122"/>
              </a:rPr>
              <a:t>在此录入上述图表的综合描述说明，在此录入上述图表的综合描述说明，在此录入上述图表的综合描述说明。</a:t>
            </a:r>
          </a:p>
        </p:txBody>
      </p:sp>
      <p:sp>
        <p:nvSpPr>
          <p:cNvPr id="47" name="矩形 46"/>
          <p:cNvSpPr/>
          <p:nvPr/>
        </p:nvSpPr>
        <p:spPr>
          <a:xfrm>
            <a:off x="2767521" y="1234787"/>
            <a:ext cx="830766" cy="276993"/>
          </a:xfrm>
          <a:prstGeom prst="rect">
            <a:avLst/>
          </a:prstGeom>
        </p:spPr>
        <p:txBody>
          <a:bodyPr wrap="none" lIns="68555" tIns="34278" rIns="68555" bIns="34278">
            <a:spAutoFit/>
          </a:bodyPr>
          <a:lstStyle/>
          <a:p>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48" name="矩形 47"/>
          <p:cNvSpPr>
            <a:spLocks noChangeArrowheads="1"/>
          </p:cNvSpPr>
          <p:nvPr/>
        </p:nvSpPr>
        <p:spPr bwMode="auto">
          <a:xfrm>
            <a:off x="2755702" y="2108155"/>
            <a:ext cx="2108948"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bg1"/>
                </a:solidFill>
                <a:sym typeface="微软雅黑" panose="020B0503020204020204" pitchFamily="34" charset="-122"/>
              </a:rPr>
              <a:t>在此录入上述图表的描述说明，在此录入上述图表的描述说明。</a:t>
            </a:r>
          </a:p>
        </p:txBody>
      </p:sp>
      <p:sp>
        <p:nvSpPr>
          <p:cNvPr id="49" name="矩形 48"/>
          <p:cNvSpPr/>
          <p:nvPr/>
        </p:nvSpPr>
        <p:spPr>
          <a:xfrm>
            <a:off x="2755634" y="2658713"/>
            <a:ext cx="830766" cy="276993"/>
          </a:xfrm>
          <a:prstGeom prst="rect">
            <a:avLst/>
          </a:prstGeom>
        </p:spPr>
        <p:txBody>
          <a:bodyPr wrap="none" lIns="68555" tIns="34278" rIns="68555" bIns="34278">
            <a:spAutoFit/>
          </a:bodyPr>
          <a:lstStyle/>
          <a:p>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50" name="矩形 47"/>
          <p:cNvSpPr>
            <a:spLocks noChangeArrowheads="1"/>
          </p:cNvSpPr>
          <p:nvPr/>
        </p:nvSpPr>
        <p:spPr bwMode="auto">
          <a:xfrm>
            <a:off x="2743815" y="3527245"/>
            <a:ext cx="2108948"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bg1"/>
                </a:solidFill>
                <a:sym typeface="微软雅黑" panose="020B0503020204020204" pitchFamily="34" charset="-122"/>
              </a:rPr>
              <a:t>在此录入上述图表的描述说明，在此录入上述图表的描述说明。</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250"/>
                                  </p:stCondLst>
                                  <p:childTnLst>
                                    <p:set>
                                      <p:cBhvr>
                                        <p:cTn id="12" dur="1" fill="hold">
                                          <p:stCondLst>
                                            <p:cond delay="0"/>
                                          </p:stCondLst>
                                        </p:cTn>
                                        <p:tgtEl>
                                          <p:spTgt spid="25"/>
                                        </p:tgtEl>
                                        <p:attrNameLst>
                                          <p:attrName>style.visibility</p:attrName>
                                        </p:attrNameLst>
                                      </p:cBhvr>
                                      <p:to>
                                        <p:strVal val="visible"/>
                                      </p:to>
                                    </p:set>
                                    <p:anim calcmode="lin" valueType="num">
                                      <p:cBhvr>
                                        <p:cTn id="13" dur="350" fill="hold"/>
                                        <p:tgtEl>
                                          <p:spTgt spid="25"/>
                                        </p:tgtEl>
                                        <p:attrNameLst>
                                          <p:attrName>ppt_w</p:attrName>
                                        </p:attrNameLst>
                                      </p:cBhvr>
                                      <p:tavLst>
                                        <p:tav tm="0">
                                          <p:val>
                                            <p:fltVal val="0"/>
                                          </p:val>
                                        </p:tav>
                                        <p:tav tm="100000">
                                          <p:val>
                                            <p:strVal val="#ppt_w"/>
                                          </p:val>
                                        </p:tav>
                                      </p:tavLst>
                                    </p:anim>
                                    <p:anim calcmode="lin" valueType="num">
                                      <p:cBhvr>
                                        <p:cTn id="14" dur="350" fill="hold"/>
                                        <p:tgtEl>
                                          <p:spTgt spid="25"/>
                                        </p:tgtEl>
                                        <p:attrNameLst>
                                          <p:attrName>ppt_h</p:attrName>
                                        </p:attrNameLst>
                                      </p:cBhvr>
                                      <p:tavLst>
                                        <p:tav tm="0">
                                          <p:val>
                                            <p:fltVal val="0"/>
                                          </p:val>
                                        </p:tav>
                                        <p:tav tm="100000">
                                          <p:val>
                                            <p:strVal val="#ppt_h"/>
                                          </p:val>
                                        </p:tav>
                                      </p:tavLst>
                                    </p:anim>
                                    <p:animEffect transition="in" filter="fade">
                                      <p:cBhvr>
                                        <p:cTn id="15" dur="350"/>
                                        <p:tgtEl>
                                          <p:spTgt spid="25"/>
                                        </p:tgtEl>
                                      </p:cBhvr>
                                    </p:animEffect>
                                  </p:childTnLst>
                                </p:cTn>
                              </p:par>
                              <p:par>
                                <p:cTn id="16" presetID="22" presetClass="entr" presetSubtype="8" fill="hold" nodeType="withEffect">
                                  <p:stCondLst>
                                    <p:cond delay="100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par>
                                <p:cTn id="19" presetID="22" presetClass="entr" presetSubtype="8" fill="hold" nodeType="withEffect">
                                  <p:stCondLst>
                                    <p:cond delay="190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par>
                                <p:cTn id="22" presetID="22" presetClass="entr" presetSubtype="4" fill="hold" grpId="0" nodeType="withEffect">
                                  <p:stCondLst>
                                    <p:cond delay="2750"/>
                                  </p:stCondLst>
                                  <p:childTnLst>
                                    <p:set>
                                      <p:cBhvr>
                                        <p:cTn id="23" dur="1" fill="hold">
                                          <p:stCondLst>
                                            <p:cond delay="0"/>
                                          </p:stCondLst>
                                        </p:cTn>
                                        <p:tgtEl>
                                          <p:spTgt spid="47"/>
                                        </p:tgtEl>
                                        <p:attrNameLst>
                                          <p:attrName>style.visibility</p:attrName>
                                        </p:attrNameLst>
                                      </p:cBhvr>
                                      <p:to>
                                        <p:strVal val="visible"/>
                                      </p:to>
                                    </p:set>
                                    <p:animEffect transition="in" filter="wipe(down)">
                                      <p:cBhvr>
                                        <p:cTn id="24" dur="500"/>
                                        <p:tgtEl>
                                          <p:spTgt spid="47"/>
                                        </p:tgtEl>
                                      </p:cBhvr>
                                    </p:animEffect>
                                  </p:childTnLst>
                                </p:cTn>
                              </p:par>
                              <p:par>
                                <p:cTn id="25" presetID="22" presetClass="entr" presetSubtype="1" fill="hold" grpId="0" nodeType="withEffect">
                                  <p:stCondLst>
                                    <p:cond delay="275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par>
                                <p:cTn id="28" presetID="53" presetClass="entr" presetSubtype="16" fill="hold" nodeType="withEffect">
                                  <p:stCondLst>
                                    <p:cond delay="3500"/>
                                  </p:stCondLst>
                                  <p:childTnLst>
                                    <p:set>
                                      <p:cBhvr>
                                        <p:cTn id="29" dur="1" fill="hold">
                                          <p:stCondLst>
                                            <p:cond delay="0"/>
                                          </p:stCondLst>
                                        </p:cTn>
                                        <p:tgtEl>
                                          <p:spTgt spid="33"/>
                                        </p:tgtEl>
                                        <p:attrNameLst>
                                          <p:attrName>style.visibility</p:attrName>
                                        </p:attrNameLst>
                                      </p:cBhvr>
                                      <p:to>
                                        <p:strVal val="visible"/>
                                      </p:to>
                                    </p:set>
                                    <p:anim calcmode="lin" valueType="num">
                                      <p:cBhvr>
                                        <p:cTn id="30" dur="350" fill="hold"/>
                                        <p:tgtEl>
                                          <p:spTgt spid="33"/>
                                        </p:tgtEl>
                                        <p:attrNameLst>
                                          <p:attrName>ppt_w</p:attrName>
                                        </p:attrNameLst>
                                      </p:cBhvr>
                                      <p:tavLst>
                                        <p:tav tm="0">
                                          <p:val>
                                            <p:fltVal val="0"/>
                                          </p:val>
                                        </p:tav>
                                        <p:tav tm="100000">
                                          <p:val>
                                            <p:strVal val="#ppt_w"/>
                                          </p:val>
                                        </p:tav>
                                      </p:tavLst>
                                    </p:anim>
                                    <p:anim calcmode="lin" valueType="num">
                                      <p:cBhvr>
                                        <p:cTn id="31" dur="350" fill="hold"/>
                                        <p:tgtEl>
                                          <p:spTgt spid="33"/>
                                        </p:tgtEl>
                                        <p:attrNameLst>
                                          <p:attrName>ppt_h</p:attrName>
                                        </p:attrNameLst>
                                      </p:cBhvr>
                                      <p:tavLst>
                                        <p:tav tm="0">
                                          <p:val>
                                            <p:fltVal val="0"/>
                                          </p:val>
                                        </p:tav>
                                        <p:tav tm="100000">
                                          <p:val>
                                            <p:strVal val="#ppt_h"/>
                                          </p:val>
                                        </p:tav>
                                      </p:tavLst>
                                    </p:anim>
                                    <p:animEffect transition="in" filter="fade">
                                      <p:cBhvr>
                                        <p:cTn id="32" dur="350"/>
                                        <p:tgtEl>
                                          <p:spTgt spid="33"/>
                                        </p:tgtEl>
                                      </p:cBhvr>
                                    </p:animEffect>
                                  </p:childTnLst>
                                </p:cTn>
                              </p:par>
                              <p:par>
                                <p:cTn id="33" presetID="22" presetClass="entr" presetSubtype="8" fill="hold" nodeType="withEffect">
                                  <p:stCondLst>
                                    <p:cond delay="420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par>
                                <p:cTn id="36" presetID="22" presetClass="entr" presetSubtype="8" fill="hold" nodeType="withEffect">
                                  <p:stCondLst>
                                    <p:cond delay="5100"/>
                                  </p:stCondLst>
                                  <p:childTnLst>
                                    <p:set>
                                      <p:cBhvr>
                                        <p:cTn id="37" dur="1" fill="hold">
                                          <p:stCondLst>
                                            <p:cond delay="0"/>
                                          </p:stCondLst>
                                        </p:cTn>
                                        <p:tgtEl>
                                          <p:spTgt spid="21"/>
                                        </p:tgtEl>
                                        <p:attrNameLst>
                                          <p:attrName>style.visibility</p:attrName>
                                        </p:attrNameLst>
                                      </p:cBhvr>
                                      <p:to>
                                        <p:strVal val="visible"/>
                                      </p:to>
                                    </p:set>
                                    <p:animEffect transition="in" filter="wipe(left)">
                                      <p:cBhvr>
                                        <p:cTn id="38" dur="500"/>
                                        <p:tgtEl>
                                          <p:spTgt spid="21"/>
                                        </p:tgtEl>
                                      </p:cBhvr>
                                    </p:animEffect>
                                  </p:childTnLst>
                                </p:cTn>
                              </p:par>
                              <p:par>
                                <p:cTn id="39" presetID="22" presetClass="entr" presetSubtype="4" fill="hold" grpId="0" nodeType="withEffect">
                                  <p:stCondLst>
                                    <p:cond delay="6000"/>
                                  </p:stCondLst>
                                  <p:childTnLst>
                                    <p:set>
                                      <p:cBhvr>
                                        <p:cTn id="40" dur="1" fill="hold">
                                          <p:stCondLst>
                                            <p:cond delay="0"/>
                                          </p:stCondLst>
                                        </p:cTn>
                                        <p:tgtEl>
                                          <p:spTgt spid="49"/>
                                        </p:tgtEl>
                                        <p:attrNameLst>
                                          <p:attrName>style.visibility</p:attrName>
                                        </p:attrNameLst>
                                      </p:cBhvr>
                                      <p:to>
                                        <p:strVal val="visible"/>
                                      </p:to>
                                    </p:set>
                                    <p:animEffect transition="in" filter="wipe(down)">
                                      <p:cBhvr>
                                        <p:cTn id="41" dur="500"/>
                                        <p:tgtEl>
                                          <p:spTgt spid="49"/>
                                        </p:tgtEl>
                                      </p:cBhvr>
                                    </p:animEffect>
                                  </p:childTnLst>
                                </p:cTn>
                              </p:par>
                              <p:par>
                                <p:cTn id="42" presetID="22" presetClass="entr" presetSubtype="1" fill="hold" grpId="0" nodeType="withEffect">
                                  <p:stCondLst>
                                    <p:cond delay="6000"/>
                                  </p:stCondLst>
                                  <p:childTnLst>
                                    <p:set>
                                      <p:cBhvr>
                                        <p:cTn id="43" dur="1" fill="hold">
                                          <p:stCondLst>
                                            <p:cond delay="0"/>
                                          </p:stCondLst>
                                        </p:cTn>
                                        <p:tgtEl>
                                          <p:spTgt spid="50"/>
                                        </p:tgtEl>
                                        <p:attrNameLst>
                                          <p:attrName>style.visibility</p:attrName>
                                        </p:attrNameLst>
                                      </p:cBhvr>
                                      <p:to>
                                        <p:strVal val="visible"/>
                                      </p:to>
                                    </p:set>
                                    <p:animEffect transition="in" filter="wipe(up)">
                                      <p:cBhvr>
                                        <p:cTn id="44" dur="500"/>
                                        <p:tgtEl>
                                          <p:spTgt spid="50"/>
                                        </p:tgtEl>
                                      </p:cBhvr>
                                    </p:animEffect>
                                  </p:childTnLst>
                                </p:cTn>
                              </p:par>
                            </p:childTnLst>
                          </p:cTn>
                        </p:par>
                        <p:par>
                          <p:cTn id="45" fill="hold">
                            <p:stCondLst>
                              <p:cond delay="1750"/>
                            </p:stCondLst>
                            <p:childTnLst>
                              <p:par>
                                <p:cTn id="46" presetID="10"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500"/>
                                        <p:tgtEl>
                                          <p:spTgt spid="4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500"/>
                                        <p:tgtEl>
                                          <p:spTgt spid="42"/>
                                        </p:tgtEl>
                                      </p:cBhvr>
                                    </p:animEffect>
                                  </p:childTnLst>
                                </p:cTn>
                              </p:par>
                            </p:childTnLst>
                          </p:cTn>
                        </p:par>
                        <p:par>
                          <p:cTn id="52" fill="hold">
                            <p:stCondLst>
                              <p:cond delay="2250"/>
                            </p:stCondLst>
                            <p:childTnLst>
                              <p:par>
                                <p:cTn id="53" presetID="10" presetClass="entr" presetSubtype="0" fill="hold" grpId="0" nodeType="afterEffect">
                                  <p:stCondLst>
                                    <p:cond delay="50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500"/>
                                        <p:tgtEl>
                                          <p:spTgt spid="43"/>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500"/>
                                        <p:tgtEl>
                                          <p:spTgt spid="44"/>
                                        </p:tgtEl>
                                      </p:cBhvr>
                                    </p:animEffect>
                                  </p:childTnLst>
                                </p:cTn>
                              </p:par>
                            </p:childTnLst>
                          </p:cTn>
                        </p:par>
                        <p:par>
                          <p:cTn id="59" fill="hold">
                            <p:stCondLst>
                              <p:cond delay="3250"/>
                            </p:stCondLst>
                            <p:childTnLst>
                              <p:par>
                                <p:cTn id="60" presetID="10" presetClass="entr" presetSubtype="0" fill="hold" grpId="0" nodeType="afterEffect">
                                  <p:stCondLst>
                                    <p:cond delay="5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500"/>
                                        <p:tgtEl>
                                          <p:spTgt spid="45"/>
                                        </p:tgtEl>
                                      </p:cBhvr>
                                    </p:animEffect>
                                  </p:childTnLst>
                                </p:cTn>
                              </p:par>
                              <p:par>
                                <p:cTn id="63" presetID="10" presetClass="entr" presetSubtype="0" fill="hold" grpId="0" nodeType="withEffect">
                                  <p:stCondLst>
                                    <p:cond delay="50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P spid="46" grpId="0"/>
      <p:bldP spid="47"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7"/>
          <p:cNvGrpSpPr/>
          <p:nvPr/>
        </p:nvGrpSpPr>
        <p:grpSpPr>
          <a:xfrm>
            <a:off x="250825" y="0"/>
            <a:ext cx="2419350" cy="700088"/>
            <a:chOff x="251520" y="0"/>
            <a:chExt cx="2418993" cy="699542"/>
          </a:xfrm>
        </p:grpSpPr>
        <p:sp>
          <p:nvSpPr>
            <p:cNvPr id="5" name="五边形 4"/>
            <p:cNvSpPr/>
            <p:nvPr/>
          </p:nvSpPr>
          <p:spPr>
            <a:xfrm rot="5400000">
              <a:off x="149362" y="102159"/>
              <a:ext cx="699542" cy="495227"/>
            </a:xfrm>
            <a:prstGeom prst="homePlate">
              <a:avLst/>
            </a:prstGeom>
            <a:solidFill>
              <a:srgbClr val="E6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TextBox 129"/>
            <p:cNvSpPr txBox="1"/>
            <p:nvPr/>
          </p:nvSpPr>
          <p:spPr>
            <a:xfrm>
              <a:off x="753148" y="98163"/>
              <a:ext cx="1917365" cy="338554"/>
            </a:xfrm>
            <a:prstGeom prst="rect">
              <a:avLst/>
            </a:prstGeom>
            <a:no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600" b="1" dirty="0">
                  <a:solidFill>
                    <a:schemeClr val="bg1"/>
                  </a:solidFill>
                  <a:latin typeface="微软雅黑" panose="020B0503020204020204" pitchFamily="34" charset="-122"/>
                  <a:ea typeface="微软雅黑" panose="020B0503020204020204" pitchFamily="34" charset="-122"/>
                </a:rPr>
                <a:t>单击添加您的标题</a:t>
              </a:r>
            </a:p>
          </p:txBody>
        </p:sp>
      </p:grpSp>
      <p:pic>
        <p:nvPicPr>
          <p:cNvPr id="7" name="Picture 3" descr="C:\Users\Administrator\Desktop\78763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3239" y="1144990"/>
            <a:ext cx="2616755" cy="3683771"/>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8" name="组合 7"/>
          <p:cNvGrpSpPr/>
          <p:nvPr/>
        </p:nvGrpSpPr>
        <p:grpSpPr>
          <a:xfrm>
            <a:off x="4017460" y="4042495"/>
            <a:ext cx="688314" cy="688314"/>
            <a:chOff x="3832873" y="2297208"/>
            <a:chExt cx="1516550" cy="1516550"/>
          </a:xfrm>
        </p:grpSpPr>
        <p:grpSp>
          <p:nvGrpSpPr>
            <p:cNvPr id="9" name="组合 8"/>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822960">
                  <a:defRPr/>
                </a:pPr>
                <a:endParaRPr lang="zh-CN" altLang="en-US" sz="1620" kern="0">
                  <a:solidFill>
                    <a:schemeClr val="bg1"/>
                  </a:solidFill>
                </a:endParaRPr>
              </a:p>
            </p:txBody>
          </p:sp>
          <p:sp>
            <p:nvSpPr>
              <p:cNvPr id="12" name="椭圆 1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822960">
                  <a:defRPr/>
                </a:pPr>
                <a:endParaRPr lang="zh-CN" altLang="en-US" sz="1620" kern="0">
                  <a:solidFill>
                    <a:schemeClr val="bg1"/>
                  </a:solidFill>
                </a:endParaRPr>
              </a:p>
            </p:txBody>
          </p:sp>
        </p:grpSp>
        <p:sp>
          <p:nvSpPr>
            <p:cNvPr id="10" name="椭圆 9"/>
            <p:cNvSpPr/>
            <p:nvPr/>
          </p:nvSpPr>
          <p:spPr>
            <a:xfrm>
              <a:off x="3983164" y="2466913"/>
              <a:ext cx="1185736" cy="1185736"/>
            </a:xfrm>
            <a:prstGeom prst="ellipse">
              <a:avLst/>
            </a:prstGeom>
            <a:solidFill>
              <a:srgbClr val="C42322"/>
            </a:solidFill>
            <a:ln w="25400" cap="flat" cmpd="sng" algn="ctr">
              <a:noFill/>
              <a:prstDash val="solid"/>
            </a:ln>
            <a:effectLst>
              <a:innerShdw blurRad="368300" dist="254000">
                <a:prstClr val="black">
                  <a:alpha val="22000"/>
                </a:prstClr>
              </a:innerShdw>
            </a:effectLst>
          </p:spPr>
          <p:txBody>
            <a:bodyPr rtlCol="0" anchor="ctr"/>
            <a:lstStyle/>
            <a:p>
              <a:pPr algn="ctr" defTabSz="822960" fontAlgn="base">
                <a:spcBef>
                  <a:spcPct val="0"/>
                </a:spcBef>
                <a:spcAft>
                  <a:spcPct val="0"/>
                </a:spcAft>
                <a:defRPr/>
              </a:pPr>
              <a:endParaRPr lang="zh-CN" altLang="en-US" sz="1620" kern="0">
                <a:solidFill>
                  <a:schemeClr val="bg1"/>
                </a:solidFill>
                <a:latin typeface="Calibri" panose="020F0502020204030204"/>
                <a:ea typeface="微软雅黑" panose="020B0503020204020204" pitchFamily="34" charset="-122"/>
              </a:endParaRPr>
            </a:p>
          </p:txBody>
        </p:sp>
      </p:grpSp>
      <p:grpSp>
        <p:nvGrpSpPr>
          <p:cNvPr id="13" name="组合 12"/>
          <p:cNvGrpSpPr/>
          <p:nvPr/>
        </p:nvGrpSpPr>
        <p:grpSpPr>
          <a:xfrm>
            <a:off x="3335761" y="3308243"/>
            <a:ext cx="688314" cy="688314"/>
            <a:chOff x="3832873" y="2297208"/>
            <a:chExt cx="1516550" cy="1516550"/>
          </a:xfrm>
        </p:grpSpPr>
        <p:grpSp>
          <p:nvGrpSpPr>
            <p:cNvPr id="14" name="组合 13"/>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822960">
                  <a:defRPr/>
                </a:pPr>
                <a:endParaRPr lang="zh-CN" altLang="en-US" sz="1620" kern="0">
                  <a:solidFill>
                    <a:schemeClr val="bg1"/>
                  </a:solidFill>
                </a:endParaRPr>
              </a:p>
            </p:txBody>
          </p:sp>
          <p:sp>
            <p:nvSpPr>
              <p:cNvPr id="17" name="椭圆 1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822960">
                  <a:defRPr/>
                </a:pPr>
                <a:endParaRPr lang="zh-CN" altLang="en-US" sz="1620" kern="0">
                  <a:solidFill>
                    <a:schemeClr val="bg1"/>
                  </a:solidFill>
                </a:endParaRPr>
              </a:p>
            </p:txBody>
          </p:sp>
        </p:grpSp>
        <p:sp>
          <p:nvSpPr>
            <p:cNvPr id="15" name="椭圆 14"/>
            <p:cNvSpPr/>
            <p:nvPr/>
          </p:nvSpPr>
          <p:spPr>
            <a:xfrm>
              <a:off x="3983164" y="2466913"/>
              <a:ext cx="1185736" cy="1185736"/>
            </a:xfrm>
            <a:prstGeom prst="ellipse">
              <a:avLst/>
            </a:prstGeom>
            <a:solidFill>
              <a:srgbClr val="C42322"/>
            </a:solidFill>
            <a:ln w="25400" cap="flat" cmpd="sng" algn="ctr">
              <a:noFill/>
              <a:prstDash val="solid"/>
            </a:ln>
            <a:effectLst>
              <a:innerShdw blurRad="368300" dist="254000">
                <a:prstClr val="black">
                  <a:alpha val="22000"/>
                </a:prstClr>
              </a:innerShdw>
            </a:effectLst>
          </p:spPr>
          <p:txBody>
            <a:bodyPr rtlCol="0" anchor="ctr"/>
            <a:lstStyle/>
            <a:p>
              <a:pPr algn="ctr" defTabSz="822960" fontAlgn="base">
                <a:spcBef>
                  <a:spcPct val="0"/>
                </a:spcBef>
                <a:spcAft>
                  <a:spcPct val="0"/>
                </a:spcAft>
                <a:defRPr/>
              </a:pPr>
              <a:endParaRPr lang="zh-CN" altLang="en-US" sz="1620" kern="0">
                <a:solidFill>
                  <a:schemeClr val="bg1"/>
                </a:solidFill>
                <a:latin typeface="Calibri" panose="020F0502020204030204"/>
                <a:ea typeface="微软雅黑" panose="020B0503020204020204" pitchFamily="34" charset="-122"/>
              </a:endParaRPr>
            </a:p>
          </p:txBody>
        </p:sp>
      </p:grpSp>
      <p:grpSp>
        <p:nvGrpSpPr>
          <p:cNvPr id="18" name="组合 17"/>
          <p:cNvGrpSpPr/>
          <p:nvPr/>
        </p:nvGrpSpPr>
        <p:grpSpPr>
          <a:xfrm>
            <a:off x="4709875" y="2859490"/>
            <a:ext cx="688314" cy="688314"/>
            <a:chOff x="3832873" y="2297208"/>
            <a:chExt cx="1516550" cy="1516550"/>
          </a:xfrm>
        </p:grpSpPr>
        <p:grpSp>
          <p:nvGrpSpPr>
            <p:cNvPr id="19" name="组合 18"/>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822960">
                  <a:defRPr/>
                </a:pPr>
                <a:endParaRPr lang="zh-CN" altLang="en-US" sz="1620" kern="0">
                  <a:solidFill>
                    <a:schemeClr val="bg1"/>
                  </a:solidFill>
                </a:endParaRPr>
              </a:p>
            </p:txBody>
          </p:sp>
          <p:sp>
            <p:nvSpPr>
              <p:cNvPr id="22" name="椭圆 2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822960">
                  <a:defRPr/>
                </a:pPr>
                <a:endParaRPr lang="zh-CN" altLang="en-US" sz="1620" kern="0">
                  <a:solidFill>
                    <a:schemeClr val="bg1"/>
                  </a:solidFill>
                </a:endParaRPr>
              </a:p>
            </p:txBody>
          </p:sp>
        </p:grpSp>
        <p:sp>
          <p:nvSpPr>
            <p:cNvPr id="20" name="椭圆 19"/>
            <p:cNvSpPr/>
            <p:nvPr/>
          </p:nvSpPr>
          <p:spPr>
            <a:xfrm>
              <a:off x="3983164" y="2466913"/>
              <a:ext cx="1185736" cy="1185736"/>
            </a:xfrm>
            <a:prstGeom prst="ellipse">
              <a:avLst/>
            </a:prstGeom>
            <a:solidFill>
              <a:srgbClr val="C42322"/>
            </a:solidFill>
            <a:ln w="25400" cap="flat" cmpd="sng" algn="ctr">
              <a:noFill/>
              <a:prstDash val="solid"/>
            </a:ln>
            <a:effectLst>
              <a:innerShdw blurRad="368300" dist="254000">
                <a:prstClr val="black">
                  <a:alpha val="22000"/>
                </a:prstClr>
              </a:innerShdw>
            </a:effectLst>
          </p:spPr>
          <p:txBody>
            <a:bodyPr rtlCol="0" anchor="ctr"/>
            <a:lstStyle/>
            <a:p>
              <a:pPr algn="ctr" defTabSz="822960" fontAlgn="base">
                <a:spcBef>
                  <a:spcPct val="0"/>
                </a:spcBef>
                <a:spcAft>
                  <a:spcPct val="0"/>
                </a:spcAft>
                <a:defRPr/>
              </a:pPr>
              <a:endParaRPr lang="zh-CN" altLang="en-US" sz="1620" kern="0">
                <a:solidFill>
                  <a:schemeClr val="bg1"/>
                </a:solidFill>
                <a:latin typeface="Calibri" panose="020F0502020204030204"/>
                <a:ea typeface="微软雅黑" panose="020B0503020204020204" pitchFamily="34" charset="-122"/>
              </a:endParaRPr>
            </a:p>
          </p:txBody>
        </p:sp>
      </p:grpSp>
      <p:grpSp>
        <p:nvGrpSpPr>
          <p:cNvPr id="23" name="组合 22"/>
          <p:cNvGrpSpPr/>
          <p:nvPr/>
        </p:nvGrpSpPr>
        <p:grpSpPr>
          <a:xfrm>
            <a:off x="3335761" y="2433848"/>
            <a:ext cx="688314" cy="688314"/>
            <a:chOff x="3832873" y="2297208"/>
            <a:chExt cx="1516550" cy="1516550"/>
          </a:xfrm>
        </p:grpSpPr>
        <p:grpSp>
          <p:nvGrpSpPr>
            <p:cNvPr id="24" name="组合 23"/>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822960">
                  <a:defRPr/>
                </a:pPr>
                <a:endParaRPr lang="zh-CN" altLang="en-US" sz="1620" kern="0">
                  <a:solidFill>
                    <a:schemeClr val="bg1"/>
                  </a:solidFill>
                </a:endParaRPr>
              </a:p>
            </p:txBody>
          </p:sp>
          <p:sp>
            <p:nvSpPr>
              <p:cNvPr id="27" name="椭圆 2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822960">
                  <a:defRPr/>
                </a:pPr>
                <a:endParaRPr lang="zh-CN" altLang="en-US" sz="1620" kern="0">
                  <a:solidFill>
                    <a:schemeClr val="bg1"/>
                  </a:solidFill>
                </a:endParaRPr>
              </a:p>
            </p:txBody>
          </p:sp>
        </p:grpSp>
        <p:sp>
          <p:nvSpPr>
            <p:cNvPr id="25" name="椭圆 24"/>
            <p:cNvSpPr/>
            <p:nvPr/>
          </p:nvSpPr>
          <p:spPr>
            <a:xfrm>
              <a:off x="3983164" y="2466913"/>
              <a:ext cx="1185736" cy="1185736"/>
            </a:xfrm>
            <a:prstGeom prst="ellipse">
              <a:avLst/>
            </a:prstGeom>
            <a:solidFill>
              <a:srgbClr val="C42322"/>
            </a:solidFill>
            <a:ln w="25400" cap="flat" cmpd="sng" algn="ctr">
              <a:noFill/>
              <a:prstDash val="solid"/>
            </a:ln>
            <a:effectLst>
              <a:innerShdw blurRad="368300" dist="254000">
                <a:prstClr val="black">
                  <a:alpha val="22000"/>
                </a:prstClr>
              </a:innerShdw>
            </a:effectLst>
          </p:spPr>
          <p:txBody>
            <a:bodyPr rtlCol="0" anchor="ctr"/>
            <a:lstStyle/>
            <a:p>
              <a:pPr algn="ctr" defTabSz="822960" fontAlgn="base">
                <a:spcBef>
                  <a:spcPct val="0"/>
                </a:spcBef>
                <a:spcAft>
                  <a:spcPct val="0"/>
                </a:spcAft>
                <a:defRPr/>
              </a:pPr>
              <a:endParaRPr lang="zh-CN" altLang="en-US" sz="1620" kern="0">
                <a:solidFill>
                  <a:schemeClr val="bg1"/>
                </a:solidFill>
                <a:latin typeface="Calibri" panose="020F0502020204030204"/>
                <a:ea typeface="微软雅黑" panose="020B0503020204020204" pitchFamily="34" charset="-122"/>
              </a:endParaRPr>
            </a:p>
          </p:txBody>
        </p:sp>
      </p:grpSp>
      <p:grpSp>
        <p:nvGrpSpPr>
          <p:cNvPr id="28" name="组合 27"/>
          <p:cNvGrpSpPr/>
          <p:nvPr/>
        </p:nvGrpSpPr>
        <p:grpSpPr>
          <a:xfrm>
            <a:off x="4709875" y="1974808"/>
            <a:ext cx="688314" cy="688314"/>
            <a:chOff x="3832873" y="2297208"/>
            <a:chExt cx="1516550" cy="1516550"/>
          </a:xfrm>
        </p:grpSpPr>
        <p:grpSp>
          <p:nvGrpSpPr>
            <p:cNvPr id="29" name="组合 28"/>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822960">
                  <a:defRPr/>
                </a:pPr>
                <a:endParaRPr lang="zh-CN" altLang="en-US" sz="1620" kern="0">
                  <a:solidFill>
                    <a:schemeClr val="bg1"/>
                  </a:solidFill>
                </a:endParaRPr>
              </a:p>
            </p:txBody>
          </p:sp>
          <p:sp>
            <p:nvSpPr>
              <p:cNvPr id="32" name="椭圆 3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822960">
                  <a:defRPr/>
                </a:pPr>
                <a:endParaRPr lang="zh-CN" altLang="en-US" sz="1620" kern="0">
                  <a:solidFill>
                    <a:schemeClr val="bg1"/>
                  </a:solidFill>
                </a:endParaRPr>
              </a:p>
            </p:txBody>
          </p:sp>
        </p:grpSp>
        <p:sp>
          <p:nvSpPr>
            <p:cNvPr id="30" name="椭圆 29"/>
            <p:cNvSpPr/>
            <p:nvPr/>
          </p:nvSpPr>
          <p:spPr>
            <a:xfrm>
              <a:off x="3983164" y="2466913"/>
              <a:ext cx="1185736" cy="1185736"/>
            </a:xfrm>
            <a:prstGeom prst="ellipse">
              <a:avLst/>
            </a:prstGeom>
            <a:solidFill>
              <a:srgbClr val="C42322"/>
            </a:solidFill>
            <a:ln w="25400" cap="flat" cmpd="sng" algn="ctr">
              <a:noFill/>
              <a:prstDash val="solid"/>
            </a:ln>
            <a:effectLst>
              <a:innerShdw blurRad="368300" dist="254000">
                <a:prstClr val="black">
                  <a:alpha val="22000"/>
                </a:prstClr>
              </a:innerShdw>
            </a:effectLst>
          </p:spPr>
          <p:txBody>
            <a:bodyPr rtlCol="0" anchor="ctr"/>
            <a:lstStyle/>
            <a:p>
              <a:pPr algn="ctr" defTabSz="822960" fontAlgn="base">
                <a:spcBef>
                  <a:spcPct val="0"/>
                </a:spcBef>
                <a:spcAft>
                  <a:spcPct val="0"/>
                </a:spcAft>
                <a:defRPr/>
              </a:pPr>
              <a:endParaRPr lang="zh-CN" altLang="en-US" sz="1620" kern="0">
                <a:solidFill>
                  <a:schemeClr val="bg1"/>
                </a:solidFill>
                <a:latin typeface="Calibri" panose="020F0502020204030204"/>
                <a:ea typeface="微软雅黑" panose="020B0503020204020204" pitchFamily="34" charset="-122"/>
              </a:endParaRPr>
            </a:p>
          </p:txBody>
        </p:sp>
      </p:grpSp>
      <p:grpSp>
        <p:nvGrpSpPr>
          <p:cNvPr id="33" name="组合 32"/>
          <p:cNvGrpSpPr/>
          <p:nvPr/>
        </p:nvGrpSpPr>
        <p:grpSpPr>
          <a:xfrm>
            <a:off x="4017460" y="1213570"/>
            <a:ext cx="688314" cy="688314"/>
            <a:chOff x="3832873" y="2297208"/>
            <a:chExt cx="1516550" cy="1516550"/>
          </a:xfrm>
        </p:grpSpPr>
        <p:grpSp>
          <p:nvGrpSpPr>
            <p:cNvPr id="34" name="组合 33"/>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36" name="同心圆 3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822960">
                  <a:defRPr/>
                </a:pPr>
                <a:endParaRPr lang="zh-CN" altLang="en-US" sz="1620" kern="0">
                  <a:solidFill>
                    <a:schemeClr val="bg1"/>
                  </a:solidFill>
                </a:endParaRPr>
              </a:p>
            </p:txBody>
          </p:sp>
          <p:sp>
            <p:nvSpPr>
              <p:cNvPr id="37" name="椭圆 3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822960">
                  <a:defRPr/>
                </a:pPr>
                <a:endParaRPr lang="zh-CN" altLang="en-US" sz="1620" kern="0">
                  <a:solidFill>
                    <a:schemeClr val="bg1"/>
                  </a:solidFill>
                </a:endParaRPr>
              </a:p>
            </p:txBody>
          </p:sp>
        </p:grpSp>
        <p:sp>
          <p:nvSpPr>
            <p:cNvPr id="35" name="椭圆 34"/>
            <p:cNvSpPr/>
            <p:nvPr/>
          </p:nvSpPr>
          <p:spPr>
            <a:xfrm>
              <a:off x="3983164" y="2466913"/>
              <a:ext cx="1185736" cy="1185736"/>
            </a:xfrm>
            <a:prstGeom prst="ellipse">
              <a:avLst/>
            </a:prstGeom>
            <a:solidFill>
              <a:srgbClr val="C42322"/>
            </a:solidFill>
            <a:ln w="25400" cap="flat" cmpd="sng" algn="ctr">
              <a:noFill/>
              <a:prstDash val="solid"/>
            </a:ln>
            <a:effectLst>
              <a:innerShdw blurRad="368300" dist="254000">
                <a:prstClr val="black">
                  <a:alpha val="22000"/>
                </a:prstClr>
              </a:innerShdw>
            </a:effectLst>
          </p:spPr>
          <p:txBody>
            <a:bodyPr rtlCol="0" anchor="ctr"/>
            <a:lstStyle/>
            <a:p>
              <a:pPr algn="ctr" defTabSz="822960" fontAlgn="base">
                <a:spcBef>
                  <a:spcPct val="0"/>
                </a:spcBef>
                <a:spcAft>
                  <a:spcPct val="0"/>
                </a:spcAft>
                <a:defRPr/>
              </a:pPr>
              <a:endParaRPr lang="zh-CN" altLang="en-US" sz="1620" kern="0">
                <a:solidFill>
                  <a:schemeClr val="bg1"/>
                </a:solidFill>
                <a:latin typeface="Calibri" panose="020F0502020204030204"/>
                <a:ea typeface="微软雅黑" panose="020B0503020204020204" pitchFamily="34" charset="-122"/>
              </a:endParaRPr>
            </a:p>
          </p:txBody>
        </p:sp>
      </p:grpSp>
      <p:grpSp>
        <p:nvGrpSpPr>
          <p:cNvPr id="38" name="Group 34"/>
          <p:cNvGrpSpPr/>
          <p:nvPr/>
        </p:nvGrpSpPr>
        <p:grpSpPr>
          <a:xfrm>
            <a:off x="4234590" y="1405046"/>
            <a:ext cx="269545" cy="219335"/>
            <a:chOff x="1550139" y="1314466"/>
            <a:chExt cx="509139" cy="414300"/>
          </a:xfrm>
          <a:solidFill>
            <a:sysClr val="window" lastClr="FFFFFF"/>
          </a:solidFill>
        </p:grpSpPr>
        <p:sp>
          <p:nvSpPr>
            <p:cNvPr id="39"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pPr defTabSz="822960" fontAlgn="base">
                <a:spcBef>
                  <a:spcPct val="0"/>
                </a:spcBef>
                <a:spcAft>
                  <a:spcPct val="0"/>
                </a:spcAft>
                <a:defRPr/>
              </a:pPr>
              <a:endParaRPr lang="en-US" sz="1620" kern="0">
                <a:solidFill>
                  <a:schemeClr val="bg1"/>
                </a:solidFill>
                <a:ea typeface="宋体" panose="02010600030101010101" pitchFamily="2" charset="-122"/>
              </a:endParaRPr>
            </a:p>
          </p:txBody>
        </p:sp>
        <p:sp>
          <p:nvSpPr>
            <p:cNvPr id="40"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pPr defTabSz="822960" fontAlgn="base">
                <a:spcBef>
                  <a:spcPct val="0"/>
                </a:spcBef>
                <a:spcAft>
                  <a:spcPct val="0"/>
                </a:spcAft>
                <a:defRPr/>
              </a:pPr>
              <a:endParaRPr lang="en-US" sz="1620" kern="0">
                <a:solidFill>
                  <a:schemeClr val="bg1"/>
                </a:solidFill>
                <a:ea typeface="宋体" panose="02010600030101010101" pitchFamily="2" charset="-122"/>
              </a:endParaRPr>
            </a:p>
          </p:txBody>
        </p:sp>
        <p:sp>
          <p:nvSpPr>
            <p:cNvPr id="41"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pPr defTabSz="822960" fontAlgn="base">
                <a:spcBef>
                  <a:spcPct val="0"/>
                </a:spcBef>
                <a:spcAft>
                  <a:spcPct val="0"/>
                </a:spcAft>
                <a:defRPr/>
              </a:pPr>
              <a:endParaRPr lang="en-US" sz="1620" kern="0">
                <a:solidFill>
                  <a:schemeClr val="bg1"/>
                </a:solidFill>
                <a:ea typeface="宋体" panose="02010600030101010101" pitchFamily="2" charset="-122"/>
              </a:endParaRPr>
            </a:p>
          </p:txBody>
        </p:sp>
      </p:grpSp>
      <p:sp>
        <p:nvSpPr>
          <p:cNvPr id="42" name="矩形 3"/>
          <p:cNvSpPr>
            <a:spLocks noChangeArrowheads="1"/>
          </p:cNvSpPr>
          <p:nvPr/>
        </p:nvSpPr>
        <p:spPr bwMode="auto">
          <a:xfrm>
            <a:off x="4835521" y="1423553"/>
            <a:ext cx="644026" cy="270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1724" tIns="30863" rIns="61724" bIns="30863">
            <a:spAutoFit/>
          </a:bodyPr>
          <a:lstStyle/>
          <a:p>
            <a:pPr fontAlgn="base">
              <a:spcBef>
                <a:spcPct val="0"/>
              </a:spcBef>
              <a:spcAft>
                <a:spcPct val="0"/>
              </a:spcAft>
            </a:pPr>
            <a:r>
              <a:rPr lang="zh-CN" altLang="en-US" sz="135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阶段一</a:t>
            </a:r>
          </a:p>
        </p:txBody>
      </p:sp>
      <p:sp>
        <p:nvSpPr>
          <p:cNvPr id="43" name="文本框 13"/>
          <p:cNvSpPr txBox="1"/>
          <p:nvPr/>
        </p:nvSpPr>
        <p:spPr>
          <a:xfrm>
            <a:off x="5601416" y="1290594"/>
            <a:ext cx="2194560" cy="508596"/>
          </a:xfrm>
          <a:prstGeom prst="rect">
            <a:avLst/>
          </a:prstGeom>
          <a:noFill/>
        </p:spPr>
        <p:txBody>
          <a:bodyPr wrap="square" lIns="59242" tIns="29620" rIns="59242" bIns="29620" rtlCol="0">
            <a:spAutoFit/>
          </a:bodyPr>
          <a:lstStyle/>
          <a:p>
            <a:pPr fontAlgn="base">
              <a:lnSpc>
                <a:spcPct val="120000"/>
              </a:lnSpc>
              <a:spcBef>
                <a:spcPct val="0"/>
              </a:spcBef>
              <a:spcAft>
                <a:spcPct val="0"/>
              </a:spcAft>
            </a:pPr>
            <a:r>
              <a:rPr lang="zh-CN" altLang="en-US" sz="81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44" name="矩形 3"/>
          <p:cNvSpPr>
            <a:spLocks noChangeArrowheads="1"/>
          </p:cNvSpPr>
          <p:nvPr/>
        </p:nvSpPr>
        <p:spPr bwMode="auto">
          <a:xfrm>
            <a:off x="5607224" y="1967950"/>
            <a:ext cx="644026" cy="270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1724" tIns="30863" rIns="61724" bIns="30863">
            <a:spAutoFit/>
          </a:bodyPr>
          <a:lstStyle/>
          <a:p>
            <a:pPr fontAlgn="base">
              <a:spcBef>
                <a:spcPct val="0"/>
              </a:spcBef>
              <a:spcAft>
                <a:spcPct val="0"/>
              </a:spcAft>
            </a:pPr>
            <a:r>
              <a:rPr lang="zh-CN" altLang="en-US" sz="135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阶段二</a:t>
            </a:r>
          </a:p>
        </p:txBody>
      </p:sp>
      <p:sp>
        <p:nvSpPr>
          <p:cNvPr id="45" name="文本框 13"/>
          <p:cNvSpPr txBox="1"/>
          <p:nvPr/>
        </p:nvSpPr>
        <p:spPr>
          <a:xfrm>
            <a:off x="5601416" y="2242270"/>
            <a:ext cx="2194560" cy="495964"/>
          </a:xfrm>
          <a:prstGeom prst="rect">
            <a:avLst/>
          </a:prstGeom>
          <a:noFill/>
        </p:spPr>
        <p:txBody>
          <a:bodyPr wrap="square" lIns="59242" tIns="29620" rIns="59242" bIns="29620" rtlCol="0">
            <a:spAutoFit/>
          </a:bodyPr>
          <a:lstStyle/>
          <a:p>
            <a:pPr fontAlgn="base">
              <a:lnSpc>
                <a:spcPct val="120000"/>
              </a:lnSpc>
              <a:spcBef>
                <a:spcPct val="0"/>
              </a:spcBef>
              <a:spcAft>
                <a:spcPct val="0"/>
              </a:spcAft>
            </a:pPr>
            <a:r>
              <a:rPr lang="zh-CN" altLang="en-US" sz="81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46" name="Freeform 20"/>
          <p:cNvSpPr>
            <a:spLocks noEditPoints="1"/>
          </p:cNvSpPr>
          <p:nvPr/>
        </p:nvSpPr>
        <p:spPr bwMode="auto">
          <a:xfrm>
            <a:off x="4912893" y="2219603"/>
            <a:ext cx="268555" cy="182493"/>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ysClr val="window" lastClr="FFFFFF"/>
          </a:solidFill>
          <a:ln>
            <a:noFill/>
          </a:ln>
        </p:spPr>
        <p:txBody>
          <a:bodyPr vert="horz" wrap="square" lIns="82296" tIns="41148" rIns="82296" bIns="41148" numCol="1" anchor="t" anchorCtr="0" compatLnSpc="1"/>
          <a:lstStyle/>
          <a:p>
            <a:pPr defTabSz="822960" fontAlgn="base">
              <a:spcBef>
                <a:spcPct val="0"/>
              </a:spcBef>
              <a:spcAft>
                <a:spcPct val="0"/>
              </a:spcAft>
              <a:defRPr/>
            </a:pPr>
            <a:endParaRPr lang="en-US" sz="1620" kern="0">
              <a:solidFill>
                <a:schemeClr val="bg1"/>
              </a:solidFill>
              <a:ea typeface="宋体" panose="02010600030101010101" pitchFamily="2" charset="-122"/>
            </a:endParaRPr>
          </a:p>
        </p:txBody>
      </p:sp>
      <p:sp>
        <p:nvSpPr>
          <p:cNvPr id="47" name="矩形 3"/>
          <p:cNvSpPr>
            <a:spLocks noChangeArrowheads="1"/>
          </p:cNvSpPr>
          <p:nvPr/>
        </p:nvSpPr>
        <p:spPr bwMode="auto">
          <a:xfrm>
            <a:off x="2437408" y="2310850"/>
            <a:ext cx="644026" cy="270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1724" tIns="30863" rIns="61724" bIns="30863">
            <a:spAutoFit/>
          </a:bodyPr>
          <a:lstStyle/>
          <a:p>
            <a:pPr fontAlgn="base">
              <a:spcBef>
                <a:spcPct val="0"/>
              </a:spcBef>
              <a:spcAft>
                <a:spcPct val="0"/>
              </a:spcAft>
            </a:pPr>
            <a:r>
              <a:rPr lang="zh-CN" altLang="en-US" sz="135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阶段三</a:t>
            </a:r>
          </a:p>
        </p:txBody>
      </p:sp>
      <p:sp>
        <p:nvSpPr>
          <p:cNvPr id="48" name="文本框 13"/>
          <p:cNvSpPr txBox="1"/>
          <p:nvPr/>
        </p:nvSpPr>
        <p:spPr>
          <a:xfrm>
            <a:off x="1075134" y="2575393"/>
            <a:ext cx="2100292" cy="508596"/>
          </a:xfrm>
          <a:prstGeom prst="rect">
            <a:avLst/>
          </a:prstGeom>
          <a:noFill/>
        </p:spPr>
        <p:txBody>
          <a:bodyPr wrap="square" lIns="59242" tIns="29620" rIns="59242" bIns="29620" rtlCol="0">
            <a:spAutoFit/>
          </a:bodyPr>
          <a:lstStyle/>
          <a:p>
            <a:pPr algn="r" fontAlgn="base">
              <a:lnSpc>
                <a:spcPct val="120000"/>
              </a:lnSpc>
              <a:spcBef>
                <a:spcPct val="0"/>
              </a:spcBef>
              <a:spcAft>
                <a:spcPct val="0"/>
              </a:spcAft>
            </a:pPr>
            <a:r>
              <a:rPr lang="zh-CN" altLang="en-US" sz="81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grpSp>
        <p:nvGrpSpPr>
          <p:cNvPr id="49" name="Group 20"/>
          <p:cNvGrpSpPr/>
          <p:nvPr/>
        </p:nvGrpSpPr>
        <p:grpSpPr>
          <a:xfrm>
            <a:off x="3533821" y="2667022"/>
            <a:ext cx="278472" cy="192881"/>
            <a:chOff x="7416800" y="1122363"/>
            <a:chExt cx="366713" cy="254000"/>
          </a:xfrm>
          <a:solidFill>
            <a:sysClr val="window" lastClr="FFFFFF"/>
          </a:solidFill>
        </p:grpSpPr>
        <p:sp>
          <p:nvSpPr>
            <p:cNvPr id="50" name="Freeform 48"/>
            <p:cNvSpPr>
              <a:spLocks noEditPoints="1"/>
            </p:cNvSpPr>
            <p:nvPr/>
          </p:nvSpPr>
          <p:spPr bwMode="auto">
            <a:xfrm>
              <a:off x="7416800" y="1122363"/>
              <a:ext cx="260350" cy="254000"/>
            </a:xfrm>
            <a:custGeom>
              <a:avLst/>
              <a:gdLst>
                <a:gd name="T0" fmla="*/ 86 w 99"/>
                <a:gd name="T1" fmla="*/ 59 h 97"/>
                <a:gd name="T2" fmla="*/ 99 w 99"/>
                <a:gd name="T3" fmla="*/ 53 h 97"/>
                <a:gd name="T4" fmla="*/ 99 w 99"/>
                <a:gd name="T5" fmla="*/ 42 h 97"/>
                <a:gd name="T6" fmla="*/ 86 w 99"/>
                <a:gd name="T7" fmla="*/ 37 h 97"/>
                <a:gd name="T8" fmla="*/ 83 w 99"/>
                <a:gd name="T9" fmla="*/ 31 h 97"/>
                <a:gd name="T10" fmla="*/ 89 w 99"/>
                <a:gd name="T11" fmla="*/ 17 h 97"/>
                <a:gd name="T12" fmla="*/ 81 w 99"/>
                <a:gd name="T13" fmla="*/ 10 h 97"/>
                <a:gd name="T14" fmla="*/ 67 w 99"/>
                <a:gd name="T15" fmla="*/ 15 h 97"/>
                <a:gd name="T16" fmla="*/ 61 w 99"/>
                <a:gd name="T17" fmla="*/ 13 h 97"/>
                <a:gd name="T18" fmla="*/ 55 w 99"/>
                <a:gd name="T19" fmla="*/ 0 h 97"/>
                <a:gd name="T20" fmla="*/ 44 w 99"/>
                <a:gd name="T21" fmla="*/ 0 h 97"/>
                <a:gd name="T22" fmla="*/ 39 w 99"/>
                <a:gd name="T23" fmla="*/ 13 h 97"/>
                <a:gd name="T24" fmla="*/ 32 w 99"/>
                <a:gd name="T25" fmla="*/ 15 h 97"/>
                <a:gd name="T26" fmla="*/ 19 w 99"/>
                <a:gd name="T27" fmla="*/ 10 h 97"/>
                <a:gd name="T28" fmla="*/ 11 w 99"/>
                <a:gd name="T29" fmla="*/ 18 h 97"/>
                <a:gd name="T30" fmla="*/ 16 w 99"/>
                <a:gd name="T31" fmla="*/ 31 h 97"/>
                <a:gd name="T32" fmla="*/ 14 w 99"/>
                <a:gd name="T33" fmla="*/ 37 h 97"/>
                <a:gd name="T34" fmla="*/ 0 w 99"/>
                <a:gd name="T35" fmla="*/ 43 h 97"/>
                <a:gd name="T36" fmla="*/ 0 w 99"/>
                <a:gd name="T37" fmla="*/ 54 h 97"/>
                <a:gd name="T38" fmla="*/ 14 w 99"/>
                <a:gd name="T39" fmla="*/ 59 h 97"/>
                <a:gd name="T40" fmla="*/ 16 w 99"/>
                <a:gd name="T41" fmla="*/ 65 h 97"/>
                <a:gd name="T42" fmla="*/ 11 w 99"/>
                <a:gd name="T43" fmla="*/ 79 h 97"/>
                <a:gd name="T44" fmla="*/ 19 w 99"/>
                <a:gd name="T45" fmla="*/ 86 h 97"/>
                <a:gd name="T46" fmla="*/ 33 w 99"/>
                <a:gd name="T47" fmla="*/ 81 h 97"/>
                <a:gd name="T48" fmla="*/ 39 w 99"/>
                <a:gd name="T49" fmla="*/ 83 h 97"/>
                <a:gd name="T50" fmla="*/ 45 w 99"/>
                <a:gd name="T51" fmla="*/ 97 h 97"/>
                <a:gd name="T52" fmla="*/ 56 w 99"/>
                <a:gd name="T53" fmla="*/ 97 h 97"/>
                <a:gd name="T54" fmla="*/ 61 w 99"/>
                <a:gd name="T55" fmla="*/ 83 h 97"/>
                <a:gd name="T56" fmla="*/ 67 w 99"/>
                <a:gd name="T57" fmla="*/ 81 h 97"/>
                <a:gd name="T58" fmla="*/ 81 w 99"/>
                <a:gd name="T59" fmla="*/ 86 h 97"/>
                <a:gd name="T60" fmla="*/ 89 w 99"/>
                <a:gd name="T61" fmla="*/ 78 h 97"/>
                <a:gd name="T62" fmla="*/ 83 w 99"/>
                <a:gd name="T63" fmla="*/ 65 h 97"/>
                <a:gd name="T64" fmla="*/ 86 w 99"/>
                <a:gd name="T65" fmla="*/ 59 h 97"/>
                <a:gd name="T66" fmla="*/ 50 w 99"/>
                <a:gd name="T67" fmla="*/ 64 h 97"/>
                <a:gd name="T68" fmla="*/ 34 w 99"/>
                <a:gd name="T69" fmla="*/ 48 h 97"/>
                <a:gd name="T70" fmla="*/ 50 w 99"/>
                <a:gd name="T71" fmla="*/ 33 h 97"/>
                <a:gd name="T72" fmla="*/ 66 w 99"/>
                <a:gd name="T73" fmla="*/ 48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pPr defTabSz="822960" fontAlgn="base">
                <a:spcBef>
                  <a:spcPct val="0"/>
                </a:spcBef>
                <a:spcAft>
                  <a:spcPct val="0"/>
                </a:spcAft>
                <a:defRPr/>
              </a:pPr>
              <a:endParaRPr lang="en-US" sz="1620" kern="0">
                <a:solidFill>
                  <a:schemeClr val="bg1"/>
                </a:solidFill>
                <a:ea typeface="宋体" panose="02010600030101010101" pitchFamily="2" charset="-122"/>
              </a:endParaRPr>
            </a:p>
          </p:txBody>
        </p:sp>
        <p:sp>
          <p:nvSpPr>
            <p:cNvPr id="51" name="Freeform 49"/>
            <p:cNvSpPr>
              <a:spLocks noEditPoints="1"/>
            </p:cNvSpPr>
            <p:nvPr/>
          </p:nvSpPr>
          <p:spPr bwMode="auto">
            <a:xfrm>
              <a:off x="7661275" y="1247775"/>
              <a:ext cx="122238" cy="123825"/>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2 w 47"/>
                <a:gd name="T17" fmla="*/ 6 h 47"/>
                <a:gd name="T18" fmla="*/ 19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0 w 47"/>
                <a:gd name="T31" fmla="*/ 21 h 47"/>
                <a:gd name="T32" fmla="*/ 6 w 47"/>
                <a:gd name="T33" fmla="*/ 25 h 47"/>
                <a:gd name="T34" fmla="*/ 6 w 47"/>
                <a:gd name="T35" fmla="*/ 28 h 47"/>
                <a:gd name="T36" fmla="*/ 2 w 47"/>
                <a:gd name="T37" fmla="*/ 34 h 47"/>
                <a:gd name="T38" fmla="*/ 5 w 47"/>
                <a:gd name="T39" fmla="*/ 38 h 47"/>
                <a:gd name="T40" fmla="*/ 12 w 47"/>
                <a:gd name="T41" fmla="*/ 37 h 47"/>
                <a:gd name="T42" fmla="*/ 14 w 47"/>
                <a:gd name="T43" fmla="*/ 39 h 47"/>
                <a:gd name="T44" fmla="*/ 16 w 47"/>
                <a:gd name="T45" fmla="*/ 46 h 47"/>
                <a:gd name="T46" fmla="*/ 20 w 47"/>
                <a:gd name="T47" fmla="*/ 47 h 47"/>
                <a:gd name="T48" fmla="*/ 25 w 47"/>
                <a:gd name="T49" fmla="*/ 42 h 47"/>
                <a:gd name="T50" fmla="*/ 28 w 47"/>
                <a:gd name="T51" fmla="*/ 41 h 47"/>
                <a:gd name="T52" fmla="*/ 33 w 47"/>
                <a:gd name="T53" fmla="*/ 45 h 47"/>
                <a:gd name="T54" fmla="*/ 38 w 47"/>
                <a:gd name="T55" fmla="*/ 42 h 47"/>
                <a:gd name="T56" fmla="*/ 37 w 47"/>
                <a:gd name="T57" fmla="*/ 35 h 47"/>
                <a:gd name="T58" fmla="*/ 39 w 47"/>
                <a:gd name="T59" fmla="*/ 33 h 47"/>
                <a:gd name="T60" fmla="*/ 45 w 47"/>
                <a:gd name="T61" fmla="*/ 32 h 47"/>
                <a:gd name="T62" fmla="*/ 47 w 47"/>
                <a:gd name="T63" fmla="*/ 27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pPr defTabSz="822960" fontAlgn="base">
                <a:spcBef>
                  <a:spcPct val="0"/>
                </a:spcBef>
                <a:spcAft>
                  <a:spcPct val="0"/>
                </a:spcAft>
                <a:defRPr/>
              </a:pPr>
              <a:endParaRPr lang="en-US" sz="1620" kern="0">
                <a:solidFill>
                  <a:schemeClr val="bg1"/>
                </a:solidFill>
                <a:ea typeface="宋体" panose="02010600030101010101" pitchFamily="2" charset="-122"/>
              </a:endParaRPr>
            </a:p>
          </p:txBody>
        </p:sp>
      </p:grpSp>
      <p:sp>
        <p:nvSpPr>
          <p:cNvPr id="52" name="矩形 3"/>
          <p:cNvSpPr>
            <a:spLocks noChangeArrowheads="1"/>
          </p:cNvSpPr>
          <p:nvPr/>
        </p:nvSpPr>
        <p:spPr bwMode="auto">
          <a:xfrm>
            <a:off x="5601415" y="2859490"/>
            <a:ext cx="644026" cy="270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1724" tIns="30863" rIns="61724" bIns="30863">
            <a:spAutoFit/>
          </a:bodyPr>
          <a:lstStyle/>
          <a:p>
            <a:pPr fontAlgn="base">
              <a:spcBef>
                <a:spcPct val="0"/>
              </a:spcBef>
              <a:spcAft>
                <a:spcPct val="0"/>
              </a:spcAft>
            </a:pPr>
            <a:r>
              <a:rPr lang="zh-CN" altLang="en-US" sz="135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阶段四</a:t>
            </a:r>
          </a:p>
        </p:txBody>
      </p:sp>
      <p:sp>
        <p:nvSpPr>
          <p:cNvPr id="53" name="文本框 13"/>
          <p:cNvSpPr txBox="1"/>
          <p:nvPr/>
        </p:nvSpPr>
        <p:spPr>
          <a:xfrm>
            <a:off x="5601416" y="3122380"/>
            <a:ext cx="2194560" cy="495964"/>
          </a:xfrm>
          <a:prstGeom prst="rect">
            <a:avLst/>
          </a:prstGeom>
          <a:noFill/>
        </p:spPr>
        <p:txBody>
          <a:bodyPr wrap="square" lIns="59242" tIns="29620" rIns="59242" bIns="29620" rtlCol="0">
            <a:spAutoFit/>
          </a:bodyPr>
          <a:lstStyle/>
          <a:p>
            <a:pPr fontAlgn="base">
              <a:lnSpc>
                <a:spcPct val="120000"/>
              </a:lnSpc>
              <a:spcBef>
                <a:spcPct val="0"/>
              </a:spcBef>
              <a:spcAft>
                <a:spcPct val="0"/>
              </a:spcAft>
            </a:pPr>
            <a:r>
              <a:rPr lang="zh-CN" altLang="en-US" sz="81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grpSp>
        <p:nvGrpSpPr>
          <p:cNvPr id="54" name="组合 53"/>
          <p:cNvGrpSpPr/>
          <p:nvPr/>
        </p:nvGrpSpPr>
        <p:grpSpPr>
          <a:xfrm>
            <a:off x="4914226" y="3038249"/>
            <a:ext cx="285046" cy="272479"/>
            <a:chOff x="3294063" y="754063"/>
            <a:chExt cx="5600701" cy="5353051"/>
          </a:xfrm>
          <a:solidFill>
            <a:sysClr val="window" lastClr="FFFFFF"/>
          </a:solidFill>
        </p:grpSpPr>
        <p:sp>
          <p:nvSpPr>
            <p:cNvPr id="55" name="Freeform 458"/>
            <p:cNvSpPr/>
            <p:nvPr/>
          </p:nvSpPr>
          <p:spPr bwMode="auto">
            <a:xfrm>
              <a:off x="8235951" y="3122613"/>
              <a:ext cx="658813" cy="307975"/>
            </a:xfrm>
            <a:custGeom>
              <a:avLst/>
              <a:gdLst>
                <a:gd name="T0" fmla="*/ 135 w 175"/>
                <a:gd name="T1" fmla="*/ 0 h 82"/>
                <a:gd name="T2" fmla="*/ 175 w 175"/>
                <a:gd name="T3" fmla="*/ 41 h 82"/>
                <a:gd name="T4" fmla="*/ 135 w 175"/>
                <a:gd name="T5" fmla="*/ 82 h 82"/>
                <a:gd name="T6" fmla="*/ 41 w 175"/>
                <a:gd name="T7" fmla="*/ 82 h 82"/>
                <a:gd name="T8" fmla="*/ 0 w 175"/>
                <a:gd name="T9" fmla="*/ 41 h 82"/>
                <a:gd name="T10" fmla="*/ 12 w 175"/>
                <a:gd name="T11" fmla="*/ 12 h 82"/>
                <a:gd name="T12" fmla="*/ 41 w 175"/>
                <a:gd name="T13" fmla="*/ 0 h 82"/>
                <a:gd name="T14" fmla="*/ 135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pPr defTabSz="616585">
                <a:defRPr/>
              </a:pPr>
              <a:endParaRPr lang="zh-CN" altLang="en-US" sz="1260" kern="0">
                <a:solidFill>
                  <a:schemeClr val="bg1"/>
                </a:solidFill>
              </a:endParaRPr>
            </a:p>
          </p:txBody>
        </p:sp>
        <p:sp>
          <p:nvSpPr>
            <p:cNvPr id="56" name="Freeform 459"/>
            <p:cNvSpPr/>
            <p:nvPr/>
          </p:nvSpPr>
          <p:spPr bwMode="auto">
            <a:xfrm>
              <a:off x="7646988" y="1539876"/>
              <a:ext cx="571500" cy="587375"/>
            </a:xfrm>
            <a:custGeom>
              <a:avLst/>
              <a:gdLst>
                <a:gd name="T0" fmla="*/ 136 w 152"/>
                <a:gd name="T1" fmla="*/ 16 h 156"/>
                <a:gd name="T2" fmla="*/ 136 w 152"/>
                <a:gd name="T3" fmla="*/ 74 h 156"/>
                <a:gd name="T4" fmla="*/ 70 w 152"/>
                <a:gd name="T5" fmla="*/ 140 h 156"/>
                <a:gd name="T6" fmla="*/ 12 w 152"/>
                <a:gd name="T7" fmla="*/ 140 h 156"/>
                <a:gd name="T8" fmla="*/ 0 w 152"/>
                <a:gd name="T9" fmla="*/ 111 h 156"/>
                <a:gd name="T10" fmla="*/ 12 w 152"/>
                <a:gd name="T11" fmla="*/ 82 h 156"/>
                <a:gd name="T12" fmla="*/ 78 w 152"/>
                <a:gd name="T13" fmla="*/ 16 h 156"/>
                <a:gd name="T14" fmla="*/ 136 w 152"/>
                <a:gd name="T15" fmla="*/ 1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pPr defTabSz="616585">
                <a:defRPr/>
              </a:pPr>
              <a:endParaRPr lang="zh-CN" altLang="en-US" sz="1260" kern="0">
                <a:solidFill>
                  <a:schemeClr val="bg1"/>
                </a:solidFill>
              </a:endParaRPr>
            </a:p>
          </p:txBody>
        </p:sp>
        <p:sp>
          <p:nvSpPr>
            <p:cNvPr id="57" name="Freeform 460"/>
            <p:cNvSpPr>
              <a:spLocks noEditPoints="1"/>
            </p:cNvSpPr>
            <p:nvPr/>
          </p:nvSpPr>
          <p:spPr bwMode="auto">
            <a:xfrm>
              <a:off x="4170363" y="1525588"/>
              <a:ext cx="3863975" cy="3567113"/>
            </a:xfrm>
            <a:custGeom>
              <a:avLst/>
              <a:gdLst>
                <a:gd name="T0" fmla="*/ 1028 w 1028"/>
                <a:gd name="T1" fmla="*/ 514 h 949"/>
                <a:gd name="T2" fmla="*/ 787 w 1028"/>
                <a:gd name="T3" fmla="*/ 949 h 949"/>
                <a:gd name="T4" fmla="*/ 241 w 1028"/>
                <a:gd name="T5" fmla="*/ 949 h 949"/>
                <a:gd name="T6" fmla="*/ 0 w 1028"/>
                <a:gd name="T7" fmla="*/ 514 h 949"/>
                <a:gd name="T8" fmla="*/ 514 w 1028"/>
                <a:gd name="T9" fmla="*/ 0 h 949"/>
                <a:gd name="T10" fmla="*/ 1028 w 1028"/>
                <a:gd name="T11" fmla="*/ 514 h 949"/>
                <a:gd name="T12" fmla="*/ 714 w 1028"/>
                <a:gd name="T13" fmla="*/ 345 h 949"/>
                <a:gd name="T14" fmla="*/ 714 w 1028"/>
                <a:gd name="T15" fmla="*/ 251 h 949"/>
                <a:gd name="T16" fmla="*/ 632 w 1028"/>
                <a:gd name="T17" fmla="*/ 187 h 949"/>
                <a:gd name="T18" fmla="*/ 563 w 1028"/>
                <a:gd name="T19" fmla="*/ 187 h 949"/>
                <a:gd name="T20" fmla="*/ 563 w 1028"/>
                <a:gd name="T21" fmla="*/ 153 h 949"/>
                <a:gd name="T22" fmla="*/ 466 w 1028"/>
                <a:gd name="T23" fmla="*/ 153 h 949"/>
                <a:gd name="T24" fmla="*/ 466 w 1028"/>
                <a:gd name="T25" fmla="*/ 187 h 949"/>
                <a:gd name="T26" fmla="*/ 397 w 1028"/>
                <a:gd name="T27" fmla="*/ 187 h 949"/>
                <a:gd name="T28" fmla="*/ 316 w 1028"/>
                <a:gd name="T29" fmla="*/ 251 h 949"/>
                <a:gd name="T30" fmla="*/ 316 w 1028"/>
                <a:gd name="T31" fmla="*/ 438 h 949"/>
                <a:gd name="T32" fmla="*/ 397 w 1028"/>
                <a:gd name="T33" fmla="*/ 503 h 949"/>
                <a:gd name="T34" fmla="*/ 466 w 1028"/>
                <a:gd name="T35" fmla="*/ 503 h 949"/>
                <a:gd name="T36" fmla="*/ 466 w 1028"/>
                <a:gd name="T37" fmla="*/ 701 h 949"/>
                <a:gd name="T38" fmla="*/ 440 w 1028"/>
                <a:gd name="T39" fmla="*/ 701 h 949"/>
                <a:gd name="T40" fmla="*/ 389 w 1028"/>
                <a:gd name="T41" fmla="*/ 661 h 949"/>
                <a:gd name="T42" fmla="*/ 389 w 1028"/>
                <a:gd name="T43" fmla="*/ 602 h 949"/>
                <a:gd name="T44" fmla="*/ 315 w 1028"/>
                <a:gd name="T45" fmla="*/ 602 h 949"/>
                <a:gd name="T46" fmla="*/ 315 w 1028"/>
                <a:gd name="T47" fmla="*/ 696 h 949"/>
                <a:gd name="T48" fmla="*/ 396 w 1028"/>
                <a:gd name="T49" fmla="*/ 760 h 949"/>
                <a:gd name="T50" fmla="*/ 466 w 1028"/>
                <a:gd name="T51" fmla="*/ 760 h 949"/>
                <a:gd name="T52" fmla="*/ 466 w 1028"/>
                <a:gd name="T53" fmla="*/ 796 h 949"/>
                <a:gd name="T54" fmla="*/ 563 w 1028"/>
                <a:gd name="T55" fmla="*/ 796 h 949"/>
                <a:gd name="T56" fmla="*/ 563 w 1028"/>
                <a:gd name="T57" fmla="*/ 760 h 949"/>
                <a:gd name="T58" fmla="*/ 632 w 1028"/>
                <a:gd name="T59" fmla="*/ 760 h 949"/>
                <a:gd name="T60" fmla="*/ 713 w 1028"/>
                <a:gd name="T61" fmla="*/ 696 h 949"/>
                <a:gd name="T62" fmla="*/ 713 w 1028"/>
                <a:gd name="T63" fmla="*/ 509 h 949"/>
                <a:gd name="T64" fmla="*/ 632 w 1028"/>
                <a:gd name="T65" fmla="*/ 444 h 949"/>
                <a:gd name="T66" fmla="*/ 563 w 1028"/>
                <a:gd name="T67" fmla="*/ 444 h 949"/>
                <a:gd name="T68" fmla="*/ 563 w 1028"/>
                <a:gd name="T69" fmla="*/ 246 h 949"/>
                <a:gd name="T70" fmla="*/ 588 w 1028"/>
                <a:gd name="T71" fmla="*/ 246 h 949"/>
                <a:gd name="T72" fmla="*/ 639 w 1028"/>
                <a:gd name="T73" fmla="*/ 286 h 949"/>
                <a:gd name="T74" fmla="*/ 639 w 1028"/>
                <a:gd name="T75" fmla="*/ 345 h 949"/>
                <a:gd name="T76" fmla="*/ 714 w 1028"/>
                <a:gd name="T77" fmla="*/ 34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8" h="949">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pPr defTabSz="616585">
                <a:defRPr/>
              </a:pPr>
              <a:endParaRPr lang="zh-CN" altLang="en-US" sz="1260" kern="0">
                <a:solidFill>
                  <a:schemeClr val="bg1"/>
                </a:solidFill>
              </a:endParaRPr>
            </a:p>
          </p:txBody>
        </p:sp>
        <p:sp>
          <p:nvSpPr>
            <p:cNvPr id="58" name="Freeform 461"/>
            <p:cNvSpPr/>
            <p:nvPr/>
          </p:nvSpPr>
          <p:spPr bwMode="auto">
            <a:xfrm>
              <a:off x="5187951" y="5254626"/>
              <a:ext cx="1827213" cy="209550"/>
            </a:xfrm>
            <a:custGeom>
              <a:avLst/>
              <a:gdLst>
                <a:gd name="T0" fmla="*/ 436 w 486"/>
                <a:gd name="T1" fmla="*/ 0 h 56"/>
                <a:gd name="T2" fmla="*/ 486 w 486"/>
                <a:gd name="T3" fmla="*/ 28 h 56"/>
                <a:gd name="T4" fmla="*/ 436 w 486"/>
                <a:gd name="T5" fmla="*/ 56 h 56"/>
                <a:gd name="T6" fmla="*/ 51 w 486"/>
                <a:gd name="T7" fmla="*/ 56 h 56"/>
                <a:gd name="T8" fmla="*/ 0 w 486"/>
                <a:gd name="T9" fmla="*/ 28 h 56"/>
                <a:gd name="T10" fmla="*/ 15 w 486"/>
                <a:gd name="T11" fmla="*/ 8 h 56"/>
                <a:gd name="T12" fmla="*/ 51 w 486"/>
                <a:gd name="T13" fmla="*/ 0 h 56"/>
                <a:gd name="T14" fmla="*/ 436 w 486"/>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5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pPr defTabSz="616585">
                <a:defRPr/>
              </a:pPr>
              <a:endParaRPr lang="zh-CN" altLang="en-US" sz="1260" kern="0">
                <a:solidFill>
                  <a:schemeClr val="bg1"/>
                </a:solidFill>
              </a:endParaRPr>
            </a:p>
          </p:txBody>
        </p:sp>
        <p:sp>
          <p:nvSpPr>
            <p:cNvPr id="59" name="Freeform 462"/>
            <p:cNvSpPr/>
            <p:nvPr/>
          </p:nvSpPr>
          <p:spPr bwMode="auto">
            <a:xfrm>
              <a:off x="5368926" y="5576888"/>
              <a:ext cx="1470025" cy="211138"/>
            </a:xfrm>
            <a:custGeom>
              <a:avLst/>
              <a:gdLst>
                <a:gd name="T0" fmla="*/ 341 w 391"/>
                <a:gd name="T1" fmla="*/ 0 h 56"/>
                <a:gd name="T2" fmla="*/ 391 w 391"/>
                <a:gd name="T3" fmla="*/ 28 h 56"/>
                <a:gd name="T4" fmla="*/ 341 w 391"/>
                <a:gd name="T5" fmla="*/ 56 h 56"/>
                <a:gd name="T6" fmla="*/ 50 w 391"/>
                <a:gd name="T7" fmla="*/ 56 h 56"/>
                <a:gd name="T8" fmla="*/ 0 w 391"/>
                <a:gd name="T9" fmla="*/ 28 h 56"/>
                <a:gd name="T10" fmla="*/ 14 w 391"/>
                <a:gd name="T11" fmla="*/ 8 h 56"/>
                <a:gd name="T12" fmla="*/ 50 w 391"/>
                <a:gd name="T13" fmla="*/ 0 h 56"/>
                <a:gd name="T14" fmla="*/ 341 w 391"/>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56">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pPr defTabSz="616585">
                <a:defRPr/>
              </a:pPr>
              <a:endParaRPr lang="zh-CN" altLang="en-US" sz="1260" kern="0">
                <a:solidFill>
                  <a:schemeClr val="bg1"/>
                </a:solidFill>
              </a:endParaRPr>
            </a:p>
          </p:txBody>
        </p:sp>
        <p:sp>
          <p:nvSpPr>
            <p:cNvPr id="60" name="Freeform 463"/>
            <p:cNvSpPr/>
            <p:nvPr/>
          </p:nvSpPr>
          <p:spPr bwMode="auto">
            <a:xfrm>
              <a:off x="5556251" y="5895976"/>
              <a:ext cx="1090613" cy="211138"/>
            </a:xfrm>
            <a:custGeom>
              <a:avLst/>
              <a:gdLst>
                <a:gd name="T0" fmla="*/ 240 w 290"/>
                <a:gd name="T1" fmla="*/ 0 h 56"/>
                <a:gd name="T2" fmla="*/ 290 w 290"/>
                <a:gd name="T3" fmla="*/ 28 h 56"/>
                <a:gd name="T4" fmla="*/ 240 w 290"/>
                <a:gd name="T5" fmla="*/ 56 h 56"/>
                <a:gd name="T6" fmla="*/ 50 w 290"/>
                <a:gd name="T7" fmla="*/ 56 h 56"/>
                <a:gd name="T8" fmla="*/ 0 w 290"/>
                <a:gd name="T9" fmla="*/ 28 h 56"/>
                <a:gd name="T10" fmla="*/ 15 w 290"/>
                <a:gd name="T11" fmla="*/ 8 h 56"/>
                <a:gd name="T12" fmla="*/ 50 w 290"/>
                <a:gd name="T13" fmla="*/ 0 h 56"/>
                <a:gd name="T14" fmla="*/ 240 w 29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56">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pPr defTabSz="616585">
                <a:defRPr/>
              </a:pPr>
              <a:endParaRPr lang="zh-CN" altLang="en-US" sz="1260" kern="0">
                <a:solidFill>
                  <a:schemeClr val="bg1"/>
                </a:solidFill>
              </a:endParaRPr>
            </a:p>
          </p:txBody>
        </p:sp>
        <p:sp>
          <p:nvSpPr>
            <p:cNvPr id="61" name="Freeform 464"/>
            <p:cNvSpPr/>
            <p:nvPr/>
          </p:nvSpPr>
          <p:spPr bwMode="auto">
            <a:xfrm>
              <a:off x="6286501" y="3416301"/>
              <a:ext cx="285750" cy="744538"/>
            </a:xfrm>
            <a:custGeom>
              <a:avLst/>
              <a:gdLst>
                <a:gd name="T0" fmla="*/ 76 w 76"/>
                <a:gd name="T1" fmla="*/ 41 h 198"/>
                <a:gd name="T2" fmla="*/ 76 w 76"/>
                <a:gd name="T3" fmla="*/ 158 h 198"/>
                <a:gd name="T4" fmla="*/ 25 w 76"/>
                <a:gd name="T5" fmla="*/ 198 h 198"/>
                <a:gd name="T6" fmla="*/ 0 w 76"/>
                <a:gd name="T7" fmla="*/ 198 h 198"/>
                <a:gd name="T8" fmla="*/ 0 w 76"/>
                <a:gd name="T9" fmla="*/ 0 h 198"/>
                <a:gd name="T10" fmla="*/ 25 w 76"/>
                <a:gd name="T11" fmla="*/ 0 h 198"/>
                <a:gd name="T12" fmla="*/ 76 w 76"/>
                <a:gd name="T13" fmla="*/ 41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pPr defTabSz="616585">
                <a:defRPr/>
              </a:pPr>
              <a:endParaRPr lang="zh-CN" altLang="en-US" sz="1260" kern="0">
                <a:solidFill>
                  <a:schemeClr val="bg1"/>
                </a:solidFill>
              </a:endParaRPr>
            </a:p>
          </p:txBody>
        </p:sp>
        <p:sp>
          <p:nvSpPr>
            <p:cNvPr id="62" name="Freeform 465"/>
            <p:cNvSpPr/>
            <p:nvPr/>
          </p:nvSpPr>
          <p:spPr bwMode="auto">
            <a:xfrm>
              <a:off x="5948363" y="754063"/>
              <a:ext cx="307975" cy="658813"/>
            </a:xfrm>
            <a:custGeom>
              <a:avLst/>
              <a:gdLst>
                <a:gd name="T0" fmla="*/ 82 w 82"/>
                <a:gd name="T1" fmla="*/ 41 h 175"/>
                <a:gd name="T2" fmla="*/ 82 w 82"/>
                <a:gd name="T3" fmla="*/ 134 h 175"/>
                <a:gd name="T4" fmla="*/ 41 w 82"/>
                <a:gd name="T5" fmla="*/ 175 h 175"/>
                <a:gd name="T6" fmla="*/ 12 w 82"/>
                <a:gd name="T7" fmla="*/ 163 h 175"/>
                <a:gd name="T8" fmla="*/ 0 w 82"/>
                <a:gd name="T9" fmla="*/ 134 h 175"/>
                <a:gd name="T10" fmla="*/ 0 w 82"/>
                <a:gd name="T11" fmla="*/ 41 h 175"/>
                <a:gd name="T12" fmla="*/ 41 w 82"/>
                <a:gd name="T13" fmla="*/ 0 h 175"/>
                <a:gd name="T14" fmla="*/ 82 w 82"/>
                <a:gd name="T15" fmla="*/ 41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75">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pPr defTabSz="616585">
                <a:defRPr/>
              </a:pPr>
              <a:endParaRPr lang="zh-CN" altLang="en-US" sz="1260" kern="0">
                <a:solidFill>
                  <a:schemeClr val="bg1"/>
                </a:solidFill>
              </a:endParaRPr>
            </a:p>
          </p:txBody>
        </p:sp>
        <p:sp>
          <p:nvSpPr>
            <p:cNvPr id="63" name="Freeform 466"/>
            <p:cNvSpPr/>
            <p:nvPr/>
          </p:nvSpPr>
          <p:spPr bwMode="auto">
            <a:xfrm>
              <a:off x="5635626" y="2449513"/>
              <a:ext cx="285750" cy="744538"/>
            </a:xfrm>
            <a:custGeom>
              <a:avLst/>
              <a:gdLst>
                <a:gd name="T0" fmla="*/ 76 w 76"/>
                <a:gd name="T1" fmla="*/ 0 h 198"/>
                <a:gd name="T2" fmla="*/ 76 w 76"/>
                <a:gd name="T3" fmla="*/ 198 h 198"/>
                <a:gd name="T4" fmla="*/ 51 w 76"/>
                <a:gd name="T5" fmla="*/ 198 h 198"/>
                <a:gd name="T6" fmla="*/ 0 w 76"/>
                <a:gd name="T7" fmla="*/ 157 h 198"/>
                <a:gd name="T8" fmla="*/ 0 w 76"/>
                <a:gd name="T9" fmla="*/ 40 h 198"/>
                <a:gd name="T10" fmla="*/ 51 w 76"/>
                <a:gd name="T11" fmla="*/ 0 h 198"/>
                <a:gd name="T12" fmla="*/ 76 w 7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pPr defTabSz="616585">
                <a:defRPr/>
              </a:pPr>
              <a:endParaRPr lang="zh-CN" altLang="en-US" sz="1260" kern="0">
                <a:solidFill>
                  <a:schemeClr val="bg1"/>
                </a:solidFill>
              </a:endParaRPr>
            </a:p>
          </p:txBody>
        </p:sp>
        <p:sp>
          <p:nvSpPr>
            <p:cNvPr id="64" name="Freeform 467"/>
            <p:cNvSpPr/>
            <p:nvPr/>
          </p:nvSpPr>
          <p:spPr bwMode="auto">
            <a:xfrm>
              <a:off x="3951288" y="1539876"/>
              <a:ext cx="571500" cy="587375"/>
            </a:xfrm>
            <a:custGeom>
              <a:avLst/>
              <a:gdLst>
                <a:gd name="T0" fmla="*/ 140 w 152"/>
                <a:gd name="T1" fmla="*/ 82 h 156"/>
                <a:gd name="T2" fmla="*/ 152 w 152"/>
                <a:gd name="T3" fmla="*/ 111 h 156"/>
                <a:gd name="T4" fmla="*/ 140 w 152"/>
                <a:gd name="T5" fmla="*/ 140 h 156"/>
                <a:gd name="T6" fmla="*/ 82 w 152"/>
                <a:gd name="T7" fmla="*/ 140 h 156"/>
                <a:gd name="T8" fmla="*/ 16 w 152"/>
                <a:gd name="T9" fmla="*/ 74 h 156"/>
                <a:gd name="T10" fmla="*/ 16 w 152"/>
                <a:gd name="T11" fmla="*/ 16 h 156"/>
                <a:gd name="T12" fmla="*/ 74 w 152"/>
                <a:gd name="T13" fmla="*/ 16 h 156"/>
                <a:gd name="T14" fmla="*/ 140 w 152"/>
                <a:gd name="T15" fmla="*/ 8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pPr defTabSz="616585">
                <a:defRPr/>
              </a:pPr>
              <a:endParaRPr lang="zh-CN" altLang="en-US" sz="1260" kern="0">
                <a:solidFill>
                  <a:schemeClr val="bg1"/>
                </a:solidFill>
              </a:endParaRPr>
            </a:p>
          </p:txBody>
        </p:sp>
        <p:sp>
          <p:nvSpPr>
            <p:cNvPr id="65" name="Freeform 468"/>
            <p:cNvSpPr/>
            <p:nvPr/>
          </p:nvSpPr>
          <p:spPr bwMode="auto">
            <a:xfrm>
              <a:off x="3294063" y="3122613"/>
              <a:ext cx="657225" cy="307975"/>
            </a:xfrm>
            <a:custGeom>
              <a:avLst/>
              <a:gdLst>
                <a:gd name="T0" fmla="*/ 134 w 175"/>
                <a:gd name="T1" fmla="*/ 0 h 82"/>
                <a:gd name="T2" fmla="*/ 175 w 175"/>
                <a:gd name="T3" fmla="*/ 41 h 82"/>
                <a:gd name="T4" fmla="*/ 134 w 175"/>
                <a:gd name="T5" fmla="*/ 82 h 82"/>
                <a:gd name="T6" fmla="*/ 41 w 175"/>
                <a:gd name="T7" fmla="*/ 82 h 82"/>
                <a:gd name="T8" fmla="*/ 0 w 175"/>
                <a:gd name="T9" fmla="*/ 41 h 82"/>
                <a:gd name="T10" fmla="*/ 12 w 175"/>
                <a:gd name="T11" fmla="*/ 12 h 82"/>
                <a:gd name="T12" fmla="*/ 41 w 175"/>
                <a:gd name="T13" fmla="*/ 0 h 82"/>
                <a:gd name="T14" fmla="*/ 134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pPr defTabSz="616585">
                <a:defRPr/>
              </a:pPr>
              <a:endParaRPr lang="zh-CN" altLang="en-US" sz="1260" kern="0">
                <a:solidFill>
                  <a:schemeClr val="bg1"/>
                </a:solidFill>
              </a:endParaRPr>
            </a:p>
          </p:txBody>
        </p:sp>
      </p:grpSp>
      <p:sp>
        <p:nvSpPr>
          <p:cNvPr id="66" name="矩形 3"/>
          <p:cNvSpPr>
            <a:spLocks noChangeArrowheads="1"/>
          </p:cNvSpPr>
          <p:nvPr/>
        </p:nvSpPr>
        <p:spPr bwMode="auto">
          <a:xfrm>
            <a:off x="2437408" y="3356695"/>
            <a:ext cx="644026" cy="270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1724" tIns="30863" rIns="61724" bIns="30863">
            <a:spAutoFit/>
          </a:bodyPr>
          <a:lstStyle/>
          <a:p>
            <a:pPr fontAlgn="base">
              <a:spcBef>
                <a:spcPct val="0"/>
              </a:spcBef>
              <a:spcAft>
                <a:spcPct val="0"/>
              </a:spcAft>
            </a:pPr>
            <a:r>
              <a:rPr lang="zh-CN" altLang="en-US" sz="135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阶段五</a:t>
            </a:r>
          </a:p>
        </p:txBody>
      </p:sp>
      <p:sp>
        <p:nvSpPr>
          <p:cNvPr id="67" name="文本框 13"/>
          <p:cNvSpPr txBox="1"/>
          <p:nvPr/>
        </p:nvSpPr>
        <p:spPr>
          <a:xfrm>
            <a:off x="1075134" y="3595521"/>
            <a:ext cx="2100292" cy="508596"/>
          </a:xfrm>
          <a:prstGeom prst="rect">
            <a:avLst/>
          </a:prstGeom>
          <a:noFill/>
        </p:spPr>
        <p:txBody>
          <a:bodyPr wrap="square" lIns="59242" tIns="29620" rIns="59242" bIns="29620" rtlCol="0">
            <a:spAutoFit/>
          </a:bodyPr>
          <a:lstStyle/>
          <a:p>
            <a:pPr algn="r" fontAlgn="base">
              <a:lnSpc>
                <a:spcPct val="120000"/>
              </a:lnSpc>
              <a:spcBef>
                <a:spcPct val="0"/>
              </a:spcBef>
              <a:spcAft>
                <a:spcPct val="0"/>
              </a:spcAft>
            </a:pPr>
            <a:r>
              <a:rPr lang="zh-CN" altLang="en-US" sz="81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grpSp>
        <p:nvGrpSpPr>
          <p:cNvPr id="68" name="Group 23"/>
          <p:cNvGrpSpPr/>
          <p:nvPr/>
        </p:nvGrpSpPr>
        <p:grpSpPr>
          <a:xfrm>
            <a:off x="3587084" y="3545290"/>
            <a:ext cx="231251" cy="201603"/>
            <a:chOff x="7540014" y="4306907"/>
            <a:chExt cx="389342" cy="339426"/>
          </a:xfrm>
          <a:solidFill>
            <a:sysClr val="window" lastClr="FFFFFF"/>
          </a:solidFill>
        </p:grpSpPr>
        <p:sp>
          <p:nvSpPr>
            <p:cNvPr id="69"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pPr defTabSz="822960" fontAlgn="base">
                <a:spcBef>
                  <a:spcPct val="0"/>
                </a:spcBef>
                <a:spcAft>
                  <a:spcPct val="0"/>
                </a:spcAft>
                <a:defRPr/>
              </a:pPr>
              <a:endParaRPr lang="en-US" sz="1620" kern="0">
                <a:solidFill>
                  <a:schemeClr val="bg1"/>
                </a:solidFill>
                <a:ea typeface="宋体" panose="02010600030101010101" pitchFamily="2" charset="-122"/>
              </a:endParaRPr>
            </a:p>
          </p:txBody>
        </p:sp>
        <p:sp>
          <p:nvSpPr>
            <p:cNvPr id="70"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pPr defTabSz="822960" fontAlgn="base">
                <a:spcBef>
                  <a:spcPct val="0"/>
                </a:spcBef>
                <a:spcAft>
                  <a:spcPct val="0"/>
                </a:spcAft>
                <a:defRPr/>
              </a:pPr>
              <a:endParaRPr lang="en-US" sz="1620" kern="0">
                <a:solidFill>
                  <a:schemeClr val="bg1"/>
                </a:solidFill>
                <a:ea typeface="宋体" panose="02010600030101010101" pitchFamily="2" charset="-122"/>
              </a:endParaRPr>
            </a:p>
          </p:txBody>
        </p:sp>
        <p:sp>
          <p:nvSpPr>
            <p:cNvPr id="71"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pPr defTabSz="822960" fontAlgn="base">
                <a:spcBef>
                  <a:spcPct val="0"/>
                </a:spcBef>
                <a:spcAft>
                  <a:spcPct val="0"/>
                </a:spcAft>
                <a:defRPr/>
              </a:pPr>
              <a:endParaRPr lang="en-US" sz="1620" kern="0">
                <a:solidFill>
                  <a:schemeClr val="bg1"/>
                </a:solidFill>
                <a:ea typeface="宋体" panose="02010600030101010101" pitchFamily="2" charset="-122"/>
              </a:endParaRPr>
            </a:p>
          </p:txBody>
        </p:sp>
        <p:sp>
          <p:nvSpPr>
            <p:cNvPr id="72"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pPr defTabSz="822960" fontAlgn="base">
                <a:spcBef>
                  <a:spcPct val="0"/>
                </a:spcBef>
                <a:spcAft>
                  <a:spcPct val="0"/>
                </a:spcAft>
                <a:defRPr/>
              </a:pPr>
              <a:endParaRPr lang="en-US" sz="1620" kern="0">
                <a:solidFill>
                  <a:schemeClr val="bg1"/>
                </a:solidFill>
                <a:ea typeface="宋体" panose="02010600030101010101" pitchFamily="2" charset="-122"/>
              </a:endParaRPr>
            </a:p>
          </p:txBody>
        </p:sp>
        <p:sp>
          <p:nvSpPr>
            <p:cNvPr id="73"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pPr defTabSz="822960" fontAlgn="base">
                <a:spcBef>
                  <a:spcPct val="0"/>
                </a:spcBef>
                <a:spcAft>
                  <a:spcPct val="0"/>
                </a:spcAft>
                <a:defRPr/>
              </a:pPr>
              <a:endParaRPr lang="en-US" sz="1620" kern="0">
                <a:solidFill>
                  <a:schemeClr val="bg1"/>
                </a:solidFill>
                <a:ea typeface="宋体" panose="02010600030101010101" pitchFamily="2" charset="-122"/>
              </a:endParaRPr>
            </a:p>
          </p:txBody>
        </p:sp>
        <p:sp>
          <p:nvSpPr>
            <p:cNvPr id="74"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pPr defTabSz="822960" fontAlgn="base">
                <a:spcBef>
                  <a:spcPct val="0"/>
                </a:spcBef>
                <a:spcAft>
                  <a:spcPct val="0"/>
                </a:spcAft>
                <a:defRPr/>
              </a:pPr>
              <a:endParaRPr lang="en-US" sz="1620" kern="0">
                <a:solidFill>
                  <a:schemeClr val="bg1"/>
                </a:solidFill>
                <a:ea typeface="宋体" panose="02010600030101010101" pitchFamily="2" charset="-122"/>
              </a:endParaRPr>
            </a:p>
          </p:txBody>
        </p:sp>
        <p:sp>
          <p:nvSpPr>
            <p:cNvPr id="75"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pPr defTabSz="822960" fontAlgn="base">
                <a:spcBef>
                  <a:spcPct val="0"/>
                </a:spcBef>
                <a:spcAft>
                  <a:spcPct val="0"/>
                </a:spcAft>
                <a:defRPr/>
              </a:pPr>
              <a:endParaRPr lang="en-US" sz="1620" kern="0">
                <a:solidFill>
                  <a:schemeClr val="bg1"/>
                </a:solidFill>
                <a:ea typeface="宋体" panose="02010600030101010101" pitchFamily="2" charset="-122"/>
              </a:endParaRPr>
            </a:p>
          </p:txBody>
        </p:sp>
        <p:sp>
          <p:nvSpPr>
            <p:cNvPr id="76"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lstStyle/>
            <a:p>
              <a:pPr defTabSz="822960" fontAlgn="base">
                <a:spcBef>
                  <a:spcPct val="0"/>
                </a:spcBef>
                <a:spcAft>
                  <a:spcPct val="0"/>
                </a:spcAft>
                <a:defRPr/>
              </a:pPr>
              <a:endParaRPr lang="en-US" sz="1620" kern="0">
                <a:solidFill>
                  <a:schemeClr val="bg1"/>
                </a:solidFill>
                <a:ea typeface="宋体" panose="02010600030101010101" pitchFamily="2" charset="-122"/>
              </a:endParaRPr>
            </a:p>
          </p:txBody>
        </p:sp>
        <p:sp>
          <p:nvSpPr>
            <p:cNvPr id="77"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lstStyle/>
            <a:p>
              <a:pPr defTabSz="822960" fontAlgn="base">
                <a:spcBef>
                  <a:spcPct val="0"/>
                </a:spcBef>
                <a:spcAft>
                  <a:spcPct val="0"/>
                </a:spcAft>
                <a:defRPr/>
              </a:pPr>
              <a:endParaRPr lang="en-US" sz="1620" kern="0">
                <a:solidFill>
                  <a:schemeClr val="bg1"/>
                </a:solidFill>
                <a:ea typeface="宋体" panose="02010600030101010101" pitchFamily="2" charset="-122"/>
              </a:endParaRPr>
            </a:p>
          </p:txBody>
        </p:sp>
        <p:sp>
          <p:nvSpPr>
            <p:cNvPr id="78"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lstStyle/>
            <a:p>
              <a:pPr defTabSz="822960" fontAlgn="base">
                <a:spcBef>
                  <a:spcPct val="0"/>
                </a:spcBef>
                <a:spcAft>
                  <a:spcPct val="0"/>
                </a:spcAft>
                <a:defRPr/>
              </a:pPr>
              <a:endParaRPr lang="en-US" sz="1620" kern="0">
                <a:solidFill>
                  <a:schemeClr val="bg1"/>
                </a:solidFill>
                <a:ea typeface="宋体" panose="02010600030101010101" pitchFamily="2" charset="-122"/>
              </a:endParaRPr>
            </a:p>
          </p:txBody>
        </p:sp>
        <p:sp>
          <p:nvSpPr>
            <p:cNvPr id="79"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lstStyle/>
            <a:p>
              <a:pPr defTabSz="822960" fontAlgn="base">
                <a:spcBef>
                  <a:spcPct val="0"/>
                </a:spcBef>
                <a:spcAft>
                  <a:spcPct val="0"/>
                </a:spcAft>
                <a:defRPr/>
              </a:pPr>
              <a:endParaRPr lang="en-US" sz="1620" kern="0">
                <a:solidFill>
                  <a:schemeClr val="bg1"/>
                </a:solidFill>
                <a:ea typeface="宋体" panose="02010600030101010101" pitchFamily="2" charset="-122"/>
              </a:endParaRPr>
            </a:p>
          </p:txBody>
        </p:sp>
      </p:grpSp>
      <p:sp>
        <p:nvSpPr>
          <p:cNvPr id="80" name="矩形 3"/>
          <p:cNvSpPr>
            <a:spLocks noChangeArrowheads="1"/>
          </p:cNvSpPr>
          <p:nvPr/>
        </p:nvSpPr>
        <p:spPr bwMode="auto">
          <a:xfrm>
            <a:off x="4835521" y="4228571"/>
            <a:ext cx="644026" cy="270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1724" tIns="30863" rIns="61724" bIns="30863">
            <a:spAutoFit/>
          </a:bodyPr>
          <a:lstStyle/>
          <a:p>
            <a:pPr fontAlgn="base">
              <a:spcBef>
                <a:spcPct val="0"/>
              </a:spcBef>
              <a:spcAft>
                <a:spcPct val="0"/>
              </a:spcAft>
            </a:pPr>
            <a:r>
              <a:rPr lang="zh-CN" altLang="en-US" sz="135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阶段六</a:t>
            </a:r>
          </a:p>
        </p:txBody>
      </p:sp>
      <p:sp>
        <p:nvSpPr>
          <p:cNvPr id="81" name="文本框 13"/>
          <p:cNvSpPr txBox="1"/>
          <p:nvPr/>
        </p:nvSpPr>
        <p:spPr>
          <a:xfrm>
            <a:off x="5601416" y="4095612"/>
            <a:ext cx="2194560" cy="508596"/>
          </a:xfrm>
          <a:prstGeom prst="rect">
            <a:avLst/>
          </a:prstGeom>
          <a:noFill/>
        </p:spPr>
        <p:txBody>
          <a:bodyPr wrap="square" lIns="59242" tIns="29620" rIns="59242" bIns="29620" rtlCol="0">
            <a:spAutoFit/>
          </a:bodyPr>
          <a:lstStyle/>
          <a:p>
            <a:pPr fontAlgn="base">
              <a:lnSpc>
                <a:spcPct val="120000"/>
              </a:lnSpc>
              <a:spcBef>
                <a:spcPct val="0"/>
              </a:spcBef>
              <a:spcAft>
                <a:spcPct val="0"/>
              </a:spcAft>
            </a:pPr>
            <a:r>
              <a:rPr lang="zh-CN" altLang="en-US" sz="81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grpSp>
        <p:nvGrpSpPr>
          <p:cNvPr id="82" name="Group 9"/>
          <p:cNvGrpSpPr/>
          <p:nvPr/>
        </p:nvGrpSpPr>
        <p:grpSpPr>
          <a:xfrm>
            <a:off x="4231743" y="4306039"/>
            <a:ext cx="259747" cy="192609"/>
            <a:chOff x="4572000" y="3414713"/>
            <a:chExt cx="374651" cy="277813"/>
          </a:xfrm>
          <a:solidFill>
            <a:sysClr val="window" lastClr="FFFFFF"/>
          </a:solidFill>
        </p:grpSpPr>
        <p:sp>
          <p:nvSpPr>
            <p:cNvPr id="83"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pPr defTabSz="822960" fontAlgn="base">
                <a:spcBef>
                  <a:spcPct val="0"/>
                </a:spcBef>
                <a:spcAft>
                  <a:spcPct val="0"/>
                </a:spcAft>
                <a:defRPr/>
              </a:pPr>
              <a:endParaRPr lang="en-US" sz="1620" kern="0">
                <a:solidFill>
                  <a:schemeClr val="bg1"/>
                </a:solidFill>
                <a:ea typeface="宋体" panose="02010600030101010101" pitchFamily="2" charset="-122"/>
              </a:endParaRPr>
            </a:p>
          </p:txBody>
        </p:sp>
        <p:sp>
          <p:nvSpPr>
            <p:cNvPr id="84"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pPr defTabSz="822960" fontAlgn="base">
                <a:spcBef>
                  <a:spcPct val="0"/>
                </a:spcBef>
                <a:spcAft>
                  <a:spcPct val="0"/>
                </a:spcAft>
                <a:defRPr/>
              </a:pPr>
              <a:endParaRPr lang="en-US" sz="1620" kern="0">
                <a:solidFill>
                  <a:schemeClr val="bg1"/>
                </a:solidFill>
                <a:ea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par>
                          <p:cTn id="14" fill="hold">
                            <p:stCondLst>
                              <p:cond delay="1500"/>
                            </p:stCondLst>
                            <p:childTnLst>
                              <p:par>
                                <p:cTn id="15" presetID="2" presetClass="entr" presetSubtype="12" accel="6100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400" fill="hold"/>
                                        <p:tgtEl>
                                          <p:spTgt spid="8"/>
                                        </p:tgtEl>
                                        <p:attrNameLst>
                                          <p:attrName>ppt_x</p:attrName>
                                        </p:attrNameLst>
                                      </p:cBhvr>
                                      <p:tavLst>
                                        <p:tav tm="0">
                                          <p:val>
                                            <p:strVal val="0-#ppt_w/2"/>
                                          </p:val>
                                        </p:tav>
                                        <p:tav tm="100000">
                                          <p:val>
                                            <p:strVal val="#ppt_x"/>
                                          </p:val>
                                        </p:tav>
                                      </p:tavLst>
                                    </p:anim>
                                    <p:anim calcmode="lin" valueType="num">
                                      <p:cBhvr additive="base">
                                        <p:cTn id="18" dur="14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3" accel="6100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1400" fill="hold"/>
                                        <p:tgtEl>
                                          <p:spTgt spid="13"/>
                                        </p:tgtEl>
                                        <p:attrNameLst>
                                          <p:attrName>ppt_x</p:attrName>
                                        </p:attrNameLst>
                                      </p:cBhvr>
                                      <p:tavLst>
                                        <p:tav tm="0">
                                          <p:val>
                                            <p:strVal val="1+#ppt_w/2"/>
                                          </p:val>
                                        </p:tav>
                                        <p:tav tm="100000">
                                          <p:val>
                                            <p:strVal val="#ppt_x"/>
                                          </p:val>
                                        </p:tav>
                                      </p:tavLst>
                                    </p:anim>
                                    <p:anim calcmode="lin" valueType="num">
                                      <p:cBhvr additive="base">
                                        <p:cTn id="22" dur="1400" fill="hold"/>
                                        <p:tgtEl>
                                          <p:spTgt spid="13"/>
                                        </p:tgtEl>
                                        <p:attrNameLst>
                                          <p:attrName>ppt_y</p:attrName>
                                        </p:attrNameLst>
                                      </p:cBhvr>
                                      <p:tavLst>
                                        <p:tav tm="0">
                                          <p:val>
                                            <p:strVal val="0-#ppt_h/2"/>
                                          </p:val>
                                        </p:tav>
                                        <p:tav tm="100000">
                                          <p:val>
                                            <p:strVal val="#ppt_y"/>
                                          </p:val>
                                        </p:tav>
                                      </p:tavLst>
                                    </p:anim>
                                  </p:childTnLst>
                                </p:cTn>
                              </p:par>
                              <p:par>
                                <p:cTn id="23" presetID="2" presetClass="entr" presetSubtype="3" accel="6100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1400" fill="hold"/>
                                        <p:tgtEl>
                                          <p:spTgt spid="23"/>
                                        </p:tgtEl>
                                        <p:attrNameLst>
                                          <p:attrName>ppt_x</p:attrName>
                                        </p:attrNameLst>
                                      </p:cBhvr>
                                      <p:tavLst>
                                        <p:tav tm="0">
                                          <p:val>
                                            <p:strVal val="1+#ppt_w/2"/>
                                          </p:val>
                                        </p:tav>
                                        <p:tav tm="100000">
                                          <p:val>
                                            <p:strVal val="#ppt_x"/>
                                          </p:val>
                                        </p:tav>
                                      </p:tavLst>
                                    </p:anim>
                                    <p:anim calcmode="lin" valueType="num">
                                      <p:cBhvr additive="base">
                                        <p:cTn id="26" dur="1400" fill="hold"/>
                                        <p:tgtEl>
                                          <p:spTgt spid="23"/>
                                        </p:tgtEl>
                                        <p:attrNameLst>
                                          <p:attrName>ppt_y</p:attrName>
                                        </p:attrNameLst>
                                      </p:cBhvr>
                                      <p:tavLst>
                                        <p:tav tm="0">
                                          <p:val>
                                            <p:strVal val="0-#ppt_h/2"/>
                                          </p:val>
                                        </p:tav>
                                        <p:tav tm="100000">
                                          <p:val>
                                            <p:strVal val="#ppt_y"/>
                                          </p:val>
                                        </p:tav>
                                      </p:tavLst>
                                    </p:anim>
                                  </p:childTnLst>
                                </p:cTn>
                              </p:par>
                              <p:par>
                                <p:cTn id="27" presetID="2" presetClass="entr" presetSubtype="12" accel="6100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1400" fill="hold"/>
                                        <p:tgtEl>
                                          <p:spTgt spid="28"/>
                                        </p:tgtEl>
                                        <p:attrNameLst>
                                          <p:attrName>ppt_x</p:attrName>
                                        </p:attrNameLst>
                                      </p:cBhvr>
                                      <p:tavLst>
                                        <p:tav tm="0">
                                          <p:val>
                                            <p:strVal val="0-#ppt_w/2"/>
                                          </p:val>
                                        </p:tav>
                                        <p:tav tm="100000">
                                          <p:val>
                                            <p:strVal val="#ppt_x"/>
                                          </p:val>
                                        </p:tav>
                                      </p:tavLst>
                                    </p:anim>
                                    <p:anim calcmode="lin" valueType="num">
                                      <p:cBhvr additive="base">
                                        <p:cTn id="30" dur="1400" fill="hold"/>
                                        <p:tgtEl>
                                          <p:spTgt spid="28"/>
                                        </p:tgtEl>
                                        <p:attrNameLst>
                                          <p:attrName>ppt_y</p:attrName>
                                        </p:attrNameLst>
                                      </p:cBhvr>
                                      <p:tavLst>
                                        <p:tav tm="0">
                                          <p:val>
                                            <p:strVal val="1+#ppt_h/2"/>
                                          </p:val>
                                        </p:tav>
                                        <p:tav tm="100000">
                                          <p:val>
                                            <p:strVal val="#ppt_y"/>
                                          </p:val>
                                        </p:tav>
                                      </p:tavLst>
                                    </p:anim>
                                  </p:childTnLst>
                                </p:cTn>
                              </p:par>
                              <p:par>
                                <p:cTn id="31" presetID="2" presetClass="entr" presetSubtype="3" accel="6100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1400" fill="hold"/>
                                        <p:tgtEl>
                                          <p:spTgt spid="33"/>
                                        </p:tgtEl>
                                        <p:attrNameLst>
                                          <p:attrName>ppt_x</p:attrName>
                                        </p:attrNameLst>
                                      </p:cBhvr>
                                      <p:tavLst>
                                        <p:tav tm="0">
                                          <p:val>
                                            <p:strVal val="1+#ppt_w/2"/>
                                          </p:val>
                                        </p:tav>
                                        <p:tav tm="100000">
                                          <p:val>
                                            <p:strVal val="#ppt_x"/>
                                          </p:val>
                                        </p:tav>
                                      </p:tavLst>
                                    </p:anim>
                                    <p:anim calcmode="lin" valueType="num">
                                      <p:cBhvr additive="base">
                                        <p:cTn id="34" dur="1400" fill="hold"/>
                                        <p:tgtEl>
                                          <p:spTgt spid="33"/>
                                        </p:tgtEl>
                                        <p:attrNameLst>
                                          <p:attrName>ppt_y</p:attrName>
                                        </p:attrNameLst>
                                      </p:cBhvr>
                                      <p:tavLst>
                                        <p:tav tm="0">
                                          <p:val>
                                            <p:strVal val="0-#ppt_h/2"/>
                                          </p:val>
                                        </p:tav>
                                        <p:tav tm="100000">
                                          <p:val>
                                            <p:strVal val="#ppt_y"/>
                                          </p:val>
                                        </p:tav>
                                      </p:tavLst>
                                    </p:anim>
                                  </p:childTnLst>
                                </p:cTn>
                              </p:par>
                              <p:par>
                                <p:cTn id="35" presetID="2" presetClass="entr" presetSubtype="12" accel="6100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1400" fill="hold"/>
                                        <p:tgtEl>
                                          <p:spTgt spid="18"/>
                                        </p:tgtEl>
                                        <p:attrNameLst>
                                          <p:attrName>ppt_x</p:attrName>
                                        </p:attrNameLst>
                                      </p:cBhvr>
                                      <p:tavLst>
                                        <p:tav tm="0">
                                          <p:val>
                                            <p:strVal val="0-#ppt_w/2"/>
                                          </p:val>
                                        </p:tav>
                                        <p:tav tm="100000">
                                          <p:val>
                                            <p:strVal val="#ppt_x"/>
                                          </p:val>
                                        </p:tav>
                                      </p:tavLst>
                                    </p:anim>
                                    <p:anim calcmode="lin" valueType="num">
                                      <p:cBhvr additive="base">
                                        <p:cTn id="38" dur="1400" fill="hold"/>
                                        <p:tgtEl>
                                          <p:spTgt spid="18"/>
                                        </p:tgtEl>
                                        <p:attrNameLst>
                                          <p:attrName>ppt_y</p:attrName>
                                        </p:attrNameLst>
                                      </p:cBhvr>
                                      <p:tavLst>
                                        <p:tav tm="0">
                                          <p:val>
                                            <p:strVal val="1+#ppt_h/2"/>
                                          </p:val>
                                        </p:tav>
                                        <p:tav tm="100000">
                                          <p:val>
                                            <p:strVal val="#ppt_y"/>
                                          </p:val>
                                        </p:tav>
                                      </p:tavLst>
                                    </p:anim>
                                  </p:childTnLst>
                                </p:cTn>
                              </p:par>
                            </p:childTnLst>
                          </p:cTn>
                        </p:par>
                        <p:par>
                          <p:cTn id="39" fill="hold">
                            <p:stCondLst>
                              <p:cond delay="3000"/>
                            </p:stCondLst>
                            <p:childTnLst>
                              <p:par>
                                <p:cTn id="40" presetID="31" presetClass="entr" presetSubtype="0" fill="hold" nodeType="after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p:cTn id="42" dur="500" fill="hold"/>
                                        <p:tgtEl>
                                          <p:spTgt spid="38"/>
                                        </p:tgtEl>
                                        <p:attrNameLst>
                                          <p:attrName>ppt_w</p:attrName>
                                        </p:attrNameLst>
                                      </p:cBhvr>
                                      <p:tavLst>
                                        <p:tav tm="0">
                                          <p:val>
                                            <p:fltVal val="0"/>
                                          </p:val>
                                        </p:tav>
                                        <p:tav tm="100000">
                                          <p:val>
                                            <p:strVal val="#ppt_w"/>
                                          </p:val>
                                        </p:tav>
                                      </p:tavLst>
                                    </p:anim>
                                    <p:anim calcmode="lin" valueType="num">
                                      <p:cBhvr>
                                        <p:cTn id="43" dur="500" fill="hold"/>
                                        <p:tgtEl>
                                          <p:spTgt spid="38"/>
                                        </p:tgtEl>
                                        <p:attrNameLst>
                                          <p:attrName>ppt_h</p:attrName>
                                        </p:attrNameLst>
                                      </p:cBhvr>
                                      <p:tavLst>
                                        <p:tav tm="0">
                                          <p:val>
                                            <p:fltVal val="0"/>
                                          </p:val>
                                        </p:tav>
                                        <p:tav tm="100000">
                                          <p:val>
                                            <p:strVal val="#ppt_h"/>
                                          </p:val>
                                        </p:tav>
                                      </p:tavLst>
                                    </p:anim>
                                    <p:anim calcmode="lin" valueType="num">
                                      <p:cBhvr>
                                        <p:cTn id="44" dur="500" fill="hold"/>
                                        <p:tgtEl>
                                          <p:spTgt spid="38"/>
                                        </p:tgtEl>
                                        <p:attrNameLst>
                                          <p:attrName>style.rotation</p:attrName>
                                        </p:attrNameLst>
                                      </p:cBhvr>
                                      <p:tavLst>
                                        <p:tav tm="0">
                                          <p:val>
                                            <p:fltVal val="90"/>
                                          </p:val>
                                        </p:tav>
                                        <p:tav tm="100000">
                                          <p:val>
                                            <p:fltVal val="0"/>
                                          </p:val>
                                        </p:tav>
                                      </p:tavLst>
                                    </p:anim>
                                    <p:animEffect transition="in" filter="fade">
                                      <p:cBhvr>
                                        <p:cTn id="45" dur="500"/>
                                        <p:tgtEl>
                                          <p:spTgt spid="38"/>
                                        </p:tgtEl>
                                      </p:cBhvr>
                                    </p:animEffect>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wipe(right)">
                                      <p:cBhvr>
                                        <p:cTn id="52" dur="750"/>
                                        <p:tgtEl>
                                          <p:spTgt spid="43"/>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46"/>
                                        </p:tgtEl>
                                        <p:attrNameLst>
                                          <p:attrName>style.visibility</p:attrName>
                                        </p:attrNameLst>
                                      </p:cBhvr>
                                      <p:to>
                                        <p:strVal val="visible"/>
                                      </p:to>
                                    </p:set>
                                    <p:anim calcmode="lin" valueType="num">
                                      <p:cBhvr>
                                        <p:cTn id="56" dur="500" fill="hold"/>
                                        <p:tgtEl>
                                          <p:spTgt spid="46"/>
                                        </p:tgtEl>
                                        <p:attrNameLst>
                                          <p:attrName>ppt_w</p:attrName>
                                        </p:attrNameLst>
                                      </p:cBhvr>
                                      <p:tavLst>
                                        <p:tav tm="0">
                                          <p:val>
                                            <p:fltVal val="0"/>
                                          </p:val>
                                        </p:tav>
                                        <p:tav tm="100000">
                                          <p:val>
                                            <p:strVal val="#ppt_w"/>
                                          </p:val>
                                        </p:tav>
                                      </p:tavLst>
                                    </p:anim>
                                    <p:anim calcmode="lin" valueType="num">
                                      <p:cBhvr>
                                        <p:cTn id="57" dur="500" fill="hold"/>
                                        <p:tgtEl>
                                          <p:spTgt spid="46"/>
                                        </p:tgtEl>
                                        <p:attrNameLst>
                                          <p:attrName>ppt_h</p:attrName>
                                        </p:attrNameLst>
                                      </p:cBhvr>
                                      <p:tavLst>
                                        <p:tav tm="0">
                                          <p:val>
                                            <p:fltVal val="0"/>
                                          </p:val>
                                        </p:tav>
                                        <p:tav tm="100000">
                                          <p:val>
                                            <p:strVal val="#ppt_h"/>
                                          </p:val>
                                        </p:tav>
                                      </p:tavLst>
                                    </p:anim>
                                    <p:anim calcmode="lin" valueType="num">
                                      <p:cBhvr>
                                        <p:cTn id="58" dur="500" fill="hold"/>
                                        <p:tgtEl>
                                          <p:spTgt spid="46"/>
                                        </p:tgtEl>
                                        <p:attrNameLst>
                                          <p:attrName>style.rotation</p:attrName>
                                        </p:attrNameLst>
                                      </p:cBhvr>
                                      <p:tavLst>
                                        <p:tav tm="0">
                                          <p:val>
                                            <p:fltVal val="90"/>
                                          </p:val>
                                        </p:tav>
                                        <p:tav tm="100000">
                                          <p:val>
                                            <p:fltVal val="0"/>
                                          </p:val>
                                        </p:tav>
                                      </p:tavLst>
                                    </p:anim>
                                    <p:animEffect transition="in" filter="fade">
                                      <p:cBhvr>
                                        <p:cTn id="59" dur="500"/>
                                        <p:tgtEl>
                                          <p:spTgt spid="46"/>
                                        </p:tgtEl>
                                      </p:cBhvr>
                                    </p:animEffect>
                                  </p:childTnLst>
                                </p:cTn>
                              </p:par>
                            </p:childTnLst>
                          </p:cTn>
                        </p:par>
                        <p:par>
                          <p:cTn id="60" fill="hold">
                            <p:stCondLst>
                              <p:cond delay="4500"/>
                            </p:stCondLst>
                            <p:childTnLst>
                              <p:par>
                                <p:cTn id="61" presetID="22" presetClass="entr" presetSubtype="8"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left)">
                                      <p:cBhvr>
                                        <p:cTn id="63" dur="500"/>
                                        <p:tgtEl>
                                          <p:spTgt spid="44"/>
                                        </p:tgtEl>
                                      </p:cBhvr>
                                    </p:animEffect>
                                  </p:childTnLst>
                                </p:cTn>
                              </p:par>
                              <p:par>
                                <p:cTn id="64" presetID="22" presetClass="entr" presetSubtype="2" fill="hold" grpId="0" nodeType="with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right)">
                                      <p:cBhvr>
                                        <p:cTn id="66" dur="750"/>
                                        <p:tgtEl>
                                          <p:spTgt spid="45"/>
                                        </p:tgtEl>
                                      </p:cBhvr>
                                    </p:animEffect>
                                  </p:childTnLst>
                                </p:cTn>
                              </p:par>
                            </p:childTnLst>
                          </p:cTn>
                        </p:par>
                        <p:par>
                          <p:cTn id="67" fill="hold">
                            <p:stCondLst>
                              <p:cond delay="5000"/>
                            </p:stCondLst>
                            <p:childTnLst>
                              <p:par>
                                <p:cTn id="68" presetID="31" presetClass="entr" presetSubtype="0" fill="hold" nodeType="after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p:cTn id="70" dur="500" fill="hold"/>
                                        <p:tgtEl>
                                          <p:spTgt spid="49"/>
                                        </p:tgtEl>
                                        <p:attrNameLst>
                                          <p:attrName>ppt_w</p:attrName>
                                        </p:attrNameLst>
                                      </p:cBhvr>
                                      <p:tavLst>
                                        <p:tav tm="0">
                                          <p:val>
                                            <p:fltVal val="0"/>
                                          </p:val>
                                        </p:tav>
                                        <p:tav tm="100000">
                                          <p:val>
                                            <p:strVal val="#ppt_w"/>
                                          </p:val>
                                        </p:tav>
                                      </p:tavLst>
                                    </p:anim>
                                    <p:anim calcmode="lin" valueType="num">
                                      <p:cBhvr>
                                        <p:cTn id="71" dur="500" fill="hold"/>
                                        <p:tgtEl>
                                          <p:spTgt spid="49"/>
                                        </p:tgtEl>
                                        <p:attrNameLst>
                                          <p:attrName>ppt_h</p:attrName>
                                        </p:attrNameLst>
                                      </p:cBhvr>
                                      <p:tavLst>
                                        <p:tav tm="0">
                                          <p:val>
                                            <p:fltVal val="0"/>
                                          </p:val>
                                        </p:tav>
                                        <p:tav tm="100000">
                                          <p:val>
                                            <p:strVal val="#ppt_h"/>
                                          </p:val>
                                        </p:tav>
                                      </p:tavLst>
                                    </p:anim>
                                    <p:anim calcmode="lin" valueType="num">
                                      <p:cBhvr>
                                        <p:cTn id="72" dur="500" fill="hold"/>
                                        <p:tgtEl>
                                          <p:spTgt spid="49"/>
                                        </p:tgtEl>
                                        <p:attrNameLst>
                                          <p:attrName>style.rotation</p:attrName>
                                        </p:attrNameLst>
                                      </p:cBhvr>
                                      <p:tavLst>
                                        <p:tav tm="0">
                                          <p:val>
                                            <p:fltVal val="90"/>
                                          </p:val>
                                        </p:tav>
                                        <p:tav tm="100000">
                                          <p:val>
                                            <p:fltVal val="0"/>
                                          </p:val>
                                        </p:tav>
                                      </p:tavLst>
                                    </p:anim>
                                    <p:animEffect transition="in" filter="fade">
                                      <p:cBhvr>
                                        <p:cTn id="73" dur="500"/>
                                        <p:tgtEl>
                                          <p:spTgt spid="49"/>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wipe(left)">
                                      <p:cBhvr>
                                        <p:cTn id="77" dur="500"/>
                                        <p:tgtEl>
                                          <p:spTgt spid="47"/>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750"/>
                                        <p:tgtEl>
                                          <p:spTgt spid="48"/>
                                        </p:tgtEl>
                                      </p:cBhvr>
                                    </p:animEffect>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54"/>
                                        </p:tgtEl>
                                        <p:attrNameLst>
                                          <p:attrName>style.visibility</p:attrName>
                                        </p:attrNameLst>
                                      </p:cBhvr>
                                      <p:to>
                                        <p:strVal val="visible"/>
                                      </p:to>
                                    </p:set>
                                    <p:anim calcmode="lin" valueType="num">
                                      <p:cBhvr>
                                        <p:cTn id="84" dur="500" fill="hold"/>
                                        <p:tgtEl>
                                          <p:spTgt spid="54"/>
                                        </p:tgtEl>
                                        <p:attrNameLst>
                                          <p:attrName>ppt_w</p:attrName>
                                        </p:attrNameLst>
                                      </p:cBhvr>
                                      <p:tavLst>
                                        <p:tav tm="0">
                                          <p:val>
                                            <p:fltVal val="0"/>
                                          </p:val>
                                        </p:tav>
                                        <p:tav tm="100000">
                                          <p:val>
                                            <p:strVal val="#ppt_w"/>
                                          </p:val>
                                        </p:tav>
                                      </p:tavLst>
                                    </p:anim>
                                    <p:anim calcmode="lin" valueType="num">
                                      <p:cBhvr>
                                        <p:cTn id="85" dur="500" fill="hold"/>
                                        <p:tgtEl>
                                          <p:spTgt spid="54"/>
                                        </p:tgtEl>
                                        <p:attrNameLst>
                                          <p:attrName>ppt_h</p:attrName>
                                        </p:attrNameLst>
                                      </p:cBhvr>
                                      <p:tavLst>
                                        <p:tav tm="0">
                                          <p:val>
                                            <p:fltVal val="0"/>
                                          </p:val>
                                        </p:tav>
                                        <p:tav tm="100000">
                                          <p:val>
                                            <p:strVal val="#ppt_h"/>
                                          </p:val>
                                        </p:tav>
                                      </p:tavLst>
                                    </p:anim>
                                    <p:anim calcmode="lin" valueType="num">
                                      <p:cBhvr>
                                        <p:cTn id="86" dur="500" fill="hold"/>
                                        <p:tgtEl>
                                          <p:spTgt spid="54"/>
                                        </p:tgtEl>
                                        <p:attrNameLst>
                                          <p:attrName>style.rotation</p:attrName>
                                        </p:attrNameLst>
                                      </p:cBhvr>
                                      <p:tavLst>
                                        <p:tav tm="0">
                                          <p:val>
                                            <p:fltVal val="90"/>
                                          </p:val>
                                        </p:tav>
                                        <p:tav tm="100000">
                                          <p:val>
                                            <p:fltVal val="0"/>
                                          </p:val>
                                        </p:tav>
                                      </p:tavLst>
                                    </p:anim>
                                    <p:animEffect transition="in" filter="fade">
                                      <p:cBhvr>
                                        <p:cTn id="87" dur="500"/>
                                        <p:tgtEl>
                                          <p:spTgt spid="54"/>
                                        </p:tgtEl>
                                      </p:cBhvr>
                                    </p:animEffect>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52"/>
                                        </p:tgtEl>
                                        <p:attrNameLst>
                                          <p:attrName>style.visibility</p:attrName>
                                        </p:attrNameLst>
                                      </p:cBhvr>
                                      <p:to>
                                        <p:strVal val="visible"/>
                                      </p:to>
                                    </p:set>
                                    <p:animEffect transition="in" filter="wipe(left)">
                                      <p:cBhvr>
                                        <p:cTn id="91" dur="500"/>
                                        <p:tgtEl>
                                          <p:spTgt spid="52"/>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3"/>
                                        </p:tgtEl>
                                        <p:attrNameLst>
                                          <p:attrName>style.visibility</p:attrName>
                                        </p:attrNameLst>
                                      </p:cBhvr>
                                      <p:to>
                                        <p:strVal val="visible"/>
                                      </p:to>
                                    </p:set>
                                    <p:animEffect transition="in" filter="wipe(right)">
                                      <p:cBhvr>
                                        <p:cTn id="94" dur="750"/>
                                        <p:tgtEl>
                                          <p:spTgt spid="53"/>
                                        </p:tgtEl>
                                      </p:cBhvr>
                                    </p:animEffect>
                                  </p:childTnLst>
                                </p:cTn>
                              </p:par>
                            </p:childTnLst>
                          </p:cTn>
                        </p:par>
                        <p:par>
                          <p:cTn id="95" fill="hold">
                            <p:stCondLst>
                              <p:cond delay="7000"/>
                            </p:stCondLst>
                            <p:childTnLst>
                              <p:par>
                                <p:cTn id="96" presetID="31" presetClass="entr" presetSubtype="0" fill="hold" nodeType="afterEffect">
                                  <p:stCondLst>
                                    <p:cond delay="0"/>
                                  </p:stCondLst>
                                  <p:childTnLst>
                                    <p:set>
                                      <p:cBhvr>
                                        <p:cTn id="97" dur="1" fill="hold">
                                          <p:stCondLst>
                                            <p:cond delay="0"/>
                                          </p:stCondLst>
                                        </p:cTn>
                                        <p:tgtEl>
                                          <p:spTgt spid="68"/>
                                        </p:tgtEl>
                                        <p:attrNameLst>
                                          <p:attrName>style.visibility</p:attrName>
                                        </p:attrNameLst>
                                      </p:cBhvr>
                                      <p:to>
                                        <p:strVal val="visible"/>
                                      </p:to>
                                    </p:set>
                                    <p:anim calcmode="lin" valueType="num">
                                      <p:cBhvr>
                                        <p:cTn id="98" dur="500" fill="hold"/>
                                        <p:tgtEl>
                                          <p:spTgt spid="68"/>
                                        </p:tgtEl>
                                        <p:attrNameLst>
                                          <p:attrName>ppt_w</p:attrName>
                                        </p:attrNameLst>
                                      </p:cBhvr>
                                      <p:tavLst>
                                        <p:tav tm="0">
                                          <p:val>
                                            <p:fltVal val="0"/>
                                          </p:val>
                                        </p:tav>
                                        <p:tav tm="100000">
                                          <p:val>
                                            <p:strVal val="#ppt_w"/>
                                          </p:val>
                                        </p:tav>
                                      </p:tavLst>
                                    </p:anim>
                                    <p:anim calcmode="lin" valueType="num">
                                      <p:cBhvr>
                                        <p:cTn id="99" dur="500" fill="hold"/>
                                        <p:tgtEl>
                                          <p:spTgt spid="68"/>
                                        </p:tgtEl>
                                        <p:attrNameLst>
                                          <p:attrName>ppt_h</p:attrName>
                                        </p:attrNameLst>
                                      </p:cBhvr>
                                      <p:tavLst>
                                        <p:tav tm="0">
                                          <p:val>
                                            <p:fltVal val="0"/>
                                          </p:val>
                                        </p:tav>
                                        <p:tav tm="100000">
                                          <p:val>
                                            <p:strVal val="#ppt_h"/>
                                          </p:val>
                                        </p:tav>
                                      </p:tavLst>
                                    </p:anim>
                                    <p:anim calcmode="lin" valueType="num">
                                      <p:cBhvr>
                                        <p:cTn id="100" dur="500" fill="hold"/>
                                        <p:tgtEl>
                                          <p:spTgt spid="68"/>
                                        </p:tgtEl>
                                        <p:attrNameLst>
                                          <p:attrName>style.rotation</p:attrName>
                                        </p:attrNameLst>
                                      </p:cBhvr>
                                      <p:tavLst>
                                        <p:tav tm="0">
                                          <p:val>
                                            <p:fltVal val="90"/>
                                          </p:val>
                                        </p:tav>
                                        <p:tav tm="100000">
                                          <p:val>
                                            <p:fltVal val="0"/>
                                          </p:val>
                                        </p:tav>
                                      </p:tavLst>
                                    </p:anim>
                                    <p:animEffect transition="in" filter="fade">
                                      <p:cBhvr>
                                        <p:cTn id="101" dur="500"/>
                                        <p:tgtEl>
                                          <p:spTgt spid="68"/>
                                        </p:tgtEl>
                                      </p:cBhvr>
                                    </p:animEffect>
                                  </p:childTnLst>
                                </p:cTn>
                              </p:par>
                            </p:childTnLst>
                          </p:cTn>
                        </p:par>
                        <p:par>
                          <p:cTn id="102" fill="hold">
                            <p:stCondLst>
                              <p:cond delay="7500"/>
                            </p:stCondLst>
                            <p:childTnLst>
                              <p:par>
                                <p:cTn id="103" presetID="22" presetClass="entr" presetSubtype="8" fill="hold" grpId="0" nodeType="afterEffect">
                                  <p:stCondLst>
                                    <p:cond delay="0"/>
                                  </p:stCondLst>
                                  <p:childTnLst>
                                    <p:set>
                                      <p:cBhvr>
                                        <p:cTn id="104" dur="1" fill="hold">
                                          <p:stCondLst>
                                            <p:cond delay="0"/>
                                          </p:stCondLst>
                                        </p:cTn>
                                        <p:tgtEl>
                                          <p:spTgt spid="66"/>
                                        </p:tgtEl>
                                        <p:attrNameLst>
                                          <p:attrName>style.visibility</p:attrName>
                                        </p:attrNameLst>
                                      </p:cBhvr>
                                      <p:to>
                                        <p:strVal val="visible"/>
                                      </p:to>
                                    </p:set>
                                    <p:animEffect transition="in" filter="wipe(left)">
                                      <p:cBhvr>
                                        <p:cTn id="105" dur="500"/>
                                        <p:tgtEl>
                                          <p:spTgt spid="66"/>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right)">
                                      <p:cBhvr>
                                        <p:cTn id="108" dur="750"/>
                                        <p:tgtEl>
                                          <p:spTgt spid="67"/>
                                        </p:tgtEl>
                                      </p:cBhvr>
                                    </p:animEffect>
                                  </p:childTnLst>
                                </p:cTn>
                              </p:par>
                            </p:childTnLst>
                          </p:cTn>
                        </p:par>
                        <p:par>
                          <p:cTn id="109" fill="hold">
                            <p:stCondLst>
                              <p:cond delay="8000"/>
                            </p:stCondLst>
                            <p:childTnLst>
                              <p:par>
                                <p:cTn id="110" presetID="31" presetClass="entr" presetSubtype="0" fill="hold" nodeType="afterEffect">
                                  <p:stCondLst>
                                    <p:cond delay="0"/>
                                  </p:stCondLst>
                                  <p:childTnLst>
                                    <p:set>
                                      <p:cBhvr>
                                        <p:cTn id="111" dur="1" fill="hold">
                                          <p:stCondLst>
                                            <p:cond delay="0"/>
                                          </p:stCondLst>
                                        </p:cTn>
                                        <p:tgtEl>
                                          <p:spTgt spid="82"/>
                                        </p:tgtEl>
                                        <p:attrNameLst>
                                          <p:attrName>style.visibility</p:attrName>
                                        </p:attrNameLst>
                                      </p:cBhvr>
                                      <p:to>
                                        <p:strVal val="visible"/>
                                      </p:to>
                                    </p:set>
                                    <p:anim calcmode="lin" valueType="num">
                                      <p:cBhvr>
                                        <p:cTn id="112" dur="500" fill="hold"/>
                                        <p:tgtEl>
                                          <p:spTgt spid="82"/>
                                        </p:tgtEl>
                                        <p:attrNameLst>
                                          <p:attrName>ppt_w</p:attrName>
                                        </p:attrNameLst>
                                      </p:cBhvr>
                                      <p:tavLst>
                                        <p:tav tm="0">
                                          <p:val>
                                            <p:fltVal val="0"/>
                                          </p:val>
                                        </p:tav>
                                        <p:tav tm="100000">
                                          <p:val>
                                            <p:strVal val="#ppt_w"/>
                                          </p:val>
                                        </p:tav>
                                      </p:tavLst>
                                    </p:anim>
                                    <p:anim calcmode="lin" valueType="num">
                                      <p:cBhvr>
                                        <p:cTn id="113" dur="500" fill="hold"/>
                                        <p:tgtEl>
                                          <p:spTgt spid="82"/>
                                        </p:tgtEl>
                                        <p:attrNameLst>
                                          <p:attrName>ppt_h</p:attrName>
                                        </p:attrNameLst>
                                      </p:cBhvr>
                                      <p:tavLst>
                                        <p:tav tm="0">
                                          <p:val>
                                            <p:fltVal val="0"/>
                                          </p:val>
                                        </p:tav>
                                        <p:tav tm="100000">
                                          <p:val>
                                            <p:strVal val="#ppt_h"/>
                                          </p:val>
                                        </p:tav>
                                      </p:tavLst>
                                    </p:anim>
                                    <p:anim calcmode="lin" valueType="num">
                                      <p:cBhvr>
                                        <p:cTn id="114" dur="500" fill="hold"/>
                                        <p:tgtEl>
                                          <p:spTgt spid="82"/>
                                        </p:tgtEl>
                                        <p:attrNameLst>
                                          <p:attrName>style.rotation</p:attrName>
                                        </p:attrNameLst>
                                      </p:cBhvr>
                                      <p:tavLst>
                                        <p:tav tm="0">
                                          <p:val>
                                            <p:fltVal val="90"/>
                                          </p:val>
                                        </p:tav>
                                        <p:tav tm="100000">
                                          <p:val>
                                            <p:fltVal val="0"/>
                                          </p:val>
                                        </p:tav>
                                      </p:tavLst>
                                    </p:anim>
                                    <p:animEffect transition="in" filter="fade">
                                      <p:cBhvr>
                                        <p:cTn id="115" dur="500"/>
                                        <p:tgtEl>
                                          <p:spTgt spid="82"/>
                                        </p:tgtEl>
                                      </p:cBhvr>
                                    </p:animEffect>
                                  </p:childTnLst>
                                </p:cTn>
                              </p:par>
                            </p:childTnLst>
                          </p:cTn>
                        </p:par>
                        <p:par>
                          <p:cTn id="116" fill="hold">
                            <p:stCondLst>
                              <p:cond delay="8500"/>
                            </p:stCondLst>
                            <p:childTnLst>
                              <p:par>
                                <p:cTn id="117" presetID="22" presetClass="entr" presetSubtype="8" fill="hold" grpId="0" nodeType="afterEffect">
                                  <p:stCondLst>
                                    <p:cond delay="0"/>
                                  </p:stCondLst>
                                  <p:childTnLst>
                                    <p:set>
                                      <p:cBhvr>
                                        <p:cTn id="118" dur="1" fill="hold">
                                          <p:stCondLst>
                                            <p:cond delay="0"/>
                                          </p:stCondLst>
                                        </p:cTn>
                                        <p:tgtEl>
                                          <p:spTgt spid="80"/>
                                        </p:tgtEl>
                                        <p:attrNameLst>
                                          <p:attrName>style.visibility</p:attrName>
                                        </p:attrNameLst>
                                      </p:cBhvr>
                                      <p:to>
                                        <p:strVal val="visible"/>
                                      </p:to>
                                    </p:set>
                                    <p:animEffect transition="in" filter="wipe(left)">
                                      <p:cBhvr>
                                        <p:cTn id="119" dur="500"/>
                                        <p:tgtEl>
                                          <p:spTgt spid="80"/>
                                        </p:tgtEl>
                                      </p:cBhvr>
                                    </p:animEffect>
                                  </p:childTnLst>
                                </p:cTn>
                              </p:par>
                              <p:par>
                                <p:cTn id="120" presetID="22" presetClass="entr" presetSubtype="2" fill="hold" grpId="0" nodeType="withEffect">
                                  <p:stCondLst>
                                    <p:cond delay="0"/>
                                  </p:stCondLst>
                                  <p:childTnLst>
                                    <p:set>
                                      <p:cBhvr>
                                        <p:cTn id="121" dur="1" fill="hold">
                                          <p:stCondLst>
                                            <p:cond delay="0"/>
                                          </p:stCondLst>
                                        </p:cTn>
                                        <p:tgtEl>
                                          <p:spTgt spid="81"/>
                                        </p:tgtEl>
                                        <p:attrNameLst>
                                          <p:attrName>style.visibility</p:attrName>
                                        </p:attrNameLst>
                                      </p:cBhvr>
                                      <p:to>
                                        <p:strVal val="visible"/>
                                      </p:to>
                                    </p:set>
                                    <p:animEffect transition="in" filter="wipe(right)">
                                      <p:cBhvr>
                                        <p:cTn id="122" dur="75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P spid="46" grpId="0" animBg="1"/>
      <p:bldP spid="47" grpId="0"/>
      <p:bldP spid="48" grpId="0"/>
      <p:bldP spid="52" grpId="0"/>
      <p:bldP spid="53" grpId="0"/>
      <p:bldP spid="66" grpId="0"/>
      <p:bldP spid="67" grpId="0"/>
      <p:bldP spid="80" grpId="0"/>
      <p:bldP spid="8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5" descr="未标gse g题-1.png"/>
          <p:cNvPicPr>
            <a:picLocks noChangeAspect="1"/>
          </p:cNvPicPr>
          <p:nvPr/>
        </p:nvPicPr>
        <p:blipFill>
          <a:blip r:embed="rId2" cstate="print"/>
          <a:stretch>
            <a:fillRect/>
          </a:stretch>
        </p:blipFill>
        <p:spPr>
          <a:xfrm>
            <a:off x="4429125" y="1428750"/>
            <a:ext cx="2209800" cy="1709738"/>
          </a:xfrm>
          <a:prstGeom prst="rect">
            <a:avLst/>
          </a:prstGeom>
          <a:noFill/>
          <a:ln w="9525">
            <a:noFill/>
          </a:ln>
        </p:spPr>
      </p:pic>
      <p:sp>
        <p:nvSpPr>
          <p:cNvPr id="5" name="矩形 5"/>
          <p:cNvSpPr/>
          <p:nvPr/>
        </p:nvSpPr>
        <p:spPr>
          <a:xfrm>
            <a:off x="2555875" y="2500313"/>
            <a:ext cx="3163888" cy="892175"/>
          </a:xfrm>
          <a:prstGeom prst="rect">
            <a:avLst/>
          </a:prstGeom>
          <a:noFill/>
          <a:ln w="9525">
            <a:noFill/>
          </a:ln>
        </p:spPr>
        <p:txBody>
          <a:bodyPr wrap="none">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lnSpc>
                <a:spcPts val="6000"/>
              </a:lnSpc>
              <a:spcBef>
                <a:spcPct val="0"/>
              </a:spcBef>
              <a:buNone/>
            </a:pPr>
            <a:r>
              <a:rPr lang="en-US" altLang="zh-CN" sz="6600" b="1" dirty="0">
                <a:solidFill>
                  <a:srgbClr val="FF0000"/>
                </a:solidFill>
              </a:rPr>
              <a:t>P</a:t>
            </a:r>
            <a:r>
              <a:rPr lang="en-US" altLang="zh-CN" sz="3600" b="1" dirty="0">
                <a:solidFill>
                  <a:srgbClr val="FF0000"/>
                </a:solidFill>
              </a:rPr>
              <a:t>O</a:t>
            </a:r>
            <a:r>
              <a:rPr lang="en-US" altLang="zh-CN" sz="3600" b="1" dirty="0">
                <a:solidFill>
                  <a:schemeClr val="bg1"/>
                </a:solidFill>
              </a:rPr>
              <a:t>WER POINT</a:t>
            </a:r>
            <a:endParaRPr lang="en-US" altLang="zh-CN" dirty="0">
              <a:solidFill>
                <a:schemeClr val="bg1"/>
              </a:solidFill>
              <a:latin typeface="微软雅黑" panose="020B0503020204020204" pitchFamily="34" charset="-122"/>
              <a:ea typeface="微软雅黑" panose="020B0503020204020204" pitchFamily="34" charset="-122"/>
              <a:sym typeface="Roboto Th"/>
            </a:endParaRPr>
          </a:p>
        </p:txBody>
      </p:sp>
      <p:sp>
        <p:nvSpPr>
          <p:cNvPr id="6" name="TextBox 7"/>
          <p:cNvSpPr txBox="1"/>
          <p:nvPr/>
        </p:nvSpPr>
        <p:spPr>
          <a:xfrm>
            <a:off x="2626502" y="2500313"/>
            <a:ext cx="2438400" cy="338554"/>
          </a:xfrm>
          <a:prstGeom prst="rect">
            <a:avLst/>
          </a:prstGeom>
          <a:no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600" dirty="0">
                <a:solidFill>
                  <a:schemeClr val="bg1"/>
                </a:solidFill>
                <a:latin typeface="微软雅黑" panose="020B0503020204020204" pitchFamily="34" charset="-122"/>
                <a:ea typeface="微软雅黑" panose="020B0503020204020204" pitchFamily="34" charset="-122"/>
              </a:rPr>
              <a:t>               谢谢观看</a:t>
            </a:r>
            <a:endParaRPr lang="zh-CN" altLang="en-US" sz="1600" dirty="0"/>
          </a:p>
        </p:txBody>
      </p:sp>
      <p:pic>
        <p:nvPicPr>
          <p:cNvPr id="7" name="图片 12" descr="图片4.png"/>
          <p:cNvPicPr>
            <a:picLocks noChangeAspect="1"/>
          </p:cNvPicPr>
          <p:nvPr/>
        </p:nvPicPr>
        <p:blipFill>
          <a:blip r:embed="rId3" cstate="print"/>
          <a:stretch>
            <a:fillRect/>
          </a:stretch>
        </p:blipFill>
        <p:spPr>
          <a:xfrm>
            <a:off x="4340225" y="1285875"/>
            <a:ext cx="2160588" cy="1281113"/>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set>
                                      <p:cBhvr>
                                        <p:cTn id="7" dur="455" fill="hold">
                                          <p:stCondLst>
                                            <p:cond delay="0"/>
                                          </p:stCondLst>
                                        </p:cTn>
                                        <p:tgtEl>
                                          <p:spTgt spid="5"/>
                                        </p:tgtEl>
                                        <p:attrNameLst>
                                          <p:attrName>style.rotation</p:attrName>
                                        </p:attrNameLst>
                                      </p:cBhvr>
                                      <p:to>
                                        <p:strVal val="-45.0"/>
                                      </p:to>
                                    </p:set>
                                    <p:anim calcmode="lin" valueType="num">
                                      <p:cBhvr>
                                        <p:cTn id="8"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6"/>
                                        </p:tgtEl>
                                        <p:attrNameLst>
                                          <p:attrName>ppt_y</p:attrName>
                                        </p:attrNameLst>
                                      </p:cBhvr>
                                      <p:tavLst>
                                        <p:tav tm="0">
                                          <p:val>
                                            <p:strVal val="#ppt_y"/>
                                          </p:val>
                                        </p:tav>
                                        <p:tav tm="100000">
                                          <p:val>
                                            <p:strVal val="#ppt_y"/>
                                          </p:val>
                                        </p:tav>
                                      </p:tavLst>
                                    </p:anim>
                                    <p:anim calcmode="lin" valueType="num">
                                      <p:cBhvr>
                                        <p:cTn id="30"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rot="18784635">
            <a:off x="3440113" y="2111375"/>
            <a:ext cx="852488" cy="839787"/>
          </a:xfrm>
          <a:prstGeom prst="roundRect">
            <a:avLst>
              <a:gd name="adj" fmla="val 10833"/>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rot="18784635">
            <a:off x="1574006" y="1640683"/>
            <a:ext cx="1900237" cy="1905000"/>
          </a:xfrm>
          <a:prstGeom prst="roundRect">
            <a:avLst>
              <a:gd name="adj" fmla="val 6182"/>
            </a:avLst>
          </a:prstGeom>
          <a:solidFill>
            <a:srgbClr val="E6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圆角矩形 6"/>
          <p:cNvSpPr/>
          <p:nvPr/>
        </p:nvSpPr>
        <p:spPr>
          <a:xfrm rot="18784635">
            <a:off x="3411538" y="3092450"/>
            <a:ext cx="382587" cy="398463"/>
          </a:xfrm>
          <a:prstGeom prst="round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TextBox 7"/>
          <p:cNvSpPr txBox="1"/>
          <p:nvPr/>
        </p:nvSpPr>
        <p:spPr>
          <a:xfrm>
            <a:off x="1785938" y="1857375"/>
            <a:ext cx="1428750" cy="1446213"/>
          </a:xfrm>
          <a:prstGeom prst="rect">
            <a:avLst/>
          </a:prstGeom>
          <a:no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8800" b="1" dirty="0">
                <a:solidFill>
                  <a:schemeClr val="bg1"/>
                </a:solidFill>
              </a:rPr>
              <a:t>01</a:t>
            </a:r>
            <a:endParaRPr lang="zh-CN" altLang="en-US" sz="8800" b="1" dirty="0">
              <a:solidFill>
                <a:schemeClr val="bg1"/>
              </a:solidFill>
            </a:endParaRPr>
          </a:p>
        </p:txBody>
      </p:sp>
      <p:sp>
        <p:nvSpPr>
          <p:cNvPr id="9" name="TextBox 8"/>
          <p:cNvSpPr txBox="1"/>
          <p:nvPr/>
        </p:nvSpPr>
        <p:spPr>
          <a:xfrm>
            <a:off x="5214938" y="1892300"/>
            <a:ext cx="2000250" cy="338138"/>
          </a:xfrm>
          <a:prstGeom prst="rect">
            <a:avLst/>
          </a:prstGeom>
          <a:no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600" b="1" dirty="0">
                <a:solidFill>
                  <a:schemeClr val="bg1"/>
                </a:solidFill>
                <a:latin typeface="微软雅黑" panose="020B0503020204020204" pitchFamily="34" charset="-122"/>
                <a:ea typeface="微软雅黑" panose="020B0503020204020204" pitchFamily="34" charset="-122"/>
              </a:rPr>
              <a:t>  单击此处添加标题</a:t>
            </a:r>
          </a:p>
        </p:txBody>
      </p:sp>
      <p:sp>
        <p:nvSpPr>
          <p:cNvPr id="10" name="矩形 9"/>
          <p:cNvSpPr/>
          <p:nvPr/>
        </p:nvSpPr>
        <p:spPr>
          <a:xfrm>
            <a:off x="5000625" y="2320925"/>
            <a:ext cx="2857500" cy="1108075"/>
          </a:xfrm>
          <a:prstGeom prst="rect">
            <a:avLst/>
          </a:prstGeom>
          <a:no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 typeface="Wingdings" panose="05000000000000000000" pitchFamily="2" charset="2"/>
              <a:buChar char="n"/>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rPr>
              <a:t>单击此处添加文本单击此处添加文本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endParaRPr>
          </a:p>
          <a:p>
            <a:pPr marL="0" lvl="0" indent="0" eaLnBrk="1" hangingPunct="1">
              <a:spcBef>
                <a:spcPct val="0"/>
              </a:spcBef>
              <a:buFont typeface="Wingdings" panose="05000000000000000000" pitchFamily="2" charset="2"/>
              <a:buChar char="n"/>
            </a:pP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endParaRPr>
          </a:p>
          <a:p>
            <a:pPr marL="0" lvl="0" indent="0" eaLnBrk="1" hangingPunct="1">
              <a:spcBef>
                <a:spcPct val="0"/>
              </a:spcBef>
              <a:buFont typeface="Wingdings" panose="05000000000000000000" pitchFamily="2" charset="2"/>
              <a:buChar char="n"/>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rPr>
              <a:t>单击此处添加文本单击此处添加文本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endParaRPr>
          </a:p>
          <a:p>
            <a:pPr marL="0" lvl="0" indent="0" eaLnBrk="1" hangingPunct="1">
              <a:spcBef>
                <a:spcPct val="0"/>
              </a:spcBef>
              <a:buFont typeface="Wingdings" panose="05000000000000000000" pitchFamily="2" charset="2"/>
              <a:buChar char="n"/>
            </a:pP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endParaRPr>
          </a:p>
          <a:p>
            <a:pPr marL="0" lvl="0" indent="0" eaLnBrk="1" hangingPunct="1">
              <a:spcBef>
                <a:spcPct val="0"/>
              </a:spcBef>
              <a:buFont typeface="Wingdings" panose="05000000000000000000" pitchFamily="2" charset="2"/>
              <a:buChar char="n"/>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rPr>
              <a:t>单击此处添加文本单击此处添加文本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endParaRPr>
          </a:p>
          <a:p>
            <a:pPr marL="0" lvl="0" indent="0" eaLnBrk="1" hangingPunct="1">
              <a:spcBef>
                <a:spcPct val="0"/>
              </a:spcBef>
              <a:buFont typeface="Wingdings" panose="05000000000000000000" pitchFamily="2" charset="2"/>
              <a:buChar char="n"/>
            </a:pPr>
            <a:endParaRPr lang="zh-CN" altLang="en-US"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endParaRPr>
          </a:p>
        </p:txBody>
      </p:sp>
    </p:spTree>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strVal val="4/3*#ppt_w"/>
                                          </p:val>
                                        </p:tav>
                                        <p:tav tm="100000">
                                          <p:val>
                                            <p:strVal val="#ppt_w"/>
                                          </p:val>
                                        </p:tav>
                                      </p:tavLst>
                                    </p:anim>
                                    <p:anim calcmode="lin" valueType="num">
                                      <p:cBhvr>
                                        <p:cTn id="26" dur="500" fill="hold"/>
                                        <p:tgtEl>
                                          <p:spTgt spid="8"/>
                                        </p:tgtEl>
                                        <p:attrNameLst>
                                          <p:attrName>ppt_h</p:attrName>
                                        </p:attrNameLst>
                                      </p:cBhvr>
                                      <p:tavLst>
                                        <p:tav tm="0">
                                          <p:val>
                                            <p:strVal val="4/3*#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0-#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7"/>
          <p:cNvGrpSpPr/>
          <p:nvPr/>
        </p:nvGrpSpPr>
        <p:grpSpPr>
          <a:xfrm>
            <a:off x="250825" y="0"/>
            <a:ext cx="2419350" cy="700088"/>
            <a:chOff x="251520" y="0"/>
            <a:chExt cx="2418993" cy="699542"/>
          </a:xfrm>
        </p:grpSpPr>
        <p:sp>
          <p:nvSpPr>
            <p:cNvPr id="5" name="五边形 4"/>
            <p:cNvSpPr/>
            <p:nvPr/>
          </p:nvSpPr>
          <p:spPr>
            <a:xfrm rot="5400000">
              <a:off x="149362" y="102159"/>
              <a:ext cx="699542" cy="495227"/>
            </a:xfrm>
            <a:prstGeom prst="homePlate">
              <a:avLst/>
            </a:prstGeom>
            <a:solidFill>
              <a:srgbClr val="E6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TextBox 129"/>
            <p:cNvSpPr txBox="1"/>
            <p:nvPr/>
          </p:nvSpPr>
          <p:spPr>
            <a:xfrm>
              <a:off x="753148" y="98163"/>
              <a:ext cx="1917365" cy="338554"/>
            </a:xfrm>
            <a:prstGeom prst="rect">
              <a:avLst/>
            </a:prstGeom>
            <a:no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600" b="1" dirty="0">
                  <a:solidFill>
                    <a:schemeClr val="bg1"/>
                  </a:solidFill>
                  <a:latin typeface="微软雅黑" panose="020B0503020204020204" pitchFamily="34" charset="-122"/>
                  <a:ea typeface="微软雅黑" panose="020B0503020204020204" pitchFamily="34" charset="-122"/>
                </a:rPr>
                <a:t>单击添加您的标题</a:t>
              </a:r>
            </a:p>
          </p:txBody>
        </p:sp>
      </p:grpSp>
      <p:sp>
        <p:nvSpPr>
          <p:cNvPr id="7" name="矩形 6"/>
          <p:cNvSpPr/>
          <p:nvPr/>
        </p:nvSpPr>
        <p:spPr>
          <a:xfrm rot="18765110">
            <a:off x="1489075" y="1620838"/>
            <a:ext cx="2160588" cy="2160588"/>
          </a:xfrm>
          <a:prstGeom prst="rect">
            <a:avLst/>
          </a:prstGeom>
          <a:solidFill>
            <a:srgbClr val="E6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矩形 7"/>
          <p:cNvSpPr/>
          <p:nvPr/>
        </p:nvSpPr>
        <p:spPr>
          <a:xfrm rot="18765110">
            <a:off x="1057785" y="1621468"/>
            <a:ext cx="2160240" cy="2160240"/>
          </a:xfrm>
          <a:prstGeom prst="rect">
            <a:avLst/>
          </a:prstGeom>
          <a:blipFill dpi="0" rotWithShape="0">
            <a:blip r:embed="rId2" cstate="print"/>
            <a:srcRect/>
            <a:stretch>
              <a:fillRect l="-6000" r="-51000"/>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9" name="组合 3"/>
          <p:cNvGrpSpPr/>
          <p:nvPr/>
        </p:nvGrpSpPr>
        <p:grpSpPr>
          <a:xfrm>
            <a:off x="4787900" y="1276350"/>
            <a:ext cx="1917700" cy="358775"/>
            <a:chOff x="4644008" y="1059580"/>
            <a:chExt cx="1917365" cy="360042"/>
          </a:xfrm>
        </p:grpSpPr>
        <p:sp>
          <p:nvSpPr>
            <p:cNvPr id="10" name="矩形 9"/>
            <p:cNvSpPr/>
            <p:nvPr/>
          </p:nvSpPr>
          <p:spPr>
            <a:xfrm>
              <a:off x="4644008" y="1059580"/>
              <a:ext cx="1799911" cy="360042"/>
            </a:xfrm>
            <a:prstGeom prst="rect">
              <a:avLst/>
            </a:prstGeom>
            <a:solidFill>
              <a:srgbClr val="E6000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TextBox 129"/>
            <p:cNvSpPr txBox="1"/>
            <p:nvPr/>
          </p:nvSpPr>
          <p:spPr>
            <a:xfrm>
              <a:off x="4644008" y="1080368"/>
              <a:ext cx="1917365" cy="338554"/>
            </a:xfrm>
            <a:prstGeom prst="rect">
              <a:avLst/>
            </a:prstGeom>
            <a:no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600" b="1" dirty="0">
                  <a:solidFill>
                    <a:schemeClr val="bg1"/>
                  </a:solidFill>
                  <a:latin typeface="微软雅黑" panose="020B0503020204020204" pitchFamily="34" charset="-122"/>
                  <a:ea typeface="微软雅黑" panose="020B0503020204020204" pitchFamily="34" charset="-122"/>
                </a:rPr>
                <a:t>单击添加您的标题</a:t>
              </a:r>
            </a:p>
          </p:txBody>
        </p:sp>
      </p:grpSp>
      <p:sp>
        <p:nvSpPr>
          <p:cNvPr id="12" name="矩形 6"/>
          <p:cNvSpPr/>
          <p:nvPr/>
        </p:nvSpPr>
        <p:spPr>
          <a:xfrm>
            <a:off x="4643438" y="2089150"/>
            <a:ext cx="3889375" cy="2284413"/>
          </a:xfrm>
          <a:prstGeom prst="rect">
            <a:avLst/>
          </a:prstGeom>
          <a:no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lnSpc>
                <a:spcPts val="1900"/>
              </a:lnSpc>
              <a:spcBef>
                <a:spcPct val="0"/>
              </a:spcBef>
              <a:buFont typeface="Wingdings" panose="05000000000000000000" pitchFamily="2" charset="2"/>
              <a:buChar char="n"/>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rPr>
              <a:t>单击此处添加文本单击此处添加文本单击此处添加文本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endParaRPr>
          </a:p>
          <a:p>
            <a:pPr marL="0" lvl="0" indent="0" eaLnBrk="1" hangingPunct="1">
              <a:lnSpc>
                <a:spcPts val="1900"/>
              </a:lnSpc>
              <a:spcBef>
                <a:spcPct val="0"/>
              </a:spcBef>
              <a:buNone/>
            </a:pP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endParaRPr>
          </a:p>
          <a:p>
            <a:pPr marL="0" lvl="0" indent="0" eaLnBrk="1" hangingPunct="1">
              <a:lnSpc>
                <a:spcPts val="1900"/>
              </a:lnSpc>
              <a:spcBef>
                <a:spcPct val="0"/>
              </a:spcBef>
              <a:buFont typeface="Wingdings" panose="05000000000000000000" pitchFamily="2" charset="2"/>
              <a:buChar char="n"/>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rPr>
              <a:t>单击此处添加文本单击此处添加文本单击此处添加文本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endParaRPr>
          </a:p>
          <a:p>
            <a:pPr marL="0" lvl="0" indent="0" eaLnBrk="1" hangingPunct="1">
              <a:lnSpc>
                <a:spcPts val="1900"/>
              </a:lnSpc>
              <a:spcBef>
                <a:spcPct val="0"/>
              </a:spcBef>
              <a:buNone/>
            </a:pP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endParaRPr>
          </a:p>
          <a:p>
            <a:pPr marL="0" lvl="0" indent="0" eaLnBrk="1" hangingPunct="1">
              <a:lnSpc>
                <a:spcPts val="1900"/>
              </a:lnSpc>
              <a:spcBef>
                <a:spcPct val="0"/>
              </a:spcBef>
              <a:buFont typeface="Wingdings" panose="05000000000000000000" pitchFamily="2" charset="2"/>
              <a:buChar char="n"/>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rPr>
              <a:t>单击此处添加文本单击此处添加文本单击此处添加文本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endParaRPr>
          </a:p>
          <a:p>
            <a:pPr marL="0" lvl="0" indent="0" eaLnBrk="1" hangingPunct="1">
              <a:lnSpc>
                <a:spcPts val="1900"/>
              </a:lnSpc>
              <a:spcBef>
                <a:spcPct val="0"/>
              </a:spcBef>
              <a:buFont typeface="Wingdings" panose="05000000000000000000" pitchFamily="2" charset="2"/>
              <a:buChar char="n"/>
            </a:pP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endParaRPr>
          </a:p>
          <a:p>
            <a:pPr marL="0" lvl="0" indent="0" eaLnBrk="1" hangingPunct="1">
              <a:lnSpc>
                <a:spcPts val="1900"/>
              </a:lnSpc>
              <a:spcBef>
                <a:spcPct val="0"/>
              </a:spcBef>
              <a:buFont typeface="Wingdings" panose="05000000000000000000" pitchFamily="2" charset="2"/>
              <a:buChar char="n"/>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rPr>
              <a:t>单击此处添加文本单击此处添加文本单击此处添加文本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endParaRPr>
          </a:p>
          <a:p>
            <a:pPr marL="0" lvl="0" indent="0" eaLnBrk="1" hangingPunct="1">
              <a:lnSpc>
                <a:spcPts val="1900"/>
              </a:lnSpc>
              <a:spcBef>
                <a:spcPct val="0"/>
              </a:spcBef>
              <a:buNone/>
            </a:pP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endParaRPr>
          </a:p>
          <a:p>
            <a:pPr marL="0" lvl="0" indent="0" eaLnBrk="1" hangingPunct="1">
              <a:lnSpc>
                <a:spcPts val="1900"/>
              </a:lnSpc>
              <a:spcBef>
                <a:spcPct val="0"/>
              </a:spcBef>
              <a:buNone/>
            </a:pP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7"/>
          <p:cNvGrpSpPr/>
          <p:nvPr/>
        </p:nvGrpSpPr>
        <p:grpSpPr>
          <a:xfrm>
            <a:off x="250825" y="0"/>
            <a:ext cx="2419350" cy="700088"/>
            <a:chOff x="251520" y="0"/>
            <a:chExt cx="2418993" cy="699542"/>
          </a:xfrm>
        </p:grpSpPr>
        <p:sp>
          <p:nvSpPr>
            <p:cNvPr id="5" name="五边形 4"/>
            <p:cNvSpPr/>
            <p:nvPr/>
          </p:nvSpPr>
          <p:spPr>
            <a:xfrm rot="5400000">
              <a:off x="149362" y="102159"/>
              <a:ext cx="699542" cy="495227"/>
            </a:xfrm>
            <a:prstGeom prst="homePlate">
              <a:avLst/>
            </a:prstGeom>
            <a:solidFill>
              <a:srgbClr val="E6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TextBox 129"/>
            <p:cNvSpPr txBox="1"/>
            <p:nvPr/>
          </p:nvSpPr>
          <p:spPr>
            <a:xfrm>
              <a:off x="753148" y="98163"/>
              <a:ext cx="1917365" cy="338554"/>
            </a:xfrm>
            <a:prstGeom prst="rect">
              <a:avLst/>
            </a:prstGeom>
            <a:no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600" b="1" dirty="0">
                  <a:solidFill>
                    <a:schemeClr val="bg1"/>
                  </a:solidFill>
                  <a:latin typeface="微软雅黑" panose="020B0503020204020204" pitchFamily="34" charset="-122"/>
                  <a:ea typeface="微软雅黑" panose="020B0503020204020204" pitchFamily="34" charset="-122"/>
                </a:rPr>
                <a:t>单击添加您的标题</a:t>
              </a:r>
            </a:p>
          </p:txBody>
        </p:sp>
      </p:grpSp>
      <p:sp>
        <p:nvSpPr>
          <p:cNvPr id="7" name="矩形 6"/>
          <p:cNvSpPr/>
          <p:nvPr/>
        </p:nvSpPr>
        <p:spPr>
          <a:xfrm>
            <a:off x="457201" y="3172969"/>
            <a:ext cx="8231029" cy="58859"/>
          </a:xfrm>
          <a:prstGeom prst="rect">
            <a:avLst/>
          </a:prstGeom>
          <a:solidFill>
            <a:sysClr val="window" lastClr="FFFFFF">
              <a:lumMod val="75000"/>
            </a:sysClr>
          </a:solidFill>
          <a:ln w="25400" cap="flat" cmpd="sng" algn="ctr">
            <a:noFill/>
            <a:prstDash val="solid"/>
          </a:ln>
          <a:effectLst/>
        </p:spPr>
        <p:txBody>
          <a:bodyPr lIns="83109" tIns="41555" rIns="83109" bIns="41555" rtlCol="0" anchor="ctr"/>
          <a:lstStyle/>
          <a:p>
            <a:pPr algn="ctr" defTabSz="822960" fontAlgn="base">
              <a:spcBef>
                <a:spcPct val="0"/>
              </a:spcBef>
              <a:spcAft>
                <a:spcPct val="0"/>
              </a:spcAft>
              <a:defRPr/>
            </a:pPr>
            <a:endParaRPr lang="zh-CN" altLang="en-US" sz="1620" kern="0">
              <a:solidFill>
                <a:schemeClr val="bg1"/>
              </a:solidFill>
              <a:latin typeface="Calibri" panose="020F0502020204030204"/>
              <a:ea typeface="微软雅黑" panose="020B0503020204020204" pitchFamily="34" charset="-122"/>
            </a:endParaRPr>
          </a:p>
        </p:txBody>
      </p:sp>
      <p:grpSp>
        <p:nvGrpSpPr>
          <p:cNvPr id="8" name="组合 7"/>
          <p:cNvGrpSpPr/>
          <p:nvPr/>
        </p:nvGrpSpPr>
        <p:grpSpPr>
          <a:xfrm>
            <a:off x="1339606" y="2792129"/>
            <a:ext cx="782964" cy="782839"/>
            <a:chOff x="1466675" y="3784103"/>
            <a:chExt cx="1301392" cy="1301862"/>
          </a:xfrm>
        </p:grpSpPr>
        <p:grpSp>
          <p:nvGrpSpPr>
            <p:cNvPr id="9" name="组合 8"/>
            <p:cNvGrpSpPr/>
            <p:nvPr/>
          </p:nvGrpSpPr>
          <p:grpSpPr>
            <a:xfrm>
              <a:off x="1466675" y="3784103"/>
              <a:ext cx="1301392" cy="1301862"/>
              <a:chOff x="4345444" y="2542859"/>
              <a:chExt cx="1810550" cy="1811205"/>
            </a:xfrm>
          </p:grpSpPr>
          <p:grpSp>
            <p:nvGrpSpPr>
              <p:cNvPr id="11" name="组合 1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3" name="同心圆 12"/>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algn="ctr" defTabSz="822960" fontAlgn="base">
                    <a:spcBef>
                      <a:spcPct val="0"/>
                    </a:spcBef>
                    <a:spcAft>
                      <a:spcPct val="0"/>
                    </a:spcAft>
                    <a:defRPr/>
                  </a:pPr>
                  <a:endParaRPr lang="zh-CN" altLang="en-US" sz="1260" kern="0">
                    <a:solidFill>
                      <a:schemeClr val="bg1"/>
                    </a:solidFill>
                    <a:latin typeface="Calibri" panose="020F0502020204030204"/>
                    <a:ea typeface="微软雅黑" panose="020B0503020204020204" pitchFamily="34" charset="-122"/>
                  </a:endParaRPr>
                </a:p>
              </p:txBody>
            </p:sp>
            <p:sp>
              <p:nvSpPr>
                <p:cNvPr id="14" name="椭圆 13"/>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algn="ctr" defTabSz="822960" fontAlgn="base">
                    <a:spcBef>
                      <a:spcPct val="0"/>
                    </a:spcBef>
                    <a:spcAft>
                      <a:spcPct val="0"/>
                    </a:spcAft>
                    <a:defRPr/>
                  </a:pPr>
                  <a:endParaRPr lang="zh-CN" altLang="en-US" sz="1260" kern="0">
                    <a:solidFill>
                      <a:schemeClr val="bg1"/>
                    </a:solidFill>
                    <a:latin typeface="Calibri" panose="020F0502020204030204"/>
                    <a:ea typeface="微软雅黑" panose="020B0503020204020204" pitchFamily="34" charset="-122"/>
                  </a:endParaRPr>
                </a:p>
              </p:txBody>
            </p:sp>
          </p:grpSp>
          <p:sp>
            <p:nvSpPr>
              <p:cNvPr id="12" name="椭圆 11"/>
              <p:cNvSpPr/>
              <p:nvPr/>
            </p:nvSpPr>
            <p:spPr>
              <a:xfrm>
                <a:off x="4565570" y="2763062"/>
                <a:ext cx="1370298" cy="1370793"/>
              </a:xfrm>
              <a:prstGeom prst="ellipse">
                <a:avLst/>
              </a:prstGeom>
              <a:solidFill>
                <a:srgbClr val="C42322"/>
              </a:solidFill>
              <a:ln w="25400" cap="flat" cmpd="sng" algn="ctr">
                <a:noFill/>
                <a:prstDash val="solid"/>
              </a:ln>
              <a:effectLst/>
            </p:spPr>
            <p:txBody>
              <a:bodyPr rtlCol="0" anchor="ctr"/>
              <a:lstStyle/>
              <a:p>
                <a:pPr algn="ctr" defTabSz="822960" fontAlgn="base">
                  <a:spcBef>
                    <a:spcPct val="0"/>
                  </a:spcBef>
                  <a:spcAft>
                    <a:spcPct val="0"/>
                  </a:spcAft>
                  <a:defRPr/>
                </a:pPr>
                <a:endParaRPr lang="zh-CN" altLang="en-US" sz="1260" kern="0">
                  <a:solidFill>
                    <a:schemeClr val="bg1"/>
                  </a:solidFill>
                  <a:latin typeface="Calibri" panose="020F0502020204030204"/>
                  <a:ea typeface="微软雅黑" panose="020B0503020204020204" pitchFamily="34" charset="-122"/>
                </a:endParaRPr>
              </a:p>
            </p:txBody>
          </p:sp>
        </p:grpSp>
        <p:sp>
          <p:nvSpPr>
            <p:cNvPr id="10" name="TextBox 16"/>
            <p:cNvSpPr txBox="1"/>
            <p:nvPr/>
          </p:nvSpPr>
          <p:spPr>
            <a:xfrm>
              <a:off x="1692270" y="4180596"/>
              <a:ext cx="850204" cy="531306"/>
            </a:xfrm>
            <a:prstGeom prst="rect">
              <a:avLst/>
            </a:prstGeom>
            <a:noFill/>
          </p:spPr>
          <p:txBody>
            <a:bodyPr wrap="square" lIns="124373" tIns="62186" rIns="124373" bIns="62186" rtlCol="0">
              <a:spAutoFit/>
            </a:bodyPr>
            <a:lstStyle/>
            <a:p>
              <a:pPr defTabSz="822960" fontAlgn="base">
                <a:spcBef>
                  <a:spcPct val="0"/>
                </a:spcBef>
                <a:spcAft>
                  <a:spcPct val="0"/>
                </a:spcAft>
                <a:defRPr/>
              </a:pPr>
              <a:r>
                <a:rPr lang="en-US" altLang="zh-CN" sz="1260" kern="0" dirty="0">
                  <a:solidFill>
                    <a:schemeClr val="bg1"/>
                  </a:solidFill>
                  <a:latin typeface="微软雅黑" panose="020B0503020204020204" pitchFamily="34" charset="-122"/>
                  <a:ea typeface="微软雅黑" panose="020B0503020204020204" pitchFamily="34" charset="-122"/>
                </a:rPr>
                <a:t>6</a:t>
              </a:r>
              <a:r>
                <a:rPr lang="zh-CN" altLang="en-US" sz="1260" kern="0" dirty="0">
                  <a:solidFill>
                    <a:schemeClr val="bg1"/>
                  </a:solidFill>
                  <a:latin typeface="微软雅黑" panose="020B0503020204020204" pitchFamily="34" charset="-122"/>
                  <a:ea typeface="微软雅黑" panose="020B0503020204020204" pitchFamily="34" charset="-122"/>
                </a:rPr>
                <a:t>月</a:t>
              </a:r>
            </a:p>
          </p:txBody>
        </p:sp>
      </p:grpSp>
      <p:grpSp>
        <p:nvGrpSpPr>
          <p:cNvPr id="15" name="组合 14"/>
          <p:cNvGrpSpPr/>
          <p:nvPr/>
        </p:nvGrpSpPr>
        <p:grpSpPr>
          <a:xfrm>
            <a:off x="2332515" y="2897414"/>
            <a:ext cx="592583" cy="592487"/>
            <a:chOff x="3117025" y="3959191"/>
            <a:chExt cx="984950" cy="985306"/>
          </a:xfrm>
        </p:grpSpPr>
        <p:grpSp>
          <p:nvGrpSpPr>
            <p:cNvPr id="16" name="组合 15"/>
            <p:cNvGrpSpPr/>
            <p:nvPr/>
          </p:nvGrpSpPr>
          <p:grpSpPr>
            <a:xfrm>
              <a:off x="3117025" y="3959191"/>
              <a:ext cx="984950" cy="985306"/>
              <a:chOff x="4345444" y="2542859"/>
              <a:chExt cx="1810550" cy="1811205"/>
            </a:xfrm>
          </p:grpSpPr>
          <p:grpSp>
            <p:nvGrpSpPr>
              <p:cNvPr id="18" name="组合 1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0" name="同心圆 19"/>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algn="ctr" defTabSz="822960" fontAlgn="base">
                    <a:spcBef>
                      <a:spcPct val="0"/>
                    </a:spcBef>
                    <a:spcAft>
                      <a:spcPct val="0"/>
                    </a:spcAft>
                    <a:defRPr/>
                  </a:pPr>
                  <a:endParaRPr lang="zh-CN" altLang="en-US" sz="1260" kern="0">
                    <a:solidFill>
                      <a:schemeClr val="bg1"/>
                    </a:solidFill>
                    <a:latin typeface="Calibri" panose="020F0502020204030204"/>
                    <a:ea typeface="微软雅黑" panose="020B0503020204020204" pitchFamily="34" charset="-122"/>
                  </a:endParaRPr>
                </a:p>
              </p:txBody>
            </p:sp>
            <p:sp>
              <p:nvSpPr>
                <p:cNvPr id="21" name="椭圆 20"/>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algn="ctr" defTabSz="822960" fontAlgn="base">
                    <a:spcBef>
                      <a:spcPct val="0"/>
                    </a:spcBef>
                    <a:spcAft>
                      <a:spcPct val="0"/>
                    </a:spcAft>
                    <a:defRPr/>
                  </a:pPr>
                  <a:endParaRPr lang="zh-CN" altLang="en-US" sz="1260" kern="0">
                    <a:solidFill>
                      <a:schemeClr val="bg1"/>
                    </a:solidFill>
                    <a:latin typeface="Calibri" panose="020F0502020204030204"/>
                    <a:ea typeface="微软雅黑" panose="020B0503020204020204" pitchFamily="34" charset="-122"/>
                  </a:endParaRPr>
                </a:p>
              </p:txBody>
            </p:sp>
          </p:grpSp>
          <p:sp>
            <p:nvSpPr>
              <p:cNvPr id="19" name="椭圆 18"/>
              <p:cNvSpPr/>
              <p:nvPr/>
            </p:nvSpPr>
            <p:spPr>
              <a:xfrm>
                <a:off x="4565570" y="2763062"/>
                <a:ext cx="1370298" cy="1370793"/>
              </a:xfrm>
              <a:prstGeom prst="ellipse">
                <a:avLst/>
              </a:prstGeom>
              <a:solidFill>
                <a:srgbClr val="C42322"/>
              </a:solidFill>
              <a:ln w="25400" cap="flat" cmpd="sng" algn="ctr">
                <a:noFill/>
                <a:prstDash val="solid"/>
              </a:ln>
              <a:effectLst/>
            </p:spPr>
            <p:txBody>
              <a:bodyPr rtlCol="0" anchor="ctr"/>
              <a:lstStyle/>
              <a:p>
                <a:pPr algn="ctr" defTabSz="822960" fontAlgn="base">
                  <a:spcBef>
                    <a:spcPct val="0"/>
                  </a:spcBef>
                  <a:spcAft>
                    <a:spcPct val="0"/>
                  </a:spcAft>
                  <a:defRPr/>
                </a:pPr>
                <a:endParaRPr lang="zh-CN" altLang="en-US" sz="1260" kern="0">
                  <a:solidFill>
                    <a:schemeClr val="bg1"/>
                  </a:solidFill>
                  <a:latin typeface="Calibri" panose="020F0502020204030204"/>
                  <a:ea typeface="微软雅黑" panose="020B0503020204020204" pitchFamily="34" charset="-122"/>
                </a:endParaRPr>
              </a:p>
            </p:txBody>
          </p:sp>
        </p:grpSp>
        <p:sp>
          <p:nvSpPr>
            <p:cNvPr id="17" name="TextBox 23"/>
            <p:cNvSpPr txBox="1"/>
            <p:nvPr/>
          </p:nvSpPr>
          <p:spPr>
            <a:xfrm>
              <a:off x="3188495" y="4196696"/>
              <a:ext cx="850204" cy="531305"/>
            </a:xfrm>
            <a:prstGeom prst="rect">
              <a:avLst/>
            </a:prstGeom>
            <a:noFill/>
          </p:spPr>
          <p:txBody>
            <a:bodyPr wrap="square" lIns="124373" tIns="62186" rIns="124373" bIns="62186" rtlCol="0">
              <a:spAutoFit/>
            </a:bodyPr>
            <a:lstStyle/>
            <a:p>
              <a:pPr defTabSz="822960" fontAlgn="base">
                <a:spcBef>
                  <a:spcPct val="0"/>
                </a:spcBef>
                <a:spcAft>
                  <a:spcPct val="0"/>
                </a:spcAft>
                <a:defRPr/>
              </a:pPr>
              <a:r>
                <a:rPr lang="en-US" altLang="zh-CN" sz="1260" kern="0" dirty="0">
                  <a:solidFill>
                    <a:schemeClr val="bg1"/>
                  </a:solidFill>
                  <a:latin typeface="微软雅黑" panose="020B0503020204020204" pitchFamily="34" charset="-122"/>
                  <a:ea typeface="微软雅黑" panose="020B0503020204020204" pitchFamily="34" charset="-122"/>
                </a:rPr>
                <a:t>7</a:t>
              </a:r>
              <a:r>
                <a:rPr lang="zh-CN" altLang="en-US" sz="1260" kern="0" dirty="0">
                  <a:solidFill>
                    <a:schemeClr val="bg1"/>
                  </a:solidFill>
                  <a:latin typeface="微软雅黑" panose="020B0503020204020204" pitchFamily="34" charset="-122"/>
                  <a:ea typeface="微软雅黑" panose="020B0503020204020204" pitchFamily="34" charset="-122"/>
                </a:rPr>
                <a:t>月</a:t>
              </a:r>
            </a:p>
          </p:txBody>
        </p:sp>
      </p:grpSp>
      <p:grpSp>
        <p:nvGrpSpPr>
          <p:cNvPr id="22" name="组合 21"/>
          <p:cNvGrpSpPr/>
          <p:nvPr/>
        </p:nvGrpSpPr>
        <p:grpSpPr>
          <a:xfrm>
            <a:off x="3135043" y="2796847"/>
            <a:ext cx="793742" cy="793616"/>
            <a:chOff x="4450933" y="3791953"/>
            <a:chExt cx="1319306" cy="1319782"/>
          </a:xfrm>
        </p:grpSpPr>
        <p:grpSp>
          <p:nvGrpSpPr>
            <p:cNvPr id="23" name="组合 22"/>
            <p:cNvGrpSpPr/>
            <p:nvPr/>
          </p:nvGrpSpPr>
          <p:grpSpPr>
            <a:xfrm>
              <a:off x="4450933" y="3791953"/>
              <a:ext cx="1319306" cy="1319782"/>
              <a:chOff x="4345444" y="2542859"/>
              <a:chExt cx="1810550" cy="1811205"/>
            </a:xfrm>
          </p:grpSpPr>
          <p:grpSp>
            <p:nvGrpSpPr>
              <p:cNvPr id="25" name="组合 2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7" name="同心圆 26"/>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algn="ctr" defTabSz="822960" fontAlgn="base">
                    <a:spcBef>
                      <a:spcPct val="0"/>
                    </a:spcBef>
                    <a:spcAft>
                      <a:spcPct val="0"/>
                    </a:spcAft>
                    <a:defRPr/>
                  </a:pPr>
                  <a:endParaRPr lang="zh-CN" altLang="en-US" sz="1260" kern="0">
                    <a:solidFill>
                      <a:schemeClr val="bg1"/>
                    </a:solidFill>
                    <a:latin typeface="Calibri" panose="020F0502020204030204"/>
                    <a:ea typeface="微软雅黑" panose="020B0503020204020204" pitchFamily="34" charset="-122"/>
                  </a:endParaRPr>
                </a:p>
              </p:txBody>
            </p:sp>
            <p:sp>
              <p:nvSpPr>
                <p:cNvPr id="28" name="椭圆 27"/>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algn="ctr" defTabSz="822960" fontAlgn="base">
                    <a:spcBef>
                      <a:spcPct val="0"/>
                    </a:spcBef>
                    <a:spcAft>
                      <a:spcPct val="0"/>
                    </a:spcAft>
                    <a:defRPr/>
                  </a:pPr>
                  <a:endParaRPr lang="zh-CN" altLang="en-US" sz="1260" kern="0">
                    <a:solidFill>
                      <a:schemeClr val="bg1"/>
                    </a:solidFill>
                    <a:latin typeface="Calibri" panose="020F0502020204030204"/>
                    <a:ea typeface="微软雅黑" panose="020B0503020204020204" pitchFamily="34" charset="-122"/>
                  </a:endParaRPr>
                </a:p>
              </p:txBody>
            </p:sp>
          </p:grpSp>
          <p:sp>
            <p:nvSpPr>
              <p:cNvPr id="26" name="椭圆 25"/>
              <p:cNvSpPr/>
              <p:nvPr/>
            </p:nvSpPr>
            <p:spPr>
              <a:xfrm>
                <a:off x="4565570" y="2763062"/>
                <a:ext cx="1370298" cy="1370793"/>
              </a:xfrm>
              <a:prstGeom prst="ellipse">
                <a:avLst/>
              </a:prstGeom>
              <a:solidFill>
                <a:srgbClr val="C42322"/>
              </a:solidFill>
              <a:ln w="25400" cap="flat" cmpd="sng" algn="ctr">
                <a:noFill/>
                <a:prstDash val="solid"/>
              </a:ln>
              <a:effectLst/>
            </p:spPr>
            <p:txBody>
              <a:bodyPr rtlCol="0" anchor="ctr"/>
              <a:lstStyle/>
              <a:p>
                <a:pPr algn="ctr" defTabSz="822960" fontAlgn="base">
                  <a:spcBef>
                    <a:spcPct val="0"/>
                  </a:spcBef>
                  <a:spcAft>
                    <a:spcPct val="0"/>
                  </a:spcAft>
                  <a:defRPr/>
                </a:pPr>
                <a:endParaRPr lang="zh-CN" altLang="en-US" sz="1260" kern="0">
                  <a:solidFill>
                    <a:schemeClr val="bg1"/>
                  </a:solidFill>
                  <a:latin typeface="Calibri" panose="020F0502020204030204"/>
                  <a:ea typeface="微软雅黑" panose="020B0503020204020204" pitchFamily="34" charset="-122"/>
                </a:endParaRPr>
              </a:p>
            </p:txBody>
          </p:sp>
        </p:grpSp>
        <p:sp>
          <p:nvSpPr>
            <p:cNvPr id="24" name="TextBox 30"/>
            <p:cNvSpPr txBox="1"/>
            <p:nvPr/>
          </p:nvSpPr>
          <p:spPr>
            <a:xfrm>
              <a:off x="4685483" y="4180596"/>
              <a:ext cx="850203" cy="531305"/>
            </a:xfrm>
            <a:prstGeom prst="rect">
              <a:avLst/>
            </a:prstGeom>
            <a:noFill/>
          </p:spPr>
          <p:txBody>
            <a:bodyPr wrap="square" lIns="124373" tIns="62186" rIns="124373" bIns="62186" rtlCol="0">
              <a:spAutoFit/>
            </a:bodyPr>
            <a:lstStyle/>
            <a:p>
              <a:pPr defTabSz="822960" fontAlgn="base">
                <a:spcBef>
                  <a:spcPct val="0"/>
                </a:spcBef>
                <a:spcAft>
                  <a:spcPct val="0"/>
                </a:spcAft>
                <a:defRPr/>
              </a:pPr>
              <a:r>
                <a:rPr lang="en-US" altLang="zh-CN" sz="1260" kern="0" dirty="0">
                  <a:solidFill>
                    <a:schemeClr val="bg1"/>
                  </a:solidFill>
                  <a:latin typeface="微软雅黑" panose="020B0503020204020204" pitchFamily="34" charset="-122"/>
                  <a:ea typeface="微软雅黑" panose="020B0503020204020204" pitchFamily="34" charset="-122"/>
                </a:rPr>
                <a:t>8</a:t>
              </a:r>
              <a:r>
                <a:rPr lang="zh-CN" altLang="en-US" sz="1260" kern="0" dirty="0">
                  <a:solidFill>
                    <a:schemeClr val="bg1"/>
                  </a:solidFill>
                  <a:latin typeface="微软雅黑" panose="020B0503020204020204" pitchFamily="34" charset="-122"/>
                  <a:ea typeface="微软雅黑" panose="020B0503020204020204" pitchFamily="34" charset="-122"/>
                </a:rPr>
                <a:t>月</a:t>
              </a:r>
            </a:p>
          </p:txBody>
        </p:sp>
      </p:grpSp>
      <p:grpSp>
        <p:nvGrpSpPr>
          <p:cNvPr id="29" name="组合 28"/>
          <p:cNvGrpSpPr/>
          <p:nvPr/>
        </p:nvGrpSpPr>
        <p:grpSpPr>
          <a:xfrm>
            <a:off x="4138730" y="2887303"/>
            <a:ext cx="612801" cy="612703"/>
            <a:chOff x="6119197" y="3942381"/>
            <a:chExt cx="1018558" cy="1018926"/>
          </a:xfrm>
        </p:grpSpPr>
        <p:grpSp>
          <p:nvGrpSpPr>
            <p:cNvPr id="30" name="组合 29"/>
            <p:cNvGrpSpPr/>
            <p:nvPr/>
          </p:nvGrpSpPr>
          <p:grpSpPr>
            <a:xfrm>
              <a:off x="6119197" y="3942381"/>
              <a:ext cx="1018558" cy="1018926"/>
              <a:chOff x="4345444" y="2542859"/>
              <a:chExt cx="1810550" cy="1811205"/>
            </a:xfrm>
          </p:grpSpPr>
          <p:grpSp>
            <p:nvGrpSpPr>
              <p:cNvPr id="32" name="组合 31"/>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4" name="同心圆 33"/>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algn="ctr" defTabSz="822960" fontAlgn="base">
                    <a:spcBef>
                      <a:spcPct val="0"/>
                    </a:spcBef>
                    <a:spcAft>
                      <a:spcPct val="0"/>
                    </a:spcAft>
                    <a:defRPr/>
                  </a:pPr>
                  <a:endParaRPr lang="zh-CN" altLang="en-US" sz="1260" kern="0">
                    <a:solidFill>
                      <a:schemeClr val="bg1"/>
                    </a:solidFill>
                    <a:latin typeface="Calibri" panose="020F0502020204030204"/>
                    <a:ea typeface="微软雅黑" panose="020B0503020204020204" pitchFamily="34" charset="-122"/>
                  </a:endParaRPr>
                </a:p>
              </p:txBody>
            </p:sp>
            <p:sp>
              <p:nvSpPr>
                <p:cNvPr id="35" name="椭圆 34"/>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algn="ctr" defTabSz="822960" fontAlgn="base">
                    <a:spcBef>
                      <a:spcPct val="0"/>
                    </a:spcBef>
                    <a:spcAft>
                      <a:spcPct val="0"/>
                    </a:spcAft>
                    <a:defRPr/>
                  </a:pPr>
                  <a:endParaRPr lang="zh-CN" altLang="en-US" sz="1260" kern="0">
                    <a:solidFill>
                      <a:schemeClr val="bg1"/>
                    </a:solidFill>
                    <a:latin typeface="Calibri" panose="020F0502020204030204"/>
                    <a:ea typeface="微软雅黑" panose="020B0503020204020204" pitchFamily="34" charset="-122"/>
                  </a:endParaRPr>
                </a:p>
              </p:txBody>
            </p:sp>
          </p:grpSp>
          <p:sp>
            <p:nvSpPr>
              <p:cNvPr id="33" name="椭圆 32"/>
              <p:cNvSpPr/>
              <p:nvPr/>
            </p:nvSpPr>
            <p:spPr>
              <a:xfrm>
                <a:off x="4565570" y="2763062"/>
                <a:ext cx="1370298" cy="1370793"/>
              </a:xfrm>
              <a:prstGeom prst="ellipse">
                <a:avLst/>
              </a:prstGeom>
              <a:solidFill>
                <a:srgbClr val="C42322"/>
              </a:solidFill>
              <a:ln w="25400" cap="flat" cmpd="sng" algn="ctr">
                <a:noFill/>
                <a:prstDash val="solid"/>
              </a:ln>
              <a:effectLst/>
            </p:spPr>
            <p:txBody>
              <a:bodyPr rtlCol="0" anchor="ctr"/>
              <a:lstStyle/>
              <a:p>
                <a:pPr algn="ctr" defTabSz="822960" fontAlgn="base">
                  <a:spcBef>
                    <a:spcPct val="0"/>
                  </a:spcBef>
                  <a:spcAft>
                    <a:spcPct val="0"/>
                  </a:spcAft>
                  <a:defRPr/>
                </a:pPr>
                <a:endParaRPr lang="zh-CN" altLang="en-US" sz="1260" kern="0">
                  <a:solidFill>
                    <a:schemeClr val="bg1"/>
                  </a:solidFill>
                  <a:latin typeface="Calibri" panose="020F0502020204030204"/>
                  <a:ea typeface="微软雅黑" panose="020B0503020204020204" pitchFamily="34" charset="-122"/>
                </a:endParaRPr>
              </a:p>
            </p:txBody>
          </p:sp>
        </p:grpSp>
        <p:sp>
          <p:nvSpPr>
            <p:cNvPr id="31" name="TextBox 37"/>
            <p:cNvSpPr txBox="1"/>
            <p:nvPr/>
          </p:nvSpPr>
          <p:spPr>
            <a:xfrm>
              <a:off x="6209133" y="4196696"/>
              <a:ext cx="850205" cy="531306"/>
            </a:xfrm>
            <a:prstGeom prst="rect">
              <a:avLst/>
            </a:prstGeom>
            <a:noFill/>
          </p:spPr>
          <p:txBody>
            <a:bodyPr wrap="square" lIns="124373" tIns="62186" rIns="124373" bIns="62186" rtlCol="0">
              <a:spAutoFit/>
            </a:bodyPr>
            <a:lstStyle/>
            <a:p>
              <a:pPr defTabSz="822960" fontAlgn="base">
                <a:spcBef>
                  <a:spcPct val="0"/>
                </a:spcBef>
                <a:spcAft>
                  <a:spcPct val="0"/>
                </a:spcAft>
                <a:defRPr/>
              </a:pPr>
              <a:r>
                <a:rPr lang="en-US" altLang="zh-CN" sz="1260" kern="0" dirty="0">
                  <a:solidFill>
                    <a:schemeClr val="bg1"/>
                  </a:solidFill>
                  <a:latin typeface="微软雅黑" panose="020B0503020204020204" pitchFamily="34" charset="-122"/>
                  <a:ea typeface="微软雅黑" panose="020B0503020204020204" pitchFamily="34" charset="-122"/>
                </a:rPr>
                <a:t>9</a:t>
              </a:r>
              <a:r>
                <a:rPr lang="zh-CN" altLang="en-US" sz="1260" kern="0" dirty="0">
                  <a:solidFill>
                    <a:schemeClr val="bg1"/>
                  </a:solidFill>
                  <a:latin typeface="微软雅黑" panose="020B0503020204020204" pitchFamily="34" charset="-122"/>
                  <a:ea typeface="微软雅黑" panose="020B0503020204020204" pitchFamily="34" charset="-122"/>
                </a:rPr>
                <a:t>月</a:t>
              </a:r>
            </a:p>
          </p:txBody>
        </p:sp>
      </p:grpSp>
      <p:grpSp>
        <p:nvGrpSpPr>
          <p:cNvPr id="36" name="组合 35"/>
          <p:cNvGrpSpPr/>
          <p:nvPr/>
        </p:nvGrpSpPr>
        <p:grpSpPr>
          <a:xfrm>
            <a:off x="4961479" y="2887304"/>
            <a:ext cx="637754" cy="612703"/>
            <a:chOff x="7486713" y="3942381"/>
            <a:chExt cx="1060031" cy="1018926"/>
          </a:xfrm>
        </p:grpSpPr>
        <p:grpSp>
          <p:nvGrpSpPr>
            <p:cNvPr id="37" name="组合 36"/>
            <p:cNvGrpSpPr/>
            <p:nvPr/>
          </p:nvGrpSpPr>
          <p:grpSpPr>
            <a:xfrm>
              <a:off x="7486713" y="3942381"/>
              <a:ext cx="1018558" cy="1018926"/>
              <a:chOff x="4345444" y="2542859"/>
              <a:chExt cx="1810550" cy="1811205"/>
            </a:xfrm>
          </p:grpSpPr>
          <p:grpSp>
            <p:nvGrpSpPr>
              <p:cNvPr id="39" name="组合 38"/>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1" name="同心圆 40"/>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algn="ctr" defTabSz="822960" fontAlgn="base">
                    <a:spcBef>
                      <a:spcPct val="0"/>
                    </a:spcBef>
                    <a:spcAft>
                      <a:spcPct val="0"/>
                    </a:spcAft>
                    <a:defRPr/>
                  </a:pPr>
                  <a:endParaRPr lang="zh-CN" altLang="en-US" sz="1260" kern="0">
                    <a:solidFill>
                      <a:schemeClr val="bg1"/>
                    </a:solidFill>
                    <a:latin typeface="Calibri" panose="020F0502020204030204"/>
                    <a:ea typeface="微软雅黑" panose="020B0503020204020204" pitchFamily="34" charset="-122"/>
                  </a:endParaRPr>
                </a:p>
              </p:txBody>
            </p:sp>
            <p:sp>
              <p:nvSpPr>
                <p:cNvPr id="42" name="椭圆 41"/>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algn="ctr" defTabSz="822960" fontAlgn="base">
                    <a:spcBef>
                      <a:spcPct val="0"/>
                    </a:spcBef>
                    <a:spcAft>
                      <a:spcPct val="0"/>
                    </a:spcAft>
                    <a:defRPr/>
                  </a:pPr>
                  <a:endParaRPr lang="zh-CN" altLang="en-US" sz="1260" kern="0">
                    <a:solidFill>
                      <a:schemeClr val="bg1"/>
                    </a:solidFill>
                    <a:latin typeface="Calibri" panose="020F0502020204030204"/>
                    <a:ea typeface="微软雅黑" panose="020B0503020204020204" pitchFamily="34" charset="-122"/>
                  </a:endParaRPr>
                </a:p>
              </p:txBody>
            </p:sp>
          </p:grpSp>
          <p:sp>
            <p:nvSpPr>
              <p:cNvPr id="40" name="椭圆 39"/>
              <p:cNvSpPr/>
              <p:nvPr/>
            </p:nvSpPr>
            <p:spPr>
              <a:xfrm>
                <a:off x="4565570" y="2763062"/>
                <a:ext cx="1370298" cy="1370793"/>
              </a:xfrm>
              <a:prstGeom prst="ellipse">
                <a:avLst/>
              </a:prstGeom>
              <a:solidFill>
                <a:srgbClr val="C42322"/>
              </a:solidFill>
              <a:ln w="25400" cap="flat" cmpd="sng" algn="ctr">
                <a:noFill/>
                <a:prstDash val="solid"/>
              </a:ln>
              <a:effectLst/>
            </p:spPr>
            <p:txBody>
              <a:bodyPr rtlCol="0" anchor="ctr"/>
              <a:lstStyle/>
              <a:p>
                <a:pPr algn="ctr" defTabSz="822960" fontAlgn="base">
                  <a:spcBef>
                    <a:spcPct val="0"/>
                  </a:spcBef>
                  <a:spcAft>
                    <a:spcPct val="0"/>
                  </a:spcAft>
                  <a:defRPr/>
                </a:pPr>
                <a:endParaRPr lang="zh-CN" altLang="en-US" sz="1260" kern="0">
                  <a:solidFill>
                    <a:schemeClr val="bg1"/>
                  </a:solidFill>
                  <a:latin typeface="Calibri" panose="020F0502020204030204"/>
                  <a:ea typeface="微软雅黑" panose="020B0503020204020204" pitchFamily="34" charset="-122"/>
                </a:endParaRPr>
              </a:p>
            </p:txBody>
          </p:sp>
        </p:grpSp>
        <p:sp>
          <p:nvSpPr>
            <p:cNvPr id="38" name="TextBox 44"/>
            <p:cNvSpPr txBox="1"/>
            <p:nvPr/>
          </p:nvSpPr>
          <p:spPr>
            <a:xfrm>
              <a:off x="7555667" y="4199439"/>
              <a:ext cx="991077" cy="485241"/>
            </a:xfrm>
            <a:prstGeom prst="rect">
              <a:avLst/>
            </a:prstGeom>
            <a:noFill/>
          </p:spPr>
          <p:txBody>
            <a:bodyPr wrap="square" lIns="124373" tIns="62186" rIns="124373" bIns="62186" rtlCol="0">
              <a:spAutoFit/>
            </a:bodyPr>
            <a:lstStyle/>
            <a:p>
              <a:pPr defTabSz="822960" fontAlgn="base">
                <a:spcBef>
                  <a:spcPct val="0"/>
                </a:spcBef>
                <a:spcAft>
                  <a:spcPct val="0"/>
                </a:spcAft>
                <a:defRPr/>
              </a:pPr>
              <a:r>
                <a:rPr lang="en-US" altLang="zh-CN" sz="1080" kern="0" dirty="0">
                  <a:solidFill>
                    <a:schemeClr val="bg1"/>
                  </a:solidFill>
                  <a:latin typeface="微软雅黑" panose="020B0503020204020204" pitchFamily="34" charset="-122"/>
                  <a:ea typeface="微软雅黑" panose="020B0503020204020204" pitchFamily="34" charset="-122"/>
                </a:rPr>
                <a:t>10</a:t>
              </a:r>
              <a:r>
                <a:rPr lang="zh-CN" altLang="en-US" sz="1080" kern="0" dirty="0">
                  <a:solidFill>
                    <a:schemeClr val="bg1"/>
                  </a:solidFill>
                  <a:latin typeface="微软雅黑" panose="020B0503020204020204" pitchFamily="34" charset="-122"/>
                  <a:ea typeface="微软雅黑" panose="020B0503020204020204" pitchFamily="34" charset="-122"/>
                </a:rPr>
                <a:t>月</a:t>
              </a:r>
            </a:p>
          </p:txBody>
        </p:sp>
      </p:grpSp>
      <p:grpSp>
        <p:nvGrpSpPr>
          <p:cNvPr id="43" name="组合 42"/>
          <p:cNvGrpSpPr/>
          <p:nvPr/>
        </p:nvGrpSpPr>
        <p:grpSpPr>
          <a:xfrm>
            <a:off x="5784225" y="2785682"/>
            <a:ext cx="816080" cy="815950"/>
            <a:chOff x="8854229" y="3773382"/>
            <a:chExt cx="1356434" cy="1356924"/>
          </a:xfrm>
        </p:grpSpPr>
        <p:grpSp>
          <p:nvGrpSpPr>
            <p:cNvPr id="44" name="组合 43"/>
            <p:cNvGrpSpPr/>
            <p:nvPr/>
          </p:nvGrpSpPr>
          <p:grpSpPr>
            <a:xfrm>
              <a:off x="8854229" y="3773382"/>
              <a:ext cx="1356434" cy="1356924"/>
              <a:chOff x="4345444" y="2542859"/>
              <a:chExt cx="1810550" cy="1811205"/>
            </a:xfrm>
          </p:grpSpPr>
          <p:grpSp>
            <p:nvGrpSpPr>
              <p:cNvPr id="46" name="组合 45"/>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8" name="同心圆 47"/>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algn="ctr" defTabSz="822960" fontAlgn="base">
                    <a:spcBef>
                      <a:spcPct val="0"/>
                    </a:spcBef>
                    <a:spcAft>
                      <a:spcPct val="0"/>
                    </a:spcAft>
                    <a:defRPr/>
                  </a:pPr>
                  <a:endParaRPr lang="zh-CN" altLang="en-US" sz="1260" kern="0">
                    <a:solidFill>
                      <a:schemeClr val="bg1"/>
                    </a:solidFill>
                    <a:latin typeface="Calibri" panose="020F0502020204030204"/>
                    <a:ea typeface="微软雅黑" panose="020B0503020204020204" pitchFamily="34" charset="-122"/>
                  </a:endParaRPr>
                </a:p>
              </p:txBody>
            </p:sp>
            <p:sp>
              <p:nvSpPr>
                <p:cNvPr id="49" name="椭圆 48"/>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algn="ctr" defTabSz="822960" fontAlgn="base">
                    <a:spcBef>
                      <a:spcPct val="0"/>
                    </a:spcBef>
                    <a:spcAft>
                      <a:spcPct val="0"/>
                    </a:spcAft>
                    <a:defRPr/>
                  </a:pPr>
                  <a:endParaRPr lang="zh-CN" altLang="en-US" sz="1260" kern="0">
                    <a:solidFill>
                      <a:schemeClr val="bg1"/>
                    </a:solidFill>
                    <a:latin typeface="Calibri" panose="020F0502020204030204"/>
                    <a:ea typeface="微软雅黑" panose="020B0503020204020204" pitchFamily="34" charset="-122"/>
                  </a:endParaRPr>
                </a:p>
              </p:txBody>
            </p:sp>
          </p:grpSp>
          <p:sp>
            <p:nvSpPr>
              <p:cNvPr id="47" name="椭圆 46"/>
              <p:cNvSpPr/>
              <p:nvPr/>
            </p:nvSpPr>
            <p:spPr>
              <a:xfrm>
                <a:off x="4565570" y="2763062"/>
                <a:ext cx="1370298" cy="1370793"/>
              </a:xfrm>
              <a:prstGeom prst="ellipse">
                <a:avLst/>
              </a:prstGeom>
              <a:solidFill>
                <a:srgbClr val="C42322"/>
              </a:solidFill>
              <a:ln w="25400" cap="flat" cmpd="sng" algn="ctr">
                <a:noFill/>
                <a:prstDash val="solid"/>
              </a:ln>
              <a:effectLst/>
            </p:spPr>
            <p:txBody>
              <a:bodyPr rtlCol="0" anchor="ctr"/>
              <a:lstStyle/>
              <a:p>
                <a:pPr algn="ctr" defTabSz="822960" fontAlgn="base">
                  <a:spcBef>
                    <a:spcPct val="0"/>
                  </a:spcBef>
                  <a:spcAft>
                    <a:spcPct val="0"/>
                  </a:spcAft>
                  <a:defRPr/>
                </a:pPr>
                <a:endParaRPr lang="zh-CN" altLang="en-US" sz="1260" kern="0">
                  <a:solidFill>
                    <a:schemeClr val="bg1"/>
                  </a:solidFill>
                  <a:latin typeface="Calibri" panose="020F0502020204030204"/>
                  <a:ea typeface="微软雅黑" panose="020B0503020204020204" pitchFamily="34" charset="-122"/>
                </a:endParaRPr>
              </a:p>
            </p:txBody>
          </p:sp>
        </p:grpSp>
        <p:sp>
          <p:nvSpPr>
            <p:cNvPr id="45" name="TextBox 51"/>
            <p:cNvSpPr txBox="1"/>
            <p:nvPr/>
          </p:nvSpPr>
          <p:spPr>
            <a:xfrm>
              <a:off x="9068721" y="4180596"/>
              <a:ext cx="1015118" cy="531305"/>
            </a:xfrm>
            <a:prstGeom prst="rect">
              <a:avLst/>
            </a:prstGeom>
            <a:noFill/>
          </p:spPr>
          <p:txBody>
            <a:bodyPr wrap="square" lIns="124373" tIns="62186" rIns="124373" bIns="62186" rtlCol="0">
              <a:spAutoFit/>
            </a:bodyPr>
            <a:lstStyle/>
            <a:p>
              <a:pPr defTabSz="822960" fontAlgn="base">
                <a:spcBef>
                  <a:spcPct val="0"/>
                </a:spcBef>
                <a:spcAft>
                  <a:spcPct val="0"/>
                </a:spcAft>
                <a:defRPr/>
              </a:pPr>
              <a:r>
                <a:rPr lang="en-US" altLang="zh-CN" sz="1260" kern="0" dirty="0">
                  <a:solidFill>
                    <a:schemeClr val="bg1"/>
                  </a:solidFill>
                  <a:latin typeface="微软雅黑" panose="020B0503020204020204" pitchFamily="34" charset="-122"/>
                  <a:ea typeface="微软雅黑" panose="020B0503020204020204" pitchFamily="34" charset="-122"/>
                </a:rPr>
                <a:t>11</a:t>
              </a:r>
              <a:r>
                <a:rPr lang="zh-CN" altLang="en-US" sz="1260" kern="0" dirty="0">
                  <a:solidFill>
                    <a:schemeClr val="bg1"/>
                  </a:solidFill>
                  <a:latin typeface="微软雅黑" panose="020B0503020204020204" pitchFamily="34" charset="-122"/>
                  <a:ea typeface="微软雅黑" panose="020B0503020204020204" pitchFamily="34" charset="-122"/>
                </a:rPr>
                <a:t>月</a:t>
              </a:r>
            </a:p>
          </p:txBody>
        </p:sp>
      </p:grpSp>
      <p:grpSp>
        <p:nvGrpSpPr>
          <p:cNvPr id="50" name="组合 49"/>
          <p:cNvGrpSpPr/>
          <p:nvPr/>
        </p:nvGrpSpPr>
        <p:grpSpPr>
          <a:xfrm>
            <a:off x="6810250" y="2638789"/>
            <a:ext cx="1109909" cy="1109732"/>
            <a:chOff x="10559621" y="3529102"/>
            <a:chExt cx="1844818" cy="1845484"/>
          </a:xfrm>
        </p:grpSpPr>
        <p:grpSp>
          <p:nvGrpSpPr>
            <p:cNvPr id="51" name="组合 50"/>
            <p:cNvGrpSpPr/>
            <p:nvPr/>
          </p:nvGrpSpPr>
          <p:grpSpPr>
            <a:xfrm>
              <a:off x="10559621" y="3529102"/>
              <a:ext cx="1844818" cy="1845484"/>
              <a:chOff x="4345444" y="2542859"/>
              <a:chExt cx="1810550" cy="1811205"/>
            </a:xfrm>
          </p:grpSpPr>
          <p:grpSp>
            <p:nvGrpSpPr>
              <p:cNvPr id="53" name="组合 5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55" name="同心圆 54"/>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algn="ctr" defTabSz="822960" fontAlgn="base">
                    <a:spcBef>
                      <a:spcPct val="0"/>
                    </a:spcBef>
                    <a:spcAft>
                      <a:spcPct val="0"/>
                    </a:spcAft>
                    <a:defRPr/>
                  </a:pPr>
                  <a:endParaRPr lang="zh-CN" altLang="en-US" sz="1260" kern="0">
                    <a:solidFill>
                      <a:schemeClr val="bg1"/>
                    </a:solidFill>
                    <a:latin typeface="Calibri" panose="020F0502020204030204"/>
                    <a:ea typeface="微软雅黑" panose="020B0503020204020204" pitchFamily="34" charset="-122"/>
                  </a:endParaRPr>
                </a:p>
              </p:txBody>
            </p:sp>
            <p:sp>
              <p:nvSpPr>
                <p:cNvPr id="56" name="椭圆 55"/>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algn="ctr" defTabSz="822960" fontAlgn="base">
                    <a:spcBef>
                      <a:spcPct val="0"/>
                    </a:spcBef>
                    <a:spcAft>
                      <a:spcPct val="0"/>
                    </a:spcAft>
                    <a:defRPr/>
                  </a:pPr>
                  <a:endParaRPr lang="zh-CN" altLang="en-US" sz="1260" kern="0">
                    <a:solidFill>
                      <a:schemeClr val="bg1"/>
                    </a:solidFill>
                    <a:latin typeface="Calibri" panose="020F0502020204030204"/>
                    <a:ea typeface="微软雅黑" panose="020B0503020204020204" pitchFamily="34" charset="-122"/>
                  </a:endParaRPr>
                </a:p>
              </p:txBody>
            </p:sp>
          </p:grpSp>
          <p:sp>
            <p:nvSpPr>
              <p:cNvPr id="54" name="椭圆 53"/>
              <p:cNvSpPr/>
              <p:nvPr/>
            </p:nvSpPr>
            <p:spPr>
              <a:xfrm>
                <a:off x="4565570" y="2763062"/>
                <a:ext cx="1370298" cy="1370793"/>
              </a:xfrm>
              <a:prstGeom prst="ellipse">
                <a:avLst/>
              </a:prstGeom>
              <a:solidFill>
                <a:srgbClr val="C42322"/>
              </a:solidFill>
              <a:ln w="25400" cap="flat" cmpd="sng" algn="ctr">
                <a:noFill/>
                <a:prstDash val="solid"/>
              </a:ln>
              <a:effectLst/>
            </p:spPr>
            <p:txBody>
              <a:bodyPr rtlCol="0" anchor="ctr"/>
              <a:lstStyle/>
              <a:p>
                <a:pPr algn="ctr" defTabSz="822960" fontAlgn="base">
                  <a:spcBef>
                    <a:spcPct val="0"/>
                  </a:spcBef>
                  <a:spcAft>
                    <a:spcPct val="0"/>
                  </a:spcAft>
                  <a:defRPr/>
                </a:pPr>
                <a:endParaRPr lang="zh-CN" altLang="en-US" sz="1260" kern="0">
                  <a:solidFill>
                    <a:schemeClr val="bg1"/>
                  </a:solidFill>
                  <a:latin typeface="Calibri" panose="020F0502020204030204"/>
                  <a:ea typeface="微软雅黑" panose="020B0503020204020204" pitchFamily="34" charset="-122"/>
                </a:endParaRPr>
              </a:p>
            </p:txBody>
          </p:sp>
        </p:grpSp>
        <p:sp>
          <p:nvSpPr>
            <p:cNvPr id="52" name="TextBox 58"/>
            <p:cNvSpPr txBox="1"/>
            <p:nvPr/>
          </p:nvSpPr>
          <p:spPr>
            <a:xfrm>
              <a:off x="10948737" y="4180595"/>
              <a:ext cx="1097152" cy="531305"/>
            </a:xfrm>
            <a:prstGeom prst="rect">
              <a:avLst/>
            </a:prstGeom>
            <a:noFill/>
          </p:spPr>
          <p:txBody>
            <a:bodyPr wrap="square" lIns="124373" tIns="62186" rIns="124373" bIns="62186" rtlCol="0">
              <a:spAutoFit/>
            </a:bodyPr>
            <a:lstStyle/>
            <a:p>
              <a:pPr defTabSz="822960" fontAlgn="base">
                <a:spcBef>
                  <a:spcPct val="0"/>
                </a:spcBef>
                <a:spcAft>
                  <a:spcPct val="0"/>
                </a:spcAft>
                <a:defRPr/>
              </a:pPr>
              <a:r>
                <a:rPr lang="en-US" altLang="zh-CN" sz="1260" kern="0" dirty="0">
                  <a:solidFill>
                    <a:schemeClr val="bg1"/>
                  </a:solidFill>
                  <a:latin typeface="微软雅黑" panose="020B0503020204020204" pitchFamily="34" charset="-122"/>
                  <a:ea typeface="微软雅黑" panose="020B0503020204020204" pitchFamily="34" charset="-122"/>
                </a:rPr>
                <a:t>12</a:t>
              </a:r>
              <a:r>
                <a:rPr lang="zh-CN" altLang="en-US" sz="1260" kern="0" dirty="0">
                  <a:solidFill>
                    <a:schemeClr val="bg1"/>
                  </a:solidFill>
                  <a:latin typeface="微软雅黑" panose="020B0503020204020204" pitchFamily="34" charset="-122"/>
                  <a:ea typeface="微软雅黑" panose="020B0503020204020204" pitchFamily="34" charset="-122"/>
                </a:rPr>
                <a:t>月</a:t>
              </a:r>
            </a:p>
          </p:txBody>
        </p:sp>
      </p:grpSp>
      <p:grpSp>
        <p:nvGrpSpPr>
          <p:cNvPr id="57" name="组合 56"/>
          <p:cNvGrpSpPr/>
          <p:nvPr/>
        </p:nvGrpSpPr>
        <p:grpSpPr>
          <a:xfrm>
            <a:off x="925789" y="1745735"/>
            <a:ext cx="1747438" cy="983061"/>
            <a:chOff x="689131" y="1318791"/>
            <a:chExt cx="1631535" cy="1036935"/>
          </a:xfrm>
        </p:grpSpPr>
        <p:sp>
          <p:nvSpPr>
            <p:cNvPr id="58" name="TextBox 64"/>
            <p:cNvSpPr txBox="1"/>
            <p:nvPr/>
          </p:nvSpPr>
          <p:spPr>
            <a:xfrm>
              <a:off x="800766" y="1667530"/>
              <a:ext cx="1363987" cy="429468"/>
            </a:xfrm>
            <a:prstGeom prst="rect">
              <a:avLst/>
            </a:prstGeom>
            <a:noFill/>
          </p:spPr>
          <p:txBody>
            <a:bodyPr wrap="square" lIns="82288" tIns="41144" rIns="82288" bIns="41144" rtlCol="0">
              <a:spAutoFit/>
            </a:bodyPr>
            <a:lstStyle/>
            <a:p>
              <a:pPr algn="ctr" defTabSz="822960" fontAlgn="base">
                <a:lnSpc>
                  <a:spcPct val="130000"/>
                </a:lnSpc>
                <a:spcBef>
                  <a:spcPct val="0"/>
                </a:spcBef>
                <a:spcAft>
                  <a:spcPct val="0"/>
                </a:spcAft>
                <a:defRPr/>
              </a:pPr>
              <a:r>
                <a:rPr lang="zh-CN" altLang="en-US" sz="810" kern="0" dirty="0">
                  <a:solidFill>
                    <a:schemeClr val="bg1"/>
                  </a:solidFill>
                  <a:latin typeface="微软雅黑" panose="020B0503020204020204" pitchFamily="34" charset="-122"/>
                  <a:ea typeface="微软雅黑" panose="020B0503020204020204" pitchFamily="34" charset="-122"/>
                </a:rPr>
                <a:t>您的内容打在这里，或者通过您的内容打在这里</a:t>
              </a:r>
            </a:p>
          </p:txBody>
        </p:sp>
        <p:grpSp>
          <p:nvGrpSpPr>
            <p:cNvPr id="59" name="组合 58"/>
            <p:cNvGrpSpPr/>
            <p:nvPr/>
          </p:nvGrpSpPr>
          <p:grpSpPr>
            <a:xfrm>
              <a:off x="689131" y="1318791"/>
              <a:ext cx="1631535" cy="1036935"/>
              <a:chOff x="689131" y="1318791"/>
              <a:chExt cx="1631535" cy="1036935"/>
            </a:xfrm>
          </p:grpSpPr>
          <p:cxnSp>
            <p:nvCxnSpPr>
              <p:cNvPr id="60" name="直接连接符 59"/>
              <p:cNvCxnSpPr/>
              <p:nvPr/>
            </p:nvCxnSpPr>
            <p:spPr>
              <a:xfrm flipV="1">
                <a:off x="1481601" y="2139702"/>
                <a:ext cx="0" cy="216024"/>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61" name="TextBox 67"/>
              <p:cNvSpPr txBox="1"/>
              <p:nvPr/>
            </p:nvSpPr>
            <p:spPr>
              <a:xfrm>
                <a:off x="689131" y="1318791"/>
                <a:ext cx="1631535" cy="350615"/>
              </a:xfrm>
              <a:prstGeom prst="rect">
                <a:avLst/>
              </a:prstGeom>
              <a:noFill/>
            </p:spPr>
            <p:txBody>
              <a:bodyPr wrap="square" lIns="82288" tIns="0" rIns="82288" bIns="0" rtlCol="0" anchor="t">
                <a:spAutoFit/>
              </a:bodyPr>
              <a:lstStyle/>
              <a:p>
                <a:pPr algn="ctr" defTabSz="822960" fontAlgn="base">
                  <a:lnSpc>
                    <a:spcPct val="150000"/>
                  </a:lnSpc>
                  <a:spcBef>
                    <a:spcPct val="0"/>
                  </a:spcBef>
                  <a:spcAft>
                    <a:spcPct val="0"/>
                  </a:spcAft>
                  <a:defRPr/>
                </a:pPr>
                <a:r>
                  <a:rPr lang="zh-CN" altLang="en-US" sz="1440" kern="0" dirty="0">
                    <a:solidFill>
                      <a:schemeClr val="bg1"/>
                    </a:solidFill>
                    <a:latin typeface="微软雅黑" panose="020B0503020204020204" pitchFamily="34" charset="-122"/>
                    <a:ea typeface="微软雅黑" panose="020B0503020204020204" pitchFamily="34" charset="-122"/>
                    <a:cs typeface="华文黑体" pitchFamily="2" charset="-122"/>
                  </a:rPr>
                  <a:t>添加标题</a:t>
                </a:r>
              </a:p>
            </p:txBody>
          </p:sp>
        </p:grpSp>
      </p:grpSp>
      <p:grpSp>
        <p:nvGrpSpPr>
          <p:cNvPr id="62" name="组合 61"/>
          <p:cNvGrpSpPr/>
          <p:nvPr/>
        </p:nvGrpSpPr>
        <p:grpSpPr>
          <a:xfrm>
            <a:off x="2757398" y="1827762"/>
            <a:ext cx="1417783" cy="868876"/>
            <a:chOff x="873900" y="1541325"/>
            <a:chExt cx="1166203" cy="814401"/>
          </a:xfrm>
        </p:grpSpPr>
        <p:sp>
          <p:nvSpPr>
            <p:cNvPr id="63" name="TextBox 69"/>
            <p:cNvSpPr txBox="1"/>
            <p:nvPr/>
          </p:nvSpPr>
          <p:spPr>
            <a:xfrm>
              <a:off x="873900" y="1767302"/>
              <a:ext cx="1166203" cy="381628"/>
            </a:xfrm>
            <a:prstGeom prst="rect">
              <a:avLst/>
            </a:prstGeom>
            <a:noFill/>
          </p:spPr>
          <p:txBody>
            <a:bodyPr wrap="square" lIns="82288" tIns="41144" rIns="82288" bIns="41144" rtlCol="0">
              <a:spAutoFit/>
            </a:bodyPr>
            <a:lstStyle/>
            <a:p>
              <a:pPr algn="ctr" defTabSz="822960" fontAlgn="base">
                <a:lnSpc>
                  <a:spcPct val="130000"/>
                </a:lnSpc>
                <a:spcBef>
                  <a:spcPct val="0"/>
                </a:spcBef>
                <a:spcAft>
                  <a:spcPct val="0"/>
                </a:spcAft>
                <a:defRPr/>
              </a:pPr>
              <a:r>
                <a:rPr lang="zh-CN" altLang="en-US" sz="810" kern="0" dirty="0">
                  <a:solidFill>
                    <a:schemeClr val="bg1"/>
                  </a:solidFill>
                  <a:latin typeface="微软雅黑" panose="020B0503020204020204" pitchFamily="34" charset="-122"/>
                  <a:ea typeface="微软雅黑" panose="020B0503020204020204" pitchFamily="34" charset="-122"/>
                </a:rPr>
                <a:t>您的内容打在这里，或者通过您的内容打在这里</a:t>
              </a:r>
            </a:p>
          </p:txBody>
        </p:sp>
        <p:grpSp>
          <p:nvGrpSpPr>
            <p:cNvPr id="64" name="组合 63"/>
            <p:cNvGrpSpPr/>
            <p:nvPr/>
          </p:nvGrpSpPr>
          <p:grpSpPr>
            <a:xfrm>
              <a:off x="947384" y="1541325"/>
              <a:ext cx="1008112" cy="814401"/>
              <a:chOff x="947384" y="1541325"/>
              <a:chExt cx="1008112" cy="814401"/>
            </a:xfrm>
          </p:grpSpPr>
          <p:cxnSp>
            <p:nvCxnSpPr>
              <p:cNvPr id="65" name="直接连接符 64"/>
              <p:cNvCxnSpPr/>
              <p:nvPr/>
            </p:nvCxnSpPr>
            <p:spPr>
              <a:xfrm flipV="1">
                <a:off x="1481601" y="2139702"/>
                <a:ext cx="0" cy="216024"/>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66" name="TextBox 72"/>
              <p:cNvSpPr txBox="1"/>
              <p:nvPr/>
            </p:nvSpPr>
            <p:spPr>
              <a:xfrm>
                <a:off x="947384" y="1541325"/>
                <a:ext cx="1008112" cy="311559"/>
              </a:xfrm>
              <a:prstGeom prst="rect">
                <a:avLst/>
              </a:prstGeom>
              <a:noFill/>
            </p:spPr>
            <p:txBody>
              <a:bodyPr wrap="square" lIns="82288" tIns="0" rIns="82288" bIns="0" rtlCol="0" anchor="t">
                <a:spAutoFit/>
              </a:bodyPr>
              <a:lstStyle/>
              <a:p>
                <a:pPr algn="ctr" defTabSz="822960" fontAlgn="base">
                  <a:lnSpc>
                    <a:spcPct val="150000"/>
                  </a:lnSpc>
                  <a:spcBef>
                    <a:spcPct val="0"/>
                  </a:spcBef>
                  <a:spcAft>
                    <a:spcPct val="0"/>
                  </a:spcAft>
                  <a:defRPr/>
                </a:pPr>
                <a:r>
                  <a:rPr lang="zh-CN" altLang="en-US" sz="1440" kern="0" dirty="0">
                    <a:solidFill>
                      <a:schemeClr val="bg1"/>
                    </a:solidFill>
                    <a:latin typeface="微软雅黑" panose="020B0503020204020204" pitchFamily="34" charset="-122"/>
                    <a:ea typeface="微软雅黑" panose="020B0503020204020204" pitchFamily="34" charset="-122"/>
                    <a:cs typeface="华文黑体" pitchFamily="2" charset="-122"/>
                  </a:rPr>
                  <a:t>添加标题</a:t>
                </a:r>
              </a:p>
            </p:txBody>
          </p:sp>
        </p:grpSp>
      </p:grpSp>
      <p:grpSp>
        <p:nvGrpSpPr>
          <p:cNvPr id="67" name="组合 66"/>
          <p:cNvGrpSpPr/>
          <p:nvPr/>
        </p:nvGrpSpPr>
        <p:grpSpPr>
          <a:xfrm>
            <a:off x="4507193" y="1745734"/>
            <a:ext cx="1475384" cy="946030"/>
            <a:chOff x="873900" y="1541325"/>
            <a:chExt cx="1166203" cy="814401"/>
          </a:xfrm>
        </p:grpSpPr>
        <p:sp>
          <p:nvSpPr>
            <p:cNvPr id="68" name="TextBox 74"/>
            <p:cNvSpPr txBox="1"/>
            <p:nvPr/>
          </p:nvSpPr>
          <p:spPr>
            <a:xfrm>
              <a:off x="873900" y="1767302"/>
              <a:ext cx="1166203" cy="350504"/>
            </a:xfrm>
            <a:prstGeom prst="rect">
              <a:avLst/>
            </a:prstGeom>
            <a:noFill/>
          </p:spPr>
          <p:txBody>
            <a:bodyPr wrap="square" lIns="82288" tIns="41144" rIns="82288" bIns="41144" rtlCol="0">
              <a:spAutoFit/>
            </a:bodyPr>
            <a:lstStyle/>
            <a:p>
              <a:pPr algn="ctr" defTabSz="822960" fontAlgn="base">
                <a:lnSpc>
                  <a:spcPct val="130000"/>
                </a:lnSpc>
                <a:spcBef>
                  <a:spcPct val="0"/>
                </a:spcBef>
                <a:spcAft>
                  <a:spcPct val="0"/>
                </a:spcAft>
                <a:defRPr/>
              </a:pPr>
              <a:r>
                <a:rPr lang="zh-CN" altLang="en-US" sz="810" kern="0" dirty="0">
                  <a:solidFill>
                    <a:schemeClr val="bg1"/>
                  </a:solidFill>
                  <a:latin typeface="微软雅黑" panose="020B0503020204020204" pitchFamily="34" charset="-122"/>
                  <a:ea typeface="微软雅黑" panose="020B0503020204020204" pitchFamily="34" charset="-122"/>
                </a:rPr>
                <a:t>您的内容打在这里，或者通过您的内容打在这里</a:t>
              </a:r>
            </a:p>
          </p:txBody>
        </p:sp>
        <p:grpSp>
          <p:nvGrpSpPr>
            <p:cNvPr id="69" name="组合 68"/>
            <p:cNvGrpSpPr/>
            <p:nvPr/>
          </p:nvGrpSpPr>
          <p:grpSpPr>
            <a:xfrm>
              <a:off x="947384" y="1541325"/>
              <a:ext cx="1008112" cy="814401"/>
              <a:chOff x="947384" y="1541325"/>
              <a:chExt cx="1008112" cy="814401"/>
            </a:xfrm>
          </p:grpSpPr>
          <p:cxnSp>
            <p:nvCxnSpPr>
              <p:cNvPr id="70" name="直接连接符 69"/>
              <p:cNvCxnSpPr/>
              <p:nvPr/>
            </p:nvCxnSpPr>
            <p:spPr>
              <a:xfrm flipV="1">
                <a:off x="1481601" y="2139702"/>
                <a:ext cx="0" cy="216024"/>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71" name="TextBox 77"/>
              <p:cNvSpPr txBox="1"/>
              <p:nvPr/>
            </p:nvSpPr>
            <p:spPr>
              <a:xfrm>
                <a:off x="947384" y="1541325"/>
                <a:ext cx="1008112" cy="286150"/>
              </a:xfrm>
              <a:prstGeom prst="rect">
                <a:avLst/>
              </a:prstGeom>
              <a:noFill/>
            </p:spPr>
            <p:txBody>
              <a:bodyPr wrap="square" lIns="82288" tIns="0" rIns="82288" bIns="0" rtlCol="0" anchor="t">
                <a:spAutoFit/>
              </a:bodyPr>
              <a:lstStyle/>
              <a:p>
                <a:pPr algn="ctr" defTabSz="822960" fontAlgn="base">
                  <a:lnSpc>
                    <a:spcPct val="150000"/>
                  </a:lnSpc>
                  <a:spcBef>
                    <a:spcPct val="0"/>
                  </a:spcBef>
                  <a:spcAft>
                    <a:spcPct val="0"/>
                  </a:spcAft>
                  <a:defRPr/>
                </a:pPr>
                <a:r>
                  <a:rPr lang="zh-CN" altLang="en-US" sz="1440" kern="0" dirty="0">
                    <a:solidFill>
                      <a:schemeClr val="bg1"/>
                    </a:solidFill>
                    <a:latin typeface="微软雅黑" panose="020B0503020204020204" pitchFamily="34" charset="-122"/>
                    <a:ea typeface="微软雅黑" panose="020B0503020204020204" pitchFamily="34" charset="-122"/>
                    <a:cs typeface="华文黑体" pitchFamily="2" charset="-122"/>
                  </a:rPr>
                  <a:t>添加标题</a:t>
                </a:r>
              </a:p>
            </p:txBody>
          </p:sp>
        </p:grpSp>
      </p:grpSp>
      <p:grpSp>
        <p:nvGrpSpPr>
          <p:cNvPr id="72" name="组合 71"/>
          <p:cNvGrpSpPr/>
          <p:nvPr/>
        </p:nvGrpSpPr>
        <p:grpSpPr>
          <a:xfrm>
            <a:off x="6611200" y="1791178"/>
            <a:ext cx="1395582" cy="735581"/>
            <a:chOff x="873900" y="1541325"/>
            <a:chExt cx="1166203" cy="652383"/>
          </a:xfrm>
        </p:grpSpPr>
        <p:sp>
          <p:nvSpPr>
            <p:cNvPr id="73" name="TextBox 79"/>
            <p:cNvSpPr txBox="1"/>
            <p:nvPr/>
          </p:nvSpPr>
          <p:spPr>
            <a:xfrm>
              <a:off x="873900" y="1767302"/>
              <a:ext cx="1166203" cy="361104"/>
            </a:xfrm>
            <a:prstGeom prst="rect">
              <a:avLst/>
            </a:prstGeom>
            <a:noFill/>
          </p:spPr>
          <p:txBody>
            <a:bodyPr wrap="square" lIns="82288" tIns="41144" rIns="82288" bIns="41144" rtlCol="0">
              <a:spAutoFit/>
            </a:bodyPr>
            <a:lstStyle/>
            <a:p>
              <a:pPr algn="ctr" defTabSz="822960" fontAlgn="base">
                <a:lnSpc>
                  <a:spcPct val="130000"/>
                </a:lnSpc>
                <a:spcBef>
                  <a:spcPct val="0"/>
                </a:spcBef>
                <a:spcAft>
                  <a:spcPct val="0"/>
                </a:spcAft>
                <a:defRPr/>
              </a:pPr>
              <a:r>
                <a:rPr lang="zh-CN" altLang="en-US" sz="810" kern="0" dirty="0">
                  <a:solidFill>
                    <a:schemeClr val="bg1"/>
                  </a:solidFill>
                  <a:latin typeface="微软雅黑" panose="020B0503020204020204" pitchFamily="34" charset="-122"/>
                  <a:ea typeface="微软雅黑" panose="020B0503020204020204" pitchFamily="34" charset="-122"/>
                </a:rPr>
                <a:t>您的内容打在这里，或者通过您的内容打在这里</a:t>
              </a:r>
            </a:p>
          </p:txBody>
        </p:sp>
        <p:grpSp>
          <p:nvGrpSpPr>
            <p:cNvPr id="74" name="组合 73"/>
            <p:cNvGrpSpPr/>
            <p:nvPr/>
          </p:nvGrpSpPr>
          <p:grpSpPr>
            <a:xfrm>
              <a:off x="947384" y="1541325"/>
              <a:ext cx="1008112" cy="652383"/>
              <a:chOff x="947384" y="1541325"/>
              <a:chExt cx="1008112" cy="652383"/>
            </a:xfrm>
          </p:grpSpPr>
          <p:cxnSp>
            <p:nvCxnSpPr>
              <p:cNvPr id="75" name="直接连接符 74"/>
              <p:cNvCxnSpPr/>
              <p:nvPr/>
            </p:nvCxnSpPr>
            <p:spPr>
              <a:xfrm flipV="1">
                <a:off x="1481601" y="2085697"/>
                <a:ext cx="0" cy="108011"/>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76" name="TextBox 82"/>
              <p:cNvSpPr txBox="1"/>
              <p:nvPr/>
            </p:nvSpPr>
            <p:spPr>
              <a:xfrm>
                <a:off x="947384" y="1541325"/>
                <a:ext cx="1008112" cy="294803"/>
              </a:xfrm>
              <a:prstGeom prst="rect">
                <a:avLst/>
              </a:prstGeom>
              <a:noFill/>
            </p:spPr>
            <p:txBody>
              <a:bodyPr wrap="square" lIns="82288" tIns="0" rIns="82288" bIns="0" rtlCol="0" anchor="t">
                <a:spAutoFit/>
              </a:bodyPr>
              <a:lstStyle/>
              <a:p>
                <a:pPr algn="ctr" defTabSz="822960" fontAlgn="base">
                  <a:lnSpc>
                    <a:spcPct val="150000"/>
                  </a:lnSpc>
                  <a:spcBef>
                    <a:spcPct val="0"/>
                  </a:spcBef>
                  <a:spcAft>
                    <a:spcPct val="0"/>
                  </a:spcAft>
                  <a:defRPr/>
                </a:pPr>
                <a:r>
                  <a:rPr lang="zh-CN" altLang="en-US" sz="1440" kern="0" dirty="0">
                    <a:solidFill>
                      <a:schemeClr val="bg1"/>
                    </a:solidFill>
                    <a:latin typeface="微软雅黑" panose="020B0503020204020204" pitchFamily="34" charset="-122"/>
                    <a:ea typeface="微软雅黑" panose="020B0503020204020204" pitchFamily="34" charset="-122"/>
                    <a:cs typeface="华文黑体" pitchFamily="2" charset="-122"/>
                  </a:rPr>
                  <a:t>添加标题</a:t>
                </a:r>
              </a:p>
            </p:txBody>
          </p:sp>
        </p:grpSp>
      </p:grpSp>
      <p:grpSp>
        <p:nvGrpSpPr>
          <p:cNvPr id="77" name="组合 76"/>
          <p:cNvGrpSpPr/>
          <p:nvPr/>
        </p:nvGrpSpPr>
        <p:grpSpPr>
          <a:xfrm>
            <a:off x="1861133" y="3677788"/>
            <a:ext cx="1462091" cy="823486"/>
            <a:chOff x="873900" y="1340833"/>
            <a:chExt cx="1166203" cy="843536"/>
          </a:xfrm>
        </p:grpSpPr>
        <p:sp>
          <p:nvSpPr>
            <p:cNvPr id="78" name="TextBox 84"/>
            <p:cNvSpPr txBox="1"/>
            <p:nvPr/>
          </p:nvSpPr>
          <p:spPr>
            <a:xfrm>
              <a:off x="873900" y="1767301"/>
              <a:ext cx="1166203" cy="417068"/>
            </a:xfrm>
            <a:prstGeom prst="rect">
              <a:avLst/>
            </a:prstGeom>
            <a:noFill/>
          </p:spPr>
          <p:txBody>
            <a:bodyPr wrap="square" lIns="82288" tIns="41144" rIns="82288" bIns="41144" rtlCol="0">
              <a:spAutoFit/>
            </a:bodyPr>
            <a:lstStyle/>
            <a:p>
              <a:pPr algn="ctr" defTabSz="822960" fontAlgn="base">
                <a:lnSpc>
                  <a:spcPct val="130000"/>
                </a:lnSpc>
                <a:spcBef>
                  <a:spcPct val="0"/>
                </a:spcBef>
                <a:spcAft>
                  <a:spcPct val="0"/>
                </a:spcAft>
                <a:defRPr/>
              </a:pPr>
              <a:r>
                <a:rPr lang="zh-CN" altLang="en-US" sz="810" kern="0" dirty="0">
                  <a:solidFill>
                    <a:schemeClr val="bg1"/>
                  </a:solidFill>
                  <a:latin typeface="微软雅黑" panose="020B0503020204020204" pitchFamily="34" charset="-122"/>
                  <a:ea typeface="微软雅黑" panose="020B0503020204020204" pitchFamily="34" charset="-122"/>
                </a:rPr>
                <a:t>您的内容打在这里，或者通过您的内容打在这里</a:t>
              </a:r>
            </a:p>
          </p:txBody>
        </p:sp>
        <p:grpSp>
          <p:nvGrpSpPr>
            <p:cNvPr id="79" name="组合 78"/>
            <p:cNvGrpSpPr/>
            <p:nvPr/>
          </p:nvGrpSpPr>
          <p:grpSpPr>
            <a:xfrm>
              <a:off x="947384" y="1340833"/>
              <a:ext cx="1008112" cy="540984"/>
              <a:chOff x="947384" y="1340833"/>
              <a:chExt cx="1008112" cy="540984"/>
            </a:xfrm>
          </p:grpSpPr>
          <p:cxnSp>
            <p:nvCxnSpPr>
              <p:cNvPr id="80" name="直接连接符 79"/>
              <p:cNvCxnSpPr/>
              <p:nvPr/>
            </p:nvCxnSpPr>
            <p:spPr>
              <a:xfrm>
                <a:off x="1481601" y="1340833"/>
                <a:ext cx="0" cy="200492"/>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81" name="TextBox 87"/>
              <p:cNvSpPr txBox="1"/>
              <p:nvPr/>
            </p:nvSpPr>
            <p:spPr>
              <a:xfrm>
                <a:off x="947384" y="1541325"/>
                <a:ext cx="1008112" cy="340492"/>
              </a:xfrm>
              <a:prstGeom prst="rect">
                <a:avLst/>
              </a:prstGeom>
              <a:noFill/>
            </p:spPr>
            <p:txBody>
              <a:bodyPr wrap="square" lIns="82288" tIns="0" rIns="82288" bIns="0" rtlCol="0" anchor="t">
                <a:spAutoFit/>
              </a:bodyPr>
              <a:lstStyle/>
              <a:p>
                <a:pPr algn="ctr" defTabSz="822960" fontAlgn="base">
                  <a:lnSpc>
                    <a:spcPct val="150000"/>
                  </a:lnSpc>
                  <a:spcBef>
                    <a:spcPct val="0"/>
                  </a:spcBef>
                  <a:spcAft>
                    <a:spcPct val="0"/>
                  </a:spcAft>
                  <a:defRPr/>
                </a:pPr>
                <a:r>
                  <a:rPr lang="zh-CN" altLang="en-US" sz="1440" kern="0" dirty="0">
                    <a:solidFill>
                      <a:schemeClr val="bg1"/>
                    </a:solidFill>
                    <a:latin typeface="微软雅黑" panose="020B0503020204020204" pitchFamily="34" charset="-122"/>
                    <a:ea typeface="微软雅黑" panose="020B0503020204020204" pitchFamily="34" charset="-122"/>
                    <a:cs typeface="华文黑体" pitchFamily="2" charset="-122"/>
                  </a:rPr>
                  <a:t>添加标题</a:t>
                </a:r>
              </a:p>
            </p:txBody>
          </p:sp>
        </p:grpSp>
      </p:grpSp>
      <p:grpSp>
        <p:nvGrpSpPr>
          <p:cNvPr id="82" name="组合 81"/>
          <p:cNvGrpSpPr/>
          <p:nvPr/>
        </p:nvGrpSpPr>
        <p:grpSpPr>
          <a:xfrm>
            <a:off x="3654911" y="3677788"/>
            <a:ext cx="1462091" cy="823486"/>
            <a:chOff x="873900" y="1340833"/>
            <a:chExt cx="1166203" cy="843536"/>
          </a:xfrm>
        </p:grpSpPr>
        <p:sp>
          <p:nvSpPr>
            <p:cNvPr id="83" name="TextBox 89"/>
            <p:cNvSpPr txBox="1"/>
            <p:nvPr/>
          </p:nvSpPr>
          <p:spPr>
            <a:xfrm>
              <a:off x="873900" y="1767301"/>
              <a:ext cx="1166203" cy="417068"/>
            </a:xfrm>
            <a:prstGeom prst="rect">
              <a:avLst/>
            </a:prstGeom>
            <a:noFill/>
          </p:spPr>
          <p:txBody>
            <a:bodyPr wrap="square" lIns="82288" tIns="41144" rIns="82288" bIns="41144" rtlCol="0">
              <a:spAutoFit/>
            </a:bodyPr>
            <a:lstStyle/>
            <a:p>
              <a:pPr algn="ctr" defTabSz="822960" fontAlgn="base">
                <a:lnSpc>
                  <a:spcPct val="130000"/>
                </a:lnSpc>
                <a:spcBef>
                  <a:spcPct val="0"/>
                </a:spcBef>
                <a:spcAft>
                  <a:spcPct val="0"/>
                </a:spcAft>
                <a:defRPr/>
              </a:pPr>
              <a:r>
                <a:rPr lang="zh-CN" altLang="en-US" sz="810" kern="0" dirty="0">
                  <a:solidFill>
                    <a:schemeClr val="bg1"/>
                  </a:solidFill>
                  <a:latin typeface="微软雅黑" panose="020B0503020204020204" pitchFamily="34" charset="-122"/>
                  <a:ea typeface="微软雅黑" panose="020B0503020204020204" pitchFamily="34" charset="-122"/>
                </a:rPr>
                <a:t>您的内容打在这里，或者通过您的内容打在这里</a:t>
              </a:r>
            </a:p>
          </p:txBody>
        </p:sp>
        <p:grpSp>
          <p:nvGrpSpPr>
            <p:cNvPr id="84" name="组合 83"/>
            <p:cNvGrpSpPr/>
            <p:nvPr/>
          </p:nvGrpSpPr>
          <p:grpSpPr>
            <a:xfrm>
              <a:off x="947384" y="1340833"/>
              <a:ext cx="1008112" cy="540984"/>
              <a:chOff x="947384" y="1340833"/>
              <a:chExt cx="1008112" cy="540984"/>
            </a:xfrm>
          </p:grpSpPr>
          <p:cxnSp>
            <p:nvCxnSpPr>
              <p:cNvPr id="85" name="直接连接符 84"/>
              <p:cNvCxnSpPr/>
              <p:nvPr/>
            </p:nvCxnSpPr>
            <p:spPr>
              <a:xfrm>
                <a:off x="1481601" y="1340833"/>
                <a:ext cx="0" cy="200492"/>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86" name="TextBox 92"/>
              <p:cNvSpPr txBox="1"/>
              <p:nvPr/>
            </p:nvSpPr>
            <p:spPr>
              <a:xfrm>
                <a:off x="947384" y="1541325"/>
                <a:ext cx="1008112" cy="340492"/>
              </a:xfrm>
              <a:prstGeom prst="rect">
                <a:avLst/>
              </a:prstGeom>
              <a:noFill/>
            </p:spPr>
            <p:txBody>
              <a:bodyPr wrap="square" lIns="82288" tIns="0" rIns="82288" bIns="0" rtlCol="0" anchor="t">
                <a:spAutoFit/>
              </a:bodyPr>
              <a:lstStyle/>
              <a:p>
                <a:pPr algn="ctr" defTabSz="822960" fontAlgn="base">
                  <a:lnSpc>
                    <a:spcPct val="150000"/>
                  </a:lnSpc>
                  <a:spcBef>
                    <a:spcPct val="0"/>
                  </a:spcBef>
                  <a:spcAft>
                    <a:spcPct val="0"/>
                  </a:spcAft>
                  <a:defRPr/>
                </a:pPr>
                <a:r>
                  <a:rPr lang="zh-CN" altLang="en-US" sz="1440" kern="0" dirty="0">
                    <a:solidFill>
                      <a:schemeClr val="bg1"/>
                    </a:solidFill>
                    <a:latin typeface="微软雅黑" panose="020B0503020204020204" pitchFamily="34" charset="-122"/>
                    <a:ea typeface="微软雅黑" panose="020B0503020204020204" pitchFamily="34" charset="-122"/>
                    <a:cs typeface="华文黑体" pitchFamily="2" charset="-122"/>
                  </a:rPr>
                  <a:t>添加标题</a:t>
                </a:r>
              </a:p>
            </p:txBody>
          </p:sp>
        </p:grpSp>
      </p:grpSp>
      <p:grpSp>
        <p:nvGrpSpPr>
          <p:cNvPr id="87" name="组合 86"/>
          <p:cNvGrpSpPr/>
          <p:nvPr/>
        </p:nvGrpSpPr>
        <p:grpSpPr>
          <a:xfrm>
            <a:off x="5442968" y="3727854"/>
            <a:ext cx="1462091" cy="823486"/>
            <a:chOff x="873900" y="1340833"/>
            <a:chExt cx="1166203" cy="843536"/>
          </a:xfrm>
        </p:grpSpPr>
        <p:sp>
          <p:nvSpPr>
            <p:cNvPr id="88" name="TextBox 94"/>
            <p:cNvSpPr txBox="1"/>
            <p:nvPr/>
          </p:nvSpPr>
          <p:spPr>
            <a:xfrm>
              <a:off x="873900" y="1767301"/>
              <a:ext cx="1166203" cy="417068"/>
            </a:xfrm>
            <a:prstGeom prst="rect">
              <a:avLst/>
            </a:prstGeom>
            <a:noFill/>
          </p:spPr>
          <p:txBody>
            <a:bodyPr wrap="square" lIns="82288" tIns="41144" rIns="82288" bIns="41144" rtlCol="0">
              <a:spAutoFit/>
            </a:bodyPr>
            <a:lstStyle/>
            <a:p>
              <a:pPr algn="ctr" defTabSz="822960" fontAlgn="base">
                <a:lnSpc>
                  <a:spcPct val="130000"/>
                </a:lnSpc>
                <a:spcBef>
                  <a:spcPct val="0"/>
                </a:spcBef>
                <a:spcAft>
                  <a:spcPct val="0"/>
                </a:spcAft>
                <a:defRPr/>
              </a:pPr>
              <a:r>
                <a:rPr lang="zh-CN" altLang="en-US" sz="810" kern="0" dirty="0">
                  <a:solidFill>
                    <a:schemeClr val="bg1"/>
                  </a:solidFill>
                  <a:latin typeface="微软雅黑" panose="020B0503020204020204" pitchFamily="34" charset="-122"/>
                  <a:ea typeface="微软雅黑" panose="020B0503020204020204" pitchFamily="34" charset="-122"/>
                </a:rPr>
                <a:t>您的内容打在这里，或者通过您的内容打在这里</a:t>
              </a:r>
            </a:p>
          </p:txBody>
        </p:sp>
        <p:grpSp>
          <p:nvGrpSpPr>
            <p:cNvPr id="89" name="组合 88"/>
            <p:cNvGrpSpPr/>
            <p:nvPr/>
          </p:nvGrpSpPr>
          <p:grpSpPr>
            <a:xfrm>
              <a:off x="947384" y="1340833"/>
              <a:ext cx="1008112" cy="540984"/>
              <a:chOff x="947384" y="1340833"/>
              <a:chExt cx="1008112" cy="540984"/>
            </a:xfrm>
          </p:grpSpPr>
          <p:cxnSp>
            <p:nvCxnSpPr>
              <p:cNvPr id="90" name="直接连接符 89"/>
              <p:cNvCxnSpPr/>
              <p:nvPr/>
            </p:nvCxnSpPr>
            <p:spPr>
              <a:xfrm>
                <a:off x="1481601" y="1340833"/>
                <a:ext cx="0" cy="200492"/>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91" name="TextBox 97"/>
              <p:cNvSpPr txBox="1"/>
              <p:nvPr/>
            </p:nvSpPr>
            <p:spPr>
              <a:xfrm>
                <a:off x="947384" y="1541325"/>
                <a:ext cx="1008112" cy="340492"/>
              </a:xfrm>
              <a:prstGeom prst="rect">
                <a:avLst/>
              </a:prstGeom>
              <a:noFill/>
            </p:spPr>
            <p:txBody>
              <a:bodyPr wrap="square" lIns="82288" tIns="0" rIns="82288" bIns="0" rtlCol="0" anchor="t">
                <a:spAutoFit/>
              </a:bodyPr>
              <a:lstStyle/>
              <a:p>
                <a:pPr algn="ctr" defTabSz="822960" fontAlgn="base">
                  <a:lnSpc>
                    <a:spcPct val="150000"/>
                  </a:lnSpc>
                  <a:spcBef>
                    <a:spcPct val="0"/>
                  </a:spcBef>
                  <a:spcAft>
                    <a:spcPct val="0"/>
                  </a:spcAft>
                  <a:defRPr/>
                </a:pPr>
                <a:r>
                  <a:rPr lang="zh-CN" altLang="en-US" sz="1440" kern="0" dirty="0">
                    <a:solidFill>
                      <a:schemeClr val="bg1"/>
                    </a:solidFill>
                    <a:latin typeface="微软雅黑" panose="020B0503020204020204" pitchFamily="34" charset="-122"/>
                    <a:ea typeface="微软雅黑" panose="020B0503020204020204" pitchFamily="34" charset="-122"/>
                    <a:cs typeface="华文黑体" pitchFamily="2" charset="-122"/>
                  </a:rPr>
                  <a:t>添加标题</a:t>
                </a:r>
              </a:p>
            </p:txBody>
          </p:sp>
        </p:grpSp>
      </p:gr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000"/>
                                            <p:tgtEl>
                                              <p:spTgt spid="7"/>
                                            </p:tgtEl>
                                          </p:cBhvr>
                                        </p:animEffect>
                                      </p:childTnLst>
                                    </p:cTn>
                                  </p:par>
                                </p:childTnLst>
                              </p:cTn>
                            </p:par>
                            <p:par>
                              <p:cTn id="14" fill="hold">
                                <p:stCondLst>
                                  <p:cond delay="2000"/>
                                </p:stCondLst>
                                <p:childTnLst>
                                  <p:par>
                                    <p:cTn id="15" presetID="2" presetClass="entr" presetSubtype="2" accel="58000" fill="hold" nodeType="afterEffect" p14:presetBounceEnd="55000">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14:bounceEnd="55000">
                                          <p:cBhvr additive="base">
                                            <p:cTn id="17" dur="1500" fill="hold"/>
                                            <p:tgtEl>
                                              <p:spTgt spid="8"/>
                                            </p:tgtEl>
                                            <p:attrNameLst>
                                              <p:attrName>ppt_x</p:attrName>
                                            </p:attrNameLst>
                                          </p:cBhvr>
                                          <p:tavLst>
                                            <p:tav tm="0">
                                              <p:val>
                                                <p:strVal val="1+#ppt_w/2"/>
                                              </p:val>
                                            </p:tav>
                                            <p:tav tm="100000">
                                              <p:val>
                                                <p:strVal val="#ppt_x"/>
                                              </p:val>
                                            </p:tav>
                                          </p:tavLst>
                                        </p:anim>
                                        <p:anim calcmode="lin" valueType="num" p14:bounceEnd="55000">
                                          <p:cBhvr additive="base">
                                            <p:cTn id="18" dur="1500" fill="hold"/>
                                            <p:tgtEl>
                                              <p:spTgt spid="8"/>
                                            </p:tgtEl>
                                            <p:attrNameLst>
                                              <p:attrName>ppt_y</p:attrName>
                                            </p:attrNameLst>
                                          </p:cBhvr>
                                          <p:tavLst>
                                            <p:tav tm="0">
                                              <p:val>
                                                <p:strVal val="#ppt_y"/>
                                              </p:val>
                                            </p:tav>
                                            <p:tav tm="100000">
                                              <p:val>
                                                <p:strVal val="#ppt_y"/>
                                              </p:val>
                                            </p:tav>
                                          </p:tavLst>
                                        </p:anim>
                                      </p:childTnLst>
                                    </p:cTn>
                                  </p:par>
                                  <p:par>
                                    <p:cTn id="19" presetID="2" presetClass="entr" presetSubtype="2" accel="58000" fill="hold" nodeType="withEffect" p14:presetBounceEnd="55000">
                                      <p:stCondLst>
                                        <p:cond delay="200"/>
                                      </p:stCondLst>
                                      <p:childTnLst>
                                        <p:set>
                                          <p:cBhvr>
                                            <p:cTn id="20" dur="1" fill="hold">
                                              <p:stCondLst>
                                                <p:cond delay="0"/>
                                              </p:stCondLst>
                                            </p:cTn>
                                            <p:tgtEl>
                                              <p:spTgt spid="15"/>
                                            </p:tgtEl>
                                            <p:attrNameLst>
                                              <p:attrName>style.visibility</p:attrName>
                                            </p:attrNameLst>
                                          </p:cBhvr>
                                          <p:to>
                                            <p:strVal val="visible"/>
                                          </p:to>
                                        </p:set>
                                        <p:anim calcmode="lin" valueType="num" p14:bounceEnd="55000">
                                          <p:cBhvr additive="base">
                                            <p:cTn id="21" dur="1500" fill="hold"/>
                                            <p:tgtEl>
                                              <p:spTgt spid="15"/>
                                            </p:tgtEl>
                                            <p:attrNameLst>
                                              <p:attrName>ppt_x</p:attrName>
                                            </p:attrNameLst>
                                          </p:cBhvr>
                                          <p:tavLst>
                                            <p:tav tm="0">
                                              <p:val>
                                                <p:strVal val="1+#ppt_w/2"/>
                                              </p:val>
                                            </p:tav>
                                            <p:tav tm="100000">
                                              <p:val>
                                                <p:strVal val="#ppt_x"/>
                                              </p:val>
                                            </p:tav>
                                          </p:tavLst>
                                        </p:anim>
                                        <p:anim calcmode="lin" valueType="num" p14:bounceEnd="55000">
                                          <p:cBhvr additive="base">
                                            <p:cTn id="22" dur="1500" fill="hold"/>
                                            <p:tgtEl>
                                              <p:spTgt spid="15"/>
                                            </p:tgtEl>
                                            <p:attrNameLst>
                                              <p:attrName>ppt_y</p:attrName>
                                            </p:attrNameLst>
                                          </p:cBhvr>
                                          <p:tavLst>
                                            <p:tav tm="0">
                                              <p:val>
                                                <p:strVal val="#ppt_y"/>
                                              </p:val>
                                            </p:tav>
                                            <p:tav tm="100000">
                                              <p:val>
                                                <p:strVal val="#ppt_y"/>
                                              </p:val>
                                            </p:tav>
                                          </p:tavLst>
                                        </p:anim>
                                      </p:childTnLst>
                                    </p:cTn>
                                  </p:par>
                                  <p:par>
                                    <p:cTn id="23" presetID="2" presetClass="entr" presetSubtype="2" accel="58000" fill="hold" nodeType="withEffect" p14:presetBounceEnd="55000">
                                      <p:stCondLst>
                                        <p:cond delay="400"/>
                                      </p:stCondLst>
                                      <p:childTnLst>
                                        <p:set>
                                          <p:cBhvr>
                                            <p:cTn id="24" dur="1" fill="hold">
                                              <p:stCondLst>
                                                <p:cond delay="0"/>
                                              </p:stCondLst>
                                            </p:cTn>
                                            <p:tgtEl>
                                              <p:spTgt spid="22"/>
                                            </p:tgtEl>
                                            <p:attrNameLst>
                                              <p:attrName>style.visibility</p:attrName>
                                            </p:attrNameLst>
                                          </p:cBhvr>
                                          <p:to>
                                            <p:strVal val="visible"/>
                                          </p:to>
                                        </p:set>
                                        <p:anim calcmode="lin" valueType="num" p14:bounceEnd="55000">
                                          <p:cBhvr additive="base">
                                            <p:cTn id="25" dur="1500" fill="hold"/>
                                            <p:tgtEl>
                                              <p:spTgt spid="22"/>
                                            </p:tgtEl>
                                            <p:attrNameLst>
                                              <p:attrName>ppt_x</p:attrName>
                                            </p:attrNameLst>
                                          </p:cBhvr>
                                          <p:tavLst>
                                            <p:tav tm="0">
                                              <p:val>
                                                <p:strVal val="1+#ppt_w/2"/>
                                              </p:val>
                                            </p:tav>
                                            <p:tav tm="100000">
                                              <p:val>
                                                <p:strVal val="#ppt_x"/>
                                              </p:val>
                                            </p:tav>
                                          </p:tavLst>
                                        </p:anim>
                                        <p:anim calcmode="lin" valueType="num" p14:bounceEnd="55000">
                                          <p:cBhvr additive="base">
                                            <p:cTn id="26" dur="1500" fill="hold"/>
                                            <p:tgtEl>
                                              <p:spTgt spid="22"/>
                                            </p:tgtEl>
                                            <p:attrNameLst>
                                              <p:attrName>ppt_y</p:attrName>
                                            </p:attrNameLst>
                                          </p:cBhvr>
                                          <p:tavLst>
                                            <p:tav tm="0">
                                              <p:val>
                                                <p:strVal val="#ppt_y"/>
                                              </p:val>
                                            </p:tav>
                                            <p:tav tm="100000">
                                              <p:val>
                                                <p:strVal val="#ppt_y"/>
                                              </p:val>
                                            </p:tav>
                                          </p:tavLst>
                                        </p:anim>
                                      </p:childTnLst>
                                    </p:cTn>
                                  </p:par>
                                  <p:par>
                                    <p:cTn id="27" presetID="2" presetClass="entr" presetSubtype="2" accel="58000" fill="hold" nodeType="withEffect" p14:presetBounceEnd="55000">
                                      <p:stCondLst>
                                        <p:cond delay="600"/>
                                      </p:stCondLst>
                                      <p:childTnLst>
                                        <p:set>
                                          <p:cBhvr>
                                            <p:cTn id="28" dur="1" fill="hold">
                                              <p:stCondLst>
                                                <p:cond delay="0"/>
                                              </p:stCondLst>
                                            </p:cTn>
                                            <p:tgtEl>
                                              <p:spTgt spid="29"/>
                                            </p:tgtEl>
                                            <p:attrNameLst>
                                              <p:attrName>style.visibility</p:attrName>
                                            </p:attrNameLst>
                                          </p:cBhvr>
                                          <p:to>
                                            <p:strVal val="visible"/>
                                          </p:to>
                                        </p:set>
                                        <p:anim calcmode="lin" valueType="num" p14:bounceEnd="55000">
                                          <p:cBhvr additive="base">
                                            <p:cTn id="29" dur="1500" fill="hold"/>
                                            <p:tgtEl>
                                              <p:spTgt spid="29"/>
                                            </p:tgtEl>
                                            <p:attrNameLst>
                                              <p:attrName>ppt_x</p:attrName>
                                            </p:attrNameLst>
                                          </p:cBhvr>
                                          <p:tavLst>
                                            <p:tav tm="0">
                                              <p:val>
                                                <p:strVal val="1+#ppt_w/2"/>
                                              </p:val>
                                            </p:tav>
                                            <p:tav tm="100000">
                                              <p:val>
                                                <p:strVal val="#ppt_x"/>
                                              </p:val>
                                            </p:tav>
                                          </p:tavLst>
                                        </p:anim>
                                        <p:anim calcmode="lin" valueType="num" p14:bounceEnd="55000">
                                          <p:cBhvr additive="base">
                                            <p:cTn id="30" dur="1500" fill="hold"/>
                                            <p:tgtEl>
                                              <p:spTgt spid="29"/>
                                            </p:tgtEl>
                                            <p:attrNameLst>
                                              <p:attrName>ppt_y</p:attrName>
                                            </p:attrNameLst>
                                          </p:cBhvr>
                                          <p:tavLst>
                                            <p:tav tm="0">
                                              <p:val>
                                                <p:strVal val="#ppt_y"/>
                                              </p:val>
                                            </p:tav>
                                            <p:tav tm="100000">
                                              <p:val>
                                                <p:strVal val="#ppt_y"/>
                                              </p:val>
                                            </p:tav>
                                          </p:tavLst>
                                        </p:anim>
                                      </p:childTnLst>
                                    </p:cTn>
                                  </p:par>
                                  <p:par>
                                    <p:cTn id="31" presetID="2" presetClass="entr" presetSubtype="2" accel="58000" fill="hold" nodeType="withEffect" p14:presetBounceEnd="55000">
                                      <p:stCondLst>
                                        <p:cond delay="800"/>
                                      </p:stCondLst>
                                      <p:childTnLst>
                                        <p:set>
                                          <p:cBhvr>
                                            <p:cTn id="32" dur="1" fill="hold">
                                              <p:stCondLst>
                                                <p:cond delay="0"/>
                                              </p:stCondLst>
                                            </p:cTn>
                                            <p:tgtEl>
                                              <p:spTgt spid="36"/>
                                            </p:tgtEl>
                                            <p:attrNameLst>
                                              <p:attrName>style.visibility</p:attrName>
                                            </p:attrNameLst>
                                          </p:cBhvr>
                                          <p:to>
                                            <p:strVal val="visible"/>
                                          </p:to>
                                        </p:set>
                                        <p:anim calcmode="lin" valueType="num" p14:bounceEnd="55000">
                                          <p:cBhvr additive="base">
                                            <p:cTn id="33" dur="1500" fill="hold"/>
                                            <p:tgtEl>
                                              <p:spTgt spid="36"/>
                                            </p:tgtEl>
                                            <p:attrNameLst>
                                              <p:attrName>ppt_x</p:attrName>
                                            </p:attrNameLst>
                                          </p:cBhvr>
                                          <p:tavLst>
                                            <p:tav tm="0">
                                              <p:val>
                                                <p:strVal val="1+#ppt_w/2"/>
                                              </p:val>
                                            </p:tav>
                                            <p:tav tm="100000">
                                              <p:val>
                                                <p:strVal val="#ppt_x"/>
                                              </p:val>
                                            </p:tav>
                                          </p:tavLst>
                                        </p:anim>
                                        <p:anim calcmode="lin" valueType="num" p14:bounceEnd="55000">
                                          <p:cBhvr additive="base">
                                            <p:cTn id="34" dur="1500" fill="hold"/>
                                            <p:tgtEl>
                                              <p:spTgt spid="36"/>
                                            </p:tgtEl>
                                            <p:attrNameLst>
                                              <p:attrName>ppt_y</p:attrName>
                                            </p:attrNameLst>
                                          </p:cBhvr>
                                          <p:tavLst>
                                            <p:tav tm="0">
                                              <p:val>
                                                <p:strVal val="#ppt_y"/>
                                              </p:val>
                                            </p:tav>
                                            <p:tav tm="100000">
                                              <p:val>
                                                <p:strVal val="#ppt_y"/>
                                              </p:val>
                                            </p:tav>
                                          </p:tavLst>
                                        </p:anim>
                                      </p:childTnLst>
                                    </p:cTn>
                                  </p:par>
                                  <p:par>
                                    <p:cTn id="35" presetID="2" presetClass="entr" presetSubtype="2" accel="58000" fill="hold" nodeType="withEffect" p14:presetBounceEnd="55000">
                                      <p:stCondLst>
                                        <p:cond delay="1000"/>
                                      </p:stCondLst>
                                      <p:childTnLst>
                                        <p:set>
                                          <p:cBhvr>
                                            <p:cTn id="36" dur="1" fill="hold">
                                              <p:stCondLst>
                                                <p:cond delay="0"/>
                                              </p:stCondLst>
                                            </p:cTn>
                                            <p:tgtEl>
                                              <p:spTgt spid="43"/>
                                            </p:tgtEl>
                                            <p:attrNameLst>
                                              <p:attrName>style.visibility</p:attrName>
                                            </p:attrNameLst>
                                          </p:cBhvr>
                                          <p:to>
                                            <p:strVal val="visible"/>
                                          </p:to>
                                        </p:set>
                                        <p:anim calcmode="lin" valueType="num" p14:bounceEnd="55000">
                                          <p:cBhvr additive="base">
                                            <p:cTn id="37" dur="1500" fill="hold"/>
                                            <p:tgtEl>
                                              <p:spTgt spid="43"/>
                                            </p:tgtEl>
                                            <p:attrNameLst>
                                              <p:attrName>ppt_x</p:attrName>
                                            </p:attrNameLst>
                                          </p:cBhvr>
                                          <p:tavLst>
                                            <p:tav tm="0">
                                              <p:val>
                                                <p:strVal val="1+#ppt_w/2"/>
                                              </p:val>
                                            </p:tav>
                                            <p:tav tm="100000">
                                              <p:val>
                                                <p:strVal val="#ppt_x"/>
                                              </p:val>
                                            </p:tav>
                                          </p:tavLst>
                                        </p:anim>
                                        <p:anim calcmode="lin" valueType="num" p14:bounceEnd="55000">
                                          <p:cBhvr additive="base">
                                            <p:cTn id="38" dur="1500" fill="hold"/>
                                            <p:tgtEl>
                                              <p:spTgt spid="43"/>
                                            </p:tgtEl>
                                            <p:attrNameLst>
                                              <p:attrName>ppt_y</p:attrName>
                                            </p:attrNameLst>
                                          </p:cBhvr>
                                          <p:tavLst>
                                            <p:tav tm="0">
                                              <p:val>
                                                <p:strVal val="#ppt_y"/>
                                              </p:val>
                                            </p:tav>
                                            <p:tav tm="100000">
                                              <p:val>
                                                <p:strVal val="#ppt_y"/>
                                              </p:val>
                                            </p:tav>
                                          </p:tavLst>
                                        </p:anim>
                                      </p:childTnLst>
                                    </p:cTn>
                                  </p:par>
                                  <p:par>
                                    <p:cTn id="39" presetID="2" presetClass="entr" presetSubtype="2" accel="58000" fill="hold" nodeType="withEffect" p14:presetBounceEnd="55000">
                                      <p:stCondLst>
                                        <p:cond delay="1200"/>
                                      </p:stCondLst>
                                      <p:childTnLst>
                                        <p:set>
                                          <p:cBhvr>
                                            <p:cTn id="40" dur="1" fill="hold">
                                              <p:stCondLst>
                                                <p:cond delay="0"/>
                                              </p:stCondLst>
                                            </p:cTn>
                                            <p:tgtEl>
                                              <p:spTgt spid="50"/>
                                            </p:tgtEl>
                                            <p:attrNameLst>
                                              <p:attrName>style.visibility</p:attrName>
                                            </p:attrNameLst>
                                          </p:cBhvr>
                                          <p:to>
                                            <p:strVal val="visible"/>
                                          </p:to>
                                        </p:set>
                                        <p:anim calcmode="lin" valueType="num" p14:bounceEnd="55000">
                                          <p:cBhvr additive="base">
                                            <p:cTn id="41" dur="1500" fill="hold"/>
                                            <p:tgtEl>
                                              <p:spTgt spid="50"/>
                                            </p:tgtEl>
                                            <p:attrNameLst>
                                              <p:attrName>ppt_x</p:attrName>
                                            </p:attrNameLst>
                                          </p:cBhvr>
                                          <p:tavLst>
                                            <p:tav tm="0">
                                              <p:val>
                                                <p:strVal val="1+#ppt_w/2"/>
                                              </p:val>
                                            </p:tav>
                                            <p:tav tm="100000">
                                              <p:val>
                                                <p:strVal val="#ppt_x"/>
                                              </p:val>
                                            </p:tav>
                                          </p:tavLst>
                                        </p:anim>
                                        <p:anim calcmode="lin" valueType="num" p14:bounceEnd="55000">
                                          <p:cBhvr additive="base">
                                            <p:cTn id="42" dur="1500" fill="hold"/>
                                            <p:tgtEl>
                                              <p:spTgt spid="50"/>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47" presetClass="entr" presetSubtype="0" fill="hold" nodeType="afterEffect">
                                      <p:stCondLst>
                                        <p:cond delay="0"/>
                                      </p:stCondLst>
                                      <p:childTnLst>
                                        <p:set>
                                          <p:cBhvr>
                                            <p:cTn id="45" dur="1" fill="hold">
                                              <p:stCondLst>
                                                <p:cond delay="0"/>
                                              </p:stCondLst>
                                            </p:cTn>
                                            <p:tgtEl>
                                              <p:spTgt spid="72"/>
                                            </p:tgtEl>
                                            <p:attrNameLst>
                                              <p:attrName>style.visibility</p:attrName>
                                            </p:attrNameLst>
                                          </p:cBhvr>
                                          <p:to>
                                            <p:strVal val="visible"/>
                                          </p:to>
                                        </p:set>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strVal val="#ppt_x"/>
                                              </p:val>
                                            </p:tav>
                                            <p:tav tm="100000">
                                              <p:val>
                                                <p:strVal val="#ppt_x"/>
                                              </p:val>
                                            </p:tav>
                                          </p:tavLst>
                                        </p:anim>
                                        <p:anim calcmode="lin" valueType="num">
                                          <p:cBhvr>
                                            <p:cTn id="48" dur="500" fill="hold"/>
                                            <p:tgtEl>
                                              <p:spTgt spid="72"/>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300"/>
                                      </p:stCondLst>
                                      <p:childTnLst>
                                        <p:set>
                                          <p:cBhvr>
                                            <p:cTn id="50" dur="1" fill="hold">
                                              <p:stCondLst>
                                                <p:cond delay="0"/>
                                              </p:stCondLst>
                                            </p:cTn>
                                            <p:tgtEl>
                                              <p:spTgt spid="67"/>
                                            </p:tgtEl>
                                            <p:attrNameLst>
                                              <p:attrName>style.visibility</p:attrName>
                                            </p:attrNameLst>
                                          </p:cBhvr>
                                          <p:to>
                                            <p:strVal val="visible"/>
                                          </p:to>
                                        </p:set>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strVal val="#ppt_x"/>
                                              </p:val>
                                            </p:tav>
                                            <p:tav tm="100000">
                                              <p:val>
                                                <p:strVal val="#ppt_x"/>
                                              </p:val>
                                            </p:tav>
                                          </p:tavLst>
                                        </p:anim>
                                        <p:anim calcmode="lin" valueType="num">
                                          <p:cBhvr>
                                            <p:cTn id="53" dur="500" fill="hold"/>
                                            <p:tgtEl>
                                              <p:spTgt spid="67"/>
                                            </p:tgtEl>
                                            <p:attrNameLst>
                                              <p:attrName>ppt_y</p:attrName>
                                            </p:attrNameLst>
                                          </p:cBhvr>
                                          <p:tavLst>
                                            <p:tav tm="0">
                                              <p:val>
                                                <p:strVal val="#ppt_y-.1"/>
                                              </p:val>
                                            </p:tav>
                                            <p:tav tm="100000">
                                              <p:val>
                                                <p:strVal val="#ppt_y"/>
                                              </p:val>
                                            </p:tav>
                                          </p:tavLst>
                                        </p:anim>
                                      </p:childTnLst>
                                    </p:cTn>
                                  </p:par>
                                  <p:par>
                                    <p:cTn id="54" presetID="47" presetClass="entr" presetSubtype="0" fill="hold" nodeType="withEffect">
                                      <p:stCondLst>
                                        <p:cond delay="600"/>
                                      </p:stCondLst>
                                      <p:childTnLst>
                                        <p:set>
                                          <p:cBhvr>
                                            <p:cTn id="55" dur="1" fill="hold">
                                              <p:stCondLst>
                                                <p:cond delay="0"/>
                                              </p:stCondLst>
                                            </p:cTn>
                                            <p:tgtEl>
                                              <p:spTgt spid="62"/>
                                            </p:tgtEl>
                                            <p:attrNameLst>
                                              <p:attrName>style.visibility</p:attrName>
                                            </p:attrNameLst>
                                          </p:cBhvr>
                                          <p:to>
                                            <p:strVal val="visible"/>
                                          </p:to>
                                        </p:set>
                                        <p:animEffect transition="in" filter="fade">
                                          <p:cBhvr>
                                            <p:cTn id="56" dur="500"/>
                                            <p:tgtEl>
                                              <p:spTgt spid="62"/>
                                            </p:tgtEl>
                                          </p:cBhvr>
                                        </p:animEffect>
                                        <p:anim calcmode="lin" valueType="num">
                                          <p:cBhvr>
                                            <p:cTn id="57" dur="500" fill="hold"/>
                                            <p:tgtEl>
                                              <p:spTgt spid="62"/>
                                            </p:tgtEl>
                                            <p:attrNameLst>
                                              <p:attrName>ppt_x</p:attrName>
                                            </p:attrNameLst>
                                          </p:cBhvr>
                                          <p:tavLst>
                                            <p:tav tm="0">
                                              <p:val>
                                                <p:strVal val="#ppt_x"/>
                                              </p:val>
                                            </p:tav>
                                            <p:tav tm="100000">
                                              <p:val>
                                                <p:strVal val="#ppt_x"/>
                                              </p:val>
                                            </p:tav>
                                          </p:tavLst>
                                        </p:anim>
                                        <p:anim calcmode="lin" valueType="num">
                                          <p:cBhvr>
                                            <p:cTn id="58" dur="500" fill="hold"/>
                                            <p:tgtEl>
                                              <p:spTgt spid="62"/>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80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500"/>
                                            <p:tgtEl>
                                              <p:spTgt spid="57"/>
                                            </p:tgtEl>
                                          </p:cBhvr>
                                        </p:animEffect>
                                        <p:anim calcmode="lin" valueType="num">
                                          <p:cBhvr>
                                            <p:cTn id="62" dur="500" fill="hold"/>
                                            <p:tgtEl>
                                              <p:spTgt spid="57"/>
                                            </p:tgtEl>
                                            <p:attrNameLst>
                                              <p:attrName>ppt_x</p:attrName>
                                            </p:attrNameLst>
                                          </p:cBhvr>
                                          <p:tavLst>
                                            <p:tav tm="0">
                                              <p:val>
                                                <p:strVal val="#ppt_x"/>
                                              </p:val>
                                            </p:tav>
                                            <p:tav tm="100000">
                                              <p:val>
                                                <p:strVal val="#ppt_x"/>
                                              </p:val>
                                            </p:tav>
                                          </p:tavLst>
                                        </p:anim>
                                        <p:anim calcmode="lin" valueType="num">
                                          <p:cBhvr>
                                            <p:cTn id="63" dur="500" fill="hold"/>
                                            <p:tgtEl>
                                              <p:spTgt spid="57"/>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77"/>
                                            </p:tgtEl>
                                            <p:attrNameLst>
                                              <p:attrName>style.visibility</p:attrName>
                                            </p:attrNameLst>
                                          </p:cBhvr>
                                          <p:to>
                                            <p:strVal val="visible"/>
                                          </p:to>
                                        </p:set>
                                        <p:animEffect transition="in" filter="fade">
                                          <p:cBhvr>
                                            <p:cTn id="66" dur="500"/>
                                            <p:tgtEl>
                                              <p:spTgt spid="77"/>
                                            </p:tgtEl>
                                          </p:cBhvr>
                                        </p:animEffect>
                                        <p:anim calcmode="lin" valueType="num">
                                          <p:cBhvr>
                                            <p:cTn id="67" dur="500" fill="hold"/>
                                            <p:tgtEl>
                                              <p:spTgt spid="77"/>
                                            </p:tgtEl>
                                            <p:attrNameLst>
                                              <p:attrName>ppt_x</p:attrName>
                                            </p:attrNameLst>
                                          </p:cBhvr>
                                          <p:tavLst>
                                            <p:tav tm="0">
                                              <p:val>
                                                <p:strVal val="#ppt_x"/>
                                              </p:val>
                                            </p:tav>
                                            <p:tav tm="100000">
                                              <p:val>
                                                <p:strVal val="#ppt_x"/>
                                              </p:val>
                                            </p:tav>
                                          </p:tavLst>
                                        </p:anim>
                                        <p:anim calcmode="lin" valueType="num">
                                          <p:cBhvr>
                                            <p:cTn id="68" dur="500" fill="hold"/>
                                            <p:tgtEl>
                                              <p:spTgt spid="77"/>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300"/>
                                      </p:stCondLst>
                                      <p:childTnLst>
                                        <p:set>
                                          <p:cBhvr>
                                            <p:cTn id="70" dur="1" fill="hold">
                                              <p:stCondLst>
                                                <p:cond delay="0"/>
                                              </p:stCondLst>
                                            </p:cTn>
                                            <p:tgtEl>
                                              <p:spTgt spid="82"/>
                                            </p:tgtEl>
                                            <p:attrNameLst>
                                              <p:attrName>style.visibility</p:attrName>
                                            </p:attrNameLst>
                                          </p:cBhvr>
                                          <p:to>
                                            <p:strVal val="visible"/>
                                          </p:to>
                                        </p:set>
                                        <p:animEffect transition="in" filter="fade">
                                          <p:cBhvr>
                                            <p:cTn id="71" dur="500"/>
                                            <p:tgtEl>
                                              <p:spTgt spid="82"/>
                                            </p:tgtEl>
                                          </p:cBhvr>
                                        </p:animEffect>
                                        <p:anim calcmode="lin" valueType="num">
                                          <p:cBhvr>
                                            <p:cTn id="72" dur="500" fill="hold"/>
                                            <p:tgtEl>
                                              <p:spTgt spid="82"/>
                                            </p:tgtEl>
                                            <p:attrNameLst>
                                              <p:attrName>ppt_x</p:attrName>
                                            </p:attrNameLst>
                                          </p:cBhvr>
                                          <p:tavLst>
                                            <p:tav tm="0">
                                              <p:val>
                                                <p:strVal val="#ppt_x"/>
                                              </p:val>
                                            </p:tav>
                                            <p:tav tm="100000">
                                              <p:val>
                                                <p:strVal val="#ppt_x"/>
                                              </p:val>
                                            </p:tav>
                                          </p:tavLst>
                                        </p:anim>
                                        <p:anim calcmode="lin" valueType="num">
                                          <p:cBhvr>
                                            <p:cTn id="73" dur="500" fill="hold"/>
                                            <p:tgtEl>
                                              <p:spTgt spid="82"/>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600"/>
                                      </p:stCondLst>
                                      <p:childTnLst>
                                        <p:set>
                                          <p:cBhvr>
                                            <p:cTn id="75" dur="1" fill="hold">
                                              <p:stCondLst>
                                                <p:cond delay="0"/>
                                              </p:stCondLst>
                                            </p:cTn>
                                            <p:tgtEl>
                                              <p:spTgt spid="87"/>
                                            </p:tgtEl>
                                            <p:attrNameLst>
                                              <p:attrName>style.visibility</p:attrName>
                                            </p:attrNameLst>
                                          </p:cBhvr>
                                          <p:to>
                                            <p:strVal val="visible"/>
                                          </p:to>
                                        </p:set>
                                        <p:animEffect transition="in" filter="fade">
                                          <p:cBhvr>
                                            <p:cTn id="76" dur="500"/>
                                            <p:tgtEl>
                                              <p:spTgt spid="87"/>
                                            </p:tgtEl>
                                          </p:cBhvr>
                                        </p:animEffect>
                                        <p:anim calcmode="lin" valueType="num">
                                          <p:cBhvr>
                                            <p:cTn id="77" dur="500" fill="hold"/>
                                            <p:tgtEl>
                                              <p:spTgt spid="87"/>
                                            </p:tgtEl>
                                            <p:attrNameLst>
                                              <p:attrName>ppt_x</p:attrName>
                                            </p:attrNameLst>
                                          </p:cBhvr>
                                          <p:tavLst>
                                            <p:tav tm="0">
                                              <p:val>
                                                <p:strVal val="#ppt_x"/>
                                              </p:val>
                                            </p:tav>
                                            <p:tav tm="100000">
                                              <p:val>
                                                <p:strVal val="#ppt_x"/>
                                              </p:val>
                                            </p:tav>
                                          </p:tavLst>
                                        </p:anim>
                                        <p:anim calcmode="lin" valueType="num">
                                          <p:cBhvr>
                                            <p:cTn id="78" dur="5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000"/>
                                            <p:tgtEl>
                                              <p:spTgt spid="7"/>
                                            </p:tgtEl>
                                          </p:cBhvr>
                                        </p:animEffect>
                                      </p:childTnLst>
                                    </p:cTn>
                                  </p:par>
                                </p:childTnLst>
                              </p:cTn>
                            </p:par>
                            <p:par>
                              <p:cTn id="14" fill="hold">
                                <p:stCondLst>
                                  <p:cond delay="2000"/>
                                </p:stCondLst>
                                <p:childTnLst>
                                  <p:par>
                                    <p:cTn id="15" presetID="2" presetClass="entr" presetSubtype="2" accel="5800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500" fill="hold"/>
                                            <p:tgtEl>
                                              <p:spTgt spid="8"/>
                                            </p:tgtEl>
                                            <p:attrNameLst>
                                              <p:attrName>ppt_x</p:attrName>
                                            </p:attrNameLst>
                                          </p:cBhvr>
                                          <p:tavLst>
                                            <p:tav tm="0">
                                              <p:val>
                                                <p:strVal val="1+#ppt_w/2"/>
                                              </p:val>
                                            </p:tav>
                                            <p:tav tm="100000">
                                              <p:val>
                                                <p:strVal val="#ppt_x"/>
                                              </p:val>
                                            </p:tav>
                                          </p:tavLst>
                                        </p:anim>
                                        <p:anim calcmode="lin" valueType="num">
                                          <p:cBhvr additive="base">
                                            <p:cTn id="18" dur="1500" fill="hold"/>
                                            <p:tgtEl>
                                              <p:spTgt spid="8"/>
                                            </p:tgtEl>
                                            <p:attrNameLst>
                                              <p:attrName>ppt_y</p:attrName>
                                            </p:attrNameLst>
                                          </p:cBhvr>
                                          <p:tavLst>
                                            <p:tav tm="0">
                                              <p:val>
                                                <p:strVal val="#ppt_y"/>
                                              </p:val>
                                            </p:tav>
                                            <p:tav tm="100000">
                                              <p:val>
                                                <p:strVal val="#ppt_y"/>
                                              </p:val>
                                            </p:tav>
                                          </p:tavLst>
                                        </p:anim>
                                      </p:childTnLst>
                                    </p:cTn>
                                  </p:par>
                                  <p:par>
                                    <p:cTn id="19" presetID="2" presetClass="entr" presetSubtype="2" accel="58000" fill="hold" nodeType="withEffect">
                                      <p:stCondLst>
                                        <p:cond delay="20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1500" fill="hold"/>
                                            <p:tgtEl>
                                              <p:spTgt spid="15"/>
                                            </p:tgtEl>
                                            <p:attrNameLst>
                                              <p:attrName>ppt_x</p:attrName>
                                            </p:attrNameLst>
                                          </p:cBhvr>
                                          <p:tavLst>
                                            <p:tav tm="0">
                                              <p:val>
                                                <p:strVal val="1+#ppt_w/2"/>
                                              </p:val>
                                            </p:tav>
                                            <p:tav tm="100000">
                                              <p:val>
                                                <p:strVal val="#ppt_x"/>
                                              </p:val>
                                            </p:tav>
                                          </p:tavLst>
                                        </p:anim>
                                        <p:anim calcmode="lin" valueType="num">
                                          <p:cBhvr additive="base">
                                            <p:cTn id="22" dur="1500" fill="hold"/>
                                            <p:tgtEl>
                                              <p:spTgt spid="15"/>
                                            </p:tgtEl>
                                            <p:attrNameLst>
                                              <p:attrName>ppt_y</p:attrName>
                                            </p:attrNameLst>
                                          </p:cBhvr>
                                          <p:tavLst>
                                            <p:tav tm="0">
                                              <p:val>
                                                <p:strVal val="#ppt_y"/>
                                              </p:val>
                                            </p:tav>
                                            <p:tav tm="100000">
                                              <p:val>
                                                <p:strVal val="#ppt_y"/>
                                              </p:val>
                                            </p:tav>
                                          </p:tavLst>
                                        </p:anim>
                                      </p:childTnLst>
                                    </p:cTn>
                                  </p:par>
                                  <p:par>
                                    <p:cTn id="23" presetID="2" presetClass="entr" presetSubtype="2" accel="58000" fill="hold" nodeType="withEffect">
                                      <p:stCondLst>
                                        <p:cond delay="40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1500" fill="hold"/>
                                            <p:tgtEl>
                                              <p:spTgt spid="22"/>
                                            </p:tgtEl>
                                            <p:attrNameLst>
                                              <p:attrName>ppt_x</p:attrName>
                                            </p:attrNameLst>
                                          </p:cBhvr>
                                          <p:tavLst>
                                            <p:tav tm="0">
                                              <p:val>
                                                <p:strVal val="1+#ppt_w/2"/>
                                              </p:val>
                                            </p:tav>
                                            <p:tav tm="100000">
                                              <p:val>
                                                <p:strVal val="#ppt_x"/>
                                              </p:val>
                                            </p:tav>
                                          </p:tavLst>
                                        </p:anim>
                                        <p:anim calcmode="lin" valueType="num">
                                          <p:cBhvr additive="base">
                                            <p:cTn id="26" dur="1500" fill="hold"/>
                                            <p:tgtEl>
                                              <p:spTgt spid="22"/>
                                            </p:tgtEl>
                                            <p:attrNameLst>
                                              <p:attrName>ppt_y</p:attrName>
                                            </p:attrNameLst>
                                          </p:cBhvr>
                                          <p:tavLst>
                                            <p:tav tm="0">
                                              <p:val>
                                                <p:strVal val="#ppt_y"/>
                                              </p:val>
                                            </p:tav>
                                            <p:tav tm="100000">
                                              <p:val>
                                                <p:strVal val="#ppt_y"/>
                                              </p:val>
                                            </p:tav>
                                          </p:tavLst>
                                        </p:anim>
                                      </p:childTnLst>
                                    </p:cTn>
                                  </p:par>
                                  <p:par>
                                    <p:cTn id="27" presetID="2" presetClass="entr" presetSubtype="2" accel="58000" fill="hold" nodeType="withEffect">
                                      <p:stCondLst>
                                        <p:cond delay="60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1500" fill="hold"/>
                                            <p:tgtEl>
                                              <p:spTgt spid="29"/>
                                            </p:tgtEl>
                                            <p:attrNameLst>
                                              <p:attrName>ppt_x</p:attrName>
                                            </p:attrNameLst>
                                          </p:cBhvr>
                                          <p:tavLst>
                                            <p:tav tm="0">
                                              <p:val>
                                                <p:strVal val="1+#ppt_w/2"/>
                                              </p:val>
                                            </p:tav>
                                            <p:tav tm="100000">
                                              <p:val>
                                                <p:strVal val="#ppt_x"/>
                                              </p:val>
                                            </p:tav>
                                          </p:tavLst>
                                        </p:anim>
                                        <p:anim calcmode="lin" valueType="num">
                                          <p:cBhvr additive="base">
                                            <p:cTn id="30" dur="1500" fill="hold"/>
                                            <p:tgtEl>
                                              <p:spTgt spid="29"/>
                                            </p:tgtEl>
                                            <p:attrNameLst>
                                              <p:attrName>ppt_y</p:attrName>
                                            </p:attrNameLst>
                                          </p:cBhvr>
                                          <p:tavLst>
                                            <p:tav tm="0">
                                              <p:val>
                                                <p:strVal val="#ppt_y"/>
                                              </p:val>
                                            </p:tav>
                                            <p:tav tm="100000">
                                              <p:val>
                                                <p:strVal val="#ppt_y"/>
                                              </p:val>
                                            </p:tav>
                                          </p:tavLst>
                                        </p:anim>
                                      </p:childTnLst>
                                    </p:cTn>
                                  </p:par>
                                  <p:par>
                                    <p:cTn id="31" presetID="2" presetClass="entr" presetSubtype="2" accel="58000" fill="hold" nodeType="withEffect">
                                      <p:stCondLst>
                                        <p:cond delay="80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1500" fill="hold"/>
                                            <p:tgtEl>
                                              <p:spTgt spid="36"/>
                                            </p:tgtEl>
                                            <p:attrNameLst>
                                              <p:attrName>ppt_x</p:attrName>
                                            </p:attrNameLst>
                                          </p:cBhvr>
                                          <p:tavLst>
                                            <p:tav tm="0">
                                              <p:val>
                                                <p:strVal val="1+#ppt_w/2"/>
                                              </p:val>
                                            </p:tav>
                                            <p:tav tm="100000">
                                              <p:val>
                                                <p:strVal val="#ppt_x"/>
                                              </p:val>
                                            </p:tav>
                                          </p:tavLst>
                                        </p:anim>
                                        <p:anim calcmode="lin" valueType="num">
                                          <p:cBhvr additive="base">
                                            <p:cTn id="34" dur="1500" fill="hold"/>
                                            <p:tgtEl>
                                              <p:spTgt spid="36"/>
                                            </p:tgtEl>
                                            <p:attrNameLst>
                                              <p:attrName>ppt_y</p:attrName>
                                            </p:attrNameLst>
                                          </p:cBhvr>
                                          <p:tavLst>
                                            <p:tav tm="0">
                                              <p:val>
                                                <p:strVal val="#ppt_y"/>
                                              </p:val>
                                            </p:tav>
                                            <p:tav tm="100000">
                                              <p:val>
                                                <p:strVal val="#ppt_y"/>
                                              </p:val>
                                            </p:tav>
                                          </p:tavLst>
                                        </p:anim>
                                      </p:childTnLst>
                                    </p:cTn>
                                  </p:par>
                                  <p:par>
                                    <p:cTn id="35" presetID="2" presetClass="entr" presetSubtype="2" accel="58000" fill="hold" nodeType="withEffect">
                                      <p:stCondLst>
                                        <p:cond delay="100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1500" fill="hold"/>
                                            <p:tgtEl>
                                              <p:spTgt spid="43"/>
                                            </p:tgtEl>
                                            <p:attrNameLst>
                                              <p:attrName>ppt_x</p:attrName>
                                            </p:attrNameLst>
                                          </p:cBhvr>
                                          <p:tavLst>
                                            <p:tav tm="0">
                                              <p:val>
                                                <p:strVal val="1+#ppt_w/2"/>
                                              </p:val>
                                            </p:tav>
                                            <p:tav tm="100000">
                                              <p:val>
                                                <p:strVal val="#ppt_x"/>
                                              </p:val>
                                            </p:tav>
                                          </p:tavLst>
                                        </p:anim>
                                        <p:anim calcmode="lin" valueType="num">
                                          <p:cBhvr additive="base">
                                            <p:cTn id="38" dur="1500" fill="hold"/>
                                            <p:tgtEl>
                                              <p:spTgt spid="43"/>
                                            </p:tgtEl>
                                            <p:attrNameLst>
                                              <p:attrName>ppt_y</p:attrName>
                                            </p:attrNameLst>
                                          </p:cBhvr>
                                          <p:tavLst>
                                            <p:tav tm="0">
                                              <p:val>
                                                <p:strVal val="#ppt_y"/>
                                              </p:val>
                                            </p:tav>
                                            <p:tav tm="100000">
                                              <p:val>
                                                <p:strVal val="#ppt_y"/>
                                              </p:val>
                                            </p:tav>
                                          </p:tavLst>
                                        </p:anim>
                                      </p:childTnLst>
                                    </p:cTn>
                                  </p:par>
                                  <p:par>
                                    <p:cTn id="39" presetID="2" presetClass="entr" presetSubtype="2" accel="58000" fill="hold" nodeType="withEffect">
                                      <p:stCondLst>
                                        <p:cond delay="1200"/>
                                      </p:stCondLst>
                                      <p:childTnLst>
                                        <p:set>
                                          <p:cBhvr>
                                            <p:cTn id="40" dur="1" fill="hold">
                                              <p:stCondLst>
                                                <p:cond delay="0"/>
                                              </p:stCondLst>
                                            </p:cTn>
                                            <p:tgtEl>
                                              <p:spTgt spid="50"/>
                                            </p:tgtEl>
                                            <p:attrNameLst>
                                              <p:attrName>style.visibility</p:attrName>
                                            </p:attrNameLst>
                                          </p:cBhvr>
                                          <p:to>
                                            <p:strVal val="visible"/>
                                          </p:to>
                                        </p:set>
                                        <p:anim calcmode="lin" valueType="num">
                                          <p:cBhvr additive="base">
                                            <p:cTn id="41" dur="1500" fill="hold"/>
                                            <p:tgtEl>
                                              <p:spTgt spid="50"/>
                                            </p:tgtEl>
                                            <p:attrNameLst>
                                              <p:attrName>ppt_x</p:attrName>
                                            </p:attrNameLst>
                                          </p:cBhvr>
                                          <p:tavLst>
                                            <p:tav tm="0">
                                              <p:val>
                                                <p:strVal val="1+#ppt_w/2"/>
                                              </p:val>
                                            </p:tav>
                                            <p:tav tm="100000">
                                              <p:val>
                                                <p:strVal val="#ppt_x"/>
                                              </p:val>
                                            </p:tav>
                                          </p:tavLst>
                                        </p:anim>
                                        <p:anim calcmode="lin" valueType="num">
                                          <p:cBhvr additive="base">
                                            <p:cTn id="42" dur="1500" fill="hold"/>
                                            <p:tgtEl>
                                              <p:spTgt spid="50"/>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47" presetClass="entr" presetSubtype="0" fill="hold" nodeType="afterEffect">
                                      <p:stCondLst>
                                        <p:cond delay="0"/>
                                      </p:stCondLst>
                                      <p:childTnLst>
                                        <p:set>
                                          <p:cBhvr>
                                            <p:cTn id="45" dur="1" fill="hold">
                                              <p:stCondLst>
                                                <p:cond delay="0"/>
                                              </p:stCondLst>
                                            </p:cTn>
                                            <p:tgtEl>
                                              <p:spTgt spid="72"/>
                                            </p:tgtEl>
                                            <p:attrNameLst>
                                              <p:attrName>style.visibility</p:attrName>
                                            </p:attrNameLst>
                                          </p:cBhvr>
                                          <p:to>
                                            <p:strVal val="visible"/>
                                          </p:to>
                                        </p:set>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strVal val="#ppt_x"/>
                                              </p:val>
                                            </p:tav>
                                            <p:tav tm="100000">
                                              <p:val>
                                                <p:strVal val="#ppt_x"/>
                                              </p:val>
                                            </p:tav>
                                          </p:tavLst>
                                        </p:anim>
                                        <p:anim calcmode="lin" valueType="num">
                                          <p:cBhvr>
                                            <p:cTn id="48" dur="500" fill="hold"/>
                                            <p:tgtEl>
                                              <p:spTgt spid="72"/>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300"/>
                                      </p:stCondLst>
                                      <p:childTnLst>
                                        <p:set>
                                          <p:cBhvr>
                                            <p:cTn id="50" dur="1" fill="hold">
                                              <p:stCondLst>
                                                <p:cond delay="0"/>
                                              </p:stCondLst>
                                            </p:cTn>
                                            <p:tgtEl>
                                              <p:spTgt spid="67"/>
                                            </p:tgtEl>
                                            <p:attrNameLst>
                                              <p:attrName>style.visibility</p:attrName>
                                            </p:attrNameLst>
                                          </p:cBhvr>
                                          <p:to>
                                            <p:strVal val="visible"/>
                                          </p:to>
                                        </p:set>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strVal val="#ppt_x"/>
                                              </p:val>
                                            </p:tav>
                                            <p:tav tm="100000">
                                              <p:val>
                                                <p:strVal val="#ppt_x"/>
                                              </p:val>
                                            </p:tav>
                                          </p:tavLst>
                                        </p:anim>
                                        <p:anim calcmode="lin" valueType="num">
                                          <p:cBhvr>
                                            <p:cTn id="53" dur="500" fill="hold"/>
                                            <p:tgtEl>
                                              <p:spTgt spid="67"/>
                                            </p:tgtEl>
                                            <p:attrNameLst>
                                              <p:attrName>ppt_y</p:attrName>
                                            </p:attrNameLst>
                                          </p:cBhvr>
                                          <p:tavLst>
                                            <p:tav tm="0">
                                              <p:val>
                                                <p:strVal val="#ppt_y-.1"/>
                                              </p:val>
                                            </p:tav>
                                            <p:tav tm="100000">
                                              <p:val>
                                                <p:strVal val="#ppt_y"/>
                                              </p:val>
                                            </p:tav>
                                          </p:tavLst>
                                        </p:anim>
                                      </p:childTnLst>
                                    </p:cTn>
                                  </p:par>
                                  <p:par>
                                    <p:cTn id="54" presetID="47" presetClass="entr" presetSubtype="0" fill="hold" nodeType="withEffect">
                                      <p:stCondLst>
                                        <p:cond delay="600"/>
                                      </p:stCondLst>
                                      <p:childTnLst>
                                        <p:set>
                                          <p:cBhvr>
                                            <p:cTn id="55" dur="1" fill="hold">
                                              <p:stCondLst>
                                                <p:cond delay="0"/>
                                              </p:stCondLst>
                                            </p:cTn>
                                            <p:tgtEl>
                                              <p:spTgt spid="62"/>
                                            </p:tgtEl>
                                            <p:attrNameLst>
                                              <p:attrName>style.visibility</p:attrName>
                                            </p:attrNameLst>
                                          </p:cBhvr>
                                          <p:to>
                                            <p:strVal val="visible"/>
                                          </p:to>
                                        </p:set>
                                        <p:animEffect transition="in" filter="fade">
                                          <p:cBhvr>
                                            <p:cTn id="56" dur="500"/>
                                            <p:tgtEl>
                                              <p:spTgt spid="62"/>
                                            </p:tgtEl>
                                          </p:cBhvr>
                                        </p:animEffect>
                                        <p:anim calcmode="lin" valueType="num">
                                          <p:cBhvr>
                                            <p:cTn id="57" dur="500" fill="hold"/>
                                            <p:tgtEl>
                                              <p:spTgt spid="62"/>
                                            </p:tgtEl>
                                            <p:attrNameLst>
                                              <p:attrName>ppt_x</p:attrName>
                                            </p:attrNameLst>
                                          </p:cBhvr>
                                          <p:tavLst>
                                            <p:tav tm="0">
                                              <p:val>
                                                <p:strVal val="#ppt_x"/>
                                              </p:val>
                                            </p:tav>
                                            <p:tav tm="100000">
                                              <p:val>
                                                <p:strVal val="#ppt_x"/>
                                              </p:val>
                                            </p:tav>
                                          </p:tavLst>
                                        </p:anim>
                                        <p:anim calcmode="lin" valueType="num">
                                          <p:cBhvr>
                                            <p:cTn id="58" dur="500" fill="hold"/>
                                            <p:tgtEl>
                                              <p:spTgt spid="62"/>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80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500"/>
                                            <p:tgtEl>
                                              <p:spTgt spid="57"/>
                                            </p:tgtEl>
                                          </p:cBhvr>
                                        </p:animEffect>
                                        <p:anim calcmode="lin" valueType="num">
                                          <p:cBhvr>
                                            <p:cTn id="62" dur="500" fill="hold"/>
                                            <p:tgtEl>
                                              <p:spTgt spid="57"/>
                                            </p:tgtEl>
                                            <p:attrNameLst>
                                              <p:attrName>ppt_x</p:attrName>
                                            </p:attrNameLst>
                                          </p:cBhvr>
                                          <p:tavLst>
                                            <p:tav tm="0">
                                              <p:val>
                                                <p:strVal val="#ppt_x"/>
                                              </p:val>
                                            </p:tav>
                                            <p:tav tm="100000">
                                              <p:val>
                                                <p:strVal val="#ppt_x"/>
                                              </p:val>
                                            </p:tav>
                                          </p:tavLst>
                                        </p:anim>
                                        <p:anim calcmode="lin" valueType="num">
                                          <p:cBhvr>
                                            <p:cTn id="63" dur="500" fill="hold"/>
                                            <p:tgtEl>
                                              <p:spTgt spid="57"/>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77"/>
                                            </p:tgtEl>
                                            <p:attrNameLst>
                                              <p:attrName>style.visibility</p:attrName>
                                            </p:attrNameLst>
                                          </p:cBhvr>
                                          <p:to>
                                            <p:strVal val="visible"/>
                                          </p:to>
                                        </p:set>
                                        <p:animEffect transition="in" filter="fade">
                                          <p:cBhvr>
                                            <p:cTn id="66" dur="500"/>
                                            <p:tgtEl>
                                              <p:spTgt spid="77"/>
                                            </p:tgtEl>
                                          </p:cBhvr>
                                        </p:animEffect>
                                        <p:anim calcmode="lin" valueType="num">
                                          <p:cBhvr>
                                            <p:cTn id="67" dur="500" fill="hold"/>
                                            <p:tgtEl>
                                              <p:spTgt spid="77"/>
                                            </p:tgtEl>
                                            <p:attrNameLst>
                                              <p:attrName>ppt_x</p:attrName>
                                            </p:attrNameLst>
                                          </p:cBhvr>
                                          <p:tavLst>
                                            <p:tav tm="0">
                                              <p:val>
                                                <p:strVal val="#ppt_x"/>
                                              </p:val>
                                            </p:tav>
                                            <p:tav tm="100000">
                                              <p:val>
                                                <p:strVal val="#ppt_x"/>
                                              </p:val>
                                            </p:tav>
                                          </p:tavLst>
                                        </p:anim>
                                        <p:anim calcmode="lin" valueType="num">
                                          <p:cBhvr>
                                            <p:cTn id="68" dur="500" fill="hold"/>
                                            <p:tgtEl>
                                              <p:spTgt spid="77"/>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300"/>
                                      </p:stCondLst>
                                      <p:childTnLst>
                                        <p:set>
                                          <p:cBhvr>
                                            <p:cTn id="70" dur="1" fill="hold">
                                              <p:stCondLst>
                                                <p:cond delay="0"/>
                                              </p:stCondLst>
                                            </p:cTn>
                                            <p:tgtEl>
                                              <p:spTgt spid="82"/>
                                            </p:tgtEl>
                                            <p:attrNameLst>
                                              <p:attrName>style.visibility</p:attrName>
                                            </p:attrNameLst>
                                          </p:cBhvr>
                                          <p:to>
                                            <p:strVal val="visible"/>
                                          </p:to>
                                        </p:set>
                                        <p:animEffect transition="in" filter="fade">
                                          <p:cBhvr>
                                            <p:cTn id="71" dur="500"/>
                                            <p:tgtEl>
                                              <p:spTgt spid="82"/>
                                            </p:tgtEl>
                                          </p:cBhvr>
                                        </p:animEffect>
                                        <p:anim calcmode="lin" valueType="num">
                                          <p:cBhvr>
                                            <p:cTn id="72" dur="500" fill="hold"/>
                                            <p:tgtEl>
                                              <p:spTgt spid="82"/>
                                            </p:tgtEl>
                                            <p:attrNameLst>
                                              <p:attrName>ppt_x</p:attrName>
                                            </p:attrNameLst>
                                          </p:cBhvr>
                                          <p:tavLst>
                                            <p:tav tm="0">
                                              <p:val>
                                                <p:strVal val="#ppt_x"/>
                                              </p:val>
                                            </p:tav>
                                            <p:tav tm="100000">
                                              <p:val>
                                                <p:strVal val="#ppt_x"/>
                                              </p:val>
                                            </p:tav>
                                          </p:tavLst>
                                        </p:anim>
                                        <p:anim calcmode="lin" valueType="num">
                                          <p:cBhvr>
                                            <p:cTn id="73" dur="500" fill="hold"/>
                                            <p:tgtEl>
                                              <p:spTgt spid="82"/>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600"/>
                                      </p:stCondLst>
                                      <p:childTnLst>
                                        <p:set>
                                          <p:cBhvr>
                                            <p:cTn id="75" dur="1" fill="hold">
                                              <p:stCondLst>
                                                <p:cond delay="0"/>
                                              </p:stCondLst>
                                            </p:cTn>
                                            <p:tgtEl>
                                              <p:spTgt spid="87"/>
                                            </p:tgtEl>
                                            <p:attrNameLst>
                                              <p:attrName>style.visibility</p:attrName>
                                            </p:attrNameLst>
                                          </p:cBhvr>
                                          <p:to>
                                            <p:strVal val="visible"/>
                                          </p:to>
                                        </p:set>
                                        <p:animEffect transition="in" filter="fade">
                                          <p:cBhvr>
                                            <p:cTn id="76" dur="500"/>
                                            <p:tgtEl>
                                              <p:spTgt spid="87"/>
                                            </p:tgtEl>
                                          </p:cBhvr>
                                        </p:animEffect>
                                        <p:anim calcmode="lin" valueType="num">
                                          <p:cBhvr>
                                            <p:cTn id="77" dur="500" fill="hold"/>
                                            <p:tgtEl>
                                              <p:spTgt spid="87"/>
                                            </p:tgtEl>
                                            <p:attrNameLst>
                                              <p:attrName>ppt_x</p:attrName>
                                            </p:attrNameLst>
                                          </p:cBhvr>
                                          <p:tavLst>
                                            <p:tav tm="0">
                                              <p:val>
                                                <p:strVal val="#ppt_x"/>
                                              </p:val>
                                            </p:tav>
                                            <p:tav tm="100000">
                                              <p:val>
                                                <p:strVal val="#ppt_x"/>
                                              </p:val>
                                            </p:tav>
                                          </p:tavLst>
                                        </p:anim>
                                        <p:anim calcmode="lin" valueType="num">
                                          <p:cBhvr>
                                            <p:cTn id="78" dur="5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7"/>
          <p:cNvGrpSpPr/>
          <p:nvPr/>
        </p:nvGrpSpPr>
        <p:grpSpPr>
          <a:xfrm>
            <a:off x="250825" y="0"/>
            <a:ext cx="2419350" cy="700088"/>
            <a:chOff x="251520" y="0"/>
            <a:chExt cx="2418993" cy="699542"/>
          </a:xfrm>
        </p:grpSpPr>
        <p:sp>
          <p:nvSpPr>
            <p:cNvPr id="5" name="五边形 4"/>
            <p:cNvSpPr/>
            <p:nvPr/>
          </p:nvSpPr>
          <p:spPr>
            <a:xfrm rot="5400000">
              <a:off x="149362" y="102159"/>
              <a:ext cx="699542" cy="495227"/>
            </a:xfrm>
            <a:prstGeom prst="homePlate">
              <a:avLst/>
            </a:prstGeom>
            <a:solidFill>
              <a:srgbClr val="E6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TextBox 129"/>
            <p:cNvSpPr txBox="1"/>
            <p:nvPr/>
          </p:nvSpPr>
          <p:spPr>
            <a:xfrm>
              <a:off x="753148" y="98163"/>
              <a:ext cx="1917365" cy="338554"/>
            </a:xfrm>
            <a:prstGeom prst="rect">
              <a:avLst/>
            </a:prstGeom>
            <a:no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600" b="1" dirty="0">
                  <a:solidFill>
                    <a:schemeClr val="bg1"/>
                  </a:solidFill>
                  <a:latin typeface="微软雅黑" panose="020B0503020204020204" pitchFamily="34" charset="-122"/>
                  <a:ea typeface="微软雅黑" panose="020B0503020204020204" pitchFamily="34" charset="-122"/>
                </a:rPr>
                <a:t>单击添加您的标题</a:t>
              </a:r>
            </a:p>
          </p:txBody>
        </p:sp>
      </p:grpSp>
      <p:sp>
        <p:nvSpPr>
          <p:cNvPr id="7" name="右箭头 6"/>
          <p:cNvSpPr>
            <a:spLocks noChangeArrowheads="1"/>
          </p:cNvSpPr>
          <p:nvPr/>
        </p:nvSpPr>
        <p:spPr bwMode="auto">
          <a:xfrm>
            <a:off x="5563252" y="2167291"/>
            <a:ext cx="1870932" cy="1133032"/>
          </a:xfrm>
          <a:prstGeom prst="rightArrow">
            <a:avLst>
              <a:gd name="adj1" fmla="val 69093"/>
              <a:gd name="adj2" fmla="val 44439"/>
            </a:avLst>
          </a:prstGeom>
          <a:solidFill>
            <a:srgbClr val="C42322"/>
          </a:solidFill>
          <a:ln>
            <a:noFill/>
          </a:ln>
        </p:spPr>
        <p:txBody>
          <a:bodyPr anchor="ct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050">
              <a:solidFill>
                <a:schemeClr val="bg1"/>
              </a:solidFill>
            </a:endParaRPr>
          </a:p>
        </p:txBody>
      </p:sp>
      <p:sp>
        <p:nvSpPr>
          <p:cNvPr id="8" name="TextBox 5"/>
          <p:cNvSpPr txBox="1">
            <a:spLocks noChangeArrowheads="1"/>
          </p:cNvSpPr>
          <p:nvPr/>
        </p:nvSpPr>
        <p:spPr bwMode="auto">
          <a:xfrm>
            <a:off x="5583485" y="2583847"/>
            <a:ext cx="1587674"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500">
                <a:solidFill>
                  <a:schemeClr val="bg1"/>
                </a:solidFill>
                <a:latin typeface="微软雅黑" panose="020B0503020204020204" pitchFamily="34" charset="-122"/>
              </a:rPr>
              <a:t>添加标题</a:t>
            </a:r>
          </a:p>
        </p:txBody>
      </p:sp>
      <p:sp>
        <p:nvSpPr>
          <p:cNvPr id="9" name="右箭头 8"/>
          <p:cNvSpPr>
            <a:spLocks noChangeArrowheads="1"/>
          </p:cNvSpPr>
          <p:nvPr/>
        </p:nvSpPr>
        <p:spPr bwMode="auto">
          <a:xfrm flipH="1">
            <a:off x="1279866" y="2157770"/>
            <a:ext cx="3472887" cy="1134223"/>
          </a:xfrm>
          <a:prstGeom prst="rightArrow">
            <a:avLst>
              <a:gd name="adj1" fmla="val 69093"/>
              <a:gd name="adj2" fmla="val 44412"/>
            </a:avLst>
          </a:prstGeom>
          <a:solidFill>
            <a:srgbClr val="C42322"/>
          </a:solidFill>
          <a:ln>
            <a:noFill/>
          </a:ln>
        </p:spPr>
        <p:txBody>
          <a:bodyPr anchor="ct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050">
              <a:solidFill>
                <a:schemeClr val="bg1"/>
              </a:solidFill>
            </a:endParaRPr>
          </a:p>
        </p:txBody>
      </p:sp>
      <p:sp>
        <p:nvSpPr>
          <p:cNvPr id="10" name="TextBox 7"/>
          <p:cNvSpPr txBox="1">
            <a:spLocks noChangeArrowheads="1"/>
          </p:cNvSpPr>
          <p:nvPr/>
        </p:nvSpPr>
        <p:spPr bwMode="auto">
          <a:xfrm>
            <a:off x="1766642" y="2573136"/>
            <a:ext cx="1319887"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500">
                <a:solidFill>
                  <a:schemeClr val="bg1"/>
                </a:solidFill>
                <a:latin typeface="微软雅黑" panose="020B0503020204020204" pitchFamily="34" charset="-122"/>
              </a:rPr>
              <a:t>添加标题</a:t>
            </a:r>
          </a:p>
        </p:txBody>
      </p:sp>
      <p:sp>
        <p:nvSpPr>
          <p:cNvPr id="11" name="右箭头 10"/>
          <p:cNvSpPr>
            <a:spLocks noChangeArrowheads="1"/>
          </p:cNvSpPr>
          <p:nvPr/>
        </p:nvSpPr>
        <p:spPr bwMode="auto">
          <a:xfrm rot="5400000" flipH="1">
            <a:off x="4464735" y="1050921"/>
            <a:ext cx="1403198" cy="1134222"/>
          </a:xfrm>
          <a:prstGeom prst="rightArrow">
            <a:avLst>
              <a:gd name="adj1" fmla="val 69093"/>
              <a:gd name="adj2" fmla="val 44394"/>
            </a:avLst>
          </a:prstGeom>
          <a:solidFill>
            <a:srgbClr val="C42322"/>
          </a:solidFill>
          <a:ln>
            <a:noFill/>
          </a:ln>
        </p:spPr>
        <p:txBody>
          <a:bodyPr anchor="ct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350">
              <a:solidFill>
                <a:schemeClr val="bg1"/>
              </a:solidFill>
            </a:endParaRPr>
          </a:p>
        </p:txBody>
      </p:sp>
      <p:sp>
        <p:nvSpPr>
          <p:cNvPr id="12" name="TextBox 9"/>
          <p:cNvSpPr txBox="1">
            <a:spLocks noChangeArrowheads="1"/>
          </p:cNvSpPr>
          <p:nvPr/>
        </p:nvSpPr>
        <p:spPr bwMode="auto">
          <a:xfrm>
            <a:off x="4937223" y="1318708"/>
            <a:ext cx="415370" cy="89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500" dirty="0">
                <a:solidFill>
                  <a:schemeClr val="bg1"/>
                </a:solidFill>
                <a:latin typeface="微软雅黑" panose="020B0503020204020204" pitchFamily="34" charset="-122"/>
              </a:rPr>
              <a:t>添加标题</a:t>
            </a:r>
          </a:p>
        </p:txBody>
      </p:sp>
      <p:sp>
        <p:nvSpPr>
          <p:cNvPr id="13" name="右箭头 12"/>
          <p:cNvSpPr>
            <a:spLocks noChangeArrowheads="1"/>
          </p:cNvSpPr>
          <p:nvPr/>
        </p:nvSpPr>
        <p:spPr bwMode="auto">
          <a:xfrm rot="16200000" flipH="1" flipV="1">
            <a:off x="4317154" y="3403868"/>
            <a:ext cx="1681696" cy="1134223"/>
          </a:xfrm>
          <a:prstGeom prst="rightArrow">
            <a:avLst>
              <a:gd name="adj1" fmla="val 69093"/>
              <a:gd name="adj2" fmla="val 44384"/>
            </a:avLst>
          </a:prstGeom>
          <a:solidFill>
            <a:srgbClr val="C42322"/>
          </a:solidFill>
          <a:ln>
            <a:noFill/>
          </a:ln>
        </p:spPr>
        <p:txBody>
          <a:bodyPr anchor="ct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350">
              <a:solidFill>
                <a:schemeClr val="bg1"/>
              </a:solidFill>
            </a:endParaRPr>
          </a:p>
        </p:txBody>
      </p:sp>
      <p:sp>
        <p:nvSpPr>
          <p:cNvPr id="14" name="TextBox 11"/>
          <p:cNvSpPr txBox="1">
            <a:spLocks noChangeArrowheads="1"/>
          </p:cNvSpPr>
          <p:nvPr/>
        </p:nvSpPr>
        <p:spPr bwMode="auto">
          <a:xfrm>
            <a:off x="4945555" y="3247957"/>
            <a:ext cx="415370" cy="118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500">
                <a:solidFill>
                  <a:schemeClr val="bg1"/>
                </a:solidFill>
                <a:latin typeface="微软雅黑" panose="020B0503020204020204" pitchFamily="34" charset="-122"/>
              </a:rPr>
              <a:t>添加标题</a:t>
            </a:r>
          </a:p>
        </p:txBody>
      </p:sp>
      <p:sp>
        <p:nvSpPr>
          <p:cNvPr id="15" name="TextBox 12"/>
          <p:cNvSpPr txBox="1">
            <a:spLocks noChangeArrowheads="1"/>
          </p:cNvSpPr>
          <p:nvPr/>
        </p:nvSpPr>
        <p:spPr bwMode="auto">
          <a:xfrm>
            <a:off x="5725114" y="3343169"/>
            <a:ext cx="1788810"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30000"/>
              </a:lnSpc>
              <a:spcBef>
                <a:spcPct val="0"/>
              </a:spcBef>
              <a:buFontTx/>
              <a:buNone/>
            </a:pPr>
            <a:r>
              <a:rPr lang="zh-CN" altLang="en-US" sz="1200">
                <a:solidFill>
                  <a:schemeClr val="bg1"/>
                </a:solidFill>
                <a:latin typeface="微软雅黑" panose="020B0503020204020204" pitchFamily="34" charset="-122"/>
              </a:rPr>
              <a:t>单击此处添加文本</a:t>
            </a:r>
            <a:endParaRPr lang="en-US" sz="1200">
              <a:solidFill>
                <a:schemeClr val="bg1"/>
              </a:solidFill>
              <a:latin typeface="微软雅黑" panose="020B0503020204020204" pitchFamily="34" charset="-122"/>
            </a:endParaRPr>
          </a:p>
          <a:p>
            <a:pPr eaLnBrk="1" hangingPunct="1">
              <a:lnSpc>
                <a:spcPct val="130000"/>
              </a:lnSpc>
              <a:spcBef>
                <a:spcPct val="0"/>
              </a:spcBef>
              <a:buFontTx/>
              <a:buNone/>
            </a:pPr>
            <a:r>
              <a:rPr lang="zh-CN" altLang="en-US" sz="1200">
                <a:solidFill>
                  <a:schemeClr val="bg1"/>
                </a:solidFill>
                <a:latin typeface="微软雅黑" panose="020B0503020204020204" pitchFamily="34" charset="-122"/>
              </a:rPr>
              <a:t>单击此处添加文本</a:t>
            </a:r>
            <a:endParaRPr lang="en-US" sz="1200">
              <a:solidFill>
                <a:schemeClr val="bg1"/>
              </a:solidFill>
              <a:latin typeface="微软雅黑" panose="020B0503020204020204" pitchFamily="34" charset="-122"/>
            </a:endParaRPr>
          </a:p>
          <a:p>
            <a:pPr eaLnBrk="1" hangingPunct="1">
              <a:lnSpc>
                <a:spcPct val="130000"/>
              </a:lnSpc>
              <a:spcBef>
                <a:spcPct val="0"/>
              </a:spcBef>
              <a:buFontTx/>
              <a:buNone/>
            </a:pPr>
            <a:r>
              <a:rPr lang="zh-CN" altLang="en-US" sz="1200">
                <a:solidFill>
                  <a:schemeClr val="bg1"/>
                </a:solidFill>
                <a:latin typeface="微软雅黑" panose="020B0503020204020204" pitchFamily="34" charset="-122"/>
              </a:rPr>
              <a:t>单击此处添加文本</a:t>
            </a:r>
            <a:endParaRPr lang="en-US" sz="1200">
              <a:solidFill>
                <a:schemeClr val="bg1"/>
              </a:solidFill>
              <a:latin typeface="微软雅黑" panose="020B0503020204020204" pitchFamily="34" charset="-122"/>
            </a:endParaRPr>
          </a:p>
          <a:p>
            <a:pPr eaLnBrk="1" hangingPunct="1">
              <a:lnSpc>
                <a:spcPct val="130000"/>
              </a:lnSpc>
              <a:spcBef>
                <a:spcPct val="0"/>
              </a:spcBef>
              <a:buFontTx/>
              <a:buNone/>
            </a:pPr>
            <a:r>
              <a:rPr lang="zh-CN" altLang="en-US" sz="1200">
                <a:solidFill>
                  <a:schemeClr val="bg1"/>
                </a:solidFill>
                <a:latin typeface="微软雅黑" panose="020B0503020204020204" pitchFamily="34" charset="-122"/>
              </a:rPr>
              <a:t>单击此处添加文本</a:t>
            </a:r>
            <a:endParaRPr lang="en-US" sz="1200">
              <a:solidFill>
                <a:schemeClr val="bg1"/>
              </a:solidFill>
              <a:latin typeface="微软雅黑" panose="020B0503020204020204" pitchFamily="34" charset="-122"/>
            </a:endParaRPr>
          </a:p>
        </p:txBody>
      </p:sp>
      <p:sp>
        <p:nvSpPr>
          <p:cNvPr id="16" name="TextBox 13"/>
          <p:cNvSpPr txBox="1">
            <a:spLocks noChangeArrowheads="1"/>
          </p:cNvSpPr>
          <p:nvPr/>
        </p:nvSpPr>
        <p:spPr bwMode="auto">
          <a:xfrm>
            <a:off x="1427446" y="3390775"/>
            <a:ext cx="1712641"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30000"/>
              </a:lnSpc>
              <a:spcBef>
                <a:spcPct val="0"/>
              </a:spcBef>
              <a:buFontTx/>
              <a:buNone/>
            </a:pPr>
            <a:r>
              <a:rPr lang="zh-CN" altLang="en-US" sz="1200">
                <a:solidFill>
                  <a:schemeClr val="bg1"/>
                </a:solidFill>
                <a:latin typeface="微软雅黑" panose="020B0503020204020204" pitchFamily="34" charset="-122"/>
              </a:rPr>
              <a:t>单击此处添加文本</a:t>
            </a:r>
            <a:endParaRPr lang="en-US" sz="1200">
              <a:solidFill>
                <a:schemeClr val="bg1"/>
              </a:solidFill>
              <a:latin typeface="微软雅黑" panose="020B0503020204020204" pitchFamily="34" charset="-122"/>
            </a:endParaRPr>
          </a:p>
          <a:p>
            <a:pPr eaLnBrk="1" hangingPunct="1">
              <a:lnSpc>
                <a:spcPct val="130000"/>
              </a:lnSpc>
              <a:spcBef>
                <a:spcPct val="0"/>
              </a:spcBef>
              <a:buFontTx/>
              <a:buNone/>
            </a:pPr>
            <a:r>
              <a:rPr lang="zh-CN" altLang="en-US" sz="1200">
                <a:solidFill>
                  <a:schemeClr val="bg1"/>
                </a:solidFill>
                <a:latin typeface="微软雅黑" panose="020B0503020204020204" pitchFamily="34" charset="-122"/>
              </a:rPr>
              <a:t>单击此处添加文本</a:t>
            </a:r>
            <a:endParaRPr lang="en-US" sz="1200">
              <a:solidFill>
                <a:schemeClr val="bg1"/>
              </a:solidFill>
              <a:latin typeface="微软雅黑" panose="020B0503020204020204" pitchFamily="34" charset="-122"/>
            </a:endParaRPr>
          </a:p>
          <a:p>
            <a:pPr eaLnBrk="1" hangingPunct="1">
              <a:lnSpc>
                <a:spcPct val="130000"/>
              </a:lnSpc>
              <a:spcBef>
                <a:spcPct val="0"/>
              </a:spcBef>
              <a:buFontTx/>
              <a:buNone/>
            </a:pPr>
            <a:r>
              <a:rPr lang="zh-CN" altLang="en-US" sz="1200">
                <a:solidFill>
                  <a:schemeClr val="bg1"/>
                </a:solidFill>
                <a:latin typeface="微软雅黑" panose="020B0503020204020204" pitchFamily="34" charset="-122"/>
              </a:rPr>
              <a:t>单击此处添加文本</a:t>
            </a:r>
            <a:endParaRPr lang="en-US" sz="1200">
              <a:solidFill>
                <a:schemeClr val="bg1"/>
              </a:solidFill>
              <a:latin typeface="微软雅黑" panose="020B0503020204020204" pitchFamily="34" charset="-122"/>
            </a:endParaRPr>
          </a:p>
          <a:p>
            <a:pPr eaLnBrk="1" hangingPunct="1">
              <a:lnSpc>
                <a:spcPct val="130000"/>
              </a:lnSpc>
              <a:spcBef>
                <a:spcPct val="0"/>
              </a:spcBef>
              <a:buFontTx/>
              <a:buNone/>
            </a:pPr>
            <a:r>
              <a:rPr lang="zh-CN" altLang="en-US" sz="1200">
                <a:solidFill>
                  <a:schemeClr val="bg1"/>
                </a:solidFill>
                <a:latin typeface="微软雅黑" panose="020B0503020204020204" pitchFamily="34" charset="-122"/>
              </a:rPr>
              <a:t>单击此处添加文本</a:t>
            </a:r>
            <a:endParaRPr lang="en-US" sz="1200">
              <a:solidFill>
                <a:schemeClr val="bg1"/>
              </a:solidFill>
              <a:latin typeface="微软雅黑" panose="020B0503020204020204" pitchFamily="34" charset="-122"/>
            </a:endParaRPr>
          </a:p>
        </p:txBody>
      </p:sp>
      <p:sp>
        <p:nvSpPr>
          <p:cNvPr id="17" name="TextBox 14"/>
          <p:cNvSpPr txBox="1">
            <a:spLocks noChangeArrowheads="1"/>
          </p:cNvSpPr>
          <p:nvPr/>
        </p:nvSpPr>
        <p:spPr bwMode="auto">
          <a:xfrm>
            <a:off x="2913956" y="1155655"/>
            <a:ext cx="1684076"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30000"/>
              </a:lnSpc>
              <a:spcBef>
                <a:spcPct val="0"/>
              </a:spcBef>
              <a:buFontTx/>
              <a:buNone/>
            </a:pPr>
            <a:r>
              <a:rPr lang="zh-CN" altLang="en-US" sz="1200">
                <a:solidFill>
                  <a:schemeClr val="bg1"/>
                </a:solidFill>
                <a:latin typeface="微软雅黑" panose="020B0503020204020204" pitchFamily="34" charset="-122"/>
              </a:rPr>
              <a:t>单击此处添加文本</a:t>
            </a:r>
            <a:endParaRPr lang="en-US" sz="1200">
              <a:solidFill>
                <a:schemeClr val="bg1"/>
              </a:solidFill>
              <a:latin typeface="微软雅黑" panose="020B0503020204020204" pitchFamily="34" charset="-122"/>
            </a:endParaRPr>
          </a:p>
          <a:p>
            <a:pPr eaLnBrk="1" hangingPunct="1">
              <a:lnSpc>
                <a:spcPct val="130000"/>
              </a:lnSpc>
              <a:spcBef>
                <a:spcPct val="0"/>
              </a:spcBef>
              <a:buFontTx/>
              <a:buNone/>
            </a:pPr>
            <a:r>
              <a:rPr lang="zh-CN" altLang="en-US" sz="1200">
                <a:solidFill>
                  <a:schemeClr val="bg1"/>
                </a:solidFill>
                <a:latin typeface="微软雅黑" panose="020B0503020204020204" pitchFamily="34" charset="-122"/>
              </a:rPr>
              <a:t>单击此处添加文本</a:t>
            </a:r>
            <a:endParaRPr lang="en-US" sz="1200">
              <a:solidFill>
                <a:schemeClr val="bg1"/>
              </a:solidFill>
              <a:latin typeface="微软雅黑" panose="020B0503020204020204" pitchFamily="34" charset="-122"/>
            </a:endParaRPr>
          </a:p>
          <a:p>
            <a:pPr eaLnBrk="1" hangingPunct="1">
              <a:lnSpc>
                <a:spcPct val="130000"/>
              </a:lnSpc>
              <a:spcBef>
                <a:spcPct val="0"/>
              </a:spcBef>
              <a:buFontTx/>
              <a:buNone/>
            </a:pPr>
            <a:r>
              <a:rPr lang="zh-CN" altLang="en-US" sz="1200">
                <a:solidFill>
                  <a:schemeClr val="bg1"/>
                </a:solidFill>
                <a:latin typeface="微软雅黑" panose="020B0503020204020204" pitchFamily="34" charset="-122"/>
              </a:rPr>
              <a:t>单击此处添加文本</a:t>
            </a:r>
            <a:endParaRPr lang="en-US" sz="1200">
              <a:solidFill>
                <a:schemeClr val="bg1"/>
              </a:solidFill>
              <a:latin typeface="微软雅黑" panose="020B0503020204020204" pitchFamily="34" charset="-122"/>
            </a:endParaRPr>
          </a:p>
          <a:p>
            <a:pPr eaLnBrk="1" hangingPunct="1">
              <a:lnSpc>
                <a:spcPct val="130000"/>
              </a:lnSpc>
              <a:spcBef>
                <a:spcPct val="0"/>
              </a:spcBef>
              <a:buFontTx/>
              <a:buNone/>
            </a:pPr>
            <a:r>
              <a:rPr lang="zh-CN" altLang="en-US" sz="1200">
                <a:solidFill>
                  <a:schemeClr val="bg1"/>
                </a:solidFill>
                <a:latin typeface="微软雅黑" panose="020B0503020204020204" pitchFamily="34" charset="-122"/>
              </a:rPr>
              <a:t>单击此处添加文本</a:t>
            </a:r>
            <a:endParaRPr lang="en-US" sz="1200">
              <a:solidFill>
                <a:schemeClr val="bg1"/>
              </a:solidFill>
              <a:latin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2"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ppt_x</p:attrName>
                                        </p:attrNameLst>
                                      </p:cBhvr>
                                      <p:tavLst>
                                        <p:tav tm="0">
                                          <p:val>
                                            <p:strVal val="#ppt_x+#ppt_w*1.125000"/>
                                          </p:val>
                                        </p:tav>
                                        <p:tav tm="100000">
                                          <p:val>
                                            <p:strVal val="#ppt_x"/>
                                          </p:val>
                                        </p:tav>
                                      </p:tavLst>
                                    </p:anim>
                                    <p:animEffect transition="in" filter="wipe(left)">
                                      <p:cBhvr>
                                        <p:cTn id="14" dur="500"/>
                                        <p:tgtEl>
                                          <p:spTgt spid="9"/>
                                        </p:tgtEl>
                                      </p:cBhvr>
                                    </p:animEffect>
                                  </p:childTnLst>
                                </p:cTn>
                              </p:par>
                              <p:par>
                                <p:cTn id="15" presetID="12" presetClass="entr" presetSubtype="8"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p:tgtEl>
                                          <p:spTgt spid="7"/>
                                        </p:tgtEl>
                                        <p:attrNameLst>
                                          <p:attrName>ppt_x</p:attrName>
                                        </p:attrNameLst>
                                      </p:cBhvr>
                                      <p:tavLst>
                                        <p:tav tm="0">
                                          <p:val>
                                            <p:strVal val="#ppt_x-#ppt_w*1.125000"/>
                                          </p:val>
                                        </p:tav>
                                        <p:tav tm="100000">
                                          <p:val>
                                            <p:strVal val="#ppt_x"/>
                                          </p:val>
                                        </p:tav>
                                      </p:tavLst>
                                    </p:anim>
                                    <p:animEffect transition="in" filter="wipe(right)">
                                      <p:cBhvr>
                                        <p:cTn id="18" dur="500"/>
                                        <p:tgtEl>
                                          <p:spTgt spid="7"/>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ppt_y</p:attrName>
                                        </p:attrNameLst>
                                      </p:cBhvr>
                                      <p:tavLst>
                                        <p:tav tm="0">
                                          <p:val>
                                            <p:strVal val="#ppt_y+#ppt_h*1.125000"/>
                                          </p:val>
                                        </p:tav>
                                        <p:tav tm="100000">
                                          <p:val>
                                            <p:strVal val="#ppt_y"/>
                                          </p:val>
                                        </p:tav>
                                      </p:tavLst>
                                    </p:anim>
                                    <p:animEffect transition="in" filter="wipe(up)">
                                      <p:cBhvr>
                                        <p:cTn id="22" dur="500"/>
                                        <p:tgtEl>
                                          <p:spTgt spid="11"/>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p:tgtEl>
                                          <p:spTgt spid="12"/>
                                        </p:tgtEl>
                                        <p:attrNameLst>
                                          <p:attrName>ppt_y</p:attrName>
                                        </p:attrNameLst>
                                      </p:cBhvr>
                                      <p:tavLst>
                                        <p:tav tm="0">
                                          <p:val>
                                            <p:strVal val="#ppt_y+#ppt_h*1.125000"/>
                                          </p:val>
                                        </p:tav>
                                        <p:tav tm="100000">
                                          <p:val>
                                            <p:strVal val="#ppt_y"/>
                                          </p:val>
                                        </p:tav>
                                      </p:tavLst>
                                    </p:anim>
                                    <p:animEffect transition="in" filter="wipe(up)">
                                      <p:cBhvr>
                                        <p:cTn id="26" dur="500"/>
                                        <p:tgtEl>
                                          <p:spTgt spid="12"/>
                                        </p:tgtEl>
                                      </p:cBhvr>
                                    </p:animEffect>
                                  </p:childTnLst>
                                </p:cTn>
                              </p:par>
                              <p:par>
                                <p:cTn id="27" presetID="12" presetClass="entr" presetSubtype="1"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p:tgtEl>
                                          <p:spTgt spid="13"/>
                                        </p:tgtEl>
                                        <p:attrNameLst>
                                          <p:attrName>ppt_y</p:attrName>
                                        </p:attrNameLst>
                                      </p:cBhvr>
                                      <p:tavLst>
                                        <p:tav tm="0">
                                          <p:val>
                                            <p:strVal val="#ppt_y-#ppt_h*1.125000"/>
                                          </p:val>
                                        </p:tav>
                                        <p:tav tm="100000">
                                          <p:val>
                                            <p:strVal val="#ppt_y"/>
                                          </p:val>
                                        </p:tav>
                                      </p:tavLst>
                                    </p:anim>
                                    <p:animEffect transition="in" filter="wipe(down)">
                                      <p:cBhvr>
                                        <p:cTn id="30" dur="500"/>
                                        <p:tgtEl>
                                          <p:spTgt spid="13"/>
                                        </p:tgtEl>
                                      </p:cBhvr>
                                    </p:animEffect>
                                  </p:childTnLst>
                                </p:cTn>
                              </p:par>
                              <p:par>
                                <p:cTn id="31" presetID="12" presetClass="entr" presetSubtype="2"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p:tgtEl>
                                          <p:spTgt spid="10"/>
                                        </p:tgtEl>
                                        <p:attrNameLst>
                                          <p:attrName>ppt_x</p:attrName>
                                        </p:attrNameLst>
                                      </p:cBhvr>
                                      <p:tavLst>
                                        <p:tav tm="0">
                                          <p:val>
                                            <p:strVal val="#ppt_x+#ppt_w*1.125000"/>
                                          </p:val>
                                        </p:tav>
                                        <p:tav tm="100000">
                                          <p:val>
                                            <p:strVal val="#ppt_x"/>
                                          </p:val>
                                        </p:tav>
                                      </p:tavLst>
                                    </p:anim>
                                    <p:animEffect transition="in" filter="wipe(left)">
                                      <p:cBhvr>
                                        <p:cTn id="34" dur="500"/>
                                        <p:tgtEl>
                                          <p:spTgt spid="10"/>
                                        </p:tgtEl>
                                      </p:cBhvr>
                                    </p:animEffect>
                                  </p:childTnLst>
                                </p:cTn>
                              </p:par>
                              <p:par>
                                <p:cTn id="35" presetID="12" presetClass="entr" presetSubtype="1"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p:tgtEl>
                                          <p:spTgt spid="14"/>
                                        </p:tgtEl>
                                        <p:attrNameLst>
                                          <p:attrName>ppt_y</p:attrName>
                                        </p:attrNameLst>
                                      </p:cBhvr>
                                      <p:tavLst>
                                        <p:tav tm="0">
                                          <p:val>
                                            <p:strVal val="#ppt_y-#ppt_h*1.125000"/>
                                          </p:val>
                                        </p:tav>
                                        <p:tav tm="100000">
                                          <p:val>
                                            <p:strVal val="#ppt_y"/>
                                          </p:val>
                                        </p:tav>
                                      </p:tavLst>
                                    </p:anim>
                                    <p:animEffect transition="in" filter="wipe(down)">
                                      <p:cBhvr>
                                        <p:cTn id="38" dur="500"/>
                                        <p:tgtEl>
                                          <p:spTgt spid="14"/>
                                        </p:tgtEl>
                                      </p:cBhvr>
                                    </p:animEffect>
                                  </p:childTnLst>
                                </p:cTn>
                              </p:par>
                              <p:par>
                                <p:cTn id="39" presetID="12" presetClass="entr" presetSubtype="8"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p:tgtEl>
                                          <p:spTgt spid="8"/>
                                        </p:tgtEl>
                                        <p:attrNameLst>
                                          <p:attrName>ppt_x</p:attrName>
                                        </p:attrNameLst>
                                      </p:cBhvr>
                                      <p:tavLst>
                                        <p:tav tm="0">
                                          <p:val>
                                            <p:strVal val="#ppt_x-#ppt_w*1.125000"/>
                                          </p:val>
                                        </p:tav>
                                        <p:tav tm="100000">
                                          <p:val>
                                            <p:strVal val="#ppt_x"/>
                                          </p:val>
                                        </p:tav>
                                      </p:tavLst>
                                    </p:anim>
                                    <p:animEffect transition="in" filter="wipe(right)">
                                      <p:cBhvr>
                                        <p:cTn id="42" dur="500"/>
                                        <p:tgtEl>
                                          <p:spTgt spid="8"/>
                                        </p:tgtEl>
                                      </p:cBhvr>
                                    </p:animEffect>
                                  </p:childTnLst>
                                </p:cTn>
                              </p:par>
                            </p:childTnLst>
                          </p:cTn>
                        </p:par>
                        <p:par>
                          <p:cTn id="43" fill="hold">
                            <p:stCondLst>
                              <p:cond delay="1500"/>
                            </p:stCondLst>
                            <p:childTnLst>
                              <p:par>
                                <p:cTn id="44" presetID="22" presetClass="entr" presetSubtype="2"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right)">
                                      <p:cBhvr>
                                        <p:cTn id="46" dur="500"/>
                                        <p:tgtEl>
                                          <p:spTgt spid="17"/>
                                        </p:tgtEl>
                                      </p:cBhvr>
                                    </p:animEffect>
                                  </p:childTnLst>
                                </p:cTn>
                              </p:par>
                            </p:childTnLst>
                          </p:cTn>
                        </p:par>
                        <p:par>
                          <p:cTn id="47" fill="hold">
                            <p:stCondLst>
                              <p:cond delay="2000"/>
                            </p:stCondLst>
                            <p:childTnLst>
                              <p:par>
                                <p:cTn id="48" presetID="22" presetClass="entr" presetSubtype="1"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up)">
                                      <p:cBhvr>
                                        <p:cTn id="50" dur="500"/>
                                        <p:tgtEl>
                                          <p:spTgt spid="15"/>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up)">
                                      <p:cBhvr>
                                        <p:cTn id="5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utoUpdateAnimBg="0"/>
      <p:bldP spid="9" grpId="0" animBg="1" autoUpdateAnimBg="0"/>
      <p:bldP spid="10" grpId="0" autoUpdateAnimBg="0"/>
      <p:bldP spid="11" grpId="0" animBg="1" autoUpdateAnimBg="0"/>
      <p:bldP spid="12" grpId="0" autoUpdateAnimBg="0"/>
      <p:bldP spid="13" grpId="0" animBg="1" autoUpdateAnimBg="0"/>
      <p:bldP spid="14" grpId="0" autoUpdateAnimBg="0"/>
      <p:bldP spid="15" grpId="0" autoUpdateAnimBg="0"/>
      <p:bldP spid="16" grpId="0" autoUpdateAnimBg="0"/>
      <p:bldP spid="1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7"/>
          <p:cNvGrpSpPr/>
          <p:nvPr/>
        </p:nvGrpSpPr>
        <p:grpSpPr>
          <a:xfrm>
            <a:off x="250825" y="0"/>
            <a:ext cx="2419350" cy="700088"/>
            <a:chOff x="251520" y="0"/>
            <a:chExt cx="2418993" cy="699542"/>
          </a:xfrm>
        </p:grpSpPr>
        <p:sp>
          <p:nvSpPr>
            <p:cNvPr id="5" name="五边形 4"/>
            <p:cNvSpPr/>
            <p:nvPr/>
          </p:nvSpPr>
          <p:spPr>
            <a:xfrm rot="5400000">
              <a:off x="149362" y="102159"/>
              <a:ext cx="699542" cy="495227"/>
            </a:xfrm>
            <a:prstGeom prst="homePlate">
              <a:avLst/>
            </a:prstGeom>
            <a:solidFill>
              <a:srgbClr val="E6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TextBox 129"/>
            <p:cNvSpPr txBox="1"/>
            <p:nvPr/>
          </p:nvSpPr>
          <p:spPr>
            <a:xfrm>
              <a:off x="753148" y="98163"/>
              <a:ext cx="1917365" cy="338554"/>
            </a:xfrm>
            <a:prstGeom prst="rect">
              <a:avLst/>
            </a:prstGeom>
            <a:no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600" b="1" dirty="0">
                  <a:solidFill>
                    <a:schemeClr val="bg1"/>
                  </a:solidFill>
                  <a:latin typeface="微软雅黑" panose="020B0503020204020204" pitchFamily="34" charset="-122"/>
                  <a:ea typeface="微软雅黑" panose="020B0503020204020204" pitchFamily="34" charset="-122"/>
                </a:rPr>
                <a:t>单击添加您的标题</a:t>
              </a:r>
            </a:p>
          </p:txBody>
        </p:sp>
      </p:grpSp>
      <p:cxnSp>
        <p:nvCxnSpPr>
          <p:cNvPr id="7" name="直接连接符 6"/>
          <p:cNvCxnSpPr/>
          <p:nvPr/>
        </p:nvCxnSpPr>
        <p:spPr>
          <a:xfrm>
            <a:off x="2699792" y="3003798"/>
            <a:ext cx="0" cy="1296144"/>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499992" y="3003798"/>
            <a:ext cx="0" cy="1296144"/>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300192" y="3003798"/>
            <a:ext cx="0" cy="1296144"/>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880128" y="3039802"/>
            <a:ext cx="1819664" cy="1222885"/>
            <a:chOff x="880128" y="3075806"/>
            <a:chExt cx="1819664" cy="1222885"/>
          </a:xfrm>
        </p:grpSpPr>
        <p:sp>
          <p:nvSpPr>
            <p:cNvPr id="11" name="文本框 25"/>
            <p:cNvSpPr txBox="1"/>
            <p:nvPr/>
          </p:nvSpPr>
          <p:spPr>
            <a:xfrm>
              <a:off x="880128" y="3435846"/>
              <a:ext cx="1819664" cy="862845"/>
            </a:xfrm>
            <a:prstGeom prst="rect">
              <a:avLst/>
            </a:prstGeom>
            <a:noFill/>
          </p:spPr>
          <p:txBody>
            <a:bodyPr wrap="square" lIns="86404" tIns="43202" rIns="86404" bIns="43202">
              <a:spAutoFit/>
            </a:bodyPr>
            <a:lstStyle/>
            <a:p>
              <a:pPr algn="ctr">
                <a:lnSpc>
                  <a:spcPct val="120000"/>
                </a:lnSpc>
                <a:defRPr/>
              </a:pPr>
              <a:r>
                <a:rPr lang="zh-CN" altLang="en-US" sz="1400" dirty="0">
                  <a:solidFill>
                    <a:schemeClr val="bg1"/>
                  </a:solidFill>
                  <a:latin typeface="微软雅黑" panose="020B0503020204020204" pitchFamily="34" charset="-122"/>
                  <a:ea typeface="微软雅黑" panose="020B0503020204020204" pitchFamily="34" charset="-122"/>
                </a:rPr>
                <a:t>单击此处输入文本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a:solidFill>
                    <a:schemeClr val="bg1"/>
                  </a:solidFill>
                  <a:latin typeface="微软雅黑" panose="020B0503020204020204" pitchFamily="34" charset="-122"/>
                  <a:ea typeface="微软雅黑" panose="020B0503020204020204" pitchFamily="34" charset="-122"/>
                </a:rPr>
                <a:t>单击此处输入文本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a:solidFill>
                    <a:schemeClr val="bg1"/>
                  </a:solidFill>
                  <a:latin typeface="微软雅黑" panose="020B0503020204020204" pitchFamily="34" charset="-122"/>
                  <a:ea typeface="微软雅黑" panose="020B0503020204020204" pitchFamily="34" charset="-122"/>
                </a:rPr>
                <a:t>单击此处输入文本</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1043602" y="3075806"/>
              <a:ext cx="1492717" cy="338554"/>
            </a:xfrm>
            <a:prstGeom prst="rect">
              <a:avLst/>
            </a:prstGeom>
          </p:spPr>
          <p:txBody>
            <a:bodyPr wrap="none">
              <a:spAutoFit/>
            </a:bodyPr>
            <a:lstStyle/>
            <a:p>
              <a:pPr lvl="0" algn="ctr"/>
              <a:r>
                <a:rPr lang="zh-CN" altLang="en-US" sz="1600" b="1" spc="100" dirty="0">
                  <a:solidFill>
                    <a:schemeClr val="bg1"/>
                  </a:solidFill>
                  <a:latin typeface="微软雅黑" panose="020B0503020204020204" pitchFamily="34" charset="-122"/>
                  <a:ea typeface="微软雅黑" panose="020B0503020204020204" pitchFamily="34" charset="-122"/>
                </a:rPr>
                <a:t>单击添加文本</a:t>
              </a:r>
            </a:p>
          </p:txBody>
        </p:sp>
      </p:grpSp>
      <p:grpSp>
        <p:nvGrpSpPr>
          <p:cNvPr id="13" name="组合 12"/>
          <p:cNvGrpSpPr/>
          <p:nvPr/>
        </p:nvGrpSpPr>
        <p:grpSpPr>
          <a:xfrm>
            <a:off x="2699792" y="3039802"/>
            <a:ext cx="1819664" cy="1222885"/>
            <a:chOff x="2699792" y="3075806"/>
            <a:chExt cx="1819664" cy="1222885"/>
          </a:xfrm>
        </p:grpSpPr>
        <p:sp>
          <p:nvSpPr>
            <p:cNvPr id="14" name="文本框 13"/>
            <p:cNvSpPr txBox="1"/>
            <p:nvPr/>
          </p:nvSpPr>
          <p:spPr>
            <a:xfrm>
              <a:off x="2699792" y="3435846"/>
              <a:ext cx="1819664" cy="862845"/>
            </a:xfrm>
            <a:prstGeom prst="rect">
              <a:avLst/>
            </a:prstGeom>
            <a:noFill/>
          </p:spPr>
          <p:txBody>
            <a:bodyPr wrap="square" lIns="86404" tIns="43202" rIns="86404" bIns="43202">
              <a:spAutoFit/>
            </a:bodyPr>
            <a:lstStyle/>
            <a:p>
              <a:pPr algn="ctr">
                <a:lnSpc>
                  <a:spcPct val="120000"/>
                </a:lnSpc>
                <a:defRPr/>
              </a:pPr>
              <a:r>
                <a:rPr lang="zh-CN" altLang="en-US" sz="1400" dirty="0">
                  <a:solidFill>
                    <a:schemeClr val="bg1"/>
                  </a:solidFill>
                  <a:latin typeface="微软雅黑" panose="020B0503020204020204" pitchFamily="34" charset="-122"/>
                  <a:ea typeface="微软雅黑" panose="020B0503020204020204" pitchFamily="34" charset="-122"/>
                </a:rPr>
                <a:t>单击此处输入文本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a:solidFill>
                    <a:schemeClr val="bg1"/>
                  </a:solidFill>
                  <a:latin typeface="微软雅黑" panose="020B0503020204020204" pitchFamily="34" charset="-122"/>
                  <a:ea typeface="微软雅黑" panose="020B0503020204020204" pitchFamily="34" charset="-122"/>
                </a:rPr>
                <a:t>单击此处输入文本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a:solidFill>
                    <a:schemeClr val="bg1"/>
                  </a:solidFill>
                  <a:latin typeface="微软雅黑" panose="020B0503020204020204" pitchFamily="34" charset="-122"/>
                  <a:ea typeface="微软雅黑" panose="020B0503020204020204" pitchFamily="34" charset="-122"/>
                </a:rPr>
                <a:t>单击此处输入文本</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2863266" y="3075806"/>
              <a:ext cx="1492717" cy="338554"/>
            </a:xfrm>
            <a:prstGeom prst="rect">
              <a:avLst/>
            </a:prstGeom>
          </p:spPr>
          <p:txBody>
            <a:bodyPr wrap="none">
              <a:spAutoFit/>
            </a:bodyPr>
            <a:lstStyle/>
            <a:p>
              <a:pPr lvl="0" algn="ctr"/>
              <a:r>
                <a:rPr lang="zh-CN" altLang="en-US" sz="1600" b="1" spc="100" dirty="0">
                  <a:solidFill>
                    <a:schemeClr val="bg1"/>
                  </a:solidFill>
                  <a:latin typeface="微软雅黑" panose="020B0503020204020204" pitchFamily="34" charset="-122"/>
                  <a:ea typeface="微软雅黑" panose="020B0503020204020204" pitchFamily="34" charset="-122"/>
                </a:rPr>
                <a:t>单击添加文本</a:t>
              </a:r>
            </a:p>
          </p:txBody>
        </p:sp>
      </p:grpSp>
      <p:grpSp>
        <p:nvGrpSpPr>
          <p:cNvPr id="16" name="组合 15"/>
          <p:cNvGrpSpPr/>
          <p:nvPr/>
        </p:nvGrpSpPr>
        <p:grpSpPr>
          <a:xfrm>
            <a:off x="4499992" y="3039802"/>
            <a:ext cx="1819664" cy="1222885"/>
            <a:chOff x="4499992" y="3075806"/>
            <a:chExt cx="1819664" cy="1222885"/>
          </a:xfrm>
        </p:grpSpPr>
        <p:sp>
          <p:nvSpPr>
            <p:cNvPr id="17" name="文本框 25"/>
            <p:cNvSpPr txBox="1"/>
            <p:nvPr/>
          </p:nvSpPr>
          <p:spPr>
            <a:xfrm>
              <a:off x="4499992" y="3435846"/>
              <a:ext cx="1819664" cy="862845"/>
            </a:xfrm>
            <a:prstGeom prst="rect">
              <a:avLst/>
            </a:prstGeom>
            <a:noFill/>
          </p:spPr>
          <p:txBody>
            <a:bodyPr wrap="square" lIns="86404" tIns="43202" rIns="86404" bIns="43202">
              <a:spAutoFit/>
            </a:bodyPr>
            <a:lstStyle/>
            <a:p>
              <a:pPr algn="ctr">
                <a:lnSpc>
                  <a:spcPct val="120000"/>
                </a:lnSpc>
                <a:defRPr/>
              </a:pPr>
              <a:r>
                <a:rPr lang="zh-CN" altLang="en-US" sz="1400" dirty="0">
                  <a:solidFill>
                    <a:schemeClr val="bg1"/>
                  </a:solidFill>
                  <a:latin typeface="微软雅黑" panose="020B0503020204020204" pitchFamily="34" charset="-122"/>
                  <a:ea typeface="微软雅黑" panose="020B0503020204020204" pitchFamily="34" charset="-122"/>
                </a:rPr>
                <a:t>单击此处输入文本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a:solidFill>
                    <a:schemeClr val="bg1"/>
                  </a:solidFill>
                  <a:latin typeface="微软雅黑" panose="020B0503020204020204" pitchFamily="34" charset="-122"/>
                  <a:ea typeface="微软雅黑" panose="020B0503020204020204" pitchFamily="34" charset="-122"/>
                </a:rPr>
                <a:t>单击此处输入文本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a:solidFill>
                    <a:schemeClr val="bg1"/>
                  </a:solidFill>
                  <a:latin typeface="微软雅黑" panose="020B0503020204020204" pitchFamily="34" charset="-122"/>
                  <a:ea typeface="微软雅黑" panose="020B0503020204020204" pitchFamily="34" charset="-122"/>
                </a:rPr>
                <a:t>单击此处输入文本</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4663466" y="3075806"/>
              <a:ext cx="1492717" cy="338554"/>
            </a:xfrm>
            <a:prstGeom prst="rect">
              <a:avLst/>
            </a:prstGeom>
          </p:spPr>
          <p:txBody>
            <a:bodyPr wrap="none">
              <a:spAutoFit/>
            </a:bodyPr>
            <a:lstStyle/>
            <a:p>
              <a:pPr lvl="0" algn="ctr"/>
              <a:r>
                <a:rPr lang="zh-CN" altLang="en-US" sz="1600" b="1" spc="100" dirty="0">
                  <a:solidFill>
                    <a:schemeClr val="bg1"/>
                  </a:solidFill>
                  <a:latin typeface="微软雅黑" panose="020B0503020204020204" pitchFamily="34" charset="-122"/>
                  <a:ea typeface="微软雅黑" panose="020B0503020204020204" pitchFamily="34" charset="-122"/>
                </a:rPr>
                <a:t>单击添加文本</a:t>
              </a:r>
            </a:p>
          </p:txBody>
        </p:sp>
      </p:grpSp>
      <p:grpSp>
        <p:nvGrpSpPr>
          <p:cNvPr id="19" name="组合 18"/>
          <p:cNvGrpSpPr/>
          <p:nvPr/>
        </p:nvGrpSpPr>
        <p:grpSpPr>
          <a:xfrm>
            <a:off x="6372200" y="3039802"/>
            <a:ext cx="1819664" cy="1222885"/>
            <a:chOff x="6372200" y="3075806"/>
            <a:chExt cx="1819664" cy="1222885"/>
          </a:xfrm>
        </p:grpSpPr>
        <p:sp>
          <p:nvSpPr>
            <p:cNvPr id="20" name="文本框 25"/>
            <p:cNvSpPr txBox="1"/>
            <p:nvPr/>
          </p:nvSpPr>
          <p:spPr>
            <a:xfrm>
              <a:off x="6372200" y="3435846"/>
              <a:ext cx="1819664" cy="862845"/>
            </a:xfrm>
            <a:prstGeom prst="rect">
              <a:avLst/>
            </a:prstGeom>
            <a:noFill/>
          </p:spPr>
          <p:txBody>
            <a:bodyPr wrap="square" lIns="86404" tIns="43202" rIns="86404" bIns="43202">
              <a:spAutoFit/>
            </a:bodyPr>
            <a:lstStyle/>
            <a:p>
              <a:pPr algn="ctr">
                <a:lnSpc>
                  <a:spcPct val="120000"/>
                </a:lnSpc>
                <a:defRPr/>
              </a:pPr>
              <a:r>
                <a:rPr lang="zh-CN" altLang="en-US" sz="1400" dirty="0">
                  <a:solidFill>
                    <a:schemeClr val="bg1"/>
                  </a:solidFill>
                  <a:latin typeface="微软雅黑" panose="020B0503020204020204" pitchFamily="34" charset="-122"/>
                  <a:ea typeface="微软雅黑" panose="020B0503020204020204" pitchFamily="34" charset="-122"/>
                </a:rPr>
                <a:t>单击此处输入文本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a:solidFill>
                    <a:schemeClr val="bg1"/>
                  </a:solidFill>
                  <a:latin typeface="微软雅黑" panose="020B0503020204020204" pitchFamily="34" charset="-122"/>
                  <a:ea typeface="微软雅黑" panose="020B0503020204020204" pitchFamily="34" charset="-122"/>
                </a:rPr>
                <a:t>单击此处输入文本</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a:solidFill>
                    <a:schemeClr val="bg1"/>
                  </a:solidFill>
                  <a:latin typeface="微软雅黑" panose="020B0503020204020204" pitchFamily="34" charset="-122"/>
                  <a:ea typeface="微软雅黑" panose="020B0503020204020204" pitchFamily="34" charset="-122"/>
                </a:rPr>
                <a:t>单击此处输入文本</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6535674" y="3075806"/>
              <a:ext cx="1492717" cy="338554"/>
            </a:xfrm>
            <a:prstGeom prst="rect">
              <a:avLst/>
            </a:prstGeom>
          </p:spPr>
          <p:txBody>
            <a:bodyPr wrap="none">
              <a:spAutoFit/>
            </a:bodyPr>
            <a:lstStyle/>
            <a:p>
              <a:pPr lvl="0" algn="ctr"/>
              <a:r>
                <a:rPr lang="zh-CN" altLang="en-US" sz="1600" b="1" spc="100" dirty="0">
                  <a:solidFill>
                    <a:schemeClr val="bg1"/>
                  </a:solidFill>
                  <a:latin typeface="微软雅黑" panose="020B0503020204020204" pitchFamily="34" charset="-122"/>
                  <a:ea typeface="微软雅黑" panose="020B0503020204020204" pitchFamily="34" charset="-122"/>
                </a:rPr>
                <a:t>单击添加文本</a:t>
              </a:r>
            </a:p>
          </p:txBody>
        </p:sp>
      </p:grpSp>
      <p:grpSp>
        <p:nvGrpSpPr>
          <p:cNvPr id="22" name="组合 21"/>
          <p:cNvGrpSpPr/>
          <p:nvPr/>
        </p:nvGrpSpPr>
        <p:grpSpPr>
          <a:xfrm>
            <a:off x="4572000" y="1347615"/>
            <a:ext cx="1584176" cy="1440160"/>
            <a:chOff x="4572000" y="1347615"/>
            <a:chExt cx="1584176" cy="1440160"/>
          </a:xfrm>
        </p:grpSpPr>
        <p:sp>
          <p:nvSpPr>
            <p:cNvPr id="23" name="流程图: 手动操作 22"/>
            <p:cNvSpPr/>
            <p:nvPr/>
          </p:nvSpPr>
          <p:spPr>
            <a:xfrm rot="16200000">
              <a:off x="4644008" y="1275607"/>
              <a:ext cx="1440160" cy="1584176"/>
            </a:xfrm>
            <a:prstGeom prst="flowChartManualOperation">
              <a:avLst/>
            </a:prstGeom>
            <a:solidFill>
              <a:srgbClr val="C42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4" name="KSO_Shape"/>
            <p:cNvSpPr/>
            <p:nvPr/>
          </p:nvSpPr>
          <p:spPr bwMode="auto">
            <a:xfrm>
              <a:off x="5124222" y="1864334"/>
              <a:ext cx="479731" cy="471736"/>
            </a:xfrm>
            <a:custGeom>
              <a:avLst/>
              <a:gdLst>
                <a:gd name="T0" fmla="*/ 1840657 w 4293"/>
                <a:gd name="T1" fmla="*/ 1035711 h 4218"/>
                <a:gd name="T2" fmla="*/ 1891688 w 4293"/>
                <a:gd name="T3" fmla="*/ 969592 h 4218"/>
                <a:gd name="T4" fmla="*/ 1900119 w 4293"/>
                <a:gd name="T5" fmla="*/ 893267 h 4218"/>
                <a:gd name="T6" fmla="*/ 1886363 w 4293"/>
                <a:gd name="T7" fmla="*/ 838242 h 4218"/>
                <a:gd name="T8" fmla="*/ 1857075 w 4293"/>
                <a:gd name="T9" fmla="*/ 794311 h 4218"/>
                <a:gd name="T10" fmla="*/ 1814032 w 4293"/>
                <a:gd name="T11" fmla="*/ 763249 h 4218"/>
                <a:gd name="T12" fmla="*/ 1759895 w 4293"/>
                <a:gd name="T13" fmla="*/ 746386 h 4218"/>
                <a:gd name="T14" fmla="*/ 1644965 w 4293"/>
                <a:gd name="T15" fmla="*/ 734849 h 4218"/>
                <a:gd name="T16" fmla="*/ 1326356 w 4293"/>
                <a:gd name="T17" fmla="*/ 703342 h 4218"/>
                <a:gd name="T18" fmla="*/ 1318368 w 4293"/>
                <a:gd name="T19" fmla="*/ 626574 h 4218"/>
                <a:gd name="T20" fmla="*/ 1345881 w 4293"/>
                <a:gd name="T21" fmla="*/ 542261 h 4218"/>
                <a:gd name="T22" fmla="*/ 1429305 w 4293"/>
                <a:gd name="T23" fmla="*/ 433987 h 4218"/>
                <a:gd name="T24" fmla="*/ 1468354 w 4293"/>
                <a:gd name="T25" fmla="*/ 354112 h 4218"/>
                <a:gd name="T26" fmla="*/ 1489654 w 4293"/>
                <a:gd name="T27" fmla="*/ 267581 h 4218"/>
                <a:gd name="T28" fmla="*/ 1491429 w 4293"/>
                <a:gd name="T29" fmla="*/ 171287 h 4218"/>
                <a:gd name="T30" fmla="*/ 1472348 w 4293"/>
                <a:gd name="T31" fmla="*/ 96294 h 4218"/>
                <a:gd name="T32" fmla="*/ 1422648 w 4293"/>
                <a:gd name="T33" fmla="*/ 19969 h 4218"/>
                <a:gd name="T34" fmla="*/ 1390255 w 4293"/>
                <a:gd name="T35" fmla="*/ 887 h 4218"/>
                <a:gd name="T36" fmla="*/ 1350318 w 4293"/>
                <a:gd name="T37" fmla="*/ 3106 h 4218"/>
                <a:gd name="T38" fmla="*/ 1312600 w 4293"/>
                <a:gd name="T39" fmla="*/ 30175 h 4218"/>
                <a:gd name="T40" fmla="*/ 1249588 w 4293"/>
                <a:gd name="T41" fmla="*/ 130019 h 4218"/>
                <a:gd name="T42" fmla="*/ 1131551 w 4293"/>
                <a:gd name="T43" fmla="*/ 309293 h 4218"/>
                <a:gd name="T44" fmla="*/ 1049902 w 4293"/>
                <a:gd name="T45" fmla="*/ 440643 h 4218"/>
                <a:gd name="T46" fmla="*/ 922991 w 4293"/>
                <a:gd name="T47" fmla="*/ 556018 h 4218"/>
                <a:gd name="T48" fmla="*/ 753036 w 4293"/>
                <a:gd name="T49" fmla="*/ 679824 h 4218"/>
                <a:gd name="T50" fmla="*/ 608375 w 4293"/>
                <a:gd name="T51" fmla="*/ 799192 h 4218"/>
                <a:gd name="T52" fmla="*/ 531607 w 4293"/>
                <a:gd name="T53" fmla="*/ 838242 h 4218"/>
                <a:gd name="T54" fmla="*/ 410908 w 4293"/>
                <a:gd name="T55" fmla="*/ 868861 h 4218"/>
                <a:gd name="T56" fmla="*/ 219654 w 4293"/>
                <a:gd name="T57" fmla="*/ 893267 h 4218"/>
                <a:gd name="T58" fmla="*/ 71443 w 4293"/>
                <a:gd name="T59" fmla="*/ 898592 h 4218"/>
                <a:gd name="T60" fmla="*/ 46150 w 4293"/>
                <a:gd name="T61" fmla="*/ 917230 h 4218"/>
                <a:gd name="T62" fmla="*/ 24850 w 4293"/>
                <a:gd name="T63" fmla="*/ 970479 h 4218"/>
                <a:gd name="T64" fmla="*/ 1775 w 4293"/>
                <a:gd name="T65" fmla="*/ 1184367 h 4218"/>
                <a:gd name="T66" fmla="*/ 6212 w 4293"/>
                <a:gd name="T67" fmla="*/ 1471916 h 4218"/>
                <a:gd name="T68" fmla="*/ 30618 w 4293"/>
                <a:gd name="T69" fmla="*/ 1621016 h 4218"/>
                <a:gd name="T70" fmla="*/ 53249 w 4293"/>
                <a:gd name="T71" fmla="*/ 1663616 h 4218"/>
                <a:gd name="T72" fmla="*/ 75881 w 4293"/>
                <a:gd name="T73" fmla="*/ 1673378 h 4218"/>
                <a:gd name="T74" fmla="*/ 354109 w 4293"/>
                <a:gd name="T75" fmla="*/ 1683584 h 4218"/>
                <a:gd name="T76" fmla="*/ 513857 w 4293"/>
                <a:gd name="T77" fmla="*/ 1709766 h 4218"/>
                <a:gd name="T78" fmla="*/ 715318 w 4293"/>
                <a:gd name="T79" fmla="*/ 1778547 h 4218"/>
                <a:gd name="T80" fmla="*/ 956272 w 4293"/>
                <a:gd name="T81" fmla="*/ 1831353 h 4218"/>
                <a:gd name="T82" fmla="*/ 1241157 w 4293"/>
                <a:gd name="T83" fmla="*/ 1866853 h 4218"/>
                <a:gd name="T84" fmla="*/ 1461254 w 4293"/>
                <a:gd name="T85" fmla="*/ 1866409 h 4218"/>
                <a:gd name="T86" fmla="*/ 1561985 w 4293"/>
                <a:gd name="T87" fmla="*/ 1845997 h 4218"/>
                <a:gd name="T88" fmla="*/ 1617453 w 4293"/>
                <a:gd name="T89" fmla="*/ 1815378 h 4218"/>
                <a:gd name="T90" fmla="*/ 1654727 w 4293"/>
                <a:gd name="T91" fmla="*/ 1759909 h 4218"/>
                <a:gd name="T92" fmla="*/ 1668927 w 4293"/>
                <a:gd name="T93" fmla="*/ 1700891 h 4218"/>
                <a:gd name="T94" fmla="*/ 1660052 w 4293"/>
                <a:gd name="T95" fmla="*/ 1650747 h 4218"/>
                <a:gd name="T96" fmla="*/ 1664046 w 4293"/>
                <a:gd name="T97" fmla="*/ 1623234 h 4218"/>
                <a:gd name="T98" fmla="*/ 1754126 w 4293"/>
                <a:gd name="T99" fmla="*/ 1587291 h 4218"/>
                <a:gd name="T100" fmla="*/ 1788295 w 4293"/>
                <a:gd name="T101" fmla="*/ 1548241 h 4218"/>
                <a:gd name="T102" fmla="*/ 1806488 w 4293"/>
                <a:gd name="T103" fmla="*/ 1500760 h 4218"/>
                <a:gd name="T104" fmla="*/ 1810926 w 4293"/>
                <a:gd name="T105" fmla="*/ 1440854 h 4218"/>
                <a:gd name="T106" fmla="*/ 1791401 w 4293"/>
                <a:gd name="T107" fmla="*/ 1379172 h 4218"/>
                <a:gd name="T108" fmla="*/ 1753239 w 4293"/>
                <a:gd name="T109" fmla="*/ 1348997 h 4218"/>
                <a:gd name="T110" fmla="*/ 1836663 w 4293"/>
                <a:gd name="T111" fmla="*/ 1327698 h 4218"/>
                <a:gd name="T112" fmla="*/ 1870832 w 4293"/>
                <a:gd name="T113" fmla="*/ 1297966 h 4218"/>
                <a:gd name="T114" fmla="*/ 1894350 w 4293"/>
                <a:gd name="T115" fmla="*/ 1253148 h 4218"/>
                <a:gd name="T116" fmla="*/ 1904556 w 4293"/>
                <a:gd name="T117" fmla="*/ 1202117 h 4218"/>
                <a:gd name="T118" fmla="*/ 1900119 w 4293"/>
                <a:gd name="T119" fmla="*/ 1147979 h 4218"/>
                <a:gd name="T120" fmla="*/ 1880150 w 4293"/>
                <a:gd name="T121" fmla="*/ 1104935 h 4218"/>
                <a:gd name="T122" fmla="*/ 1847313 w 4293"/>
                <a:gd name="T123" fmla="*/ 1074317 h 4218"/>
                <a:gd name="T124" fmla="*/ 1803826 w 4293"/>
                <a:gd name="T125" fmla="*/ 1058342 h 42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293" h="4218">
                  <a:moveTo>
                    <a:pt x="4018" y="2379"/>
                  </a:moveTo>
                  <a:lnTo>
                    <a:pt x="4018" y="2379"/>
                  </a:lnTo>
                  <a:lnTo>
                    <a:pt x="4047" y="2374"/>
                  </a:lnTo>
                  <a:lnTo>
                    <a:pt x="4074" y="2367"/>
                  </a:lnTo>
                  <a:lnTo>
                    <a:pt x="4100" y="2359"/>
                  </a:lnTo>
                  <a:lnTo>
                    <a:pt x="4125" y="2347"/>
                  </a:lnTo>
                  <a:lnTo>
                    <a:pt x="4148" y="2334"/>
                  </a:lnTo>
                  <a:lnTo>
                    <a:pt x="4171" y="2320"/>
                  </a:lnTo>
                  <a:lnTo>
                    <a:pt x="4191" y="2302"/>
                  </a:lnTo>
                  <a:lnTo>
                    <a:pt x="4209" y="2283"/>
                  </a:lnTo>
                  <a:lnTo>
                    <a:pt x="4225" y="2262"/>
                  </a:lnTo>
                  <a:lnTo>
                    <a:pt x="4241" y="2238"/>
                  </a:lnTo>
                  <a:lnTo>
                    <a:pt x="4253" y="2213"/>
                  </a:lnTo>
                  <a:lnTo>
                    <a:pt x="4263" y="2185"/>
                  </a:lnTo>
                  <a:lnTo>
                    <a:pt x="4273" y="2155"/>
                  </a:lnTo>
                  <a:lnTo>
                    <a:pt x="4279" y="2123"/>
                  </a:lnTo>
                  <a:lnTo>
                    <a:pt x="4282" y="2089"/>
                  </a:lnTo>
                  <a:lnTo>
                    <a:pt x="4283" y="2053"/>
                  </a:lnTo>
                  <a:lnTo>
                    <a:pt x="4283" y="2033"/>
                  </a:lnTo>
                  <a:lnTo>
                    <a:pt x="4282" y="2013"/>
                  </a:lnTo>
                  <a:lnTo>
                    <a:pt x="4280" y="1993"/>
                  </a:lnTo>
                  <a:lnTo>
                    <a:pt x="4276" y="1975"/>
                  </a:lnTo>
                  <a:lnTo>
                    <a:pt x="4273" y="1956"/>
                  </a:lnTo>
                  <a:lnTo>
                    <a:pt x="4269" y="1938"/>
                  </a:lnTo>
                  <a:lnTo>
                    <a:pt x="4263" y="1920"/>
                  </a:lnTo>
                  <a:lnTo>
                    <a:pt x="4257" y="1904"/>
                  </a:lnTo>
                  <a:lnTo>
                    <a:pt x="4251" y="1889"/>
                  </a:lnTo>
                  <a:lnTo>
                    <a:pt x="4243" y="1872"/>
                  </a:lnTo>
                  <a:lnTo>
                    <a:pt x="4236" y="1858"/>
                  </a:lnTo>
                  <a:lnTo>
                    <a:pt x="4227" y="1842"/>
                  </a:lnTo>
                  <a:lnTo>
                    <a:pt x="4217" y="1828"/>
                  </a:lnTo>
                  <a:lnTo>
                    <a:pt x="4208" y="1815"/>
                  </a:lnTo>
                  <a:lnTo>
                    <a:pt x="4197" y="1802"/>
                  </a:lnTo>
                  <a:lnTo>
                    <a:pt x="4185" y="1790"/>
                  </a:lnTo>
                  <a:lnTo>
                    <a:pt x="4173" y="1778"/>
                  </a:lnTo>
                  <a:lnTo>
                    <a:pt x="4160" y="1768"/>
                  </a:lnTo>
                  <a:lnTo>
                    <a:pt x="4147" y="1757"/>
                  </a:lnTo>
                  <a:lnTo>
                    <a:pt x="4133" y="1746"/>
                  </a:lnTo>
                  <a:lnTo>
                    <a:pt x="4119" y="1737"/>
                  </a:lnTo>
                  <a:lnTo>
                    <a:pt x="4105" y="1729"/>
                  </a:lnTo>
                  <a:lnTo>
                    <a:pt x="4088" y="1720"/>
                  </a:lnTo>
                  <a:lnTo>
                    <a:pt x="4073" y="1713"/>
                  </a:lnTo>
                  <a:lnTo>
                    <a:pt x="4056" y="1706"/>
                  </a:lnTo>
                  <a:lnTo>
                    <a:pt x="4039" y="1700"/>
                  </a:lnTo>
                  <a:lnTo>
                    <a:pt x="4022" y="1695"/>
                  </a:lnTo>
                  <a:lnTo>
                    <a:pt x="4004" y="1690"/>
                  </a:lnTo>
                  <a:lnTo>
                    <a:pt x="3985" y="1686"/>
                  </a:lnTo>
                  <a:lnTo>
                    <a:pt x="3966" y="1682"/>
                  </a:lnTo>
                  <a:lnTo>
                    <a:pt x="3947" y="1680"/>
                  </a:lnTo>
                  <a:lnTo>
                    <a:pt x="3927" y="1678"/>
                  </a:lnTo>
                  <a:lnTo>
                    <a:pt x="3923" y="1678"/>
                  </a:lnTo>
                  <a:lnTo>
                    <a:pt x="3874" y="1672"/>
                  </a:lnTo>
                  <a:lnTo>
                    <a:pt x="3820" y="1666"/>
                  </a:lnTo>
                  <a:lnTo>
                    <a:pt x="3707" y="1656"/>
                  </a:lnTo>
                  <a:lnTo>
                    <a:pt x="3583" y="1647"/>
                  </a:lnTo>
                  <a:lnTo>
                    <a:pt x="3458" y="1640"/>
                  </a:lnTo>
                  <a:lnTo>
                    <a:pt x="3212" y="1628"/>
                  </a:lnTo>
                  <a:lnTo>
                    <a:pt x="3098" y="1622"/>
                  </a:lnTo>
                  <a:lnTo>
                    <a:pt x="2997" y="1617"/>
                  </a:lnTo>
                  <a:lnTo>
                    <a:pt x="2989" y="1585"/>
                  </a:lnTo>
                  <a:lnTo>
                    <a:pt x="2982" y="1556"/>
                  </a:lnTo>
                  <a:lnTo>
                    <a:pt x="2976" y="1529"/>
                  </a:lnTo>
                  <a:lnTo>
                    <a:pt x="2972" y="1504"/>
                  </a:lnTo>
                  <a:lnTo>
                    <a:pt x="2970" y="1479"/>
                  </a:lnTo>
                  <a:lnTo>
                    <a:pt x="2969" y="1456"/>
                  </a:lnTo>
                  <a:lnTo>
                    <a:pt x="2969" y="1434"/>
                  </a:lnTo>
                  <a:lnTo>
                    <a:pt x="2971" y="1412"/>
                  </a:lnTo>
                  <a:lnTo>
                    <a:pt x="2974" y="1391"/>
                  </a:lnTo>
                  <a:lnTo>
                    <a:pt x="2978" y="1369"/>
                  </a:lnTo>
                  <a:lnTo>
                    <a:pt x="2984" y="1347"/>
                  </a:lnTo>
                  <a:lnTo>
                    <a:pt x="2991" y="1325"/>
                  </a:lnTo>
                  <a:lnTo>
                    <a:pt x="3000" y="1301"/>
                  </a:lnTo>
                  <a:lnTo>
                    <a:pt x="3010" y="1276"/>
                  </a:lnTo>
                  <a:lnTo>
                    <a:pt x="3033" y="1222"/>
                  </a:lnTo>
                  <a:lnTo>
                    <a:pt x="3077" y="1173"/>
                  </a:lnTo>
                  <a:lnTo>
                    <a:pt x="3117" y="1125"/>
                  </a:lnTo>
                  <a:lnTo>
                    <a:pt x="3155" y="1077"/>
                  </a:lnTo>
                  <a:lnTo>
                    <a:pt x="3189" y="1028"/>
                  </a:lnTo>
                  <a:lnTo>
                    <a:pt x="3206" y="1003"/>
                  </a:lnTo>
                  <a:lnTo>
                    <a:pt x="3221" y="978"/>
                  </a:lnTo>
                  <a:lnTo>
                    <a:pt x="3237" y="953"/>
                  </a:lnTo>
                  <a:lnTo>
                    <a:pt x="3251" y="928"/>
                  </a:lnTo>
                  <a:lnTo>
                    <a:pt x="3264" y="902"/>
                  </a:lnTo>
                  <a:lnTo>
                    <a:pt x="3277" y="877"/>
                  </a:lnTo>
                  <a:lnTo>
                    <a:pt x="3287" y="851"/>
                  </a:lnTo>
                  <a:lnTo>
                    <a:pt x="3299" y="825"/>
                  </a:lnTo>
                  <a:lnTo>
                    <a:pt x="3309" y="798"/>
                  </a:lnTo>
                  <a:lnTo>
                    <a:pt x="3318" y="772"/>
                  </a:lnTo>
                  <a:lnTo>
                    <a:pt x="3327" y="745"/>
                  </a:lnTo>
                  <a:lnTo>
                    <a:pt x="3335" y="716"/>
                  </a:lnTo>
                  <a:lnTo>
                    <a:pt x="3342" y="689"/>
                  </a:lnTo>
                  <a:lnTo>
                    <a:pt x="3348" y="661"/>
                  </a:lnTo>
                  <a:lnTo>
                    <a:pt x="3353" y="632"/>
                  </a:lnTo>
                  <a:lnTo>
                    <a:pt x="3357" y="603"/>
                  </a:lnTo>
                  <a:lnTo>
                    <a:pt x="3360" y="573"/>
                  </a:lnTo>
                  <a:lnTo>
                    <a:pt x="3363" y="543"/>
                  </a:lnTo>
                  <a:lnTo>
                    <a:pt x="3364" y="513"/>
                  </a:lnTo>
                  <a:lnTo>
                    <a:pt x="3364" y="482"/>
                  </a:lnTo>
                  <a:lnTo>
                    <a:pt x="3364" y="450"/>
                  </a:lnTo>
                  <a:lnTo>
                    <a:pt x="3363" y="418"/>
                  </a:lnTo>
                  <a:lnTo>
                    <a:pt x="3361" y="386"/>
                  </a:lnTo>
                  <a:lnTo>
                    <a:pt x="3358" y="353"/>
                  </a:lnTo>
                  <a:lnTo>
                    <a:pt x="3355" y="328"/>
                  </a:lnTo>
                  <a:lnTo>
                    <a:pt x="3349" y="301"/>
                  </a:lnTo>
                  <a:lnTo>
                    <a:pt x="3341" y="273"/>
                  </a:lnTo>
                  <a:lnTo>
                    <a:pt x="3330" y="245"/>
                  </a:lnTo>
                  <a:lnTo>
                    <a:pt x="3318" y="217"/>
                  </a:lnTo>
                  <a:lnTo>
                    <a:pt x="3305" y="188"/>
                  </a:lnTo>
                  <a:lnTo>
                    <a:pt x="3291" y="161"/>
                  </a:lnTo>
                  <a:lnTo>
                    <a:pt x="3276" y="134"/>
                  </a:lnTo>
                  <a:lnTo>
                    <a:pt x="3258" y="109"/>
                  </a:lnTo>
                  <a:lnTo>
                    <a:pt x="3241" y="85"/>
                  </a:lnTo>
                  <a:lnTo>
                    <a:pt x="3223" y="64"/>
                  </a:lnTo>
                  <a:lnTo>
                    <a:pt x="3206" y="45"/>
                  </a:lnTo>
                  <a:lnTo>
                    <a:pt x="3187" y="29"/>
                  </a:lnTo>
                  <a:lnTo>
                    <a:pt x="3169" y="16"/>
                  </a:lnTo>
                  <a:lnTo>
                    <a:pt x="3160" y="12"/>
                  </a:lnTo>
                  <a:lnTo>
                    <a:pt x="3151" y="7"/>
                  </a:lnTo>
                  <a:lnTo>
                    <a:pt x="3142" y="5"/>
                  </a:lnTo>
                  <a:lnTo>
                    <a:pt x="3133" y="2"/>
                  </a:lnTo>
                  <a:lnTo>
                    <a:pt x="3119" y="1"/>
                  </a:lnTo>
                  <a:lnTo>
                    <a:pt x="3105" y="0"/>
                  </a:lnTo>
                  <a:lnTo>
                    <a:pt x="3092" y="0"/>
                  </a:lnTo>
                  <a:lnTo>
                    <a:pt x="3079" y="1"/>
                  </a:lnTo>
                  <a:lnTo>
                    <a:pt x="3067" y="2"/>
                  </a:lnTo>
                  <a:lnTo>
                    <a:pt x="3055" y="5"/>
                  </a:lnTo>
                  <a:lnTo>
                    <a:pt x="3043" y="7"/>
                  </a:lnTo>
                  <a:lnTo>
                    <a:pt x="3033" y="12"/>
                  </a:lnTo>
                  <a:lnTo>
                    <a:pt x="3022" y="16"/>
                  </a:lnTo>
                  <a:lnTo>
                    <a:pt x="3013" y="21"/>
                  </a:lnTo>
                  <a:lnTo>
                    <a:pt x="3003" y="27"/>
                  </a:lnTo>
                  <a:lnTo>
                    <a:pt x="2994" y="34"/>
                  </a:lnTo>
                  <a:lnTo>
                    <a:pt x="2975" y="50"/>
                  </a:lnTo>
                  <a:lnTo>
                    <a:pt x="2958" y="68"/>
                  </a:lnTo>
                  <a:lnTo>
                    <a:pt x="2940" y="89"/>
                  </a:lnTo>
                  <a:lnTo>
                    <a:pt x="2924" y="112"/>
                  </a:lnTo>
                  <a:lnTo>
                    <a:pt x="2907" y="137"/>
                  </a:lnTo>
                  <a:lnTo>
                    <a:pt x="2891" y="166"/>
                  </a:lnTo>
                  <a:lnTo>
                    <a:pt x="2855" y="226"/>
                  </a:lnTo>
                  <a:lnTo>
                    <a:pt x="2816" y="293"/>
                  </a:lnTo>
                  <a:lnTo>
                    <a:pt x="2775" y="361"/>
                  </a:lnTo>
                  <a:lnTo>
                    <a:pt x="2737" y="419"/>
                  </a:lnTo>
                  <a:lnTo>
                    <a:pt x="2701" y="471"/>
                  </a:lnTo>
                  <a:lnTo>
                    <a:pt x="2666" y="521"/>
                  </a:lnTo>
                  <a:lnTo>
                    <a:pt x="2630" y="572"/>
                  </a:lnTo>
                  <a:lnTo>
                    <a:pt x="2592" y="630"/>
                  </a:lnTo>
                  <a:lnTo>
                    <a:pt x="2550" y="697"/>
                  </a:lnTo>
                  <a:lnTo>
                    <a:pt x="2502" y="778"/>
                  </a:lnTo>
                  <a:lnTo>
                    <a:pt x="2455" y="859"/>
                  </a:lnTo>
                  <a:lnTo>
                    <a:pt x="2434" y="895"/>
                  </a:lnTo>
                  <a:lnTo>
                    <a:pt x="2412" y="929"/>
                  </a:lnTo>
                  <a:lnTo>
                    <a:pt x="2390" y="961"/>
                  </a:lnTo>
                  <a:lnTo>
                    <a:pt x="2366" y="993"/>
                  </a:lnTo>
                  <a:lnTo>
                    <a:pt x="2340" y="1025"/>
                  </a:lnTo>
                  <a:lnTo>
                    <a:pt x="2309" y="1057"/>
                  </a:lnTo>
                  <a:lnTo>
                    <a:pt x="2276" y="1090"/>
                  </a:lnTo>
                  <a:lnTo>
                    <a:pt x="2237" y="1127"/>
                  </a:lnTo>
                  <a:lnTo>
                    <a:pt x="2192" y="1165"/>
                  </a:lnTo>
                  <a:lnTo>
                    <a:pt x="2140" y="1206"/>
                  </a:lnTo>
                  <a:lnTo>
                    <a:pt x="2080" y="1253"/>
                  </a:lnTo>
                  <a:lnTo>
                    <a:pt x="2012" y="1304"/>
                  </a:lnTo>
                  <a:lnTo>
                    <a:pt x="1934" y="1359"/>
                  </a:lnTo>
                  <a:lnTo>
                    <a:pt x="1845" y="1422"/>
                  </a:lnTo>
                  <a:lnTo>
                    <a:pt x="1805" y="1450"/>
                  </a:lnTo>
                  <a:lnTo>
                    <a:pt x="1766" y="1479"/>
                  </a:lnTo>
                  <a:lnTo>
                    <a:pt x="1697" y="1532"/>
                  </a:lnTo>
                  <a:lnTo>
                    <a:pt x="1637" y="1581"/>
                  </a:lnTo>
                  <a:lnTo>
                    <a:pt x="1583" y="1626"/>
                  </a:lnTo>
                  <a:lnTo>
                    <a:pt x="1493" y="1705"/>
                  </a:lnTo>
                  <a:lnTo>
                    <a:pt x="1452" y="1739"/>
                  </a:lnTo>
                  <a:lnTo>
                    <a:pt x="1413" y="1772"/>
                  </a:lnTo>
                  <a:lnTo>
                    <a:pt x="1393" y="1787"/>
                  </a:lnTo>
                  <a:lnTo>
                    <a:pt x="1371" y="1801"/>
                  </a:lnTo>
                  <a:lnTo>
                    <a:pt x="1350" y="1815"/>
                  </a:lnTo>
                  <a:lnTo>
                    <a:pt x="1328" y="1828"/>
                  </a:lnTo>
                  <a:lnTo>
                    <a:pt x="1305" y="1841"/>
                  </a:lnTo>
                  <a:lnTo>
                    <a:pt x="1280" y="1854"/>
                  </a:lnTo>
                  <a:lnTo>
                    <a:pt x="1255" y="1866"/>
                  </a:lnTo>
                  <a:lnTo>
                    <a:pt x="1228" y="1878"/>
                  </a:lnTo>
                  <a:lnTo>
                    <a:pt x="1198" y="1889"/>
                  </a:lnTo>
                  <a:lnTo>
                    <a:pt x="1168" y="1899"/>
                  </a:lnTo>
                  <a:lnTo>
                    <a:pt x="1133" y="1910"/>
                  </a:lnTo>
                  <a:lnTo>
                    <a:pt x="1098" y="1920"/>
                  </a:lnTo>
                  <a:lnTo>
                    <a:pt x="1060" y="1930"/>
                  </a:lnTo>
                  <a:lnTo>
                    <a:pt x="1018" y="1939"/>
                  </a:lnTo>
                  <a:lnTo>
                    <a:pt x="973" y="1949"/>
                  </a:lnTo>
                  <a:lnTo>
                    <a:pt x="926" y="1958"/>
                  </a:lnTo>
                  <a:lnTo>
                    <a:pt x="882" y="1967"/>
                  </a:lnTo>
                  <a:lnTo>
                    <a:pt x="822" y="1976"/>
                  </a:lnTo>
                  <a:lnTo>
                    <a:pt x="746" y="1988"/>
                  </a:lnTo>
                  <a:lnTo>
                    <a:pt x="656" y="1999"/>
                  </a:lnTo>
                  <a:lnTo>
                    <a:pt x="552" y="2008"/>
                  </a:lnTo>
                  <a:lnTo>
                    <a:pt x="495" y="2013"/>
                  </a:lnTo>
                  <a:lnTo>
                    <a:pt x="436" y="2016"/>
                  </a:lnTo>
                  <a:lnTo>
                    <a:pt x="373" y="2020"/>
                  </a:lnTo>
                  <a:lnTo>
                    <a:pt x="308" y="2022"/>
                  </a:lnTo>
                  <a:lnTo>
                    <a:pt x="240" y="2024"/>
                  </a:lnTo>
                  <a:lnTo>
                    <a:pt x="171" y="2025"/>
                  </a:lnTo>
                  <a:lnTo>
                    <a:pt x="161" y="2025"/>
                  </a:lnTo>
                  <a:lnTo>
                    <a:pt x="153" y="2027"/>
                  </a:lnTo>
                  <a:lnTo>
                    <a:pt x="144" y="2031"/>
                  </a:lnTo>
                  <a:lnTo>
                    <a:pt x="136" y="2034"/>
                  </a:lnTo>
                  <a:lnTo>
                    <a:pt x="128" y="2040"/>
                  </a:lnTo>
                  <a:lnTo>
                    <a:pt x="120" y="2048"/>
                  </a:lnTo>
                  <a:lnTo>
                    <a:pt x="111" y="2057"/>
                  </a:lnTo>
                  <a:lnTo>
                    <a:pt x="104" y="2067"/>
                  </a:lnTo>
                  <a:lnTo>
                    <a:pt x="96" y="2079"/>
                  </a:lnTo>
                  <a:lnTo>
                    <a:pt x="89" y="2092"/>
                  </a:lnTo>
                  <a:lnTo>
                    <a:pt x="82" y="2108"/>
                  </a:lnTo>
                  <a:lnTo>
                    <a:pt x="75" y="2125"/>
                  </a:lnTo>
                  <a:lnTo>
                    <a:pt x="69" y="2144"/>
                  </a:lnTo>
                  <a:lnTo>
                    <a:pt x="62" y="2164"/>
                  </a:lnTo>
                  <a:lnTo>
                    <a:pt x="56" y="2187"/>
                  </a:lnTo>
                  <a:lnTo>
                    <a:pt x="50" y="2211"/>
                  </a:lnTo>
                  <a:lnTo>
                    <a:pt x="39" y="2266"/>
                  </a:lnTo>
                  <a:lnTo>
                    <a:pt x="30" y="2329"/>
                  </a:lnTo>
                  <a:lnTo>
                    <a:pt x="21" y="2400"/>
                  </a:lnTo>
                  <a:lnTo>
                    <a:pt x="14" y="2481"/>
                  </a:lnTo>
                  <a:lnTo>
                    <a:pt x="8" y="2569"/>
                  </a:lnTo>
                  <a:lnTo>
                    <a:pt x="4" y="2669"/>
                  </a:lnTo>
                  <a:lnTo>
                    <a:pt x="1" y="2779"/>
                  </a:lnTo>
                  <a:lnTo>
                    <a:pt x="0" y="2899"/>
                  </a:lnTo>
                  <a:lnTo>
                    <a:pt x="1" y="3018"/>
                  </a:lnTo>
                  <a:lnTo>
                    <a:pt x="4" y="3127"/>
                  </a:lnTo>
                  <a:lnTo>
                    <a:pt x="8" y="3227"/>
                  </a:lnTo>
                  <a:lnTo>
                    <a:pt x="14" y="3317"/>
                  </a:lnTo>
                  <a:lnTo>
                    <a:pt x="21" y="3397"/>
                  </a:lnTo>
                  <a:lnTo>
                    <a:pt x="30" y="3468"/>
                  </a:lnTo>
                  <a:lnTo>
                    <a:pt x="39" y="3531"/>
                  </a:lnTo>
                  <a:lnTo>
                    <a:pt x="50" y="3585"/>
                  </a:lnTo>
                  <a:lnTo>
                    <a:pt x="56" y="3609"/>
                  </a:lnTo>
                  <a:lnTo>
                    <a:pt x="62" y="3632"/>
                  </a:lnTo>
                  <a:lnTo>
                    <a:pt x="69" y="3653"/>
                  </a:lnTo>
                  <a:lnTo>
                    <a:pt x="75" y="3672"/>
                  </a:lnTo>
                  <a:lnTo>
                    <a:pt x="82" y="3688"/>
                  </a:lnTo>
                  <a:lnTo>
                    <a:pt x="89" y="3704"/>
                  </a:lnTo>
                  <a:lnTo>
                    <a:pt x="96" y="3717"/>
                  </a:lnTo>
                  <a:lnTo>
                    <a:pt x="104" y="3729"/>
                  </a:lnTo>
                  <a:lnTo>
                    <a:pt x="111" y="3739"/>
                  </a:lnTo>
                  <a:lnTo>
                    <a:pt x="120" y="3749"/>
                  </a:lnTo>
                  <a:lnTo>
                    <a:pt x="128" y="3756"/>
                  </a:lnTo>
                  <a:lnTo>
                    <a:pt x="136" y="3762"/>
                  </a:lnTo>
                  <a:lnTo>
                    <a:pt x="144" y="3767"/>
                  </a:lnTo>
                  <a:lnTo>
                    <a:pt x="153" y="3769"/>
                  </a:lnTo>
                  <a:lnTo>
                    <a:pt x="161" y="3771"/>
                  </a:lnTo>
                  <a:lnTo>
                    <a:pt x="171" y="3771"/>
                  </a:lnTo>
                  <a:lnTo>
                    <a:pt x="323" y="3772"/>
                  </a:lnTo>
                  <a:lnTo>
                    <a:pt x="470" y="3776"/>
                  </a:lnTo>
                  <a:lnTo>
                    <a:pt x="540" y="3778"/>
                  </a:lnTo>
                  <a:lnTo>
                    <a:pt x="608" y="3781"/>
                  </a:lnTo>
                  <a:lnTo>
                    <a:pt x="673" y="3784"/>
                  </a:lnTo>
                  <a:lnTo>
                    <a:pt x="737" y="3789"/>
                  </a:lnTo>
                  <a:lnTo>
                    <a:pt x="798" y="3794"/>
                  </a:lnTo>
                  <a:lnTo>
                    <a:pt x="857" y="3800"/>
                  </a:lnTo>
                  <a:lnTo>
                    <a:pt x="913" y="3807"/>
                  </a:lnTo>
                  <a:lnTo>
                    <a:pt x="968" y="3814"/>
                  </a:lnTo>
                  <a:lnTo>
                    <a:pt x="1020" y="3822"/>
                  </a:lnTo>
                  <a:lnTo>
                    <a:pt x="1068" y="3832"/>
                  </a:lnTo>
                  <a:lnTo>
                    <a:pt x="1114" y="3841"/>
                  </a:lnTo>
                  <a:lnTo>
                    <a:pt x="1158" y="3853"/>
                  </a:lnTo>
                  <a:lnTo>
                    <a:pt x="1229" y="3883"/>
                  </a:lnTo>
                  <a:lnTo>
                    <a:pt x="1303" y="3911"/>
                  </a:lnTo>
                  <a:lnTo>
                    <a:pt x="1378" y="3937"/>
                  </a:lnTo>
                  <a:lnTo>
                    <a:pt x="1455" y="3962"/>
                  </a:lnTo>
                  <a:lnTo>
                    <a:pt x="1534" y="3986"/>
                  </a:lnTo>
                  <a:lnTo>
                    <a:pt x="1612" y="4008"/>
                  </a:lnTo>
                  <a:lnTo>
                    <a:pt x="1691" y="4028"/>
                  </a:lnTo>
                  <a:lnTo>
                    <a:pt x="1770" y="4048"/>
                  </a:lnTo>
                  <a:lnTo>
                    <a:pt x="1850" y="4066"/>
                  </a:lnTo>
                  <a:lnTo>
                    <a:pt x="1928" y="4083"/>
                  </a:lnTo>
                  <a:lnTo>
                    <a:pt x="2005" y="4098"/>
                  </a:lnTo>
                  <a:lnTo>
                    <a:pt x="2081" y="4112"/>
                  </a:lnTo>
                  <a:lnTo>
                    <a:pt x="2155" y="4127"/>
                  </a:lnTo>
                  <a:lnTo>
                    <a:pt x="2228" y="4138"/>
                  </a:lnTo>
                  <a:lnTo>
                    <a:pt x="2365" y="4160"/>
                  </a:lnTo>
                  <a:lnTo>
                    <a:pt x="2485" y="4175"/>
                  </a:lnTo>
                  <a:lnTo>
                    <a:pt x="2597" y="4189"/>
                  </a:lnTo>
                  <a:lnTo>
                    <a:pt x="2700" y="4200"/>
                  </a:lnTo>
                  <a:lnTo>
                    <a:pt x="2797" y="4207"/>
                  </a:lnTo>
                  <a:lnTo>
                    <a:pt x="2886" y="4213"/>
                  </a:lnTo>
                  <a:lnTo>
                    <a:pt x="2968" y="4217"/>
                  </a:lnTo>
                  <a:lnTo>
                    <a:pt x="3043" y="4218"/>
                  </a:lnTo>
                  <a:lnTo>
                    <a:pt x="3113" y="4218"/>
                  </a:lnTo>
                  <a:lnTo>
                    <a:pt x="3178" y="4215"/>
                  </a:lnTo>
                  <a:lnTo>
                    <a:pt x="3238" y="4211"/>
                  </a:lnTo>
                  <a:lnTo>
                    <a:pt x="3293" y="4206"/>
                  </a:lnTo>
                  <a:lnTo>
                    <a:pt x="3345" y="4199"/>
                  </a:lnTo>
                  <a:lnTo>
                    <a:pt x="3393" y="4192"/>
                  </a:lnTo>
                  <a:lnTo>
                    <a:pt x="3438" y="4182"/>
                  </a:lnTo>
                  <a:lnTo>
                    <a:pt x="3479" y="4173"/>
                  </a:lnTo>
                  <a:lnTo>
                    <a:pt x="3520" y="4163"/>
                  </a:lnTo>
                  <a:lnTo>
                    <a:pt x="3520" y="4160"/>
                  </a:lnTo>
                  <a:lnTo>
                    <a:pt x="3540" y="4153"/>
                  </a:lnTo>
                  <a:lnTo>
                    <a:pt x="3560" y="4145"/>
                  </a:lnTo>
                  <a:lnTo>
                    <a:pt x="3578" y="4137"/>
                  </a:lnTo>
                  <a:lnTo>
                    <a:pt x="3595" y="4127"/>
                  </a:lnTo>
                  <a:lnTo>
                    <a:pt x="3613" y="4116"/>
                  </a:lnTo>
                  <a:lnTo>
                    <a:pt x="3630" y="4104"/>
                  </a:lnTo>
                  <a:lnTo>
                    <a:pt x="3645" y="4091"/>
                  </a:lnTo>
                  <a:lnTo>
                    <a:pt x="3659" y="4077"/>
                  </a:lnTo>
                  <a:lnTo>
                    <a:pt x="3673" y="4061"/>
                  </a:lnTo>
                  <a:lnTo>
                    <a:pt x="3687" y="4045"/>
                  </a:lnTo>
                  <a:lnTo>
                    <a:pt x="3698" y="4026"/>
                  </a:lnTo>
                  <a:lnTo>
                    <a:pt x="3710" y="4007"/>
                  </a:lnTo>
                  <a:lnTo>
                    <a:pt x="3720" y="3987"/>
                  </a:lnTo>
                  <a:lnTo>
                    <a:pt x="3729" y="3966"/>
                  </a:lnTo>
                  <a:lnTo>
                    <a:pt x="3737" y="3942"/>
                  </a:lnTo>
                  <a:lnTo>
                    <a:pt x="3746" y="3918"/>
                  </a:lnTo>
                  <a:lnTo>
                    <a:pt x="3752" y="3894"/>
                  </a:lnTo>
                  <a:lnTo>
                    <a:pt x="3756" y="3873"/>
                  </a:lnTo>
                  <a:lnTo>
                    <a:pt x="3760" y="3852"/>
                  </a:lnTo>
                  <a:lnTo>
                    <a:pt x="3761" y="3833"/>
                  </a:lnTo>
                  <a:lnTo>
                    <a:pt x="3762" y="3814"/>
                  </a:lnTo>
                  <a:lnTo>
                    <a:pt x="3762" y="3795"/>
                  </a:lnTo>
                  <a:lnTo>
                    <a:pt x="3760" y="3778"/>
                  </a:lnTo>
                  <a:lnTo>
                    <a:pt x="3758" y="3763"/>
                  </a:lnTo>
                  <a:lnTo>
                    <a:pt x="3753" y="3748"/>
                  </a:lnTo>
                  <a:lnTo>
                    <a:pt x="3747" y="3733"/>
                  </a:lnTo>
                  <a:lnTo>
                    <a:pt x="3741" y="3720"/>
                  </a:lnTo>
                  <a:lnTo>
                    <a:pt x="3733" y="3707"/>
                  </a:lnTo>
                  <a:lnTo>
                    <a:pt x="3724" y="3696"/>
                  </a:lnTo>
                  <a:lnTo>
                    <a:pt x="3714" y="3685"/>
                  </a:lnTo>
                  <a:lnTo>
                    <a:pt x="3702" y="3675"/>
                  </a:lnTo>
                  <a:lnTo>
                    <a:pt x="3689" y="3666"/>
                  </a:lnTo>
                  <a:lnTo>
                    <a:pt x="3750" y="3658"/>
                  </a:lnTo>
                  <a:lnTo>
                    <a:pt x="3784" y="3652"/>
                  </a:lnTo>
                  <a:lnTo>
                    <a:pt x="3816" y="3643"/>
                  </a:lnTo>
                  <a:lnTo>
                    <a:pt x="3846" y="3633"/>
                  </a:lnTo>
                  <a:lnTo>
                    <a:pt x="3875" y="3622"/>
                  </a:lnTo>
                  <a:lnTo>
                    <a:pt x="3902" y="3609"/>
                  </a:lnTo>
                  <a:lnTo>
                    <a:pt x="3928" y="3594"/>
                  </a:lnTo>
                  <a:lnTo>
                    <a:pt x="3953" y="3577"/>
                  </a:lnTo>
                  <a:lnTo>
                    <a:pt x="3974" y="3558"/>
                  </a:lnTo>
                  <a:lnTo>
                    <a:pt x="3985" y="3549"/>
                  </a:lnTo>
                  <a:lnTo>
                    <a:pt x="3996" y="3538"/>
                  </a:lnTo>
                  <a:lnTo>
                    <a:pt x="4005" y="3526"/>
                  </a:lnTo>
                  <a:lnTo>
                    <a:pt x="4013" y="3514"/>
                  </a:lnTo>
                  <a:lnTo>
                    <a:pt x="4023" y="3503"/>
                  </a:lnTo>
                  <a:lnTo>
                    <a:pt x="4030" y="3489"/>
                  </a:lnTo>
                  <a:lnTo>
                    <a:pt x="4038" y="3475"/>
                  </a:lnTo>
                  <a:lnTo>
                    <a:pt x="4045" y="3462"/>
                  </a:lnTo>
                  <a:lnTo>
                    <a:pt x="4051" y="3447"/>
                  </a:lnTo>
                  <a:lnTo>
                    <a:pt x="4057" y="3431"/>
                  </a:lnTo>
                  <a:lnTo>
                    <a:pt x="4062" y="3416"/>
                  </a:lnTo>
                  <a:lnTo>
                    <a:pt x="4067" y="3399"/>
                  </a:lnTo>
                  <a:lnTo>
                    <a:pt x="4071" y="3382"/>
                  </a:lnTo>
                  <a:lnTo>
                    <a:pt x="4074" y="3364"/>
                  </a:lnTo>
                  <a:lnTo>
                    <a:pt x="4077" y="3345"/>
                  </a:lnTo>
                  <a:lnTo>
                    <a:pt x="4080" y="3326"/>
                  </a:lnTo>
                  <a:lnTo>
                    <a:pt x="4081" y="3299"/>
                  </a:lnTo>
                  <a:lnTo>
                    <a:pt x="4082" y="3272"/>
                  </a:lnTo>
                  <a:lnTo>
                    <a:pt x="4081" y="3247"/>
                  </a:lnTo>
                  <a:lnTo>
                    <a:pt x="4078" y="3223"/>
                  </a:lnTo>
                  <a:lnTo>
                    <a:pt x="4075" y="3201"/>
                  </a:lnTo>
                  <a:lnTo>
                    <a:pt x="4070" y="3180"/>
                  </a:lnTo>
                  <a:lnTo>
                    <a:pt x="4064" y="3160"/>
                  </a:lnTo>
                  <a:lnTo>
                    <a:pt x="4056" y="3141"/>
                  </a:lnTo>
                  <a:lnTo>
                    <a:pt x="4048" y="3125"/>
                  </a:lnTo>
                  <a:lnTo>
                    <a:pt x="4037" y="3108"/>
                  </a:lnTo>
                  <a:lnTo>
                    <a:pt x="4025" y="3094"/>
                  </a:lnTo>
                  <a:lnTo>
                    <a:pt x="4013" y="3080"/>
                  </a:lnTo>
                  <a:lnTo>
                    <a:pt x="3999" y="3068"/>
                  </a:lnTo>
                  <a:lnTo>
                    <a:pt x="3984" y="3057"/>
                  </a:lnTo>
                  <a:lnTo>
                    <a:pt x="3967" y="3048"/>
                  </a:lnTo>
                  <a:lnTo>
                    <a:pt x="3951" y="3040"/>
                  </a:lnTo>
                  <a:lnTo>
                    <a:pt x="3983" y="3038"/>
                  </a:lnTo>
                  <a:lnTo>
                    <a:pt x="4013" y="3035"/>
                  </a:lnTo>
                  <a:lnTo>
                    <a:pt x="4044" y="3029"/>
                  </a:lnTo>
                  <a:lnTo>
                    <a:pt x="4073" y="3022"/>
                  </a:lnTo>
                  <a:lnTo>
                    <a:pt x="4100" y="3011"/>
                  </a:lnTo>
                  <a:lnTo>
                    <a:pt x="4127" y="2999"/>
                  </a:lnTo>
                  <a:lnTo>
                    <a:pt x="4139" y="2992"/>
                  </a:lnTo>
                  <a:lnTo>
                    <a:pt x="4152" y="2985"/>
                  </a:lnTo>
                  <a:lnTo>
                    <a:pt x="4164" y="2977"/>
                  </a:lnTo>
                  <a:lnTo>
                    <a:pt x="4174" y="2967"/>
                  </a:lnTo>
                  <a:lnTo>
                    <a:pt x="4185" y="2958"/>
                  </a:lnTo>
                  <a:lnTo>
                    <a:pt x="4196" y="2947"/>
                  </a:lnTo>
                  <a:lnTo>
                    <a:pt x="4206" y="2936"/>
                  </a:lnTo>
                  <a:lnTo>
                    <a:pt x="4216" y="2925"/>
                  </a:lnTo>
                  <a:lnTo>
                    <a:pt x="4225" y="2913"/>
                  </a:lnTo>
                  <a:lnTo>
                    <a:pt x="4234" y="2900"/>
                  </a:lnTo>
                  <a:lnTo>
                    <a:pt x="4242" y="2886"/>
                  </a:lnTo>
                  <a:lnTo>
                    <a:pt x="4249" y="2871"/>
                  </a:lnTo>
                  <a:lnTo>
                    <a:pt x="4256" y="2856"/>
                  </a:lnTo>
                  <a:lnTo>
                    <a:pt x="4263" y="2841"/>
                  </a:lnTo>
                  <a:lnTo>
                    <a:pt x="4269" y="2824"/>
                  </a:lnTo>
                  <a:lnTo>
                    <a:pt x="4274" y="2806"/>
                  </a:lnTo>
                  <a:lnTo>
                    <a:pt x="4279" y="2787"/>
                  </a:lnTo>
                  <a:lnTo>
                    <a:pt x="4283" y="2768"/>
                  </a:lnTo>
                  <a:lnTo>
                    <a:pt x="4287" y="2748"/>
                  </a:lnTo>
                  <a:lnTo>
                    <a:pt x="4289" y="2728"/>
                  </a:lnTo>
                  <a:lnTo>
                    <a:pt x="4292" y="2709"/>
                  </a:lnTo>
                  <a:lnTo>
                    <a:pt x="4293" y="2690"/>
                  </a:lnTo>
                  <a:lnTo>
                    <a:pt x="4293" y="2671"/>
                  </a:lnTo>
                  <a:lnTo>
                    <a:pt x="4293" y="2653"/>
                  </a:lnTo>
                  <a:lnTo>
                    <a:pt x="4292" y="2637"/>
                  </a:lnTo>
                  <a:lnTo>
                    <a:pt x="4289" y="2619"/>
                  </a:lnTo>
                  <a:lnTo>
                    <a:pt x="4286" y="2603"/>
                  </a:lnTo>
                  <a:lnTo>
                    <a:pt x="4282" y="2587"/>
                  </a:lnTo>
                  <a:lnTo>
                    <a:pt x="4277" y="2572"/>
                  </a:lnTo>
                  <a:lnTo>
                    <a:pt x="4273" y="2556"/>
                  </a:lnTo>
                  <a:lnTo>
                    <a:pt x="4267" y="2542"/>
                  </a:lnTo>
                  <a:lnTo>
                    <a:pt x="4261" y="2528"/>
                  </a:lnTo>
                  <a:lnTo>
                    <a:pt x="4254" y="2515"/>
                  </a:lnTo>
                  <a:lnTo>
                    <a:pt x="4245" y="2502"/>
                  </a:lnTo>
                  <a:lnTo>
                    <a:pt x="4237" y="2490"/>
                  </a:lnTo>
                  <a:lnTo>
                    <a:pt x="4228" y="2478"/>
                  </a:lnTo>
                  <a:lnTo>
                    <a:pt x="4218" y="2468"/>
                  </a:lnTo>
                  <a:lnTo>
                    <a:pt x="4209" y="2457"/>
                  </a:lnTo>
                  <a:lnTo>
                    <a:pt x="4197" y="2447"/>
                  </a:lnTo>
                  <a:lnTo>
                    <a:pt x="4186" y="2438"/>
                  </a:lnTo>
                  <a:lnTo>
                    <a:pt x="4174" y="2430"/>
                  </a:lnTo>
                  <a:lnTo>
                    <a:pt x="4163" y="2421"/>
                  </a:lnTo>
                  <a:lnTo>
                    <a:pt x="4150" y="2414"/>
                  </a:lnTo>
                  <a:lnTo>
                    <a:pt x="4137" y="2407"/>
                  </a:lnTo>
                  <a:lnTo>
                    <a:pt x="4123" y="2401"/>
                  </a:lnTo>
                  <a:lnTo>
                    <a:pt x="4109" y="2397"/>
                  </a:lnTo>
                  <a:lnTo>
                    <a:pt x="4095" y="2392"/>
                  </a:lnTo>
                  <a:lnTo>
                    <a:pt x="4080" y="2388"/>
                  </a:lnTo>
                  <a:lnTo>
                    <a:pt x="4065" y="2385"/>
                  </a:lnTo>
                  <a:lnTo>
                    <a:pt x="4050" y="2382"/>
                  </a:lnTo>
                  <a:lnTo>
                    <a:pt x="4033" y="2380"/>
                  </a:lnTo>
                  <a:lnTo>
                    <a:pt x="4018" y="2379"/>
                  </a:lnTo>
                  <a:close/>
                </a:path>
              </a:pathLst>
            </a:custGeom>
            <a:solidFill>
              <a:schemeClr val="bg1"/>
            </a:solidFill>
            <a:ln>
              <a:noFill/>
            </a:ln>
          </p:spPr>
          <p:txBody>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6300192" y="1347615"/>
            <a:ext cx="1584176" cy="1440160"/>
            <a:chOff x="6300192" y="1347615"/>
            <a:chExt cx="1584176" cy="1440160"/>
          </a:xfrm>
        </p:grpSpPr>
        <p:sp>
          <p:nvSpPr>
            <p:cNvPr id="26" name="流程图: 手动操作 25"/>
            <p:cNvSpPr/>
            <p:nvPr/>
          </p:nvSpPr>
          <p:spPr>
            <a:xfrm rot="16200000">
              <a:off x="6372200" y="1275607"/>
              <a:ext cx="1440160" cy="1584176"/>
            </a:xfrm>
            <a:prstGeom prst="flowChartManualOperation">
              <a:avLst/>
            </a:prstGeom>
            <a:solidFill>
              <a:srgbClr val="C42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7" name="KSO_Shape"/>
            <p:cNvSpPr/>
            <p:nvPr/>
          </p:nvSpPr>
          <p:spPr bwMode="auto">
            <a:xfrm>
              <a:off x="6781990" y="1826331"/>
              <a:ext cx="546830" cy="547743"/>
            </a:xfrm>
            <a:custGeom>
              <a:avLst/>
              <a:gdLst/>
              <a:ahLst/>
              <a:cxnLst/>
              <a:rect l="0" t="0" r="r" b="b"/>
              <a:pathLst>
                <a:path w="1909763" h="1912938">
                  <a:moveTo>
                    <a:pt x="275590" y="1223963"/>
                  </a:moveTo>
                  <a:lnTo>
                    <a:pt x="276860" y="1225231"/>
                  </a:lnTo>
                  <a:lnTo>
                    <a:pt x="281623" y="1228085"/>
                  </a:lnTo>
                  <a:lnTo>
                    <a:pt x="285433" y="1229987"/>
                  </a:lnTo>
                  <a:lnTo>
                    <a:pt x="290513" y="1232207"/>
                  </a:lnTo>
                  <a:lnTo>
                    <a:pt x="296545" y="1235060"/>
                  </a:lnTo>
                  <a:lnTo>
                    <a:pt x="304165" y="1237280"/>
                  </a:lnTo>
                  <a:lnTo>
                    <a:pt x="312738" y="1239816"/>
                  </a:lnTo>
                  <a:lnTo>
                    <a:pt x="323215" y="1242036"/>
                  </a:lnTo>
                  <a:lnTo>
                    <a:pt x="335280" y="1244255"/>
                  </a:lnTo>
                  <a:lnTo>
                    <a:pt x="348933" y="1246157"/>
                  </a:lnTo>
                  <a:lnTo>
                    <a:pt x="364173" y="1248060"/>
                  </a:lnTo>
                  <a:lnTo>
                    <a:pt x="381318" y="1249328"/>
                  </a:lnTo>
                  <a:lnTo>
                    <a:pt x="400368" y="1249962"/>
                  </a:lnTo>
                  <a:lnTo>
                    <a:pt x="421958" y="1250279"/>
                  </a:lnTo>
                  <a:lnTo>
                    <a:pt x="425768" y="1261376"/>
                  </a:lnTo>
                  <a:lnTo>
                    <a:pt x="430213" y="1272474"/>
                  </a:lnTo>
                  <a:lnTo>
                    <a:pt x="434658" y="1282937"/>
                  </a:lnTo>
                  <a:lnTo>
                    <a:pt x="440055" y="1293083"/>
                  </a:lnTo>
                  <a:lnTo>
                    <a:pt x="445453" y="1303229"/>
                  </a:lnTo>
                  <a:lnTo>
                    <a:pt x="451485" y="1313375"/>
                  </a:lnTo>
                  <a:lnTo>
                    <a:pt x="457835" y="1322886"/>
                  </a:lnTo>
                  <a:lnTo>
                    <a:pt x="464185" y="1332081"/>
                  </a:lnTo>
                  <a:lnTo>
                    <a:pt x="471488" y="1341276"/>
                  </a:lnTo>
                  <a:lnTo>
                    <a:pt x="478473" y="1349837"/>
                  </a:lnTo>
                  <a:lnTo>
                    <a:pt x="485775" y="1358080"/>
                  </a:lnTo>
                  <a:lnTo>
                    <a:pt x="493395" y="1366324"/>
                  </a:lnTo>
                  <a:lnTo>
                    <a:pt x="500698" y="1374250"/>
                  </a:lnTo>
                  <a:lnTo>
                    <a:pt x="508635" y="1381860"/>
                  </a:lnTo>
                  <a:lnTo>
                    <a:pt x="516573" y="1388835"/>
                  </a:lnTo>
                  <a:lnTo>
                    <a:pt x="524510" y="1395493"/>
                  </a:lnTo>
                  <a:lnTo>
                    <a:pt x="532448" y="1402469"/>
                  </a:lnTo>
                  <a:lnTo>
                    <a:pt x="540385" y="1408810"/>
                  </a:lnTo>
                  <a:lnTo>
                    <a:pt x="555943" y="1420541"/>
                  </a:lnTo>
                  <a:lnTo>
                    <a:pt x="571500" y="1430687"/>
                  </a:lnTo>
                  <a:lnTo>
                    <a:pt x="586105" y="1439565"/>
                  </a:lnTo>
                  <a:lnTo>
                    <a:pt x="600075" y="1447492"/>
                  </a:lnTo>
                  <a:lnTo>
                    <a:pt x="612775" y="1453833"/>
                  </a:lnTo>
                  <a:lnTo>
                    <a:pt x="624523" y="1458589"/>
                  </a:lnTo>
                  <a:lnTo>
                    <a:pt x="634365" y="1462394"/>
                  </a:lnTo>
                  <a:lnTo>
                    <a:pt x="634365" y="1467784"/>
                  </a:lnTo>
                  <a:lnTo>
                    <a:pt x="634683" y="1473808"/>
                  </a:lnTo>
                  <a:lnTo>
                    <a:pt x="635318" y="1479832"/>
                  </a:lnTo>
                  <a:lnTo>
                    <a:pt x="636270" y="1486173"/>
                  </a:lnTo>
                  <a:lnTo>
                    <a:pt x="638810" y="1499173"/>
                  </a:lnTo>
                  <a:lnTo>
                    <a:pt x="641668" y="1512489"/>
                  </a:lnTo>
                  <a:lnTo>
                    <a:pt x="645795" y="1526440"/>
                  </a:lnTo>
                  <a:lnTo>
                    <a:pt x="650558" y="1540074"/>
                  </a:lnTo>
                  <a:lnTo>
                    <a:pt x="655321" y="1553707"/>
                  </a:lnTo>
                  <a:lnTo>
                    <a:pt x="660083" y="1566707"/>
                  </a:lnTo>
                  <a:lnTo>
                    <a:pt x="665481" y="1579389"/>
                  </a:lnTo>
                  <a:lnTo>
                    <a:pt x="670243" y="1590803"/>
                  </a:lnTo>
                  <a:lnTo>
                    <a:pt x="679133" y="1610144"/>
                  </a:lnTo>
                  <a:lnTo>
                    <a:pt x="685165" y="1623144"/>
                  </a:lnTo>
                  <a:lnTo>
                    <a:pt x="687388" y="1627900"/>
                  </a:lnTo>
                  <a:lnTo>
                    <a:pt x="0" y="1912938"/>
                  </a:lnTo>
                  <a:lnTo>
                    <a:pt x="275590" y="1223963"/>
                  </a:lnTo>
                  <a:close/>
                  <a:moveTo>
                    <a:pt x="923427" y="530225"/>
                  </a:moveTo>
                  <a:lnTo>
                    <a:pt x="931362" y="531813"/>
                  </a:lnTo>
                  <a:lnTo>
                    <a:pt x="941201" y="533401"/>
                  </a:lnTo>
                  <a:lnTo>
                    <a:pt x="951993" y="536259"/>
                  </a:lnTo>
                  <a:lnTo>
                    <a:pt x="965007" y="539435"/>
                  </a:lnTo>
                  <a:lnTo>
                    <a:pt x="978972" y="544199"/>
                  </a:lnTo>
                  <a:lnTo>
                    <a:pt x="994208" y="549281"/>
                  </a:lnTo>
                  <a:lnTo>
                    <a:pt x="1010713" y="555950"/>
                  </a:lnTo>
                  <a:lnTo>
                    <a:pt x="1028805" y="564526"/>
                  </a:lnTo>
                  <a:lnTo>
                    <a:pt x="1038327" y="568972"/>
                  </a:lnTo>
                  <a:lnTo>
                    <a:pt x="1047849" y="574053"/>
                  </a:lnTo>
                  <a:lnTo>
                    <a:pt x="1057689" y="579453"/>
                  </a:lnTo>
                  <a:lnTo>
                    <a:pt x="1067845" y="585487"/>
                  </a:lnTo>
                  <a:lnTo>
                    <a:pt x="1078320" y="591521"/>
                  </a:lnTo>
                  <a:lnTo>
                    <a:pt x="1088794" y="598191"/>
                  </a:lnTo>
                  <a:lnTo>
                    <a:pt x="1099903" y="605495"/>
                  </a:lnTo>
                  <a:lnTo>
                    <a:pt x="1111012" y="613118"/>
                  </a:lnTo>
                  <a:lnTo>
                    <a:pt x="1122439" y="621058"/>
                  </a:lnTo>
                  <a:lnTo>
                    <a:pt x="1133548" y="630268"/>
                  </a:lnTo>
                  <a:lnTo>
                    <a:pt x="1145609" y="639161"/>
                  </a:lnTo>
                  <a:lnTo>
                    <a:pt x="1157353" y="649006"/>
                  </a:lnTo>
                  <a:lnTo>
                    <a:pt x="1169415" y="659487"/>
                  </a:lnTo>
                  <a:lnTo>
                    <a:pt x="1181476" y="670285"/>
                  </a:lnTo>
                  <a:lnTo>
                    <a:pt x="1193855" y="681719"/>
                  </a:lnTo>
                  <a:lnTo>
                    <a:pt x="1206234" y="693787"/>
                  </a:lnTo>
                  <a:lnTo>
                    <a:pt x="1224326" y="712208"/>
                  </a:lnTo>
                  <a:lnTo>
                    <a:pt x="1241148" y="730311"/>
                  </a:lnTo>
                  <a:lnTo>
                    <a:pt x="1257336" y="748731"/>
                  </a:lnTo>
                  <a:lnTo>
                    <a:pt x="1272888" y="767152"/>
                  </a:lnTo>
                  <a:lnTo>
                    <a:pt x="1287172" y="785573"/>
                  </a:lnTo>
                  <a:lnTo>
                    <a:pt x="1300185" y="803993"/>
                  </a:lnTo>
                  <a:lnTo>
                    <a:pt x="1312246" y="822096"/>
                  </a:lnTo>
                  <a:lnTo>
                    <a:pt x="1323356" y="840199"/>
                  </a:lnTo>
                  <a:lnTo>
                    <a:pt x="1333513" y="857984"/>
                  </a:lnTo>
                  <a:lnTo>
                    <a:pt x="1343035" y="875770"/>
                  </a:lnTo>
                  <a:lnTo>
                    <a:pt x="1346843" y="884345"/>
                  </a:lnTo>
                  <a:lnTo>
                    <a:pt x="1350970" y="892920"/>
                  </a:lnTo>
                  <a:lnTo>
                    <a:pt x="1354461" y="901813"/>
                  </a:lnTo>
                  <a:lnTo>
                    <a:pt x="1357635" y="910388"/>
                  </a:lnTo>
                  <a:lnTo>
                    <a:pt x="1360809" y="918963"/>
                  </a:lnTo>
                  <a:lnTo>
                    <a:pt x="1363349" y="927220"/>
                  </a:lnTo>
                  <a:lnTo>
                    <a:pt x="1365570" y="935478"/>
                  </a:lnTo>
                  <a:lnTo>
                    <a:pt x="1367792" y="943735"/>
                  </a:lnTo>
                  <a:lnTo>
                    <a:pt x="1369697" y="951675"/>
                  </a:lnTo>
                  <a:lnTo>
                    <a:pt x="1370966" y="959933"/>
                  </a:lnTo>
                  <a:lnTo>
                    <a:pt x="1372236" y="967873"/>
                  </a:lnTo>
                  <a:lnTo>
                    <a:pt x="1373188" y="975495"/>
                  </a:lnTo>
                  <a:lnTo>
                    <a:pt x="774247" y="1579563"/>
                  </a:lnTo>
                  <a:lnTo>
                    <a:pt x="771708" y="1576387"/>
                  </a:lnTo>
                  <a:lnTo>
                    <a:pt x="768851" y="1572258"/>
                  </a:lnTo>
                  <a:lnTo>
                    <a:pt x="765042" y="1566542"/>
                  </a:lnTo>
                  <a:lnTo>
                    <a:pt x="760281" y="1559237"/>
                  </a:lnTo>
                  <a:lnTo>
                    <a:pt x="755520" y="1550344"/>
                  </a:lnTo>
                  <a:lnTo>
                    <a:pt x="749807" y="1540181"/>
                  </a:lnTo>
                  <a:lnTo>
                    <a:pt x="744728" y="1528113"/>
                  </a:lnTo>
                  <a:lnTo>
                    <a:pt x="739333" y="1515091"/>
                  </a:lnTo>
                  <a:lnTo>
                    <a:pt x="734254" y="1500164"/>
                  </a:lnTo>
                  <a:lnTo>
                    <a:pt x="731715" y="1492224"/>
                  </a:lnTo>
                  <a:lnTo>
                    <a:pt x="729493" y="1483967"/>
                  </a:lnTo>
                  <a:lnTo>
                    <a:pt x="727271" y="1475392"/>
                  </a:lnTo>
                  <a:lnTo>
                    <a:pt x="725367" y="1466181"/>
                  </a:lnTo>
                  <a:lnTo>
                    <a:pt x="724097" y="1457289"/>
                  </a:lnTo>
                  <a:lnTo>
                    <a:pt x="722510" y="1447443"/>
                  </a:lnTo>
                  <a:lnTo>
                    <a:pt x="721241" y="1437280"/>
                  </a:lnTo>
                  <a:lnTo>
                    <a:pt x="720288" y="1427117"/>
                  </a:lnTo>
                  <a:lnTo>
                    <a:pt x="719336" y="1416319"/>
                  </a:lnTo>
                  <a:lnTo>
                    <a:pt x="719336" y="1405203"/>
                  </a:lnTo>
                  <a:lnTo>
                    <a:pt x="719336" y="1394087"/>
                  </a:lnTo>
                  <a:lnTo>
                    <a:pt x="719971" y="1382018"/>
                  </a:lnTo>
                  <a:lnTo>
                    <a:pt x="705688" y="1375349"/>
                  </a:lnTo>
                  <a:lnTo>
                    <a:pt x="692039" y="1368362"/>
                  </a:lnTo>
                  <a:lnTo>
                    <a:pt x="679343" y="1361692"/>
                  </a:lnTo>
                  <a:lnTo>
                    <a:pt x="667282" y="1355023"/>
                  </a:lnTo>
                  <a:lnTo>
                    <a:pt x="655855" y="1348035"/>
                  </a:lnTo>
                  <a:lnTo>
                    <a:pt x="645381" y="1341366"/>
                  </a:lnTo>
                  <a:lnTo>
                    <a:pt x="635224" y="1334696"/>
                  </a:lnTo>
                  <a:lnTo>
                    <a:pt x="625385" y="1327709"/>
                  </a:lnTo>
                  <a:lnTo>
                    <a:pt x="616497" y="1321357"/>
                  </a:lnTo>
                  <a:lnTo>
                    <a:pt x="608245" y="1314688"/>
                  </a:lnTo>
                  <a:lnTo>
                    <a:pt x="599992" y="1308018"/>
                  </a:lnTo>
                  <a:lnTo>
                    <a:pt x="592692" y="1301349"/>
                  </a:lnTo>
                  <a:lnTo>
                    <a:pt x="585709" y="1294679"/>
                  </a:lnTo>
                  <a:lnTo>
                    <a:pt x="579361" y="1288327"/>
                  </a:lnTo>
                  <a:lnTo>
                    <a:pt x="573013" y="1281975"/>
                  </a:lnTo>
                  <a:lnTo>
                    <a:pt x="567300" y="1275306"/>
                  </a:lnTo>
                  <a:lnTo>
                    <a:pt x="561904" y="1268636"/>
                  </a:lnTo>
                  <a:lnTo>
                    <a:pt x="556825" y="1262285"/>
                  </a:lnTo>
                  <a:lnTo>
                    <a:pt x="552064" y="1255933"/>
                  </a:lnTo>
                  <a:lnTo>
                    <a:pt x="547621" y="1249898"/>
                  </a:lnTo>
                  <a:lnTo>
                    <a:pt x="539686" y="1237194"/>
                  </a:lnTo>
                  <a:lnTo>
                    <a:pt x="532703" y="1224808"/>
                  </a:lnTo>
                  <a:lnTo>
                    <a:pt x="526355" y="1212739"/>
                  </a:lnTo>
                  <a:lnTo>
                    <a:pt x="520641" y="1200988"/>
                  </a:lnTo>
                  <a:lnTo>
                    <a:pt x="509850" y="1177804"/>
                  </a:lnTo>
                  <a:lnTo>
                    <a:pt x="497471" y="1178122"/>
                  </a:lnTo>
                  <a:lnTo>
                    <a:pt x="485727" y="1178122"/>
                  </a:lnTo>
                  <a:lnTo>
                    <a:pt x="474300" y="1178122"/>
                  </a:lnTo>
                  <a:lnTo>
                    <a:pt x="463509" y="1177804"/>
                  </a:lnTo>
                  <a:lnTo>
                    <a:pt x="453352" y="1177169"/>
                  </a:lnTo>
                  <a:lnTo>
                    <a:pt x="443512" y="1175898"/>
                  </a:lnTo>
                  <a:lnTo>
                    <a:pt x="433673" y="1174628"/>
                  </a:lnTo>
                  <a:lnTo>
                    <a:pt x="424785" y="1173675"/>
                  </a:lnTo>
                  <a:lnTo>
                    <a:pt x="416215" y="1172087"/>
                  </a:lnTo>
                  <a:lnTo>
                    <a:pt x="408280" y="1170182"/>
                  </a:lnTo>
                  <a:lnTo>
                    <a:pt x="393045" y="1167006"/>
                  </a:lnTo>
                  <a:lnTo>
                    <a:pt x="379714" y="1162877"/>
                  </a:lnTo>
                  <a:lnTo>
                    <a:pt x="367653" y="1158431"/>
                  </a:lnTo>
                  <a:lnTo>
                    <a:pt x="357496" y="1153984"/>
                  </a:lnTo>
                  <a:lnTo>
                    <a:pt x="348926" y="1149855"/>
                  </a:lnTo>
                  <a:lnTo>
                    <a:pt x="341308" y="1146044"/>
                  </a:lnTo>
                  <a:lnTo>
                    <a:pt x="335595" y="1142551"/>
                  </a:lnTo>
                  <a:lnTo>
                    <a:pt x="331151" y="1139375"/>
                  </a:lnTo>
                  <a:lnTo>
                    <a:pt x="327660" y="1137152"/>
                  </a:lnTo>
                  <a:lnTo>
                    <a:pt x="325438" y="1134928"/>
                  </a:lnTo>
                  <a:lnTo>
                    <a:pt x="923427" y="530225"/>
                  </a:lnTo>
                  <a:close/>
                  <a:moveTo>
                    <a:pt x="1084432" y="388938"/>
                  </a:moveTo>
                  <a:lnTo>
                    <a:pt x="1089844" y="389573"/>
                  </a:lnTo>
                  <a:lnTo>
                    <a:pt x="1097165" y="389891"/>
                  </a:lnTo>
                  <a:lnTo>
                    <a:pt x="1106715" y="390843"/>
                  </a:lnTo>
                  <a:lnTo>
                    <a:pt x="1118175" y="392748"/>
                  </a:lnTo>
                  <a:lnTo>
                    <a:pt x="1132499" y="396241"/>
                  </a:lnTo>
                  <a:lnTo>
                    <a:pt x="1140458" y="398146"/>
                  </a:lnTo>
                  <a:lnTo>
                    <a:pt x="1148734" y="400686"/>
                  </a:lnTo>
                  <a:lnTo>
                    <a:pt x="1157329" y="403226"/>
                  </a:lnTo>
                  <a:lnTo>
                    <a:pt x="1166879" y="406718"/>
                  </a:lnTo>
                  <a:lnTo>
                    <a:pt x="1176747" y="410528"/>
                  </a:lnTo>
                  <a:lnTo>
                    <a:pt x="1187252" y="414656"/>
                  </a:lnTo>
                  <a:lnTo>
                    <a:pt x="1197756" y="419418"/>
                  </a:lnTo>
                  <a:lnTo>
                    <a:pt x="1208579" y="424816"/>
                  </a:lnTo>
                  <a:lnTo>
                    <a:pt x="1220358" y="430848"/>
                  </a:lnTo>
                  <a:lnTo>
                    <a:pt x="1232136" y="437198"/>
                  </a:lnTo>
                  <a:lnTo>
                    <a:pt x="1244550" y="444183"/>
                  </a:lnTo>
                  <a:lnTo>
                    <a:pt x="1256965" y="452121"/>
                  </a:lnTo>
                  <a:lnTo>
                    <a:pt x="1270017" y="460376"/>
                  </a:lnTo>
                  <a:lnTo>
                    <a:pt x="1283386" y="469901"/>
                  </a:lnTo>
                  <a:lnTo>
                    <a:pt x="1296438" y="480061"/>
                  </a:lnTo>
                  <a:lnTo>
                    <a:pt x="1310444" y="490856"/>
                  </a:lnTo>
                  <a:lnTo>
                    <a:pt x="1324450" y="502286"/>
                  </a:lnTo>
                  <a:lnTo>
                    <a:pt x="1338775" y="514986"/>
                  </a:lnTo>
                  <a:lnTo>
                    <a:pt x="1353100" y="528003"/>
                  </a:lnTo>
                  <a:lnTo>
                    <a:pt x="1367743" y="542291"/>
                  </a:lnTo>
                  <a:lnTo>
                    <a:pt x="1382386" y="557531"/>
                  </a:lnTo>
                  <a:lnTo>
                    <a:pt x="1396074" y="572136"/>
                  </a:lnTo>
                  <a:lnTo>
                    <a:pt x="1408489" y="586423"/>
                  </a:lnTo>
                  <a:lnTo>
                    <a:pt x="1420267" y="600393"/>
                  </a:lnTo>
                  <a:lnTo>
                    <a:pt x="1430772" y="613728"/>
                  </a:lnTo>
                  <a:lnTo>
                    <a:pt x="1440640" y="627381"/>
                  </a:lnTo>
                  <a:lnTo>
                    <a:pt x="1449235" y="640081"/>
                  </a:lnTo>
                  <a:lnTo>
                    <a:pt x="1457511" y="653098"/>
                  </a:lnTo>
                  <a:lnTo>
                    <a:pt x="1464833" y="665163"/>
                  </a:lnTo>
                  <a:lnTo>
                    <a:pt x="1471517" y="676911"/>
                  </a:lnTo>
                  <a:lnTo>
                    <a:pt x="1477566" y="688341"/>
                  </a:lnTo>
                  <a:lnTo>
                    <a:pt x="1482341" y="699136"/>
                  </a:lnTo>
                  <a:lnTo>
                    <a:pt x="1487434" y="709613"/>
                  </a:lnTo>
                  <a:lnTo>
                    <a:pt x="1490935" y="720408"/>
                  </a:lnTo>
                  <a:lnTo>
                    <a:pt x="1494755" y="729616"/>
                  </a:lnTo>
                  <a:lnTo>
                    <a:pt x="1497939" y="739141"/>
                  </a:lnTo>
                  <a:lnTo>
                    <a:pt x="1500167" y="747713"/>
                  </a:lnTo>
                  <a:lnTo>
                    <a:pt x="1502395" y="756286"/>
                  </a:lnTo>
                  <a:lnTo>
                    <a:pt x="1503987" y="763906"/>
                  </a:lnTo>
                  <a:lnTo>
                    <a:pt x="1505260" y="771526"/>
                  </a:lnTo>
                  <a:lnTo>
                    <a:pt x="1507170" y="784543"/>
                  </a:lnTo>
                  <a:lnTo>
                    <a:pt x="1508125" y="795338"/>
                  </a:lnTo>
                  <a:lnTo>
                    <a:pt x="1508125" y="804228"/>
                  </a:lnTo>
                  <a:lnTo>
                    <a:pt x="1507807" y="810261"/>
                  </a:lnTo>
                  <a:lnTo>
                    <a:pt x="1506852" y="815341"/>
                  </a:lnTo>
                  <a:lnTo>
                    <a:pt x="1444778" y="877888"/>
                  </a:lnTo>
                  <a:lnTo>
                    <a:pt x="1442550" y="864553"/>
                  </a:lnTo>
                  <a:lnTo>
                    <a:pt x="1439048" y="851218"/>
                  </a:lnTo>
                  <a:lnTo>
                    <a:pt x="1435228" y="836296"/>
                  </a:lnTo>
                  <a:lnTo>
                    <a:pt x="1430135" y="821691"/>
                  </a:lnTo>
                  <a:lnTo>
                    <a:pt x="1424087" y="806451"/>
                  </a:lnTo>
                  <a:lnTo>
                    <a:pt x="1416765" y="790576"/>
                  </a:lnTo>
                  <a:lnTo>
                    <a:pt x="1408807" y="774383"/>
                  </a:lnTo>
                  <a:lnTo>
                    <a:pt x="1399894" y="757873"/>
                  </a:lnTo>
                  <a:lnTo>
                    <a:pt x="1390026" y="741363"/>
                  </a:lnTo>
                  <a:lnTo>
                    <a:pt x="1378884" y="724536"/>
                  </a:lnTo>
                  <a:lnTo>
                    <a:pt x="1367106" y="707073"/>
                  </a:lnTo>
                  <a:lnTo>
                    <a:pt x="1353737" y="689928"/>
                  </a:lnTo>
                  <a:lnTo>
                    <a:pt x="1340048" y="672466"/>
                  </a:lnTo>
                  <a:lnTo>
                    <a:pt x="1325087" y="655003"/>
                  </a:lnTo>
                  <a:lnTo>
                    <a:pt x="1308852" y="637541"/>
                  </a:lnTo>
                  <a:lnTo>
                    <a:pt x="1291981" y="620396"/>
                  </a:lnTo>
                  <a:lnTo>
                    <a:pt x="1278611" y="607061"/>
                  </a:lnTo>
                  <a:lnTo>
                    <a:pt x="1264923" y="594361"/>
                  </a:lnTo>
                  <a:lnTo>
                    <a:pt x="1251235" y="582296"/>
                  </a:lnTo>
                  <a:lnTo>
                    <a:pt x="1238184" y="570866"/>
                  </a:lnTo>
                  <a:lnTo>
                    <a:pt x="1224814" y="560388"/>
                  </a:lnTo>
                  <a:lnTo>
                    <a:pt x="1212081" y="550228"/>
                  </a:lnTo>
                  <a:lnTo>
                    <a:pt x="1199348" y="541021"/>
                  </a:lnTo>
                  <a:lnTo>
                    <a:pt x="1187252" y="532448"/>
                  </a:lnTo>
                  <a:lnTo>
                    <a:pt x="1175155" y="524511"/>
                  </a:lnTo>
                  <a:lnTo>
                    <a:pt x="1163059" y="516573"/>
                  </a:lnTo>
                  <a:lnTo>
                    <a:pt x="1151917" y="509588"/>
                  </a:lnTo>
                  <a:lnTo>
                    <a:pt x="1140776" y="502921"/>
                  </a:lnTo>
                  <a:lnTo>
                    <a:pt x="1129953" y="496888"/>
                  </a:lnTo>
                  <a:lnTo>
                    <a:pt x="1119766" y="491808"/>
                  </a:lnTo>
                  <a:lnTo>
                    <a:pt x="1109580" y="486411"/>
                  </a:lnTo>
                  <a:lnTo>
                    <a:pt x="1100030" y="481966"/>
                  </a:lnTo>
                  <a:lnTo>
                    <a:pt x="1082522" y="474028"/>
                  </a:lnTo>
                  <a:lnTo>
                    <a:pt x="1066287" y="467678"/>
                  </a:lnTo>
                  <a:lnTo>
                    <a:pt x="1052599" y="462598"/>
                  </a:lnTo>
                  <a:lnTo>
                    <a:pt x="1040821" y="459106"/>
                  </a:lnTo>
                  <a:lnTo>
                    <a:pt x="1031590" y="456248"/>
                  </a:lnTo>
                  <a:lnTo>
                    <a:pt x="1024905" y="454343"/>
                  </a:lnTo>
                  <a:lnTo>
                    <a:pt x="1019175" y="453391"/>
                  </a:lnTo>
                  <a:lnTo>
                    <a:pt x="1084432" y="388938"/>
                  </a:lnTo>
                  <a:close/>
                  <a:moveTo>
                    <a:pt x="1213168" y="238125"/>
                  </a:moveTo>
                  <a:lnTo>
                    <a:pt x="1218883" y="238125"/>
                  </a:lnTo>
                  <a:lnTo>
                    <a:pt x="1226186" y="238759"/>
                  </a:lnTo>
                  <a:lnTo>
                    <a:pt x="1236028" y="239709"/>
                  </a:lnTo>
                  <a:lnTo>
                    <a:pt x="1248411" y="242245"/>
                  </a:lnTo>
                  <a:lnTo>
                    <a:pt x="1263016" y="245414"/>
                  </a:lnTo>
                  <a:lnTo>
                    <a:pt x="1270953" y="247315"/>
                  </a:lnTo>
                  <a:lnTo>
                    <a:pt x="1280161" y="249850"/>
                  </a:lnTo>
                  <a:lnTo>
                    <a:pt x="1289051" y="253020"/>
                  </a:lnTo>
                  <a:lnTo>
                    <a:pt x="1298893" y="256506"/>
                  </a:lnTo>
                  <a:lnTo>
                    <a:pt x="1309053" y="260625"/>
                  </a:lnTo>
                  <a:lnTo>
                    <a:pt x="1319848" y="264745"/>
                  </a:lnTo>
                  <a:lnTo>
                    <a:pt x="1330961" y="269816"/>
                  </a:lnTo>
                  <a:lnTo>
                    <a:pt x="1342391" y="275203"/>
                  </a:lnTo>
                  <a:lnTo>
                    <a:pt x="1354456" y="281541"/>
                  </a:lnTo>
                  <a:lnTo>
                    <a:pt x="1366838" y="288196"/>
                  </a:lnTo>
                  <a:lnTo>
                    <a:pt x="1379538" y="295802"/>
                  </a:lnTo>
                  <a:lnTo>
                    <a:pt x="1392873" y="303725"/>
                  </a:lnTo>
                  <a:lnTo>
                    <a:pt x="1405891" y="312598"/>
                  </a:lnTo>
                  <a:lnTo>
                    <a:pt x="1419861" y="322422"/>
                  </a:lnTo>
                  <a:lnTo>
                    <a:pt x="1433831" y="332880"/>
                  </a:lnTo>
                  <a:lnTo>
                    <a:pt x="1448436" y="344289"/>
                  </a:lnTo>
                  <a:lnTo>
                    <a:pt x="1463041" y="356332"/>
                  </a:lnTo>
                  <a:lnTo>
                    <a:pt x="1477963" y="369325"/>
                  </a:lnTo>
                  <a:lnTo>
                    <a:pt x="1492886" y="383269"/>
                  </a:lnTo>
                  <a:lnTo>
                    <a:pt x="1508126" y="398164"/>
                  </a:lnTo>
                  <a:lnTo>
                    <a:pt x="1523366" y="413692"/>
                  </a:lnTo>
                  <a:lnTo>
                    <a:pt x="1537653" y="428587"/>
                  </a:lnTo>
                  <a:lnTo>
                    <a:pt x="1550353" y="443481"/>
                  </a:lnTo>
                  <a:lnTo>
                    <a:pt x="1562418" y="458376"/>
                  </a:lnTo>
                  <a:lnTo>
                    <a:pt x="1573848" y="472637"/>
                  </a:lnTo>
                  <a:lnTo>
                    <a:pt x="1583691" y="486264"/>
                  </a:lnTo>
                  <a:lnTo>
                    <a:pt x="1593216" y="499891"/>
                  </a:lnTo>
                  <a:lnTo>
                    <a:pt x="1601471" y="512884"/>
                  </a:lnTo>
                  <a:lnTo>
                    <a:pt x="1609091" y="525878"/>
                  </a:lnTo>
                  <a:lnTo>
                    <a:pt x="1616076" y="538237"/>
                  </a:lnTo>
                  <a:lnTo>
                    <a:pt x="1622108" y="549963"/>
                  </a:lnTo>
                  <a:lnTo>
                    <a:pt x="1627823" y="561371"/>
                  </a:lnTo>
                  <a:lnTo>
                    <a:pt x="1632268" y="572780"/>
                  </a:lnTo>
                  <a:lnTo>
                    <a:pt x="1636713" y="583238"/>
                  </a:lnTo>
                  <a:lnTo>
                    <a:pt x="1640206" y="593379"/>
                  </a:lnTo>
                  <a:lnTo>
                    <a:pt x="1643699" y="603203"/>
                  </a:lnTo>
                  <a:lnTo>
                    <a:pt x="1646239" y="612077"/>
                  </a:lnTo>
                  <a:lnTo>
                    <a:pt x="1648143" y="620633"/>
                  </a:lnTo>
                  <a:lnTo>
                    <a:pt x="1650049" y="628873"/>
                  </a:lnTo>
                  <a:lnTo>
                    <a:pt x="1651636" y="636478"/>
                  </a:lnTo>
                  <a:lnTo>
                    <a:pt x="1652589" y="643767"/>
                  </a:lnTo>
                  <a:lnTo>
                    <a:pt x="1653541" y="650422"/>
                  </a:lnTo>
                  <a:lnTo>
                    <a:pt x="1654176" y="661514"/>
                  </a:lnTo>
                  <a:lnTo>
                    <a:pt x="1654176" y="670705"/>
                  </a:lnTo>
                  <a:lnTo>
                    <a:pt x="1653859" y="677043"/>
                  </a:lnTo>
                  <a:lnTo>
                    <a:pt x="1652906" y="682747"/>
                  </a:lnTo>
                  <a:lnTo>
                    <a:pt x="1588136" y="747713"/>
                  </a:lnTo>
                  <a:lnTo>
                    <a:pt x="1585596" y="733769"/>
                  </a:lnTo>
                  <a:lnTo>
                    <a:pt x="1582421" y="719508"/>
                  </a:lnTo>
                  <a:lnTo>
                    <a:pt x="1578293" y="704297"/>
                  </a:lnTo>
                  <a:lnTo>
                    <a:pt x="1572896" y="689085"/>
                  </a:lnTo>
                  <a:lnTo>
                    <a:pt x="1566546" y="672923"/>
                  </a:lnTo>
                  <a:lnTo>
                    <a:pt x="1559561" y="656761"/>
                  </a:lnTo>
                  <a:lnTo>
                    <a:pt x="1550671" y="639964"/>
                  </a:lnTo>
                  <a:lnTo>
                    <a:pt x="1541463" y="622534"/>
                  </a:lnTo>
                  <a:lnTo>
                    <a:pt x="1531303" y="605105"/>
                  </a:lnTo>
                  <a:lnTo>
                    <a:pt x="1519556" y="587358"/>
                  </a:lnTo>
                  <a:lnTo>
                    <a:pt x="1507173" y="569294"/>
                  </a:lnTo>
                  <a:lnTo>
                    <a:pt x="1493521" y="551230"/>
                  </a:lnTo>
                  <a:lnTo>
                    <a:pt x="1479233" y="533166"/>
                  </a:lnTo>
                  <a:lnTo>
                    <a:pt x="1463676" y="514786"/>
                  </a:lnTo>
                  <a:lnTo>
                    <a:pt x="1446848" y="497039"/>
                  </a:lnTo>
                  <a:lnTo>
                    <a:pt x="1429386" y="478975"/>
                  </a:lnTo>
                  <a:lnTo>
                    <a:pt x="1415098" y="465031"/>
                  </a:lnTo>
                  <a:lnTo>
                    <a:pt x="1400811" y="451721"/>
                  </a:lnTo>
                  <a:lnTo>
                    <a:pt x="1386841" y="439362"/>
                  </a:lnTo>
                  <a:lnTo>
                    <a:pt x="1372871" y="427636"/>
                  </a:lnTo>
                  <a:lnTo>
                    <a:pt x="1359536" y="416544"/>
                  </a:lnTo>
                  <a:lnTo>
                    <a:pt x="1345883" y="406086"/>
                  </a:lnTo>
                  <a:lnTo>
                    <a:pt x="1332548" y="396262"/>
                  </a:lnTo>
                  <a:lnTo>
                    <a:pt x="1319848" y="387389"/>
                  </a:lnTo>
                  <a:lnTo>
                    <a:pt x="1307148" y="378832"/>
                  </a:lnTo>
                  <a:lnTo>
                    <a:pt x="1295083" y="370909"/>
                  </a:lnTo>
                  <a:lnTo>
                    <a:pt x="1283018" y="363620"/>
                  </a:lnTo>
                  <a:lnTo>
                    <a:pt x="1271271" y="356648"/>
                  </a:lnTo>
                  <a:lnTo>
                    <a:pt x="1260158" y="350627"/>
                  </a:lnTo>
                  <a:lnTo>
                    <a:pt x="1249681" y="344606"/>
                  </a:lnTo>
                  <a:lnTo>
                    <a:pt x="1239203" y="339219"/>
                  </a:lnTo>
                  <a:lnTo>
                    <a:pt x="1229361" y="334782"/>
                  </a:lnTo>
                  <a:lnTo>
                    <a:pt x="1210628" y="326542"/>
                  </a:lnTo>
                  <a:lnTo>
                    <a:pt x="1193801" y="319887"/>
                  </a:lnTo>
                  <a:lnTo>
                    <a:pt x="1179513" y="314500"/>
                  </a:lnTo>
                  <a:lnTo>
                    <a:pt x="1167766" y="310697"/>
                  </a:lnTo>
                  <a:lnTo>
                    <a:pt x="1157923" y="307845"/>
                  </a:lnTo>
                  <a:lnTo>
                    <a:pt x="1150621" y="306260"/>
                  </a:lnTo>
                  <a:lnTo>
                    <a:pt x="1144588" y="304992"/>
                  </a:lnTo>
                  <a:lnTo>
                    <a:pt x="1213168" y="238125"/>
                  </a:lnTo>
                  <a:close/>
                  <a:moveTo>
                    <a:pt x="1555569" y="0"/>
                  </a:moveTo>
                  <a:lnTo>
                    <a:pt x="1566687" y="0"/>
                  </a:lnTo>
                  <a:lnTo>
                    <a:pt x="1578441" y="0"/>
                  </a:lnTo>
                  <a:lnTo>
                    <a:pt x="1589876" y="1272"/>
                  </a:lnTo>
                  <a:lnTo>
                    <a:pt x="1601948" y="2862"/>
                  </a:lnTo>
                  <a:lnTo>
                    <a:pt x="1614337" y="5088"/>
                  </a:lnTo>
                  <a:lnTo>
                    <a:pt x="1627043" y="7950"/>
                  </a:lnTo>
                  <a:lnTo>
                    <a:pt x="1640385" y="11766"/>
                  </a:lnTo>
                  <a:lnTo>
                    <a:pt x="1653409" y="16218"/>
                  </a:lnTo>
                  <a:lnTo>
                    <a:pt x="1667386" y="21624"/>
                  </a:lnTo>
                  <a:lnTo>
                    <a:pt x="1681363" y="27984"/>
                  </a:lnTo>
                  <a:lnTo>
                    <a:pt x="1695976" y="35298"/>
                  </a:lnTo>
                  <a:lnTo>
                    <a:pt x="1710588" y="42930"/>
                  </a:lnTo>
                  <a:lnTo>
                    <a:pt x="1725836" y="52152"/>
                  </a:lnTo>
                  <a:lnTo>
                    <a:pt x="1741084" y="62010"/>
                  </a:lnTo>
                  <a:lnTo>
                    <a:pt x="1756649" y="72822"/>
                  </a:lnTo>
                  <a:lnTo>
                    <a:pt x="1772850" y="84588"/>
                  </a:lnTo>
                  <a:lnTo>
                    <a:pt x="1789051" y="97626"/>
                  </a:lnTo>
                  <a:lnTo>
                    <a:pt x="1804617" y="111300"/>
                  </a:lnTo>
                  <a:lnTo>
                    <a:pt x="1819547" y="124656"/>
                  </a:lnTo>
                  <a:lnTo>
                    <a:pt x="1832571" y="138330"/>
                  </a:lnTo>
                  <a:lnTo>
                    <a:pt x="1844642" y="151686"/>
                  </a:lnTo>
                  <a:lnTo>
                    <a:pt x="1856078" y="165042"/>
                  </a:lnTo>
                  <a:lnTo>
                    <a:pt x="1865608" y="178398"/>
                  </a:lnTo>
                  <a:lnTo>
                    <a:pt x="1874502" y="191755"/>
                  </a:lnTo>
                  <a:lnTo>
                    <a:pt x="1881809" y="204475"/>
                  </a:lnTo>
                  <a:lnTo>
                    <a:pt x="1888797" y="217831"/>
                  </a:lnTo>
                  <a:lnTo>
                    <a:pt x="1894197" y="230869"/>
                  </a:lnTo>
                  <a:lnTo>
                    <a:pt x="1898962" y="243907"/>
                  </a:lnTo>
                  <a:lnTo>
                    <a:pt x="1902457" y="256309"/>
                  </a:lnTo>
                  <a:lnTo>
                    <a:pt x="1905633" y="268711"/>
                  </a:lnTo>
                  <a:lnTo>
                    <a:pt x="1907857" y="281113"/>
                  </a:lnTo>
                  <a:lnTo>
                    <a:pt x="1908810" y="293197"/>
                  </a:lnTo>
                  <a:lnTo>
                    <a:pt x="1909763" y="305281"/>
                  </a:lnTo>
                  <a:lnTo>
                    <a:pt x="1909763" y="316729"/>
                  </a:lnTo>
                  <a:lnTo>
                    <a:pt x="1908492" y="328177"/>
                  </a:lnTo>
                  <a:lnTo>
                    <a:pt x="1907539" y="339307"/>
                  </a:lnTo>
                  <a:lnTo>
                    <a:pt x="1905316" y="350437"/>
                  </a:lnTo>
                  <a:lnTo>
                    <a:pt x="1902457" y="360931"/>
                  </a:lnTo>
                  <a:lnTo>
                    <a:pt x="1899598" y="371425"/>
                  </a:lnTo>
                  <a:lnTo>
                    <a:pt x="1895786" y="381601"/>
                  </a:lnTo>
                  <a:lnTo>
                    <a:pt x="1891656" y="391459"/>
                  </a:lnTo>
                  <a:lnTo>
                    <a:pt x="1887527" y="400681"/>
                  </a:lnTo>
                  <a:lnTo>
                    <a:pt x="1882762" y="409903"/>
                  </a:lnTo>
                  <a:lnTo>
                    <a:pt x="1877361" y="418490"/>
                  </a:lnTo>
                  <a:lnTo>
                    <a:pt x="1871643" y="426758"/>
                  </a:lnTo>
                  <a:lnTo>
                    <a:pt x="1865925" y="434708"/>
                  </a:lnTo>
                  <a:lnTo>
                    <a:pt x="1860208" y="442340"/>
                  </a:lnTo>
                  <a:lnTo>
                    <a:pt x="1854172" y="449336"/>
                  </a:lnTo>
                  <a:lnTo>
                    <a:pt x="1847501" y="456014"/>
                  </a:lnTo>
                  <a:lnTo>
                    <a:pt x="1841783" y="463328"/>
                  </a:lnTo>
                  <a:lnTo>
                    <a:pt x="1830983" y="476048"/>
                  </a:lnTo>
                  <a:lnTo>
                    <a:pt x="1801122" y="514208"/>
                  </a:lnTo>
                  <a:lnTo>
                    <a:pt x="1764909" y="560636"/>
                  </a:lnTo>
                  <a:lnTo>
                    <a:pt x="1730283" y="604838"/>
                  </a:lnTo>
                  <a:lnTo>
                    <a:pt x="1729648" y="593708"/>
                  </a:lnTo>
                  <a:lnTo>
                    <a:pt x="1728377" y="581306"/>
                  </a:lnTo>
                  <a:lnTo>
                    <a:pt x="1726471" y="567632"/>
                  </a:lnTo>
                  <a:lnTo>
                    <a:pt x="1723930" y="553322"/>
                  </a:lnTo>
                  <a:lnTo>
                    <a:pt x="1720118" y="537740"/>
                  </a:lnTo>
                  <a:lnTo>
                    <a:pt x="1715353" y="521840"/>
                  </a:lnTo>
                  <a:lnTo>
                    <a:pt x="1712494" y="513254"/>
                  </a:lnTo>
                  <a:lnTo>
                    <a:pt x="1709318" y="504668"/>
                  </a:lnTo>
                  <a:lnTo>
                    <a:pt x="1705823" y="496082"/>
                  </a:lnTo>
                  <a:lnTo>
                    <a:pt x="1702011" y="487178"/>
                  </a:lnTo>
                  <a:lnTo>
                    <a:pt x="1697882" y="477638"/>
                  </a:lnTo>
                  <a:lnTo>
                    <a:pt x="1693117" y="468098"/>
                  </a:lnTo>
                  <a:lnTo>
                    <a:pt x="1688034" y="458876"/>
                  </a:lnTo>
                  <a:lnTo>
                    <a:pt x="1682952" y="449018"/>
                  </a:lnTo>
                  <a:lnTo>
                    <a:pt x="1677234" y="439160"/>
                  </a:lnTo>
                  <a:lnTo>
                    <a:pt x="1670881" y="428984"/>
                  </a:lnTo>
                  <a:lnTo>
                    <a:pt x="1664527" y="418808"/>
                  </a:lnTo>
                  <a:lnTo>
                    <a:pt x="1657221" y="408631"/>
                  </a:lnTo>
                  <a:lnTo>
                    <a:pt x="1649915" y="398137"/>
                  </a:lnTo>
                  <a:lnTo>
                    <a:pt x="1641973" y="387643"/>
                  </a:lnTo>
                  <a:lnTo>
                    <a:pt x="1633079" y="376831"/>
                  </a:lnTo>
                  <a:lnTo>
                    <a:pt x="1624184" y="365701"/>
                  </a:lnTo>
                  <a:lnTo>
                    <a:pt x="1614337" y="354889"/>
                  </a:lnTo>
                  <a:lnTo>
                    <a:pt x="1604489" y="343441"/>
                  </a:lnTo>
                  <a:lnTo>
                    <a:pt x="1593688" y="332311"/>
                  </a:lnTo>
                  <a:lnTo>
                    <a:pt x="1582570" y="320863"/>
                  </a:lnTo>
                  <a:lnTo>
                    <a:pt x="1571134" y="310051"/>
                  </a:lnTo>
                  <a:lnTo>
                    <a:pt x="1559381" y="299239"/>
                  </a:lnTo>
                  <a:lnTo>
                    <a:pt x="1548263" y="289381"/>
                  </a:lnTo>
                  <a:lnTo>
                    <a:pt x="1536827" y="279523"/>
                  </a:lnTo>
                  <a:lnTo>
                    <a:pt x="1525709" y="270619"/>
                  </a:lnTo>
                  <a:lnTo>
                    <a:pt x="1514590" y="262351"/>
                  </a:lnTo>
                  <a:lnTo>
                    <a:pt x="1503472" y="254083"/>
                  </a:lnTo>
                  <a:lnTo>
                    <a:pt x="1492672" y="246451"/>
                  </a:lnTo>
                  <a:lnTo>
                    <a:pt x="1481871" y="239137"/>
                  </a:lnTo>
                  <a:lnTo>
                    <a:pt x="1471388" y="232777"/>
                  </a:lnTo>
                  <a:lnTo>
                    <a:pt x="1460905" y="226417"/>
                  </a:lnTo>
                  <a:lnTo>
                    <a:pt x="1450740" y="220693"/>
                  </a:lnTo>
                  <a:lnTo>
                    <a:pt x="1440575" y="215287"/>
                  </a:lnTo>
                  <a:lnTo>
                    <a:pt x="1430410" y="210199"/>
                  </a:lnTo>
                  <a:lnTo>
                    <a:pt x="1420562" y="205747"/>
                  </a:lnTo>
                  <a:lnTo>
                    <a:pt x="1411350" y="201613"/>
                  </a:lnTo>
                  <a:lnTo>
                    <a:pt x="1401820" y="197479"/>
                  </a:lnTo>
                  <a:lnTo>
                    <a:pt x="1392925" y="193981"/>
                  </a:lnTo>
                  <a:lnTo>
                    <a:pt x="1375136" y="187620"/>
                  </a:lnTo>
                  <a:lnTo>
                    <a:pt x="1358300" y="182850"/>
                  </a:lnTo>
                  <a:lnTo>
                    <a:pt x="1342417" y="178716"/>
                  </a:lnTo>
                  <a:lnTo>
                    <a:pt x="1327805" y="175536"/>
                  </a:lnTo>
                  <a:lnTo>
                    <a:pt x="1314145" y="173310"/>
                  </a:lnTo>
                  <a:lnTo>
                    <a:pt x="1301756" y="171720"/>
                  </a:lnTo>
                  <a:lnTo>
                    <a:pt x="1290638" y="171084"/>
                  </a:lnTo>
                  <a:lnTo>
                    <a:pt x="1330346" y="138966"/>
                  </a:lnTo>
                  <a:lnTo>
                    <a:pt x="1370689" y="105894"/>
                  </a:lnTo>
                  <a:lnTo>
                    <a:pt x="1405950" y="76638"/>
                  </a:lnTo>
                  <a:lnTo>
                    <a:pt x="1419609" y="64554"/>
                  </a:lnTo>
                  <a:lnTo>
                    <a:pt x="1429774" y="55650"/>
                  </a:lnTo>
                  <a:lnTo>
                    <a:pt x="1435810" y="49926"/>
                  </a:lnTo>
                  <a:lnTo>
                    <a:pt x="1442163" y="44520"/>
                  </a:lnTo>
                  <a:lnTo>
                    <a:pt x="1448834" y="39432"/>
                  </a:lnTo>
                  <a:lnTo>
                    <a:pt x="1455505" y="34026"/>
                  </a:lnTo>
                  <a:lnTo>
                    <a:pt x="1463129" y="29256"/>
                  </a:lnTo>
                  <a:lnTo>
                    <a:pt x="1470753" y="24486"/>
                  </a:lnTo>
                  <a:lnTo>
                    <a:pt x="1479012" y="20352"/>
                  </a:lnTo>
                  <a:lnTo>
                    <a:pt x="1487271" y="16218"/>
                  </a:lnTo>
                  <a:lnTo>
                    <a:pt x="1495848" y="13038"/>
                  </a:lnTo>
                  <a:lnTo>
                    <a:pt x="1505378" y="9540"/>
                  </a:lnTo>
                  <a:lnTo>
                    <a:pt x="1514590" y="6996"/>
                  </a:lnTo>
                  <a:lnTo>
                    <a:pt x="1524438" y="4770"/>
                  </a:lnTo>
                  <a:lnTo>
                    <a:pt x="1534285" y="2544"/>
                  </a:lnTo>
                  <a:lnTo>
                    <a:pt x="1544768" y="1272"/>
                  </a:lnTo>
                  <a:lnTo>
                    <a:pt x="1555569" y="0"/>
                  </a:lnTo>
                  <a:close/>
                </a:path>
              </a:pathLst>
            </a:custGeom>
            <a:solidFill>
              <a:schemeClr val="bg1"/>
            </a:solidFill>
            <a:ln>
              <a:noFill/>
            </a:ln>
          </p:spPr>
          <p:txBody>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2843808" y="1347615"/>
            <a:ext cx="1584176" cy="1440160"/>
            <a:chOff x="2843808" y="1347615"/>
            <a:chExt cx="1584176" cy="1440160"/>
          </a:xfrm>
        </p:grpSpPr>
        <p:sp>
          <p:nvSpPr>
            <p:cNvPr id="29" name="流程图: 手动操作 28"/>
            <p:cNvSpPr/>
            <p:nvPr/>
          </p:nvSpPr>
          <p:spPr>
            <a:xfrm rot="16200000">
              <a:off x="2915816" y="1275607"/>
              <a:ext cx="1440160" cy="1584176"/>
            </a:xfrm>
            <a:prstGeom prst="flowChartManualOperation">
              <a:avLst/>
            </a:prstGeom>
            <a:solidFill>
              <a:srgbClr val="C42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0" name="KSO_Shape"/>
            <p:cNvSpPr/>
            <p:nvPr/>
          </p:nvSpPr>
          <p:spPr bwMode="auto">
            <a:xfrm>
              <a:off x="3368163" y="1827365"/>
              <a:ext cx="482922" cy="545675"/>
            </a:xfrm>
            <a:custGeom>
              <a:avLst/>
              <a:gdLst>
                <a:gd name="T0" fmla="*/ 842889 w 4313"/>
                <a:gd name="T1" fmla="*/ 0 h 4874"/>
                <a:gd name="T2" fmla="*/ 74281 w 4313"/>
                <a:gd name="T3" fmla="*/ 443614 h 4874"/>
                <a:gd name="T4" fmla="*/ 848362 w 4313"/>
                <a:gd name="T5" fmla="*/ 890355 h 4874"/>
                <a:gd name="T6" fmla="*/ 1616971 w 4313"/>
                <a:gd name="T7" fmla="*/ 446741 h 4874"/>
                <a:gd name="T8" fmla="*/ 842889 w 4313"/>
                <a:gd name="T9" fmla="*/ 0 h 4874"/>
                <a:gd name="T10" fmla="*/ 0 w 4313"/>
                <a:gd name="T11" fmla="*/ 1459823 h 4874"/>
                <a:gd name="T12" fmla="*/ 771345 w 4313"/>
                <a:gd name="T13" fmla="*/ 1905000 h 4874"/>
                <a:gd name="T14" fmla="*/ 771345 w 4313"/>
                <a:gd name="T15" fmla="*/ 1011909 h 4874"/>
                <a:gd name="T16" fmla="*/ 0 w 4313"/>
                <a:gd name="T17" fmla="*/ 566732 h 4874"/>
                <a:gd name="T18" fmla="*/ 0 w 4313"/>
                <a:gd name="T19" fmla="*/ 1459823 h 4874"/>
                <a:gd name="T20" fmla="*/ 915215 w 4313"/>
                <a:gd name="T21" fmla="*/ 1017772 h 4874"/>
                <a:gd name="T22" fmla="*/ 915215 w 4313"/>
                <a:gd name="T23" fmla="*/ 1905000 h 4874"/>
                <a:gd name="T24" fmla="*/ 1686169 w 4313"/>
                <a:gd name="T25" fmla="*/ 1459823 h 4874"/>
                <a:gd name="T26" fmla="*/ 1686169 w 4313"/>
                <a:gd name="T27" fmla="*/ 572594 h 4874"/>
                <a:gd name="T28" fmla="*/ 915215 w 4313"/>
                <a:gd name="T29" fmla="*/ 1017772 h 48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313" h="4874">
                  <a:moveTo>
                    <a:pt x="2156" y="0"/>
                  </a:moveTo>
                  <a:lnTo>
                    <a:pt x="190" y="1135"/>
                  </a:lnTo>
                  <a:lnTo>
                    <a:pt x="2170" y="2278"/>
                  </a:lnTo>
                  <a:lnTo>
                    <a:pt x="4136" y="1143"/>
                  </a:lnTo>
                  <a:lnTo>
                    <a:pt x="2156" y="0"/>
                  </a:lnTo>
                  <a:close/>
                  <a:moveTo>
                    <a:pt x="0" y="3735"/>
                  </a:moveTo>
                  <a:lnTo>
                    <a:pt x="1973" y="4874"/>
                  </a:lnTo>
                  <a:lnTo>
                    <a:pt x="1973" y="2589"/>
                  </a:lnTo>
                  <a:lnTo>
                    <a:pt x="0" y="1450"/>
                  </a:lnTo>
                  <a:lnTo>
                    <a:pt x="0" y="3735"/>
                  </a:lnTo>
                  <a:close/>
                  <a:moveTo>
                    <a:pt x="2341" y="2604"/>
                  </a:moveTo>
                  <a:lnTo>
                    <a:pt x="2341" y="4874"/>
                  </a:lnTo>
                  <a:lnTo>
                    <a:pt x="4313" y="3735"/>
                  </a:lnTo>
                  <a:lnTo>
                    <a:pt x="4313" y="1465"/>
                  </a:lnTo>
                  <a:lnTo>
                    <a:pt x="2341" y="2604"/>
                  </a:lnTo>
                  <a:close/>
                </a:path>
              </a:pathLst>
            </a:custGeom>
            <a:solidFill>
              <a:schemeClr val="bg1"/>
            </a:solidFill>
            <a:ln>
              <a:noFill/>
            </a:ln>
          </p:spPr>
          <p:txBody>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1115616" y="1347614"/>
            <a:ext cx="1584176" cy="1440160"/>
            <a:chOff x="1115616" y="1347614"/>
            <a:chExt cx="1584176" cy="1440160"/>
          </a:xfrm>
        </p:grpSpPr>
        <p:sp>
          <p:nvSpPr>
            <p:cNvPr id="32" name="流程图: 手动操作 31"/>
            <p:cNvSpPr/>
            <p:nvPr/>
          </p:nvSpPr>
          <p:spPr>
            <a:xfrm rot="16200000">
              <a:off x="1187624" y="1275606"/>
              <a:ext cx="1440160" cy="1584176"/>
            </a:xfrm>
            <a:prstGeom prst="flowChartManualOperation">
              <a:avLst/>
            </a:prstGeom>
            <a:solidFill>
              <a:srgbClr val="C42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3" name="KSO_Shape"/>
            <p:cNvSpPr/>
            <p:nvPr/>
          </p:nvSpPr>
          <p:spPr bwMode="auto">
            <a:xfrm>
              <a:off x="1683482" y="1890181"/>
              <a:ext cx="448444" cy="420043"/>
            </a:xfrm>
            <a:custGeom>
              <a:avLst/>
              <a:gdLst/>
              <a:ahLst/>
              <a:cxnLst/>
              <a:rect l="0" t="0" r="r" b="b"/>
              <a:pathLst>
                <a:path w="1298575" h="1216025">
                  <a:moveTo>
                    <a:pt x="836160" y="826558"/>
                  </a:moveTo>
                  <a:lnTo>
                    <a:pt x="1038913" y="1088496"/>
                  </a:lnTo>
                  <a:lnTo>
                    <a:pt x="1028590" y="1095640"/>
                  </a:lnTo>
                  <a:lnTo>
                    <a:pt x="1018002" y="1103313"/>
                  </a:lnTo>
                  <a:lnTo>
                    <a:pt x="1007415" y="1109927"/>
                  </a:lnTo>
                  <a:lnTo>
                    <a:pt x="996827" y="1116806"/>
                  </a:lnTo>
                  <a:lnTo>
                    <a:pt x="985975" y="1123421"/>
                  </a:lnTo>
                  <a:lnTo>
                    <a:pt x="974858" y="1129771"/>
                  </a:lnTo>
                  <a:lnTo>
                    <a:pt x="963741" y="1136121"/>
                  </a:lnTo>
                  <a:lnTo>
                    <a:pt x="952624" y="1141942"/>
                  </a:lnTo>
                  <a:lnTo>
                    <a:pt x="941507" y="1147763"/>
                  </a:lnTo>
                  <a:lnTo>
                    <a:pt x="929596" y="1153319"/>
                  </a:lnTo>
                  <a:lnTo>
                    <a:pt x="918214" y="1158611"/>
                  </a:lnTo>
                  <a:lnTo>
                    <a:pt x="906303" y="1163902"/>
                  </a:lnTo>
                  <a:lnTo>
                    <a:pt x="894656" y="1168665"/>
                  </a:lnTo>
                  <a:lnTo>
                    <a:pt x="882480" y="1173692"/>
                  </a:lnTo>
                  <a:lnTo>
                    <a:pt x="870305" y="1177925"/>
                  </a:lnTo>
                  <a:lnTo>
                    <a:pt x="858129" y="1182159"/>
                  </a:lnTo>
                  <a:lnTo>
                    <a:pt x="845953" y="1186127"/>
                  </a:lnTo>
                  <a:lnTo>
                    <a:pt x="833513" y="1190096"/>
                  </a:lnTo>
                  <a:lnTo>
                    <a:pt x="820807" y="1193536"/>
                  </a:lnTo>
                  <a:lnTo>
                    <a:pt x="808367" y="1196446"/>
                  </a:lnTo>
                  <a:lnTo>
                    <a:pt x="795662" y="1199621"/>
                  </a:lnTo>
                  <a:lnTo>
                    <a:pt x="782427" y="1202531"/>
                  </a:lnTo>
                  <a:lnTo>
                    <a:pt x="769722" y="1204913"/>
                  </a:lnTo>
                  <a:lnTo>
                    <a:pt x="756487" y="1207294"/>
                  </a:lnTo>
                  <a:lnTo>
                    <a:pt x="743518" y="1209146"/>
                  </a:lnTo>
                  <a:lnTo>
                    <a:pt x="730548" y="1211263"/>
                  </a:lnTo>
                  <a:lnTo>
                    <a:pt x="717048" y="1212586"/>
                  </a:lnTo>
                  <a:lnTo>
                    <a:pt x="703814" y="1213909"/>
                  </a:lnTo>
                  <a:lnTo>
                    <a:pt x="690050" y="1214967"/>
                  </a:lnTo>
                  <a:lnTo>
                    <a:pt x="676815" y="1215496"/>
                  </a:lnTo>
                  <a:lnTo>
                    <a:pt x="663051" y="1215761"/>
                  </a:lnTo>
                  <a:lnTo>
                    <a:pt x="649552" y="1216025"/>
                  </a:lnTo>
                  <a:lnTo>
                    <a:pt x="636053" y="1215761"/>
                  </a:lnTo>
                  <a:lnTo>
                    <a:pt x="622818" y="1215496"/>
                  </a:lnTo>
                  <a:lnTo>
                    <a:pt x="609848" y="1214967"/>
                  </a:lnTo>
                  <a:lnTo>
                    <a:pt x="596349" y="1213909"/>
                  </a:lnTo>
                  <a:lnTo>
                    <a:pt x="583379" y="1212586"/>
                  </a:lnTo>
                  <a:lnTo>
                    <a:pt x="570674" y="1211527"/>
                  </a:lnTo>
                  <a:lnTo>
                    <a:pt x="557704" y="1209675"/>
                  </a:lnTo>
                  <a:lnTo>
                    <a:pt x="544999" y="1207823"/>
                  </a:lnTo>
                  <a:lnTo>
                    <a:pt x="532029" y="1205442"/>
                  </a:lnTo>
                  <a:lnTo>
                    <a:pt x="519324" y="1203061"/>
                  </a:lnTo>
                  <a:lnTo>
                    <a:pt x="507148" y="1200679"/>
                  </a:lnTo>
                  <a:lnTo>
                    <a:pt x="494708" y="1197769"/>
                  </a:lnTo>
                  <a:lnTo>
                    <a:pt x="482267" y="1194594"/>
                  </a:lnTo>
                  <a:lnTo>
                    <a:pt x="469827" y="1191154"/>
                  </a:lnTo>
                  <a:lnTo>
                    <a:pt x="457651" y="1187450"/>
                  </a:lnTo>
                  <a:lnTo>
                    <a:pt x="445475" y="1183746"/>
                  </a:lnTo>
                  <a:lnTo>
                    <a:pt x="433829" y="1179777"/>
                  </a:lnTo>
                  <a:lnTo>
                    <a:pt x="421918" y="1175809"/>
                  </a:lnTo>
                  <a:lnTo>
                    <a:pt x="410272" y="1171046"/>
                  </a:lnTo>
                  <a:lnTo>
                    <a:pt x="398625" y="1166548"/>
                  </a:lnTo>
                  <a:lnTo>
                    <a:pt x="386979" y="1161786"/>
                  </a:lnTo>
                  <a:lnTo>
                    <a:pt x="375862" y="1156494"/>
                  </a:lnTo>
                  <a:lnTo>
                    <a:pt x="364215" y="1151202"/>
                  </a:lnTo>
                  <a:lnTo>
                    <a:pt x="353098" y="1145646"/>
                  </a:lnTo>
                  <a:lnTo>
                    <a:pt x="342246" y="1140090"/>
                  </a:lnTo>
                  <a:lnTo>
                    <a:pt x="331394" y="1134269"/>
                  </a:lnTo>
                  <a:lnTo>
                    <a:pt x="320541" y="1127919"/>
                  </a:lnTo>
                  <a:lnTo>
                    <a:pt x="309954" y="1121834"/>
                  </a:lnTo>
                  <a:lnTo>
                    <a:pt x="299366" y="1115219"/>
                  </a:lnTo>
                  <a:lnTo>
                    <a:pt x="288778" y="1108869"/>
                  </a:lnTo>
                  <a:lnTo>
                    <a:pt x="278720" y="1101990"/>
                  </a:lnTo>
                  <a:lnTo>
                    <a:pt x="268662" y="1094846"/>
                  </a:lnTo>
                  <a:lnTo>
                    <a:pt x="468239" y="830527"/>
                  </a:lnTo>
                  <a:lnTo>
                    <a:pt x="478032" y="837142"/>
                  </a:lnTo>
                  <a:lnTo>
                    <a:pt x="488091" y="843227"/>
                  </a:lnTo>
                  <a:lnTo>
                    <a:pt x="498414" y="849313"/>
                  </a:lnTo>
                  <a:lnTo>
                    <a:pt x="508472" y="854340"/>
                  </a:lnTo>
                  <a:lnTo>
                    <a:pt x="519324" y="859367"/>
                  </a:lnTo>
                  <a:lnTo>
                    <a:pt x="530176" y="864129"/>
                  </a:lnTo>
                  <a:lnTo>
                    <a:pt x="541558" y="868363"/>
                  </a:lnTo>
                  <a:lnTo>
                    <a:pt x="552675" y="872331"/>
                  </a:lnTo>
                  <a:lnTo>
                    <a:pt x="564057" y="875771"/>
                  </a:lnTo>
                  <a:lnTo>
                    <a:pt x="575968" y="878681"/>
                  </a:lnTo>
                  <a:lnTo>
                    <a:pt x="587614" y="881327"/>
                  </a:lnTo>
                  <a:lnTo>
                    <a:pt x="599790" y="883709"/>
                  </a:lnTo>
                  <a:lnTo>
                    <a:pt x="611966" y="885296"/>
                  </a:lnTo>
                  <a:lnTo>
                    <a:pt x="624406" y="886354"/>
                  </a:lnTo>
                  <a:lnTo>
                    <a:pt x="636847" y="887148"/>
                  </a:lnTo>
                  <a:lnTo>
                    <a:pt x="649552" y="887413"/>
                  </a:lnTo>
                  <a:lnTo>
                    <a:pt x="662522" y="887148"/>
                  </a:lnTo>
                  <a:lnTo>
                    <a:pt x="675492" y="886354"/>
                  </a:lnTo>
                  <a:lnTo>
                    <a:pt x="688197" y="884767"/>
                  </a:lnTo>
                  <a:lnTo>
                    <a:pt x="700902" y="883179"/>
                  </a:lnTo>
                  <a:lnTo>
                    <a:pt x="713343" y="880798"/>
                  </a:lnTo>
                  <a:lnTo>
                    <a:pt x="725519" y="878152"/>
                  </a:lnTo>
                  <a:lnTo>
                    <a:pt x="737430" y="874977"/>
                  </a:lnTo>
                  <a:lnTo>
                    <a:pt x="749605" y="871273"/>
                  </a:lnTo>
                  <a:lnTo>
                    <a:pt x="761252" y="866775"/>
                  </a:lnTo>
                  <a:lnTo>
                    <a:pt x="772634" y="862542"/>
                  </a:lnTo>
                  <a:lnTo>
                    <a:pt x="783751" y="857515"/>
                  </a:lnTo>
                  <a:lnTo>
                    <a:pt x="794868" y="851959"/>
                  </a:lnTo>
                  <a:lnTo>
                    <a:pt x="805455" y="846138"/>
                  </a:lnTo>
                  <a:lnTo>
                    <a:pt x="816043" y="839788"/>
                  </a:lnTo>
                  <a:lnTo>
                    <a:pt x="826366" y="833438"/>
                  </a:lnTo>
                  <a:lnTo>
                    <a:pt x="836160" y="826558"/>
                  </a:lnTo>
                  <a:close/>
                  <a:moveTo>
                    <a:pt x="649552" y="454025"/>
                  </a:moveTo>
                  <a:lnTo>
                    <a:pt x="656167" y="454290"/>
                  </a:lnTo>
                  <a:lnTo>
                    <a:pt x="662781" y="454555"/>
                  </a:lnTo>
                  <a:lnTo>
                    <a:pt x="669396" y="455349"/>
                  </a:lnTo>
                  <a:lnTo>
                    <a:pt x="675746" y="456674"/>
                  </a:lnTo>
                  <a:lnTo>
                    <a:pt x="682360" y="457998"/>
                  </a:lnTo>
                  <a:lnTo>
                    <a:pt x="688446" y="459852"/>
                  </a:lnTo>
                  <a:lnTo>
                    <a:pt x="694796" y="461706"/>
                  </a:lnTo>
                  <a:lnTo>
                    <a:pt x="700617" y="464090"/>
                  </a:lnTo>
                  <a:lnTo>
                    <a:pt x="706438" y="466738"/>
                  </a:lnTo>
                  <a:lnTo>
                    <a:pt x="711994" y="469387"/>
                  </a:lnTo>
                  <a:lnTo>
                    <a:pt x="717550" y="472565"/>
                  </a:lnTo>
                  <a:lnTo>
                    <a:pt x="722842" y="476008"/>
                  </a:lnTo>
                  <a:lnTo>
                    <a:pt x="728133" y="479716"/>
                  </a:lnTo>
                  <a:lnTo>
                    <a:pt x="733160" y="483424"/>
                  </a:lnTo>
                  <a:lnTo>
                    <a:pt x="737923" y="487397"/>
                  </a:lnTo>
                  <a:lnTo>
                    <a:pt x="742421" y="491900"/>
                  </a:lnTo>
                  <a:lnTo>
                    <a:pt x="746919" y="496137"/>
                  </a:lnTo>
                  <a:lnTo>
                    <a:pt x="750888" y="500905"/>
                  </a:lnTo>
                  <a:lnTo>
                    <a:pt x="754856" y="505672"/>
                  </a:lnTo>
                  <a:lnTo>
                    <a:pt x="758296" y="510704"/>
                  </a:lnTo>
                  <a:lnTo>
                    <a:pt x="761735" y="516001"/>
                  </a:lnTo>
                  <a:lnTo>
                    <a:pt x="765175" y="521299"/>
                  </a:lnTo>
                  <a:lnTo>
                    <a:pt x="767821" y="526860"/>
                  </a:lnTo>
                  <a:lnTo>
                    <a:pt x="770731" y="532687"/>
                  </a:lnTo>
                  <a:lnTo>
                    <a:pt x="772848" y="538249"/>
                  </a:lnTo>
                  <a:lnTo>
                    <a:pt x="774965" y="544606"/>
                  </a:lnTo>
                  <a:lnTo>
                    <a:pt x="776817" y="550433"/>
                  </a:lnTo>
                  <a:lnTo>
                    <a:pt x="778140" y="556789"/>
                  </a:lnTo>
                  <a:lnTo>
                    <a:pt x="779462" y="563146"/>
                  </a:lnTo>
                  <a:lnTo>
                    <a:pt x="780256" y="569767"/>
                  </a:lnTo>
                  <a:lnTo>
                    <a:pt x="780521" y="576124"/>
                  </a:lnTo>
                  <a:lnTo>
                    <a:pt x="781050" y="582745"/>
                  </a:lnTo>
                  <a:lnTo>
                    <a:pt x="780521" y="589366"/>
                  </a:lnTo>
                  <a:lnTo>
                    <a:pt x="780256" y="595723"/>
                  </a:lnTo>
                  <a:lnTo>
                    <a:pt x="779462" y="602344"/>
                  </a:lnTo>
                  <a:lnTo>
                    <a:pt x="778140" y="608436"/>
                  </a:lnTo>
                  <a:lnTo>
                    <a:pt x="776817" y="614793"/>
                  </a:lnTo>
                  <a:lnTo>
                    <a:pt x="774965" y="620884"/>
                  </a:lnTo>
                  <a:lnTo>
                    <a:pt x="772848" y="626976"/>
                  </a:lnTo>
                  <a:lnTo>
                    <a:pt x="770731" y="632803"/>
                  </a:lnTo>
                  <a:lnTo>
                    <a:pt x="767821" y="638630"/>
                  </a:lnTo>
                  <a:lnTo>
                    <a:pt x="765175" y="643927"/>
                  </a:lnTo>
                  <a:lnTo>
                    <a:pt x="761735" y="649489"/>
                  </a:lnTo>
                  <a:lnTo>
                    <a:pt x="758296" y="654786"/>
                  </a:lnTo>
                  <a:lnTo>
                    <a:pt x="754856" y="659818"/>
                  </a:lnTo>
                  <a:lnTo>
                    <a:pt x="750888" y="664850"/>
                  </a:lnTo>
                  <a:lnTo>
                    <a:pt x="746919" y="669353"/>
                  </a:lnTo>
                  <a:lnTo>
                    <a:pt x="742421" y="673855"/>
                  </a:lnTo>
                  <a:lnTo>
                    <a:pt x="737923" y="678093"/>
                  </a:lnTo>
                  <a:lnTo>
                    <a:pt x="733160" y="682066"/>
                  </a:lnTo>
                  <a:lnTo>
                    <a:pt x="728133" y="685774"/>
                  </a:lnTo>
                  <a:lnTo>
                    <a:pt x="722842" y="689482"/>
                  </a:lnTo>
                  <a:lnTo>
                    <a:pt x="717550" y="692660"/>
                  </a:lnTo>
                  <a:lnTo>
                    <a:pt x="711994" y="695838"/>
                  </a:lnTo>
                  <a:lnTo>
                    <a:pt x="706438" y="698487"/>
                  </a:lnTo>
                  <a:lnTo>
                    <a:pt x="700617" y="701400"/>
                  </a:lnTo>
                  <a:lnTo>
                    <a:pt x="694796" y="703519"/>
                  </a:lnTo>
                  <a:lnTo>
                    <a:pt x="688446" y="705638"/>
                  </a:lnTo>
                  <a:lnTo>
                    <a:pt x="682360" y="707227"/>
                  </a:lnTo>
                  <a:lnTo>
                    <a:pt x="675746" y="708816"/>
                  </a:lnTo>
                  <a:lnTo>
                    <a:pt x="669396" y="710141"/>
                  </a:lnTo>
                  <a:lnTo>
                    <a:pt x="662781" y="710670"/>
                  </a:lnTo>
                  <a:lnTo>
                    <a:pt x="656167" y="711200"/>
                  </a:lnTo>
                  <a:lnTo>
                    <a:pt x="649552" y="711200"/>
                  </a:lnTo>
                  <a:lnTo>
                    <a:pt x="642673" y="711200"/>
                  </a:lnTo>
                  <a:lnTo>
                    <a:pt x="635794" y="710670"/>
                  </a:lnTo>
                  <a:lnTo>
                    <a:pt x="629179" y="710141"/>
                  </a:lnTo>
                  <a:lnTo>
                    <a:pt x="622829" y="708816"/>
                  </a:lnTo>
                  <a:lnTo>
                    <a:pt x="616479" y="707227"/>
                  </a:lnTo>
                  <a:lnTo>
                    <a:pt x="610394" y="705638"/>
                  </a:lnTo>
                  <a:lnTo>
                    <a:pt x="604044" y="703519"/>
                  </a:lnTo>
                  <a:lnTo>
                    <a:pt x="598223" y="701400"/>
                  </a:lnTo>
                  <a:lnTo>
                    <a:pt x="592402" y="698487"/>
                  </a:lnTo>
                  <a:lnTo>
                    <a:pt x="586581" y="695838"/>
                  </a:lnTo>
                  <a:lnTo>
                    <a:pt x="581290" y="692660"/>
                  </a:lnTo>
                  <a:lnTo>
                    <a:pt x="575733" y="689482"/>
                  </a:lnTo>
                  <a:lnTo>
                    <a:pt x="570706" y="685774"/>
                  </a:lnTo>
                  <a:lnTo>
                    <a:pt x="565679" y="682066"/>
                  </a:lnTo>
                  <a:lnTo>
                    <a:pt x="560652" y="678093"/>
                  </a:lnTo>
                  <a:lnTo>
                    <a:pt x="556419" y="673855"/>
                  </a:lnTo>
                  <a:lnTo>
                    <a:pt x="551921" y="669353"/>
                  </a:lnTo>
                  <a:lnTo>
                    <a:pt x="547688" y="664850"/>
                  </a:lnTo>
                  <a:lnTo>
                    <a:pt x="543983" y="659818"/>
                  </a:lnTo>
                  <a:lnTo>
                    <a:pt x="540279" y="654786"/>
                  </a:lnTo>
                  <a:lnTo>
                    <a:pt x="536840" y="649489"/>
                  </a:lnTo>
                  <a:lnTo>
                    <a:pt x="533665" y="643927"/>
                  </a:lnTo>
                  <a:lnTo>
                    <a:pt x="530754" y="638630"/>
                  </a:lnTo>
                  <a:lnTo>
                    <a:pt x="528108" y="632803"/>
                  </a:lnTo>
                  <a:lnTo>
                    <a:pt x="525727" y="626976"/>
                  </a:lnTo>
                  <a:lnTo>
                    <a:pt x="523875" y="620884"/>
                  </a:lnTo>
                  <a:lnTo>
                    <a:pt x="522023" y="614793"/>
                  </a:lnTo>
                  <a:lnTo>
                    <a:pt x="520435" y="608436"/>
                  </a:lnTo>
                  <a:lnTo>
                    <a:pt x="519112" y="602344"/>
                  </a:lnTo>
                  <a:lnTo>
                    <a:pt x="518583" y="595723"/>
                  </a:lnTo>
                  <a:lnTo>
                    <a:pt x="518054" y="589366"/>
                  </a:lnTo>
                  <a:lnTo>
                    <a:pt x="517525" y="582745"/>
                  </a:lnTo>
                  <a:lnTo>
                    <a:pt x="518054" y="576124"/>
                  </a:lnTo>
                  <a:lnTo>
                    <a:pt x="518583" y="569767"/>
                  </a:lnTo>
                  <a:lnTo>
                    <a:pt x="519112" y="563146"/>
                  </a:lnTo>
                  <a:lnTo>
                    <a:pt x="520435" y="556789"/>
                  </a:lnTo>
                  <a:lnTo>
                    <a:pt x="522023" y="550433"/>
                  </a:lnTo>
                  <a:lnTo>
                    <a:pt x="523875" y="544606"/>
                  </a:lnTo>
                  <a:lnTo>
                    <a:pt x="525727" y="538249"/>
                  </a:lnTo>
                  <a:lnTo>
                    <a:pt x="528108" y="532687"/>
                  </a:lnTo>
                  <a:lnTo>
                    <a:pt x="530754" y="526860"/>
                  </a:lnTo>
                  <a:lnTo>
                    <a:pt x="533665" y="521299"/>
                  </a:lnTo>
                  <a:lnTo>
                    <a:pt x="536840" y="516001"/>
                  </a:lnTo>
                  <a:lnTo>
                    <a:pt x="540279" y="510704"/>
                  </a:lnTo>
                  <a:lnTo>
                    <a:pt x="543983" y="505672"/>
                  </a:lnTo>
                  <a:lnTo>
                    <a:pt x="547688" y="500905"/>
                  </a:lnTo>
                  <a:lnTo>
                    <a:pt x="551921" y="496137"/>
                  </a:lnTo>
                  <a:lnTo>
                    <a:pt x="556419" y="491900"/>
                  </a:lnTo>
                  <a:lnTo>
                    <a:pt x="560652" y="487397"/>
                  </a:lnTo>
                  <a:lnTo>
                    <a:pt x="565679" y="483424"/>
                  </a:lnTo>
                  <a:lnTo>
                    <a:pt x="570706" y="479716"/>
                  </a:lnTo>
                  <a:lnTo>
                    <a:pt x="575733" y="476008"/>
                  </a:lnTo>
                  <a:lnTo>
                    <a:pt x="581290" y="472565"/>
                  </a:lnTo>
                  <a:lnTo>
                    <a:pt x="586581" y="469387"/>
                  </a:lnTo>
                  <a:lnTo>
                    <a:pt x="592402" y="466738"/>
                  </a:lnTo>
                  <a:lnTo>
                    <a:pt x="598223" y="464090"/>
                  </a:lnTo>
                  <a:lnTo>
                    <a:pt x="604044" y="461706"/>
                  </a:lnTo>
                  <a:lnTo>
                    <a:pt x="610394" y="459852"/>
                  </a:lnTo>
                  <a:lnTo>
                    <a:pt x="616479" y="457998"/>
                  </a:lnTo>
                  <a:lnTo>
                    <a:pt x="622829" y="456674"/>
                  </a:lnTo>
                  <a:lnTo>
                    <a:pt x="629179" y="455349"/>
                  </a:lnTo>
                  <a:lnTo>
                    <a:pt x="635794" y="454555"/>
                  </a:lnTo>
                  <a:lnTo>
                    <a:pt x="642673" y="454290"/>
                  </a:lnTo>
                  <a:lnTo>
                    <a:pt x="649552" y="454025"/>
                  </a:lnTo>
                  <a:close/>
                  <a:moveTo>
                    <a:pt x="390155" y="529"/>
                  </a:moveTo>
                  <a:lnTo>
                    <a:pt x="524353" y="301890"/>
                  </a:lnTo>
                  <a:lnTo>
                    <a:pt x="514030" y="306388"/>
                  </a:lnTo>
                  <a:lnTo>
                    <a:pt x="503972" y="311415"/>
                  </a:lnTo>
                  <a:lnTo>
                    <a:pt x="494178" y="316706"/>
                  </a:lnTo>
                  <a:lnTo>
                    <a:pt x="484650" y="322263"/>
                  </a:lnTo>
                  <a:lnTo>
                    <a:pt x="475121" y="328083"/>
                  </a:lnTo>
                  <a:lnTo>
                    <a:pt x="466121" y="334698"/>
                  </a:lnTo>
                  <a:lnTo>
                    <a:pt x="457122" y="341048"/>
                  </a:lnTo>
                  <a:lnTo>
                    <a:pt x="448387" y="347927"/>
                  </a:lnTo>
                  <a:lnTo>
                    <a:pt x="439917" y="355071"/>
                  </a:lnTo>
                  <a:lnTo>
                    <a:pt x="431976" y="362479"/>
                  </a:lnTo>
                  <a:lnTo>
                    <a:pt x="423771" y="370417"/>
                  </a:lnTo>
                  <a:lnTo>
                    <a:pt x="416359" y="378090"/>
                  </a:lnTo>
                  <a:lnTo>
                    <a:pt x="408948" y="386556"/>
                  </a:lnTo>
                  <a:lnTo>
                    <a:pt x="402066" y="394758"/>
                  </a:lnTo>
                  <a:lnTo>
                    <a:pt x="395449" y="403490"/>
                  </a:lnTo>
                  <a:lnTo>
                    <a:pt x="389096" y="412486"/>
                  </a:lnTo>
                  <a:lnTo>
                    <a:pt x="383008" y="421746"/>
                  </a:lnTo>
                  <a:lnTo>
                    <a:pt x="377450" y="431006"/>
                  </a:lnTo>
                  <a:lnTo>
                    <a:pt x="372156" y="440796"/>
                  </a:lnTo>
                  <a:lnTo>
                    <a:pt x="366862" y="450586"/>
                  </a:lnTo>
                  <a:lnTo>
                    <a:pt x="362098" y="460640"/>
                  </a:lnTo>
                  <a:lnTo>
                    <a:pt x="357863" y="470694"/>
                  </a:lnTo>
                  <a:lnTo>
                    <a:pt x="354157" y="481277"/>
                  </a:lnTo>
                  <a:lnTo>
                    <a:pt x="350451" y="491861"/>
                  </a:lnTo>
                  <a:lnTo>
                    <a:pt x="347275" y="502708"/>
                  </a:lnTo>
                  <a:lnTo>
                    <a:pt x="344363" y="513556"/>
                  </a:lnTo>
                  <a:lnTo>
                    <a:pt x="341981" y="524404"/>
                  </a:lnTo>
                  <a:lnTo>
                    <a:pt x="340128" y="535517"/>
                  </a:lnTo>
                  <a:lnTo>
                    <a:pt x="338540" y="547158"/>
                  </a:lnTo>
                  <a:lnTo>
                    <a:pt x="337482" y="558536"/>
                  </a:lnTo>
                  <a:lnTo>
                    <a:pt x="336687" y="570177"/>
                  </a:lnTo>
                  <a:lnTo>
                    <a:pt x="336687" y="581819"/>
                  </a:lnTo>
                  <a:lnTo>
                    <a:pt x="336952" y="592931"/>
                  </a:lnTo>
                  <a:lnTo>
                    <a:pt x="337482" y="603779"/>
                  </a:lnTo>
                  <a:lnTo>
                    <a:pt x="338805" y="614627"/>
                  </a:lnTo>
                  <a:lnTo>
                    <a:pt x="340128" y="625211"/>
                  </a:lnTo>
                  <a:lnTo>
                    <a:pt x="6353" y="665692"/>
                  </a:lnTo>
                  <a:lnTo>
                    <a:pt x="3706" y="644790"/>
                  </a:lnTo>
                  <a:lnTo>
                    <a:pt x="1853" y="624152"/>
                  </a:lnTo>
                  <a:lnTo>
                    <a:pt x="1059" y="613569"/>
                  </a:lnTo>
                  <a:lnTo>
                    <a:pt x="530" y="602986"/>
                  </a:lnTo>
                  <a:lnTo>
                    <a:pt x="265" y="592402"/>
                  </a:lnTo>
                  <a:lnTo>
                    <a:pt x="0" y="581819"/>
                  </a:lnTo>
                  <a:lnTo>
                    <a:pt x="265" y="569648"/>
                  </a:lnTo>
                  <a:lnTo>
                    <a:pt x="530" y="557742"/>
                  </a:lnTo>
                  <a:lnTo>
                    <a:pt x="1324" y="545571"/>
                  </a:lnTo>
                  <a:lnTo>
                    <a:pt x="1853" y="533400"/>
                  </a:lnTo>
                  <a:lnTo>
                    <a:pt x="2912" y="521758"/>
                  </a:lnTo>
                  <a:lnTo>
                    <a:pt x="4235" y="509588"/>
                  </a:lnTo>
                  <a:lnTo>
                    <a:pt x="5559" y="497681"/>
                  </a:lnTo>
                  <a:lnTo>
                    <a:pt x="7412" y="486304"/>
                  </a:lnTo>
                  <a:lnTo>
                    <a:pt x="9264" y="474398"/>
                  </a:lnTo>
                  <a:lnTo>
                    <a:pt x="11382" y="463021"/>
                  </a:lnTo>
                  <a:lnTo>
                    <a:pt x="13764" y="451379"/>
                  </a:lnTo>
                  <a:lnTo>
                    <a:pt x="16411" y="440002"/>
                  </a:lnTo>
                  <a:lnTo>
                    <a:pt x="19323" y="428625"/>
                  </a:lnTo>
                  <a:lnTo>
                    <a:pt x="21970" y="417513"/>
                  </a:lnTo>
                  <a:lnTo>
                    <a:pt x="25411" y="405871"/>
                  </a:lnTo>
                  <a:lnTo>
                    <a:pt x="28587" y="395023"/>
                  </a:lnTo>
                  <a:lnTo>
                    <a:pt x="32293" y="383911"/>
                  </a:lnTo>
                  <a:lnTo>
                    <a:pt x="35998" y="373063"/>
                  </a:lnTo>
                  <a:lnTo>
                    <a:pt x="39969" y="362215"/>
                  </a:lnTo>
                  <a:lnTo>
                    <a:pt x="44468" y="351367"/>
                  </a:lnTo>
                  <a:lnTo>
                    <a:pt x="48703" y="340783"/>
                  </a:lnTo>
                  <a:lnTo>
                    <a:pt x="53203" y="330200"/>
                  </a:lnTo>
                  <a:lnTo>
                    <a:pt x="57968" y="319881"/>
                  </a:lnTo>
                  <a:lnTo>
                    <a:pt x="62997" y="309563"/>
                  </a:lnTo>
                  <a:lnTo>
                    <a:pt x="68026" y="298979"/>
                  </a:lnTo>
                  <a:lnTo>
                    <a:pt x="73320" y="289190"/>
                  </a:lnTo>
                  <a:lnTo>
                    <a:pt x="78878" y="278871"/>
                  </a:lnTo>
                  <a:lnTo>
                    <a:pt x="84437" y="268817"/>
                  </a:lnTo>
                  <a:lnTo>
                    <a:pt x="90260" y="259292"/>
                  </a:lnTo>
                  <a:lnTo>
                    <a:pt x="96613" y="249238"/>
                  </a:lnTo>
                  <a:lnTo>
                    <a:pt x="102700" y="239713"/>
                  </a:lnTo>
                  <a:lnTo>
                    <a:pt x="109053" y="230452"/>
                  </a:lnTo>
                  <a:lnTo>
                    <a:pt x="115406" y="220927"/>
                  </a:lnTo>
                  <a:lnTo>
                    <a:pt x="122288" y="211931"/>
                  </a:lnTo>
                  <a:lnTo>
                    <a:pt x="129170" y="202406"/>
                  </a:lnTo>
                  <a:lnTo>
                    <a:pt x="136316" y="193411"/>
                  </a:lnTo>
                  <a:lnTo>
                    <a:pt x="143463" y="184944"/>
                  </a:lnTo>
                  <a:lnTo>
                    <a:pt x="150610" y="175948"/>
                  </a:lnTo>
                  <a:lnTo>
                    <a:pt x="158021" y="167481"/>
                  </a:lnTo>
                  <a:lnTo>
                    <a:pt x="165697" y="158750"/>
                  </a:lnTo>
                  <a:lnTo>
                    <a:pt x="173373" y="150548"/>
                  </a:lnTo>
                  <a:lnTo>
                    <a:pt x="181578" y="142346"/>
                  </a:lnTo>
                  <a:lnTo>
                    <a:pt x="189519" y="134408"/>
                  </a:lnTo>
                  <a:lnTo>
                    <a:pt x="197989" y="126206"/>
                  </a:lnTo>
                  <a:lnTo>
                    <a:pt x="206459" y="118533"/>
                  </a:lnTo>
                  <a:lnTo>
                    <a:pt x="214665" y="111125"/>
                  </a:lnTo>
                  <a:lnTo>
                    <a:pt x="223400" y="103717"/>
                  </a:lnTo>
                  <a:lnTo>
                    <a:pt x="232134" y="96044"/>
                  </a:lnTo>
                  <a:lnTo>
                    <a:pt x="241134" y="88900"/>
                  </a:lnTo>
                  <a:lnTo>
                    <a:pt x="250133" y="81756"/>
                  </a:lnTo>
                  <a:lnTo>
                    <a:pt x="259398" y="75142"/>
                  </a:lnTo>
                  <a:lnTo>
                    <a:pt x="268662" y="68263"/>
                  </a:lnTo>
                  <a:lnTo>
                    <a:pt x="278455" y="61648"/>
                  </a:lnTo>
                  <a:lnTo>
                    <a:pt x="287720" y="55298"/>
                  </a:lnTo>
                  <a:lnTo>
                    <a:pt x="297513" y="48948"/>
                  </a:lnTo>
                  <a:lnTo>
                    <a:pt x="307307" y="43127"/>
                  </a:lnTo>
                  <a:lnTo>
                    <a:pt x="317100" y="37306"/>
                  </a:lnTo>
                  <a:lnTo>
                    <a:pt x="327423" y="31221"/>
                  </a:lnTo>
                  <a:lnTo>
                    <a:pt x="337217" y="25665"/>
                  </a:lnTo>
                  <a:lnTo>
                    <a:pt x="347804" y="20373"/>
                  </a:lnTo>
                  <a:lnTo>
                    <a:pt x="358127" y="15081"/>
                  </a:lnTo>
                  <a:lnTo>
                    <a:pt x="368715" y="10319"/>
                  </a:lnTo>
                  <a:lnTo>
                    <a:pt x="379303" y="5292"/>
                  </a:lnTo>
                  <a:lnTo>
                    <a:pt x="390155" y="529"/>
                  </a:lnTo>
                  <a:close/>
                  <a:moveTo>
                    <a:pt x="907361" y="0"/>
                  </a:moveTo>
                  <a:lnTo>
                    <a:pt x="917949" y="4763"/>
                  </a:lnTo>
                  <a:lnTo>
                    <a:pt x="928801" y="9261"/>
                  </a:lnTo>
                  <a:lnTo>
                    <a:pt x="939124" y="14288"/>
                  </a:lnTo>
                  <a:lnTo>
                    <a:pt x="949447" y="19579"/>
                  </a:lnTo>
                  <a:lnTo>
                    <a:pt x="959770" y="25136"/>
                  </a:lnTo>
                  <a:lnTo>
                    <a:pt x="969829" y="30427"/>
                  </a:lnTo>
                  <a:lnTo>
                    <a:pt x="980152" y="36248"/>
                  </a:lnTo>
                  <a:lnTo>
                    <a:pt x="990210" y="42069"/>
                  </a:lnTo>
                  <a:lnTo>
                    <a:pt x="1000003" y="48154"/>
                  </a:lnTo>
                  <a:lnTo>
                    <a:pt x="1009797" y="54504"/>
                  </a:lnTo>
                  <a:lnTo>
                    <a:pt x="1019326" y="60854"/>
                  </a:lnTo>
                  <a:lnTo>
                    <a:pt x="1028855" y="67204"/>
                  </a:lnTo>
                  <a:lnTo>
                    <a:pt x="1038119" y="74083"/>
                  </a:lnTo>
                  <a:lnTo>
                    <a:pt x="1047648" y="80963"/>
                  </a:lnTo>
                  <a:lnTo>
                    <a:pt x="1056647" y="88106"/>
                  </a:lnTo>
                  <a:lnTo>
                    <a:pt x="1065647" y="95250"/>
                  </a:lnTo>
                  <a:lnTo>
                    <a:pt x="1074117" y="102658"/>
                  </a:lnTo>
                  <a:lnTo>
                    <a:pt x="1082852" y="110067"/>
                  </a:lnTo>
                  <a:lnTo>
                    <a:pt x="1091586" y="117740"/>
                  </a:lnTo>
                  <a:lnTo>
                    <a:pt x="1100057" y="125677"/>
                  </a:lnTo>
                  <a:lnTo>
                    <a:pt x="1108262" y="133350"/>
                  </a:lnTo>
                  <a:lnTo>
                    <a:pt x="1116468" y="141552"/>
                  </a:lnTo>
                  <a:lnTo>
                    <a:pt x="1124408" y="149754"/>
                  </a:lnTo>
                  <a:lnTo>
                    <a:pt x="1132349" y="158221"/>
                  </a:lnTo>
                  <a:lnTo>
                    <a:pt x="1140025" y="166423"/>
                  </a:lnTo>
                  <a:lnTo>
                    <a:pt x="1147436" y="175154"/>
                  </a:lnTo>
                  <a:lnTo>
                    <a:pt x="1154848" y="183886"/>
                  </a:lnTo>
                  <a:lnTo>
                    <a:pt x="1161994" y="192881"/>
                  </a:lnTo>
                  <a:lnTo>
                    <a:pt x="1169141" y="201877"/>
                  </a:lnTo>
                  <a:lnTo>
                    <a:pt x="1176023" y="210873"/>
                  </a:lnTo>
                  <a:lnTo>
                    <a:pt x="1182905" y="220133"/>
                  </a:lnTo>
                  <a:lnTo>
                    <a:pt x="1189258" y="229394"/>
                  </a:lnTo>
                  <a:lnTo>
                    <a:pt x="1195610" y="239183"/>
                  </a:lnTo>
                  <a:lnTo>
                    <a:pt x="1201963" y="248708"/>
                  </a:lnTo>
                  <a:lnTo>
                    <a:pt x="1208051" y="258233"/>
                  </a:lnTo>
                  <a:lnTo>
                    <a:pt x="1213874" y="268288"/>
                  </a:lnTo>
                  <a:lnTo>
                    <a:pt x="1219432" y="278077"/>
                  </a:lnTo>
                  <a:lnTo>
                    <a:pt x="1224991" y="288396"/>
                  </a:lnTo>
                  <a:lnTo>
                    <a:pt x="1230285" y="298450"/>
                  </a:lnTo>
                  <a:lnTo>
                    <a:pt x="1235578" y="309033"/>
                  </a:lnTo>
                  <a:lnTo>
                    <a:pt x="1240608" y="319088"/>
                  </a:lnTo>
                  <a:lnTo>
                    <a:pt x="1245107" y="329671"/>
                  </a:lnTo>
                  <a:lnTo>
                    <a:pt x="1249872" y="340254"/>
                  </a:lnTo>
                  <a:lnTo>
                    <a:pt x="1254107" y="350838"/>
                  </a:lnTo>
                  <a:lnTo>
                    <a:pt x="1258607" y="361686"/>
                  </a:lnTo>
                  <a:lnTo>
                    <a:pt x="1262577" y="372533"/>
                  </a:lnTo>
                  <a:lnTo>
                    <a:pt x="1266283" y="383646"/>
                  </a:lnTo>
                  <a:lnTo>
                    <a:pt x="1269988" y="394494"/>
                  </a:lnTo>
                  <a:lnTo>
                    <a:pt x="1273429" y="405606"/>
                  </a:lnTo>
                  <a:lnTo>
                    <a:pt x="1276606" y="416719"/>
                  </a:lnTo>
                  <a:lnTo>
                    <a:pt x="1279517" y="428361"/>
                  </a:lnTo>
                  <a:lnTo>
                    <a:pt x="1282429" y="439473"/>
                  </a:lnTo>
                  <a:lnTo>
                    <a:pt x="1284811" y="450850"/>
                  </a:lnTo>
                  <a:lnTo>
                    <a:pt x="1287193" y="462756"/>
                  </a:lnTo>
                  <a:lnTo>
                    <a:pt x="1289311" y="474133"/>
                  </a:lnTo>
                  <a:lnTo>
                    <a:pt x="1291428" y="486040"/>
                  </a:lnTo>
                  <a:lnTo>
                    <a:pt x="1293016" y="497681"/>
                  </a:lnTo>
                  <a:lnTo>
                    <a:pt x="1294605" y="509588"/>
                  </a:lnTo>
                  <a:lnTo>
                    <a:pt x="1295663" y="521229"/>
                  </a:lnTo>
                  <a:lnTo>
                    <a:pt x="1296722" y="533400"/>
                  </a:lnTo>
                  <a:lnTo>
                    <a:pt x="1297516" y="545306"/>
                  </a:lnTo>
                  <a:lnTo>
                    <a:pt x="1298310" y="557213"/>
                  </a:lnTo>
                  <a:lnTo>
                    <a:pt x="1298575" y="569648"/>
                  </a:lnTo>
                  <a:lnTo>
                    <a:pt x="1298575" y="581819"/>
                  </a:lnTo>
                  <a:lnTo>
                    <a:pt x="1298310" y="601398"/>
                  </a:lnTo>
                  <a:lnTo>
                    <a:pt x="1297252" y="620713"/>
                  </a:lnTo>
                  <a:lnTo>
                    <a:pt x="1295399" y="639498"/>
                  </a:lnTo>
                  <a:lnTo>
                    <a:pt x="1293281" y="658548"/>
                  </a:lnTo>
                  <a:lnTo>
                    <a:pt x="958976" y="621506"/>
                  </a:lnTo>
                  <a:lnTo>
                    <a:pt x="960300" y="611981"/>
                  </a:lnTo>
                  <a:lnTo>
                    <a:pt x="961358" y="601927"/>
                  </a:lnTo>
                  <a:lnTo>
                    <a:pt x="961888" y="592138"/>
                  </a:lnTo>
                  <a:lnTo>
                    <a:pt x="962152" y="581819"/>
                  </a:lnTo>
                  <a:lnTo>
                    <a:pt x="961888" y="570177"/>
                  </a:lnTo>
                  <a:lnTo>
                    <a:pt x="961358" y="558536"/>
                  </a:lnTo>
                  <a:lnTo>
                    <a:pt x="960035" y="547158"/>
                  </a:lnTo>
                  <a:lnTo>
                    <a:pt x="958712" y="536046"/>
                  </a:lnTo>
                  <a:lnTo>
                    <a:pt x="956594" y="524669"/>
                  </a:lnTo>
                  <a:lnTo>
                    <a:pt x="954476" y="513821"/>
                  </a:lnTo>
                  <a:lnTo>
                    <a:pt x="951565" y="502973"/>
                  </a:lnTo>
                  <a:lnTo>
                    <a:pt x="948653" y="492125"/>
                  </a:lnTo>
                  <a:lnTo>
                    <a:pt x="944948" y="481542"/>
                  </a:lnTo>
                  <a:lnTo>
                    <a:pt x="940977" y="471488"/>
                  </a:lnTo>
                  <a:lnTo>
                    <a:pt x="936742" y="461169"/>
                  </a:lnTo>
                  <a:lnTo>
                    <a:pt x="931978" y="451379"/>
                  </a:lnTo>
                  <a:lnTo>
                    <a:pt x="927213" y="441325"/>
                  </a:lnTo>
                  <a:lnTo>
                    <a:pt x="921919" y="431800"/>
                  </a:lnTo>
                  <a:lnTo>
                    <a:pt x="916361" y="422540"/>
                  </a:lnTo>
                  <a:lnTo>
                    <a:pt x="910008" y="413015"/>
                  </a:lnTo>
                  <a:lnTo>
                    <a:pt x="903920" y="404019"/>
                  </a:lnTo>
                  <a:lnTo>
                    <a:pt x="897038" y="395552"/>
                  </a:lnTo>
                  <a:lnTo>
                    <a:pt x="890156" y="387086"/>
                  </a:lnTo>
                  <a:lnTo>
                    <a:pt x="883010" y="378883"/>
                  </a:lnTo>
                  <a:lnTo>
                    <a:pt x="875334" y="370946"/>
                  </a:lnTo>
                  <a:lnTo>
                    <a:pt x="867658" y="363273"/>
                  </a:lnTo>
                  <a:lnTo>
                    <a:pt x="859452" y="355865"/>
                  </a:lnTo>
                  <a:lnTo>
                    <a:pt x="851247" y="348721"/>
                  </a:lnTo>
                  <a:lnTo>
                    <a:pt x="842512" y="341842"/>
                  </a:lnTo>
                  <a:lnTo>
                    <a:pt x="833777" y="335227"/>
                  </a:lnTo>
                  <a:lnTo>
                    <a:pt x="824778" y="329142"/>
                  </a:lnTo>
                  <a:lnTo>
                    <a:pt x="815249" y="323056"/>
                  </a:lnTo>
                  <a:lnTo>
                    <a:pt x="805720" y="317500"/>
                  </a:lnTo>
                  <a:lnTo>
                    <a:pt x="795926" y="312208"/>
                  </a:lnTo>
                  <a:lnTo>
                    <a:pt x="785868" y="307446"/>
                  </a:lnTo>
                  <a:lnTo>
                    <a:pt x="775810" y="302683"/>
                  </a:lnTo>
                  <a:lnTo>
                    <a:pt x="907361" y="0"/>
                  </a:lnTo>
                  <a:close/>
                </a:path>
              </a:pathLst>
            </a:custGeom>
            <a:solidFill>
              <a:schemeClr val="bg1"/>
            </a:solidFill>
            <a:ln>
              <a:noFill/>
            </a:ln>
          </p:spPr>
          <p:txBody>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1+#ppt_w/2"/>
                                          </p:val>
                                        </p:tav>
                                        <p:tav tm="100000">
                                          <p:val>
                                            <p:strVal val="#ppt_x"/>
                                          </p:val>
                                        </p:tav>
                                      </p:tavLst>
                                    </p:anim>
                                    <p:anim calcmode="lin" valueType="num">
                                      <p:cBhvr additive="base">
                                        <p:cTn id="14" dur="500" fill="hold"/>
                                        <p:tgtEl>
                                          <p:spTgt spid="31"/>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2"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fill="hold"/>
                                        <p:tgtEl>
                                          <p:spTgt spid="28"/>
                                        </p:tgtEl>
                                        <p:attrNameLst>
                                          <p:attrName>ppt_x</p:attrName>
                                        </p:attrNameLst>
                                      </p:cBhvr>
                                      <p:tavLst>
                                        <p:tav tm="0">
                                          <p:val>
                                            <p:strVal val="1+#ppt_w/2"/>
                                          </p:val>
                                        </p:tav>
                                        <p:tav tm="100000">
                                          <p:val>
                                            <p:strVal val="#ppt_x"/>
                                          </p:val>
                                        </p:tav>
                                      </p:tavLst>
                                    </p:anim>
                                    <p:anim calcmode="lin" valueType="num">
                                      <p:cBhvr additive="base">
                                        <p:cTn id="19" dur="500" fill="hold"/>
                                        <p:tgtEl>
                                          <p:spTgt spid="28"/>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2"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1+#ppt_w/2"/>
                                          </p:val>
                                        </p:tav>
                                        <p:tav tm="100000">
                                          <p:val>
                                            <p:strVal val="#ppt_x"/>
                                          </p:val>
                                        </p:tav>
                                      </p:tavLst>
                                    </p:anim>
                                    <p:anim calcmode="lin" valueType="num">
                                      <p:cBhvr additive="base">
                                        <p:cTn id="24" dur="500" fill="hold"/>
                                        <p:tgtEl>
                                          <p:spTgt spid="22"/>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2"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500" fill="hold"/>
                                        <p:tgtEl>
                                          <p:spTgt spid="25"/>
                                        </p:tgtEl>
                                        <p:attrNameLst>
                                          <p:attrName>ppt_x</p:attrName>
                                        </p:attrNameLst>
                                      </p:cBhvr>
                                      <p:tavLst>
                                        <p:tav tm="0">
                                          <p:val>
                                            <p:strVal val="1+#ppt_w/2"/>
                                          </p:val>
                                        </p:tav>
                                        <p:tav tm="100000">
                                          <p:val>
                                            <p:strVal val="#ppt_x"/>
                                          </p:val>
                                        </p:tav>
                                      </p:tavLst>
                                    </p:anim>
                                    <p:anim calcmode="lin" valueType="num">
                                      <p:cBhvr additive="base">
                                        <p:cTn id="29" dur="500" fill="hold"/>
                                        <p:tgtEl>
                                          <p:spTgt spid="25"/>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500"/>
                                        <p:tgtEl>
                                          <p:spTgt spid="10"/>
                                        </p:tgtEl>
                                      </p:cBhvr>
                                    </p:animEffect>
                                  </p:childTnLst>
                                </p:cTn>
                              </p:par>
                            </p:childTnLst>
                          </p:cTn>
                        </p:par>
                        <p:par>
                          <p:cTn id="34" fill="hold">
                            <p:stCondLst>
                              <p:cond delay="3500"/>
                            </p:stCondLst>
                            <p:childTnLst>
                              <p:par>
                                <p:cTn id="35" presetID="22" presetClass="entr" presetSubtype="1"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up)">
                                      <p:cBhvr>
                                        <p:cTn id="37" dur="500"/>
                                        <p:tgtEl>
                                          <p:spTgt spid="7"/>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up)">
                                      <p:cBhvr>
                                        <p:cTn id="41" dur="500"/>
                                        <p:tgtEl>
                                          <p:spTgt spid="13"/>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up)">
                                      <p:cBhvr>
                                        <p:cTn id="45" dur="500"/>
                                        <p:tgtEl>
                                          <p:spTgt spid="8"/>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up)">
                                      <p:cBhvr>
                                        <p:cTn id="49" dur="500"/>
                                        <p:tgtEl>
                                          <p:spTgt spid="16"/>
                                        </p:tgtEl>
                                      </p:cBhvr>
                                    </p:animEffect>
                                  </p:childTnLst>
                                </p:cTn>
                              </p:par>
                            </p:childTnLst>
                          </p:cTn>
                        </p:par>
                        <p:par>
                          <p:cTn id="50" fill="hold">
                            <p:stCondLst>
                              <p:cond delay="5500"/>
                            </p:stCondLst>
                            <p:childTnLst>
                              <p:par>
                                <p:cTn id="51" presetID="22" presetClass="entr" presetSubtype="1"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up)">
                                      <p:cBhvr>
                                        <p:cTn id="53" dur="500"/>
                                        <p:tgtEl>
                                          <p:spTgt spid="9"/>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rot="18784635">
            <a:off x="3440113" y="2111375"/>
            <a:ext cx="852488" cy="839787"/>
          </a:xfrm>
          <a:prstGeom prst="roundRect">
            <a:avLst>
              <a:gd name="adj" fmla="val 10833"/>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rot="18784635">
            <a:off x="1574006" y="1640683"/>
            <a:ext cx="1900237" cy="1905000"/>
          </a:xfrm>
          <a:prstGeom prst="roundRect">
            <a:avLst>
              <a:gd name="adj" fmla="val 6182"/>
            </a:avLst>
          </a:prstGeom>
          <a:solidFill>
            <a:srgbClr val="E6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圆角矩形 6"/>
          <p:cNvSpPr/>
          <p:nvPr/>
        </p:nvSpPr>
        <p:spPr>
          <a:xfrm rot="18784635">
            <a:off x="3411538" y="3092450"/>
            <a:ext cx="382587" cy="398463"/>
          </a:xfrm>
          <a:prstGeom prst="round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TextBox 7"/>
          <p:cNvSpPr txBox="1"/>
          <p:nvPr/>
        </p:nvSpPr>
        <p:spPr>
          <a:xfrm>
            <a:off x="1785938" y="1857375"/>
            <a:ext cx="1428750" cy="1446213"/>
          </a:xfrm>
          <a:prstGeom prst="rect">
            <a:avLst/>
          </a:prstGeom>
          <a:no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8800" b="1" dirty="0">
                <a:solidFill>
                  <a:schemeClr val="bg1"/>
                </a:solidFill>
              </a:rPr>
              <a:t>02</a:t>
            </a:r>
            <a:endParaRPr lang="zh-CN" altLang="en-US" sz="8800" b="1" dirty="0">
              <a:solidFill>
                <a:schemeClr val="bg1"/>
              </a:solidFill>
            </a:endParaRPr>
          </a:p>
        </p:txBody>
      </p:sp>
      <p:sp>
        <p:nvSpPr>
          <p:cNvPr id="9" name="TextBox 8"/>
          <p:cNvSpPr txBox="1"/>
          <p:nvPr/>
        </p:nvSpPr>
        <p:spPr>
          <a:xfrm>
            <a:off x="5214938" y="1892300"/>
            <a:ext cx="2000250" cy="338138"/>
          </a:xfrm>
          <a:prstGeom prst="rect">
            <a:avLst/>
          </a:prstGeom>
          <a:no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600" b="1" dirty="0">
                <a:solidFill>
                  <a:schemeClr val="bg1"/>
                </a:solidFill>
                <a:latin typeface="微软雅黑" panose="020B0503020204020204" pitchFamily="34" charset="-122"/>
                <a:ea typeface="微软雅黑" panose="020B0503020204020204" pitchFamily="34" charset="-122"/>
              </a:rPr>
              <a:t>  单击此处添加标题</a:t>
            </a:r>
          </a:p>
        </p:txBody>
      </p:sp>
      <p:sp>
        <p:nvSpPr>
          <p:cNvPr id="10" name="矩形 9"/>
          <p:cNvSpPr/>
          <p:nvPr/>
        </p:nvSpPr>
        <p:spPr>
          <a:xfrm>
            <a:off x="5000625" y="2320925"/>
            <a:ext cx="2857500" cy="1108075"/>
          </a:xfrm>
          <a:prstGeom prst="rect">
            <a:avLst/>
          </a:prstGeom>
          <a:no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 typeface="Wingdings" panose="05000000000000000000" pitchFamily="2" charset="2"/>
              <a:buChar char="n"/>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rPr>
              <a:t>单击此处添加文本单击此处添加文本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endParaRPr>
          </a:p>
          <a:p>
            <a:pPr marL="0" lvl="0" indent="0" eaLnBrk="1" hangingPunct="1">
              <a:spcBef>
                <a:spcPct val="0"/>
              </a:spcBef>
              <a:buFont typeface="Wingdings" panose="05000000000000000000" pitchFamily="2" charset="2"/>
              <a:buChar char="n"/>
            </a:pP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endParaRPr>
          </a:p>
          <a:p>
            <a:pPr marL="0" lvl="0" indent="0" eaLnBrk="1" hangingPunct="1">
              <a:spcBef>
                <a:spcPct val="0"/>
              </a:spcBef>
              <a:buFont typeface="Wingdings" panose="05000000000000000000" pitchFamily="2" charset="2"/>
              <a:buChar char="n"/>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rPr>
              <a:t>单击此处添加文本单击此处添加文本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endParaRPr>
          </a:p>
          <a:p>
            <a:pPr marL="0" lvl="0" indent="0" eaLnBrk="1" hangingPunct="1">
              <a:spcBef>
                <a:spcPct val="0"/>
              </a:spcBef>
              <a:buFont typeface="Wingdings" panose="05000000000000000000" pitchFamily="2" charset="2"/>
              <a:buChar char="n"/>
            </a:pP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endParaRPr>
          </a:p>
          <a:p>
            <a:pPr marL="0" lvl="0" indent="0" eaLnBrk="1" hangingPunct="1">
              <a:spcBef>
                <a:spcPct val="0"/>
              </a:spcBef>
              <a:buFont typeface="Wingdings" panose="05000000000000000000" pitchFamily="2" charset="2"/>
              <a:buChar char="n"/>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rPr>
              <a:t>单击此处添加文本单击此处添加文本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endParaRPr>
          </a:p>
          <a:p>
            <a:pPr marL="0" lvl="0" indent="0" eaLnBrk="1" hangingPunct="1">
              <a:spcBef>
                <a:spcPct val="0"/>
              </a:spcBef>
              <a:buFont typeface="Wingdings" panose="05000000000000000000" pitchFamily="2" charset="2"/>
              <a:buChar char="n"/>
            </a:pPr>
            <a:endParaRPr lang="zh-CN" altLang="en-US"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endParaRPr>
          </a:p>
        </p:txBody>
      </p:sp>
    </p:spTree>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strVal val="4/3*#ppt_w"/>
                                          </p:val>
                                        </p:tav>
                                        <p:tav tm="100000">
                                          <p:val>
                                            <p:strVal val="#ppt_w"/>
                                          </p:val>
                                        </p:tav>
                                      </p:tavLst>
                                    </p:anim>
                                    <p:anim calcmode="lin" valueType="num">
                                      <p:cBhvr>
                                        <p:cTn id="26" dur="500" fill="hold"/>
                                        <p:tgtEl>
                                          <p:spTgt spid="8"/>
                                        </p:tgtEl>
                                        <p:attrNameLst>
                                          <p:attrName>ppt_h</p:attrName>
                                        </p:attrNameLst>
                                      </p:cBhvr>
                                      <p:tavLst>
                                        <p:tav tm="0">
                                          <p:val>
                                            <p:strVal val="4/3*#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0-#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7"/>
          <p:cNvGrpSpPr/>
          <p:nvPr/>
        </p:nvGrpSpPr>
        <p:grpSpPr>
          <a:xfrm>
            <a:off x="250825" y="0"/>
            <a:ext cx="2419350" cy="700088"/>
            <a:chOff x="251520" y="0"/>
            <a:chExt cx="2418993" cy="699542"/>
          </a:xfrm>
        </p:grpSpPr>
        <p:sp>
          <p:nvSpPr>
            <p:cNvPr id="5" name="五边形 4"/>
            <p:cNvSpPr/>
            <p:nvPr/>
          </p:nvSpPr>
          <p:spPr>
            <a:xfrm rot="5400000">
              <a:off x="149362" y="102159"/>
              <a:ext cx="699542" cy="495227"/>
            </a:xfrm>
            <a:prstGeom prst="homePlate">
              <a:avLst/>
            </a:prstGeom>
            <a:solidFill>
              <a:srgbClr val="E6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TextBox 129"/>
            <p:cNvSpPr txBox="1"/>
            <p:nvPr/>
          </p:nvSpPr>
          <p:spPr>
            <a:xfrm>
              <a:off x="753148" y="98163"/>
              <a:ext cx="1917365" cy="338554"/>
            </a:xfrm>
            <a:prstGeom prst="rect">
              <a:avLst/>
            </a:prstGeom>
            <a:no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600" b="1" dirty="0">
                  <a:solidFill>
                    <a:schemeClr val="bg1"/>
                  </a:solidFill>
                  <a:latin typeface="微软雅黑" panose="020B0503020204020204" pitchFamily="34" charset="-122"/>
                  <a:ea typeface="微软雅黑" panose="020B0503020204020204" pitchFamily="34" charset="-122"/>
                </a:rPr>
                <a:t>单击添加您的标题</a:t>
              </a:r>
            </a:p>
          </p:txBody>
        </p:sp>
      </p:grpSp>
      <p:sp>
        <p:nvSpPr>
          <p:cNvPr id="7" name="泪滴形 6"/>
          <p:cNvSpPr/>
          <p:nvPr/>
        </p:nvSpPr>
        <p:spPr>
          <a:xfrm>
            <a:off x="4534122" y="2007389"/>
            <a:ext cx="875075" cy="875076"/>
          </a:xfrm>
          <a:prstGeom prst="teardrop">
            <a:avLst>
              <a:gd name="adj" fmla="val 200000"/>
            </a:avLst>
          </a:prstGeom>
          <a:solidFill>
            <a:srgbClr val="C4232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prstClr val="white"/>
              </a:solidFill>
            </a:endParaRPr>
          </a:p>
        </p:txBody>
      </p:sp>
      <p:sp>
        <p:nvSpPr>
          <p:cNvPr id="8" name="泪滴形 7"/>
          <p:cNvSpPr/>
          <p:nvPr/>
        </p:nvSpPr>
        <p:spPr>
          <a:xfrm rot="5400000">
            <a:off x="4534122" y="2882464"/>
            <a:ext cx="875076" cy="875075"/>
          </a:xfrm>
          <a:prstGeom prst="teardrop">
            <a:avLst>
              <a:gd name="adj" fmla="val 200000"/>
            </a:avLst>
          </a:prstGeom>
          <a:solidFill>
            <a:srgbClr val="C4232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prstClr val="white"/>
              </a:solidFill>
            </a:endParaRPr>
          </a:p>
        </p:txBody>
      </p:sp>
      <p:sp>
        <p:nvSpPr>
          <p:cNvPr id="9" name="泪滴形 8"/>
          <p:cNvSpPr/>
          <p:nvPr/>
        </p:nvSpPr>
        <p:spPr>
          <a:xfrm rot="10800000">
            <a:off x="3640162" y="2882464"/>
            <a:ext cx="875075" cy="875076"/>
          </a:xfrm>
          <a:prstGeom prst="teardrop">
            <a:avLst>
              <a:gd name="adj" fmla="val 200000"/>
            </a:avLst>
          </a:prstGeom>
          <a:solidFill>
            <a:srgbClr val="C42322"/>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prstClr val="white"/>
              </a:solidFill>
            </a:endParaRPr>
          </a:p>
        </p:txBody>
      </p:sp>
      <p:sp>
        <p:nvSpPr>
          <p:cNvPr id="10" name="泪滴形 9"/>
          <p:cNvSpPr/>
          <p:nvPr/>
        </p:nvSpPr>
        <p:spPr>
          <a:xfrm rot="16200000">
            <a:off x="3640161" y="2007388"/>
            <a:ext cx="875076" cy="875075"/>
          </a:xfrm>
          <a:prstGeom prst="teardrop">
            <a:avLst>
              <a:gd name="adj" fmla="val 200000"/>
            </a:avLst>
          </a:prstGeom>
          <a:solidFill>
            <a:srgbClr val="C4232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prstClr val="white"/>
              </a:solidFill>
            </a:endParaRPr>
          </a:p>
        </p:txBody>
      </p:sp>
      <p:sp>
        <p:nvSpPr>
          <p:cNvPr id="11" name="椭圆 10"/>
          <p:cNvSpPr/>
          <p:nvPr/>
        </p:nvSpPr>
        <p:spPr>
          <a:xfrm>
            <a:off x="4007214" y="2320028"/>
            <a:ext cx="1068595" cy="1068596"/>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prstClr val="white"/>
              </a:solidFill>
            </a:endParaRPr>
          </a:p>
        </p:txBody>
      </p:sp>
      <p:sp>
        <p:nvSpPr>
          <p:cNvPr id="12" name="椭圆 11"/>
          <p:cNvSpPr/>
          <p:nvPr/>
        </p:nvSpPr>
        <p:spPr>
          <a:xfrm>
            <a:off x="4148678" y="2461491"/>
            <a:ext cx="785669" cy="785669"/>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prstClr val="white"/>
              </a:solidFill>
            </a:endParaRPr>
          </a:p>
        </p:txBody>
      </p:sp>
      <p:sp>
        <p:nvSpPr>
          <p:cNvPr id="13" name="椭圆 12"/>
          <p:cNvSpPr/>
          <p:nvPr/>
        </p:nvSpPr>
        <p:spPr>
          <a:xfrm>
            <a:off x="4295660" y="2608472"/>
            <a:ext cx="491706" cy="4917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prstClr val="white"/>
              </a:solidFill>
            </a:endParaRPr>
          </a:p>
        </p:txBody>
      </p:sp>
      <p:sp>
        <p:nvSpPr>
          <p:cNvPr id="14" name="矩形 13"/>
          <p:cNvSpPr/>
          <p:nvPr/>
        </p:nvSpPr>
        <p:spPr>
          <a:xfrm>
            <a:off x="973212" y="1901545"/>
            <a:ext cx="2083869" cy="757130"/>
          </a:xfrm>
          <a:prstGeom prst="rect">
            <a:avLst/>
          </a:prstGeom>
        </p:spPr>
        <p:txBody>
          <a:bodyPr wrap="square">
            <a:spAutoFit/>
          </a:bodyPr>
          <a:lstStyle/>
          <a:p>
            <a:r>
              <a:rPr lang="zh-CN" altLang="en-US" sz="1440" dirty="0">
                <a:solidFill>
                  <a:schemeClr val="bg1"/>
                </a:solidFill>
                <a:latin typeface="微软雅黑" panose="020B0503020204020204" pitchFamily="34" charset="-122"/>
                <a:ea typeface="微软雅黑" panose="020B0503020204020204" pitchFamily="34" charset="-122"/>
              </a:rPr>
              <a:t>点击输入文本点击输入文本点击输入文本点击输入文本点击输入文本</a:t>
            </a:r>
          </a:p>
        </p:txBody>
      </p:sp>
      <p:sp>
        <p:nvSpPr>
          <p:cNvPr id="15" name="TextBox 19"/>
          <p:cNvSpPr txBox="1"/>
          <p:nvPr/>
        </p:nvSpPr>
        <p:spPr>
          <a:xfrm>
            <a:off x="1072412" y="3305108"/>
            <a:ext cx="1848583" cy="424732"/>
          </a:xfrm>
          <a:prstGeom prst="rect">
            <a:avLst/>
          </a:prstGeom>
          <a:noFill/>
        </p:spPr>
        <p:txBody>
          <a:bodyPr wrap="none" rtlCol="0">
            <a:spAutoFit/>
          </a:bodyPr>
          <a:lstStyle/>
          <a:p>
            <a:r>
              <a:rPr lang="zh-CN" altLang="en-US" sz="2160" b="1" dirty="0">
                <a:solidFill>
                  <a:schemeClr val="bg1"/>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点击输入标题</a:t>
            </a:r>
          </a:p>
        </p:txBody>
      </p:sp>
      <p:sp>
        <p:nvSpPr>
          <p:cNvPr id="16" name="TextBox 23"/>
          <p:cNvSpPr txBox="1"/>
          <p:nvPr/>
        </p:nvSpPr>
        <p:spPr>
          <a:xfrm>
            <a:off x="6192180" y="3305108"/>
            <a:ext cx="1848583" cy="424732"/>
          </a:xfrm>
          <a:prstGeom prst="rect">
            <a:avLst/>
          </a:prstGeom>
          <a:noFill/>
        </p:spPr>
        <p:txBody>
          <a:bodyPr wrap="none" rtlCol="0">
            <a:spAutoFit/>
          </a:bodyPr>
          <a:lstStyle/>
          <a:p>
            <a:r>
              <a:rPr lang="zh-CN" altLang="en-US" sz="2160" b="1" dirty="0">
                <a:solidFill>
                  <a:schemeClr val="bg1"/>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点击输入标题</a:t>
            </a:r>
          </a:p>
        </p:txBody>
      </p:sp>
      <p:sp>
        <p:nvSpPr>
          <p:cNvPr id="17" name="TextBox 27"/>
          <p:cNvSpPr txBox="1"/>
          <p:nvPr/>
        </p:nvSpPr>
        <p:spPr>
          <a:xfrm>
            <a:off x="6192180" y="1443015"/>
            <a:ext cx="1848583" cy="424732"/>
          </a:xfrm>
          <a:prstGeom prst="rect">
            <a:avLst/>
          </a:prstGeom>
          <a:noFill/>
        </p:spPr>
        <p:txBody>
          <a:bodyPr wrap="none" rtlCol="0">
            <a:spAutoFit/>
          </a:bodyPr>
          <a:lstStyle/>
          <a:p>
            <a:r>
              <a:rPr lang="zh-CN" altLang="en-US" sz="2160" b="1" dirty="0">
                <a:solidFill>
                  <a:schemeClr val="bg1"/>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点击输入标题</a:t>
            </a:r>
          </a:p>
        </p:txBody>
      </p:sp>
      <p:sp>
        <p:nvSpPr>
          <p:cNvPr id="18" name="TextBox 28"/>
          <p:cNvSpPr txBox="1"/>
          <p:nvPr/>
        </p:nvSpPr>
        <p:spPr>
          <a:xfrm>
            <a:off x="3728933" y="3182528"/>
            <a:ext cx="556563" cy="535531"/>
          </a:xfrm>
          <a:prstGeom prst="rect">
            <a:avLst/>
          </a:prstGeom>
          <a:noFill/>
        </p:spPr>
        <p:txBody>
          <a:bodyPr wrap="none" rtlCol="0">
            <a:spAutoFit/>
          </a:bodyPr>
          <a:lstStyle/>
          <a:p>
            <a:pPr algn="ctr"/>
            <a:r>
              <a:rPr lang="en-US" altLang="zh-CN" sz="2880" b="1" dirty="0">
                <a:solidFill>
                  <a:prstClr val="white"/>
                </a:solidFill>
                <a:effectLst>
                  <a:innerShdw blurRad="63500" dist="50800" dir="13500000">
                    <a:prstClr val="black">
                      <a:alpha val="50000"/>
                    </a:prstClr>
                  </a:innerShdw>
                </a:effectLst>
                <a:latin typeface="方正姚体" panose="02010601030101010101" pitchFamily="2" charset="-122"/>
                <a:ea typeface="方正姚体" panose="02010601030101010101" pitchFamily="2" charset="-122"/>
              </a:rPr>
              <a:t>02</a:t>
            </a:r>
            <a:endParaRPr lang="zh-CN" altLang="en-US" sz="2880" b="1" dirty="0">
              <a:solidFill>
                <a:prstClr val="white"/>
              </a:solidFill>
              <a:effectLst>
                <a:innerShdw blurRad="63500" dist="50800" dir="13500000">
                  <a:prstClr val="black">
                    <a:alpha val="50000"/>
                  </a:prstClr>
                </a:innerShdw>
              </a:effectLst>
              <a:latin typeface="方正姚体" panose="02010601030101010101" pitchFamily="2" charset="-122"/>
              <a:ea typeface="方正姚体" panose="02010601030101010101" pitchFamily="2" charset="-122"/>
            </a:endParaRPr>
          </a:p>
        </p:txBody>
      </p:sp>
      <p:sp>
        <p:nvSpPr>
          <p:cNvPr id="19" name="TextBox 29"/>
          <p:cNvSpPr txBox="1"/>
          <p:nvPr/>
        </p:nvSpPr>
        <p:spPr>
          <a:xfrm>
            <a:off x="3728933" y="2053293"/>
            <a:ext cx="556563" cy="535531"/>
          </a:xfrm>
          <a:prstGeom prst="rect">
            <a:avLst/>
          </a:prstGeom>
          <a:noFill/>
        </p:spPr>
        <p:txBody>
          <a:bodyPr wrap="none" rtlCol="0">
            <a:spAutoFit/>
          </a:bodyPr>
          <a:lstStyle/>
          <a:p>
            <a:pPr algn="ctr"/>
            <a:r>
              <a:rPr lang="en-US" altLang="zh-CN" sz="2880" b="1" dirty="0">
                <a:solidFill>
                  <a:prstClr val="white"/>
                </a:solidFill>
                <a:effectLst>
                  <a:innerShdw blurRad="63500" dist="50800" dir="13500000">
                    <a:prstClr val="black">
                      <a:alpha val="50000"/>
                    </a:prstClr>
                  </a:innerShdw>
                </a:effectLst>
                <a:latin typeface="方正姚体" panose="02010601030101010101" pitchFamily="2" charset="-122"/>
                <a:ea typeface="方正姚体" panose="02010601030101010101" pitchFamily="2" charset="-122"/>
              </a:rPr>
              <a:t>01</a:t>
            </a:r>
            <a:endParaRPr lang="zh-CN" altLang="en-US" sz="2880" b="1" dirty="0">
              <a:solidFill>
                <a:prstClr val="white"/>
              </a:solidFill>
              <a:effectLst>
                <a:innerShdw blurRad="63500" dist="50800" dir="13500000">
                  <a:prstClr val="black">
                    <a:alpha val="50000"/>
                  </a:prstClr>
                </a:innerShdw>
              </a:effectLst>
              <a:latin typeface="方正姚体" panose="02010601030101010101" pitchFamily="2" charset="-122"/>
              <a:ea typeface="方正姚体" panose="02010601030101010101" pitchFamily="2" charset="-122"/>
            </a:endParaRPr>
          </a:p>
        </p:txBody>
      </p:sp>
      <p:sp>
        <p:nvSpPr>
          <p:cNvPr id="20" name="TextBox 30"/>
          <p:cNvSpPr txBox="1"/>
          <p:nvPr/>
        </p:nvSpPr>
        <p:spPr>
          <a:xfrm>
            <a:off x="4797529" y="2053293"/>
            <a:ext cx="556563" cy="535531"/>
          </a:xfrm>
          <a:prstGeom prst="rect">
            <a:avLst/>
          </a:prstGeom>
          <a:noFill/>
        </p:spPr>
        <p:txBody>
          <a:bodyPr wrap="none" rtlCol="0">
            <a:spAutoFit/>
          </a:bodyPr>
          <a:lstStyle/>
          <a:p>
            <a:pPr algn="ctr"/>
            <a:r>
              <a:rPr lang="en-US" altLang="zh-CN" sz="2880" b="1" dirty="0">
                <a:solidFill>
                  <a:prstClr val="white"/>
                </a:solidFill>
                <a:effectLst>
                  <a:innerShdw blurRad="63500" dist="50800" dir="13500000">
                    <a:prstClr val="black">
                      <a:alpha val="50000"/>
                    </a:prstClr>
                  </a:innerShdw>
                </a:effectLst>
                <a:latin typeface="方正姚体" panose="02010601030101010101" pitchFamily="2" charset="-122"/>
                <a:ea typeface="方正姚体" panose="02010601030101010101" pitchFamily="2" charset="-122"/>
              </a:rPr>
              <a:t>03</a:t>
            </a:r>
            <a:endParaRPr lang="zh-CN" altLang="en-US" sz="2880" b="1" dirty="0">
              <a:solidFill>
                <a:prstClr val="white"/>
              </a:solidFill>
              <a:effectLst>
                <a:innerShdw blurRad="63500" dist="50800" dir="13500000">
                  <a:prstClr val="black">
                    <a:alpha val="50000"/>
                  </a:prstClr>
                </a:innerShdw>
              </a:effectLst>
              <a:latin typeface="方正姚体" panose="02010601030101010101" pitchFamily="2" charset="-122"/>
              <a:ea typeface="方正姚体" panose="02010601030101010101" pitchFamily="2" charset="-122"/>
            </a:endParaRPr>
          </a:p>
        </p:txBody>
      </p:sp>
      <p:sp>
        <p:nvSpPr>
          <p:cNvPr id="21" name="TextBox 31"/>
          <p:cNvSpPr txBox="1"/>
          <p:nvPr/>
        </p:nvSpPr>
        <p:spPr>
          <a:xfrm>
            <a:off x="4797529" y="3182856"/>
            <a:ext cx="556563" cy="535531"/>
          </a:xfrm>
          <a:prstGeom prst="rect">
            <a:avLst/>
          </a:prstGeom>
          <a:noFill/>
        </p:spPr>
        <p:txBody>
          <a:bodyPr wrap="none" rtlCol="0">
            <a:spAutoFit/>
          </a:bodyPr>
          <a:lstStyle/>
          <a:p>
            <a:pPr algn="ctr"/>
            <a:r>
              <a:rPr lang="en-US" altLang="zh-CN" sz="2880" b="1" dirty="0">
                <a:solidFill>
                  <a:prstClr val="white"/>
                </a:solidFill>
                <a:effectLst>
                  <a:innerShdw blurRad="63500" dist="50800" dir="13500000">
                    <a:prstClr val="black">
                      <a:alpha val="50000"/>
                    </a:prstClr>
                  </a:innerShdw>
                </a:effectLst>
                <a:latin typeface="方正姚体" panose="02010601030101010101" pitchFamily="2" charset="-122"/>
                <a:ea typeface="方正姚体" panose="02010601030101010101" pitchFamily="2" charset="-122"/>
              </a:rPr>
              <a:t>04</a:t>
            </a:r>
            <a:endParaRPr lang="zh-CN" altLang="en-US" sz="2880" b="1" dirty="0">
              <a:solidFill>
                <a:prstClr val="white"/>
              </a:solidFill>
              <a:effectLst>
                <a:innerShdw blurRad="63500" dist="50800" dir="13500000">
                  <a:prstClr val="black">
                    <a:alpha val="50000"/>
                  </a:prstClr>
                </a:innerShdw>
              </a:effectLst>
              <a:latin typeface="方正姚体" panose="02010601030101010101" pitchFamily="2" charset="-122"/>
              <a:ea typeface="方正姚体" panose="02010601030101010101" pitchFamily="2" charset="-122"/>
            </a:endParaRPr>
          </a:p>
        </p:txBody>
      </p:sp>
      <p:grpSp>
        <p:nvGrpSpPr>
          <p:cNvPr id="22" name="组合 21"/>
          <p:cNvGrpSpPr/>
          <p:nvPr/>
        </p:nvGrpSpPr>
        <p:grpSpPr>
          <a:xfrm>
            <a:off x="4352632" y="2642227"/>
            <a:ext cx="373055" cy="358389"/>
            <a:chOff x="4953357" y="320496"/>
            <a:chExt cx="2220913" cy="2133599"/>
          </a:xfrm>
          <a:solidFill>
            <a:srgbClr val="C42322"/>
          </a:solidFill>
        </p:grpSpPr>
        <p:sp>
          <p:nvSpPr>
            <p:cNvPr id="23" name="Freeform 17"/>
            <p:cNvSpPr/>
            <p:nvPr/>
          </p:nvSpPr>
          <p:spPr bwMode="auto">
            <a:xfrm>
              <a:off x="5312132" y="799920"/>
              <a:ext cx="1501775" cy="1654175"/>
            </a:xfrm>
            <a:custGeom>
              <a:avLst/>
              <a:gdLst>
                <a:gd name="T0" fmla="*/ 0 w 138"/>
                <a:gd name="T1" fmla="*/ 63 h 152"/>
                <a:gd name="T2" fmla="*/ 0 w 138"/>
                <a:gd name="T3" fmla="*/ 144 h 152"/>
                <a:gd name="T4" fmla="*/ 4 w 138"/>
                <a:gd name="T5" fmla="*/ 150 h 152"/>
                <a:gd name="T6" fmla="*/ 9 w 138"/>
                <a:gd name="T7" fmla="*/ 152 h 152"/>
                <a:gd name="T8" fmla="*/ 46 w 138"/>
                <a:gd name="T9" fmla="*/ 152 h 152"/>
                <a:gd name="T10" fmla="*/ 49 w 138"/>
                <a:gd name="T11" fmla="*/ 150 h 152"/>
                <a:gd name="T12" fmla="*/ 51 w 138"/>
                <a:gd name="T13" fmla="*/ 147 h 152"/>
                <a:gd name="T14" fmla="*/ 51 w 138"/>
                <a:gd name="T15" fmla="*/ 108 h 152"/>
                <a:gd name="T16" fmla="*/ 88 w 138"/>
                <a:gd name="T17" fmla="*/ 108 h 152"/>
                <a:gd name="T18" fmla="*/ 88 w 138"/>
                <a:gd name="T19" fmla="*/ 147 h 152"/>
                <a:gd name="T20" fmla="*/ 89 w 138"/>
                <a:gd name="T21" fmla="*/ 150 h 152"/>
                <a:gd name="T22" fmla="*/ 92 w 138"/>
                <a:gd name="T23" fmla="*/ 152 h 152"/>
                <a:gd name="T24" fmla="*/ 129 w 138"/>
                <a:gd name="T25" fmla="*/ 152 h 152"/>
                <a:gd name="T26" fmla="*/ 135 w 138"/>
                <a:gd name="T27" fmla="*/ 150 h 152"/>
                <a:gd name="T28" fmla="*/ 138 w 138"/>
                <a:gd name="T29" fmla="*/ 144 h 152"/>
                <a:gd name="T30" fmla="*/ 138 w 138"/>
                <a:gd name="T31" fmla="*/ 63 h 152"/>
                <a:gd name="T32" fmla="*/ 69 w 138"/>
                <a:gd name="T33" fmla="*/ 0 h 152"/>
                <a:gd name="T34" fmla="*/ 0 w 138"/>
                <a:gd name="T35" fmla="*/ 6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8" h="152">
                  <a:moveTo>
                    <a:pt x="0" y="63"/>
                  </a:moveTo>
                  <a:cubicBezTo>
                    <a:pt x="0" y="144"/>
                    <a:pt x="0" y="144"/>
                    <a:pt x="0" y="144"/>
                  </a:cubicBezTo>
                  <a:cubicBezTo>
                    <a:pt x="0" y="148"/>
                    <a:pt x="2" y="150"/>
                    <a:pt x="4" y="150"/>
                  </a:cubicBezTo>
                  <a:cubicBezTo>
                    <a:pt x="5" y="151"/>
                    <a:pt x="7" y="152"/>
                    <a:pt x="9" y="152"/>
                  </a:cubicBezTo>
                  <a:cubicBezTo>
                    <a:pt x="46" y="152"/>
                    <a:pt x="46" y="152"/>
                    <a:pt x="46" y="152"/>
                  </a:cubicBezTo>
                  <a:cubicBezTo>
                    <a:pt x="47" y="152"/>
                    <a:pt x="49" y="151"/>
                    <a:pt x="49" y="150"/>
                  </a:cubicBezTo>
                  <a:cubicBezTo>
                    <a:pt x="50" y="150"/>
                    <a:pt x="51" y="148"/>
                    <a:pt x="51" y="147"/>
                  </a:cubicBezTo>
                  <a:cubicBezTo>
                    <a:pt x="51" y="108"/>
                    <a:pt x="51" y="108"/>
                    <a:pt x="51" y="108"/>
                  </a:cubicBezTo>
                  <a:cubicBezTo>
                    <a:pt x="88" y="108"/>
                    <a:pt x="88" y="108"/>
                    <a:pt x="88" y="108"/>
                  </a:cubicBezTo>
                  <a:cubicBezTo>
                    <a:pt x="88" y="147"/>
                    <a:pt x="88" y="147"/>
                    <a:pt x="88" y="147"/>
                  </a:cubicBezTo>
                  <a:cubicBezTo>
                    <a:pt x="88" y="148"/>
                    <a:pt x="88" y="150"/>
                    <a:pt x="89" y="150"/>
                  </a:cubicBezTo>
                  <a:cubicBezTo>
                    <a:pt x="90" y="151"/>
                    <a:pt x="91" y="152"/>
                    <a:pt x="92" y="152"/>
                  </a:cubicBezTo>
                  <a:cubicBezTo>
                    <a:pt x="129" y="152"/>
                    <a:pt x="129" y="152"/>
                    <a:pt x="129" y="152"/>
                  </a:cubicBezTo>
                  <a:cubicBezTo>
                    <a:pt x="131" y="152"/>
                    <a:pt x="133" y="151"/>
                    <a:pt x="135" y="150"/>
                  </a:cubicBezTo>
                  <a:cubicBezTo>
                    <a:pt x="136" y="150"/>
                    <a:pt x="138" y="148"/>
                    <a:pt x="138" y="144"/>
                  </a:cubicBezTo>
                  <a:cubicBezTo>
                    <a:pt x="138" y="63"/>
                    <a:pt x="138" y="63"/>
                    <a:pt x="138" y="63"/>
                  </a:cubicBezTo>
                  <a:cubicBezTo>
                    <a:pt x="69" y="0"/>
                    <a:pt x="69" y="0"/>
                    <a:pt x="69" y="0"/>
                  </a:cubicBezTo>
                  <a:lnTo>
                    <a:pt x="0"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620">
                <a:solidFill>
                  <a:prstClr val="black"/>
                </a:solidFill>
              </a:endParaRPr>
            </a:p>
          </p:txBody>
        </p:sp>
        <p:sp>
          <p:nvSpPr>
            <p:cNvPr id="24" name="Freeform 18"/>
            <p:cNvSpPr/>
            <p:nvPr/>
          </p:nvSpPr>
          <p:spPr bwMode="auto">
            <a:xfrm>
              <a:off x="4953357" y="320496"/>
              <a:ext cx="2220913" cy="1187450"/>
            </a:xfrm>
            <a:custGeom>
              <a:avLst/>
              <a:gdLst>
                <a:gd name="T0" fmla="*/ 198 w 204"/>
                <a:gd name="T1" fmla="*/ 85 h 109"/>
                <a:gd name="T2" fmla="*/ 166 w 204"/>
                <a:gd name="T3" fmla="*/ 55 h 109"/>
                <a:gd name="T4" fmla="*/ 166 w 204"/>
                <a:gd name="T5" fmla="*/ 9 h 109"/>
                <a:gd name="T6" fmla="*/ 161 w 204"/>
                <a:gd name="T7" fmla="*/ 4 h 109"/>
                <a:gd name="T8" fmla="*/ 149 w 204"/>
                <a:gd name="T9" fmla="*/ 4 h 109"/>
                <a:gd name="T10" fmla="*/ 144 w 204"/>
                <a:gd name="T11" fmla="*/ 9 h 109"/>
                <a:gd name="T12" fmla="*/ 144 w 204"/>
                <a:gd name="T13" fmla="*/ 35 h 109"/>
                <a:gd name="T14" fmla="*/ 111 w 204"/>
                <a:gd name="T15" fmla="*/ 5 h 109"/>
                <a:gd name="T16" fmla="*/ 93 w 204"/>
                <a:gd name="T17" fmla="*/ 5 h 109"/>
                <a:gd name="T18" fmla="*/ 6 w 204"/>
                <a:gd name="T19" fmla="*/ 85 h 109"/>
                <a:gd name="T20" fmla="*/ 5 w 204"/>
                <a:gd name="T21" fmla="*/ 103 h 109"/>
                <a:gd name="T22" fmla="*/ 5 w 204"/>
                <a:gd name="T23" fmla="*/ 103 h 109"/>
                <a:gd name="T24" fmla="*/ 15 w 204"/>
                <a:gd name="T25" fmla="*/ 107 h 109"/>
                <a:gd name="T26" fmla="*/ 24 w 204"/>
                <a:gd name="T27" fmla="*/ 104 h 109"/>
                <a:gd name="T28" fmla="*/ 102 w 204"/>
                <a:gd name="T29" fmla="*/ 32 h 109"/>
                <a:gd name="T30" fmla="*/ 181 w 204"/>
                <a:gd name="T31" fmla="*/ 104 h 109"/>
                <a:gd name="T32" fmla="*/ 199 w 204"/>
                <a:gd name="T33" fmla="*/ 103 h 109"/>
                <a:gd name="T34" fmla="*/ 198 w 204"/>
                <a:gd name="T35" fmla="*/ 8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4" h="109">
                  <a:moveTo>
                    <a:pt x="198" y="85"/>
                  </a:moveTo>
                  <a:cubicBezTo>
                    <a:pt x="166" y="55"/>
                    <a:pt x="166" y="55"/>
                    <a:pt x="166" y="55"/>
                  </a:cubicBezTo>
                  <a:cubicBezTo>
                    <a:pt x="166" y="9"/>
                    <a:pt x="166" y="9"/>
                    <a:pt x="166" y="9"/>
                  </a:cubicBezTo>
                  <a:cubicBezTo>
                    <a:pt x="166" y="7"/>
                    <a:pt x="164" y="4"/>
                    <a:pt x="161" y="4"/>
                  </a:cubicBezTo>
                  <a:cubicBezTo>
                    <a:pt x="149" y="4"/>
                    <a:pt x="149" y="4"/>
                    <a:pt x="149" y="4"/>
                  </a:cubicBezTo>
                  <a:cubicBezTo>
                    <a:pt x="146" y="4"/>
                    <a:pt x="144" y="7"/>
                    <a:pt x="144" y="9"/>
                  </a:cubicBezTo>
                  <a:cubicBezTo>
                    <a:pt x="144" y="35"/>
                    <a:pt x="144" y="35"/>
                    <a:pt x="144" y="35"/>
                  </a:cubicBezTo>
                  <a:cubicBezTo>
                    <a:pt x="111" y="5"/>
                    <a:pt x="111" y="5"/>
                    <a:pt x="111" y="5"/>
                  </a:cubicBezTo>
                  <a:cubicBezTo>
                    <a:pt x="106" y="0"/>
                    <a:pt x="98" y="0"/>
                    <a:pt x="93" y="5"/>
                  </a:cubicBezTo>
                  <a:cubicBezTo>
                    <a:pt x="6" y="85"/>
                    <a:pt x="6" y="85"/>
                    <a:pt x="6" y="85"/>
                  </a:cubicBezTo>
                  <a:cubicBezTo>
                    <a:pt x="1" y="90"/>
                    <a:pt x="0" y="98"/>
                    <a:pt x="5" y="103"/>
                  </a:cubicBezTo>
                  <a:cubicBezTo>
                    <a:pt x="5" y="103"/>
                    <a:pt x="5" y="103"/>
                    <a:pt x="5" y="103"/>
                  </a:cubicBezTo>
                  <a:cubicBezTo>
                    <a:pt x="8" y="106"/>
                    <a:pt x="11" y="107"/>
                    <a:pt x="15" y="107"/>
                  </a:cubicBezTo>
                  <a:cubicBezTo>
                    <a:pt x="18" y="107"/>
                    <a:pt x="21" y="106"/>
                    <a:pt x="24" y="104"/>
                  </a:cubicBezTo>
                  <a:cubicBezTo>
                    <a:pt x="102" y="32"/>
                    <a:pt x="102" y="32"/>
                    <a:pt x="102" y="32"/>
                  </a:cubicBezTo>
                  <a:cubicBezTo>
                    <a:pt x="181" y="104"/>
                    <a:pt x="181" y="104"/>
                    <a:pt x="181" y="104"/>
                  </a:cubicBezTo>
                  <a:cubicBezTo>
                    <a:pt x="186" y="109"/>
                    <a:pt x="194" y="108"/>
                    <a:pt x="199" y="103"/>
                  </a:cubicBezTo>
                  <a:cubicBezTo>
                    <a:pt x="204" y="98"/>
                    <a:pt x="204" y="90"/>
                    <a:pt x="198"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620">
                <a:solidFill>
                  <a:prstClr val="black"/>
                </a:solidFill>
              </a:endParaRPr>
            </a:p>
          </p:txBody>
        </p:sp>
      </p:grpSp>
      <p:sp>
        <p:nvSpPr>
          <p:cNvPr id="25" name="TextBox 47"/>
          <p:cNvSpPr txBox="1"/>
          <p:nvPr/>
        </p:nvSpPr>
        <p:spPr>
          <a:xfrm>
            <a:off x="1042109" y="1443015"/>
            <a:ext cx="1844904" cy="424732"/>
          </a:xfrm>
          <a:prstGeom prst="rect">
            <a:avLst/>
          </a:prstGeom>
          <a:noFill/>
        </p:spPr>
        <p:txBody>
          <a:bodyPr wrap="square" rtlCol="0">
            <a:spAutoFit/>
          </a:bodyPr>
          <a:lstStyle/>
          <a:p>
            <a:r>
              <a:rPr lang="zh-CN" altLang="en-US" sz="2160" b="1" dirty="0">
                <a:solidFill>
                  <a:schemeClr val="bg1"/>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点击输入标题</a:t>
            </a:r>
          </a:p>
        </p:txBody>
      </p:sp>
      <p:sp>
        <p:nvSpPr>
          <p:cNvPr id="26" name="矩形 25"/>
          <p:cNvSpPr/>
          <p:nvPr/>
        </p:nvSpPr>
        <p:spPr>
          <a:xfrm>
            <a:off x="6074574" y="1901545"/>
            <a:ext cx="2083869" cy="757130"/>
          </a:xfrm>
          <a:prstGeom prst="rect">
            <a:avLst/>
          </a:prstGeom>
        </p:spPr>
        <p:txBody>
          <a:bodyPr wrap="square">
            <a:spAutoFit/>
          </a:bodyPr>
          <a:lstStyle/>
          <a:p>
            <a:r>
              <a:rPr lang="zh-CN" altLang="en-US" sz="1440" dirty="0">
                <a:solidFill>
                  <a:schemeClr val="bg1"/>
                </a:solidFill>
                <a:latin typeface="微软雅黑" panose="020B0503020204020204" pitchFamily="34" charset="-122"/>
                <a:ea typeface="微软雅黑" panose="020B0503020204020204" pitchFamily="34" charset="-122"/>
              </a:rPr>
              <a:t>点击输入文本点击输入文本点击输入文本点击输入文本点击输入文本</a:t>
            </a:r>
          </a:p>
        </p:txBody>
      </p:sp>
      <p:sp>
        <p:nvSpPr>
          <p:cNvPr id="27" name="矩形 26"/>
          <p:cNvSpPr/>
          <p:nvPr/>
        </p:nvSpPr>
        <p:spPr>
          <a:xfrm>
            <a:off x="6074574" y="3720606"/>
            <a:ext cx="2083869" cy="757130"/>
          </a:xfrm>
          <a:prstGeom prst="rect">
            <a:avLst/>
          </a:prstGeom>
        </p:spPr>
        <p:txBody>
          <a:bodyPr wrap="square">
            <a:spAutoFit/>
          </a:bodyPr>
          <a:lstStyle/>
          <a:p>
            <a:r>
              <a:rPr lang="zh-CN" altLang="en-US" sz="1440" dirty="0">
                <a:solidFill>
                  <a:schemeClr val="bg1"/>
                </a:solidFill>
                <a:latin typeface="微软雅黑" panose="020B0503020204020204" pitchFamily="34" charset="-122"/>
                <a:ea typeface="微软雅黑" panose="020B0503020204020204" pitchFamily="34" charset="-122"/>
              </a:rPr>
              <a:t>点击输入文本点击输入文本点击输入文本点击输入文本点击输入文本</a:t>
            </a:r>
          </a:p>
        </p:txBody>
      </p:sp>
      <p:sp>
        <p:nvSpPr>
          <p:cNvPr id="28" name="矩形 27"/>
          <p:cNvSpPr/>
          <p:nvPr/>
        </p:nvSpPr>
        <p:spPr>
          <a:xfrm>
            <a:off x="980139" y="3720605"/>
            <a:ext cx="2083869" cy="757130"/>
          </a:xfrm>
          <a:prstGeom prst="rect">
            <a:avLst/>
          </a:prstGeom>
        </p:spPr>
        <p:txBody>
          <a:bodyPr wrap="square">
            <a:spAutoFit/>
          </a:bodyPr>
          <a:lstStyle/>
          <a:p>
            <a:r>
              <a:rPr lang="zh-CN" altLang="en-US" sz="1440" dirty="0">
                <a:solidFill>
                  <a:schemeClr val="bg1"/>
                </a:solidFill>
                <a:latin typeface="微软雅黑" panose="020B0503020204020204" pitchFamily="34" charset="-122"/>
                <a:ea typeface="微软雅黑" panose="020B0503020204020204" pitchFamily="34" charset="-122"/>
              </a:rPr>
              <a:t>点击输入文本点击输入文本点击输入文本点击输入文本点击输入文本</a:t>
            </a:r>
          </a:p>
        </p:txBody>
      </p:sp>
      <p:grpSp>
        <p:nvGrpSpPr>
          <p:cNvPr id="29" name="组合 28"/>
          <p:cNvGrpSpPr/>
          <p:nvPr/>
        </p:nvGrpSpPr>
        <p:grpSpPr>
          <a:xfrm>
            <a:off x="3141951" y="1595897"/>
            <a:ext cx="120370" cy="949513"/>
            <a:chOff x="2983057" y="1579391"/>
            <a:chExt cx="133744" cy="1055014"/>
          </a:xfrm>
          <a:solidFill>
            <a:srgbClr val="C42322"/>
          </a:solidFill>
        </p:grpSpPr>
        <p:sp>
          <p:nvSpPr>
            <p:cNvPr id="30" name="矩形 29"/>
            <p:cNvSpPr/>
            <p:nvPr/>
          </p:nvSpPr>
          <p:spPr>
            <a:xfrm>
              <a:off x="2983057" y="1579391"/>
              <a:ext cx="133744" cy="53973"/>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31" name="矩形 30"/>
            <p:cNvSpPr/>
            <p:nvPr/>
          </p:nvSpPr>
          <p:spPr>
            <a:xfrm>
              <a:off x="2983057" y="1690618"/>
              <a:ext cx="133744" cy="53973"/>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32" name="矩形 31"/>
            <p:cNvSpPr/>
            <p:nvPr/>
          </p:nvSpPr>
          <p:spPr>
            <a:xfrm>
              <a:off x="2983057" y="1801845"/>
              <a:ext cx="133744" cy="53973"/>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33" name="矩形 32"/>
            <p:cNvSpPr/>
            <p:nvPr/>
          </p:nvSpPr>
          <p:spPr>
            <a:xfrm>
              <a:off x="2983057" y="1913072"/>
              <a:ext cx="133744" cy="53973"/>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34" name="矩形 33"/>
            <p:cNvSpPr/>
            <p:nvPr/>
          </p:nvSpPr>
          <p:spPr>
            <a:xfrm>
              <a:off x="2983057" y="2024299"/>
              <a:ext cx="133744" cy="53973"/>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35" name="矩形 34"/>
            <p:cNvSpPr/>
            <p:nvPr/>
          </p:nvSpPr>
          <p:spPr>
            <a:xfrm>
              <a:off x="2983057" y="2135526"/>
              <a:ext cx="133744" cy="53973"/>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36" name="矩形 35"/>
            <p:cNvSpPr/>
            <p:nvPr/>
          </p:nvSpPr>
          <p:spPr>
            <a:xfrm>
              <a:off x="2983057" y="2246753"/>
              <a:ext cx="133744" cy="53973"/>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37" name="矩形 36"/>
            <p:cNvSpPr/>
            <p:nvPr/>
          </p:nvSpPr>
          <p:spPr>
            <a:xfrm>
              <a:off x="2983057" y="2357980"/>
              <a:ext cx="133744" cy="53973"/>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38" name="矩形 37"/>
            <p:cNvSpPr/>
            <p:nvPr/>
          </p:nvSpPr>
          <p:spPr>
            <a:xfrm>
              <a:off x="2983057" y="2469207"/>
              <a:ext cx="133744" cy="53973"/>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39" name="矩形 38"/>
            <p:cNvSpPr/>
            <p:nvPr/>
          </p:nvSpPr>
          <p:spPr>
            <a:xfrm>
              <a:off x="2983057" y="2580432"/>
              <a:ext cx="133744" cy="53973"/>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grpSp>
      <p:grpSp>
        <p:nvGrpSpPr>
          <p:cNvPr id="40" name="组合 39"/>
          <p:cNvGrpSpPr/>
          <p:nvPr/>
        </p:nvGrpSpPr>
        <p:grpSpPr>
          <a:xfrm>
            <a:off x="5908693" y="1595897"/>
            <a:ext cx="120370" cy="949513"/>
            <a:chOff x="6057215" y="1773219"/>
            <a:chExt cx="133744" cy="1055014"/>
          </a:xfrm>
          <a:solidFill>
            <a:srgbClr val="C42322"/>
          </a:solidFill>
        </p:grpSpPr>
        <p:sp>
          <p:nvSpPr>
            <p:cNvPr id="41" name="矩形 40"/>
            <p:cNvSpPr/>
            <p:nvPr/>
          </p:nvSpPr>
          <p:spPr>
            <a:xfrm>
              <a:off x="6057215" y="1773219"/>
              <a:ext cx="133744" cy="53973"/>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42" name="矩形 41"/>
            <p:cNvSpPr/>
            <p:nvPr/>
          </p:nvSpPr>
          <p:spPr>
            <a:xfrm>
              <a:off x="6057215" y="1884446"/>
              <a:ext cx="133744" cy="53973"/>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43" name="矩形 42"/>
            <p:cNvSpPr/>
            <p:nvPr/>
          </p:nvSpPr>
          <p:spPr>
            <a:xfrm>
              <a:off x="6057215" y="1995673"/>
              <a:ext cx="133744" cy="53973"/>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44" name="矩形 43"/>
            <p:cNvSpPr/>
            <p:nvPr/>
          </p:nvSpPr>
          <p:spPr>
            <a:xfrm>
              <a:off x="6057215" y="2106900"/>
              <a:ext cx="133744" cy="53973"/>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45" name="矩形 44"/>
            <p:cNvSpPr/>
            <p:nvPr/>
          </p:nvSpPr>
          <p:spPr>
            <a:xfrm>
              <a:off x="6057215" y="2218127"/>
              <a:ext cx="133744" cy="53973"/>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46" name="矩形 45"/>
            <p:cNvSpPr/>
            <p:nvPr/>
          </p:nvSpPr>
          <p:spPr>
            <a:xfrm>
              <a:off x="6057215" y="2329354"/>
              <a:ext cx="133744" cy="53973"/>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47" name="矩形 46"/>
            <p:cNvSpPr/>
            <p:nvPr/>
          </p:nvSpPr>
          <p:spPr>
            <a:xfrm>
              <a:off x="6057215" y="2440581"/>
              <a:ext cx="133744" cy="53973"/>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48" name="矩形 47"/>
            <p:cNvSpPr/>
            <p:nvPr/>
          </p:nvSpPr>
          <p:spPr>
            <a:xfrm>
              <a:off x="6057215" y="2551808"/>
              <a:ext cx="133744" cy="53973"/>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49" name="矩形 48"/>
            <p:cNvSpPr/>
            <p:nvPr/>
          </p:nvSpPr>
          <p:spPr>
            <a:xfrm>
              <a:off x="6057215" y="2663035"/>
              <a:ext cx="133744" cy="53973"/>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50" name="矩形 49"/>
            <p:cNvSpPr/>
            <p:nvPr/>
          </p:nvSpPr>
          <p:spPr>
            <a:xfrm>
              <a:off x="6057215" y="2774260"/>
              <a:ext cx="133744" cy="53973"/>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grpSp>
      <p:grpSp>
        <p:nvGrpSpPr>
          <p:cNvPr id="51" name="组合 50"/>
          <p:cNvGrpSpPr/>
          <p:nvPr/>
        </p:nvGrpSpPr>
        <p:grpSpPr>
          <a:xfrm>
            <a:off x="3141951" y="3388623"/>
            <a:ext cx="120370" cy="949513"/>
            <a:chOff x="2983057" y="3765137"/>
            <a:chExt cx="133744" cy="1055014"/>
          </a:xfrm>
          <a:solidFill>
            <a:srgbClr val="C42322"/>
          </a:solidFill>
        </p:grpSpPr>
        <p:sp>
          <p:nvSpPr>
            <p:cNvPr id="52" name="矩形 51"/>
            <p:cNvSpPr/>
            <p:nvPr/>
          </p:nvSpPr>
          <p:spPr>
            <a:xfrm>
              <a:off x="2983057" y="3765137"/>
              <a:ext cx="133744" cy="53973"/>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53" name="矩形 52"/>
            <p:cNvSpPr/>
            <p:nvPr/>
          </p:nvSpPr>
          <p:spPr>
            <a:xfrm>
              <a:off x="2983057" y="3876364"/>
              <a:ext cx="133744" cy="53973"/>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54" name="矩形 53"/>
            <p:cNvSpPr/>
            <p:nvPr/>
          </p:nvSpPr>
          <p:spPr>
            <a:xfrm>
              <a:off x="2983057" y="3987591"/>
              <a:ext cx="133744" cy="53973"/>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55" name="矩形 54"/>
            <p:cNvSpPr/>
            <p:nvPr/>
          </p:nvSpPr>
          <p:spPr>
            <a:xfrm>
              <a:off x="2983057" y="4098818"/>
              <a:ext cx="133744" cy="53973"/>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56" name="矩形 55"/>
            <p:cNvSpPr/>
            <p:nvPr/>
          </p:nvSpPr>
          <p:spPr>
            <a:xfrm>
              <a:off x="2983057" y="4210045"/>
              <a:ext cx="133744" cy="53973"/>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57" name="矩形 56"/>
            <p:cNvSpPr/>
            <p:nvPr/>
          </p:nvSpPr>
          <p:spPr>
            <a:xfrm>
              <a:off x="2983057" y="4321272"/>
              <a:ext cx="133744" cy="53973"/>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58" name="矩形 57"/>
            <p:cNvSpPr/>
            <p:nvPr/>
          </p:nvSpPr>
          <p:spPr>
            <a:xfrm>
              <a:off x="2983057" y="4432499"/>
              <a:ext cx="133744" cy="53973"/>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59" name="矩形 58"/>
            <p:cNvSpPr/>
            <p:nvPr/>
          </p:nvSpPr>
          <p:spPr>
            <a:xfrm>
              <a:off x="2983057" y="4543726"/>
              <a:ext cx="133744" cy="53973"/>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60" name="矩形 59"/>
            <p:cNvSpPr/>
            <p:nvPr/>
          </p:nvSpPr>
          <p:spPr>
            <a:xfrm>
              <a:off x="2983057" y="4654953"/>
              <a:ext cx="133744" cy="53973"/>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61" name="矩形 60"/>
            <p:cNvSpPr/>
            <p:nvPr/>
          </p:nvSpPr>
          <p:spPr>
            <a:xfrm>
              <a:off x="2983057" y="4766178"/>
              <a:ext cx="133744" cy="53973"/>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grpSp>
      <p:grpSp>
        <p:nvGrpSpPr>
          <p:cNvPr id="62" name="组合 61"/>
          <p:cNvGrpSpPr/>
          <p:nvPr/>
        </p:nvGrpSpPr>
        <p:grpSpPr>
          <a:xfrm>
            <a:off x="5908693" y="3305108"/>
            <a:ext cx="120370" cy="949513"/>
            <a:chOff x="6057215" y="3672342"/>
            <a:chExt cx="133744" cy="1055014"/>
          </a:xfrm>
          <a:solidFill>
            <a:srgbClr val="C42322"/>
          </a:solidFill>
        </p:grpSpPr>
        <p:sp>
          <p:nvSpPr>
            <p:cNvPr id="63" name="矩形 62"/>
            <p:cNvSpPr/>
            <p:nvPr/>
          </p:nvSpPr>
          <p:spPr>
            <a:xfrm>
              <a:off x="6057215" y="3672342"/>
              <a:ext cx="133744" cy="53973"/>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64" name="矩形 63"/>
            <p:cNvSpPr/>
            <p:nvPr/>
          </p:nvSpPr>
          <p:spPr>
            <a:xfrm>
              <a:off x="6057215" y="3783569"/>
              <a:ext cx="133744" cy="53973"/>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65" name="矩形 64"/>
            <p:cNvSpPr/>
            <p:nvPr/>
          </p:nvSpPr>
          <p:spPr>
            <a:xfrm>
              <a:off x="6057215" y="3894796"/>
              <a:ext cx="133744" cy="53973"/>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66" name="矩形 65"/>
            <p:cNvSpPr/>
            <p:nvPr/>
          </p:nvSpPr>
          <p:spPr>
            <a:xfrm>
              <a:off x="6057215" y="4006023"/>
              <a:ext cx="133744" cy="53973"/>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67" name="矩形 66"/>
            <p:cNvSpPr/>
            <p:nvPr/>
          </p:nvSpPr>
          <p:spPr>
            <a:xfrm>
              <a:off x="6057215" y="4117250"/>
              <a:ext cx="133744" cy="53973"/>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68" name="矩形 67"/>
            <p:cNvSpPr/>
            <p:nvPr/>
          </p:nvSpPr>
          <p:spPr>
            <a:xfrm>
              <a:off x="6057215" y="4228477"/>
              <a:ext cx="133744" cy="53973"/>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69" name="矩形 68"/>
            <p:cNvSpPr/>
            <p:nvPr/>
          </p:nvSpPr>
          <p:spPr>
            <a:xfrm>
              <a:off x="6057215" y="4339704"/>
              <a:ext cx="133744" cy="53973"/>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70" name="矩形 69"/>
            <p:cNvSpPr/>
            <p:nvPr/>
          </p:nvSpPr>
          <p:spPr>
            <a:xfrm>
              <a:off x="6057215" y="4450931"/>
              <a:ext cx="133744" cy="53973"/>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71" name="矩形 70"/>
            <p:cNvSpPr/>
            <p:nvPr/>
          </p:nvSpPr>
          <p:spPr>
            <a:xfrm>
              <a:off x="6057215" y="4562158"/>
              <a:ext cx="133744" cy="53973"/>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72" name="矩形 71"/>
            <p:cNvSpPr/>
            <p:nvPr/>
          </p:nvSpPr>
          <p:spPr>
            <a:xfrm>
              <a:off x="6057215" y="4673383"/>
              <a:ext cx="133744" cy="53973"/>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gr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200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fltVal val="0"/>
                                          </p:val>
                                        </p:tav>
                                        <p:tav tm="100000">
                                          <p:val>
                                            <p:strVal val="#ppt_w"/>
                                          </p:val>
                                        </p:tav>
                                      </p:tavLst>
                                    </p:anim>
                                    <p:anim calcmode="lin" valueType="num">
                                      <p:cBhvr>
                                        <p:cTn id="13" dur="1000" fill="hold"/>
                                        <p:tgtEl>
                                          <p:spTgt spid="11"/>
                                        </p:tgtEl>
                                        <p:attrNameLst>
                                          <p:attrName>ppt_h</p:attrName>
                                        </p:attrNameLst>
                                      </p:cBhvr>
                                      <p:tavLst>
                                        <p:tav tm="0">
                                          <p:val>
                                            <p:fltVal val="0"/>
                                          </p:val>
                                        </p:tav>
                                        <p:tav tm="100000">
                                          <p:val>
                                            <p:strVal val="#ppt_h"/>
                                          </p:val>
                                        </p:tav>
                                      </p:tavLst>
                                    </p:anim>
                                    <p:animEffect transition="in" filter="fade">
                                      <p:cBhvr>
                                        <p:cTn id="14" dur="1000"/>
                                        <p:tgtEl>
                                          <p:spTgt spid="11"/>
                                        </p:tgtEl>
                                      </p:cBhvr>
                                    </p:animEffect>
                                  </p:childTnLst>
                                </p:cTn>
                              </p:par>
                              <p:par>
                                <p:cTn id="15" presetID="53" presetClass="entr" presetSubtype="16" fill="hold" grpId="0" nodeType="withEffect">
                                  <p:stCondLst>
                                    <p:cond delay="200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par>
                                <p:cTn id="20" presetID="10" presetClass="entr" presetSubtype="0" fill="hold" grpId="0" nodeType="withEffect">
                                  <p:stCondLst>
                                    <p:cond delay="20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750"/>
                                        <p:tgtEl>
                                          <p:spTgt spid="13"/>
                                        </p:tgtEl>
                                      </p:cBhvr>
                                    </p:animEffect>
                                  </p:childTnLst>
                                </p:cTn>
                              </p:par>
                              <p:par>
                                <p:cTn id="23" presetID="10" presetClass="entr" presetSubtype="0" fill="hold" nodeType="withEffect">
                                  <p:stCondLst>
                                    <p:cond delay="200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250"/>
                                        <p:tgtEl>
                                          <p:spTgt spid="22"/>
                                        </p:tgtEl>
                                      </p:cBhvr>
                                    </p:animEffect>
                                  </p:childTnLst>
                                </p:cTn>
                              </p:par>
                              <p:par>
                                <p:cTn id="26" presetID="53" presetClass="entr" presetSubtype="528" fill="hold" grpId="0" nodeType="withEffect">
                                  <p:stCondLst>
                                    <p:cond delay="325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fltVal val="0"/>
                                          </p:val>
                                        </p:tav>
                                        <p:tav tm="100000">
                                          <p:val>
                                            <p:strVal val="#ppt_w"/>
                                          </p:val>
                                        </p:tav>
                                      </p:tavLst>
                                    </p:anim>
                                    <p:anim calcmode="lin" valueType="num">
                                      <p:cBhvr>
                                        <p:cTn id="29" dur="1000" fill="hold"/>
                                        <p:tgtEl>
                                          <p:spTgt spid="10"/>
                                        </p:tgtEl>
                                        <p:attrNameLst>
                                          <p:attrName>ppt_h</p:attrName>
                                        </p:attrNameLst>
                                      </p:cBhvr>
                                      <p:tavLst>
                                        <p:tav tm="0">
                                          <p:val>
                                            <p:fltVal val="0"/>
                                          </p:val>
                                        </p:tav>
                                        <p:tav tm="100000">
                                          <p:val>
                                            <p:strVal val="#ppt_h"/>
                                          </p:val>
                                        </p:tav>
                                      </p:tavLst>
                                    </p:anim>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fltVal val="0.5"/>
                                          </p:val>
                                        </p:tav>
                                        <p:tav tm="100000">
                                          <p:val>
                                            <p:strVal val="#ppt_x"/>
                                          </p:val>
                                        </p:tav>
                                      </p:tavLst>
                                    </p:anim>
                                    <p:anim calcmode="lin" valueType="num">
                                      <p:cBhvr>
                                        <p:cTn id="32" dur="1000" fill="hold"/>
                                        <p:tgtEl>
                                          <p:spTgt spid="10"/>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325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fltVal val="0"/>
                                          </p:val>
                                        </p:tav>
                                        <p:tav tm="100000">
                                          <p:val>
                                            <p:strVal val="#ppt_w"/>
                                          </p:val>
                                        </p:tav>
                                      </p:tavLst>
                                    </p:anim>
                                    <p:anim calcmode="lin" valueType="num">
                                      <p:cBhvr>
                                        <p:cTn id="36" dur="1000" fill="hold"/>
                                        <p:tgtEl>
                                          <p:spTgt spid="7"/>
                                        </p:tgtEl>
                                        <p:attrNameLst>
                                          <p:attrName>ppt_h</p:attrName>
                                        </p:attrNameLst>
                                      </p:cBhvr>
                                      <p:tavLst>
                                        <p:tav tm="0">
                                          <p:val>
                                            <p:fltVal val="0"/>
                                          </p:val>
                                        </p:tav>
                                        <p:tav tm="100000">
                                          <p:val>
                                            <p:strVal val="#ppt_h"/>
                                          </p:val>
                                        </p:tav>
                                      </p:tavLst>
                                    </p:anim>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fltVal val="0.5"/>
                                          </p:val>
                                        </p:tav>
                                        <p:tav tm="100000">
                                          <p:val>
                                            <p:strVal val="#ppt_x"/>
                                          </p:val>
                                        </p:tav>
                                      </p:tavLst>
                                    </p:anim>
                                    <p:anim calcmode="lin" valueType="num">
                                      <p:cBhvr>
                                        <p:cTn id="39" dur="1000" fill="hold"/>
                                        <p:tgtEl>
                                          <p:spTgt spid="7"/>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3250"/>
                                  </p:stCondLst>
                                  <p:childTnLst>
                                    <p:set>
                                      <p:cBhvr>
                                        <p:cTn id="41" dur="1" fill="hold">
                                          <p:stCondLst>
                                            <p:cond delay="0"/>
                                          </p:stCondLst>
                                        </p:cTn>
                                        <p:tgtEl>
                                          <p:spTgt spid="8"/>
                                        </p:tgtEl>
                                        <p:attrNameLst>
                                          <p:attrName>style.visibility</p:attrName>
                                        </p:attrNameLst>
                                      </p:cBhvr>
                                      <p:to>
                                        <p:strVal val="visible"/>
                                      </p:to>
                                    </p:set>
                                    <p:anim calcmode="lin" valueType="num">
                                      <p:cBhvr>
                                        <p:cTn id="42" dur="1000" fill="hold"/>
                                        <p:tgtEl>
                                          <p:spTgt spid="8"/>
                                        </p:tgtEl>
                                        <p:attrNameLst>
                                          <p:attrName>ppt_w</p:attrName>
                                        </p:attrNameLst>
                                      </p:cBhvr>
                                      <p:tavLst>
                                        <p:tav tm="0">
                                          <p:val>
                                            <p:fltVal val="0"/>
                                          </p:val>
                                        </p:tav>
                                        <p:tav tm="100000">
                                          <p:val>
                                            <p:strVal val="#ppt_w"/>
                                          </p:val>
                                        </p:tav>
                                      </p:tavLst>
                                    </p:anim>
                                    <p:anim calcmode="lin" valueType="num">
                                      <p:cBhvr>
                                        <p:cTn id="43" dur="1000" fill="hold"/>
                                        <p:tgtEl>
                                          <p:spTgt spid="8"/>
                                        </p:tgtEl>
                                        <p:attrNameLst>
                                          <p:attrName>ppt_h</p:attrName>
                                        </p:attrNameLst>
                                      </p:cBhvr>
                                      <p:tavLst>
                                        <p:tav tm="0">
                                          <p:val>
                                            <p:fltVal val="0"/>
                                          </p:val>
                                        </p:tav>
                                        <p:tav tm="100000">
                                          <p:val>
                                            <p:strVal val="#ppt_h"/>
                                          </p:val>
                                        </p:tav>
                                      </p:tavLst>
                                    </p:anim>
                                    <p:animEffect transition="in" filter="fade">
                                      <p:cBhvr>
                                        <p:cTn id="44" dur="1000"/>
                                        <p:tgtEl>
                                          <p:spTgt spid="8"/>
                                        </p:tgtEl>
                                      </p:cBhvr>
                                    </p:animEffect>
                                    <p:anim calcmode="lin" valueType="num">
                                      <p:cBhvr>
                                        <p:cTn id="45" dur="1000" fill="hold"/>
                                        <p:tgtEl>
                                          <p:spTgt spid="8"/>
                                        </p:tgtEl>
                                        <p:attrNameLst>
                                          <p:attrName>ppt_x</p:attrName>
                                        </p:attrNameLst>
                                      </p:cBhvr>
                                      <p:tavLst>
                                        <p:tav tm="0">
                                          <p:val>
                                            <p:fltVal val="0.5"/>
                                          </p:val>
                                        </p:tav>
                                        <p:tav tm="100000">
                                          <p:val>
                                            <p:strVal val="#ppt_x"/>
                                          </p:val>
                                        </p:tav>
                                      </p:tavLst>
                                    </p:anim>
                                    <p:anim calcmode="lin" valueType="num">
                                      <p:cBhvr>
                                        <p:cTn id="46" dur="1000" fill="hold"/>
                                        <p:tgtEl>
                                          <p:spTgt spid="8"/>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3250"/>
                                  </p:stCondLst>
                                  <p:childTnLst>
                                    <p:set>
                                      <p:cBhvr>
                                        <p:cTn id="48" dur="1" fill="hold">
                                          <p:stCondLst>
                                            <p:cond delay="0"/>
                                          </p:stCondLst>
                                        </p:cTn>
                                        <p:tgtEl>
                                          <p:spTgt spid="9"/>
                                        </p:tgtEl>
                                        <p:attrNameLst>
                                          <p:attrName>style.visibility</p:attrName>
                                        </p:attrNameLst>
                                      </p:cBhvr>
                                      <p:to>
                                        <p:strVal val="visible"/>
                                      </p:to>
                                    </p:set>
                                    <p:anim calcmode="lin" valueType="num">
                                      <p:cBhvr>
                                        <p:cTn id="49" dur="1000" fill="hold"/>
                                        <p:tgtEl>
                                          <p:spTgt spid="9"/>
                                        </p:tgtEl>
                                        <p:attrNameLst>
                                          <p:attrName>ppt_w</p:attrName>
                                        </p:attrNameLst>
                                      </p:cBhvr>
                                      <p:tavLst>
                                        <p:tav tm="0">
                                          <p:val>
                                            <p:fltVal val="0"/>
                                          </p:val>
                                        </p:tav>
                                        <p:tav tm="100000">
                                          <p:val>
                                            <p:strVal val="#ppt_w"/>
                                          </p:val>
                                        </p:tav>
                                      </p:tavLst>
                                    </p:anim>
                                    <p:anim calcmode="lin" valueType="num">
                                      <p:cBhvr>
                                        <p:cTn id="50" dur="1000" fill="hold"/>
                                        <p:tgtEl>
                                          <p:spTgt spid="9"/>
                                        </p:tgtEl>
                                        <p:attrNameLst>
                                          <p:attrName>ppt_h</p:attrName>
                                        </p:attrNameLst>
                                      </p:cBhvr>
                                      <p:tavLst>
                                        <p:tav tm="0">
                                          <p:val>
                                            <p:fltVal val="0"/>
                                          </p:val>
                                        </p:tav>
                                        <p:tav tm="100000">
                                          <p:val>
                                            <p:strVal val="#ppt_h"/>
                                          </p:val>
                                        </p:tav>
                                      </p:tavLst>
                                    </p:anim>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fltVal val="0.5"/>
                                          </p:val>
                                        </p:tav>
                                        <p:tav tm="100000">
                                          <p:val>
                                            <p:strVal val="#ppt_x"/>
                                          </p:val>
                                        </p:tav>
                                      </p:tavLst>
                                    </p:anim>
                                    <p:anim calcmode="lin" valueType="num">
                                      <p:cBhvr>
                                        <p:cTn id="53" dur="1000" fill="hold"/>
                                        <p:tgtEl>
                                          <p:spTgt spid="9"/>
                                        </p:tgtEl>
                                        <p:attrNameLst>
                                          <p:attrName>ppt_y</p:attrName>
                                        </p:attrNameLst>
                                      </p:cBhvr>
                                      <p:tavLst>
                                        <p:tav tm="0">
                                          <p:val>
                                            <p:fltVal val="0.5"/>
                                          </p:val>
                                        </p:tav>
                                        <p:tav tm="100000">
                                          <p:val>
                                            <p:strVal val="#ppt_y"/>
                                          </p:val>
                                        </p:tav>
                                      </p:tavLst>
                                    </p:anim>
                                  </p:childTnLst>
                                </p:cTn>
                              </p:par>
                              <p:par>
                                <p:cTn id="54" presetID="10" presetClass="entr" presetSubtype="0" fill="hold" grpId="0" nodeType="withEffect">
                                  <p:stCondLst>
                                    <p:cond delay="350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childTnLst>
                                </p:cTn>
                              </p:par>
                              <p:par>
                                <p:cTn id="57" presetID="10" presetClass="entr" presetSubtype="0" fill="hold" grpId="0" nodeType="withEffect">
                                  <p:stCondLst>
                                    <p:cond delay="350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childTnLst>
                                </p:cTn>
                              </p:par>
                              <p:par>
                                <p:cTn id="60" presetID="10" presetClass="entr" presetSubtype="0" fill="hold" grpId="0" nodeType="withEffect">
                                  <p:stCondLst>
                                    <p:cond delay="350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childTnLst>
                                </p:cTn>
                              </p:par>
                              <p:par>
                                <p:cTn id="63" presetID="10" presetClass="entr" presetSubtype="0" fill="hold" grpId="0" nodeType="withEffect">
                                  <p:stCondLst>
                                    <p:cond delay="350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1000"/>
                                        <p:tgtEl>
                                          <p:spTgt spid="18"/>
                                        </p:tgtEl>
                                      </p:cBhvr>
                                    </p:animEffect>
                                  </p:childTnLst>
                                </p:cTn>
                              </p:par>
                              <p:par>
                                <p:cTn id="66" presetID="2" presetClass="entr" presetSubtype="4" fill="hold" nodeType="withEffect">
                                  <p:stCondLst>
                                    <p:cond delay="4500"/>
                                  </p:stCondLst>
                                  <p:childTnLst>
                                    <p:set>
                                      <p:cBhvr>
                                        <p:cTn id="67" dur="1" fill="hold">
                                          <p:stCondLst>
                                            <p:cond delay="0"/>
                                          </p:stCondLst>
                                        </p:cTn>
                                        <p:tgtEl>
                                          <p:spTgt spid="29"/>
                                        </p:tgtEl>
                                        <p:attrNameLst>
                                          <p:attrName>style.visibility</p:attrName>
                                        </p:attrNameLst>
                                      </p:cBhvr>
                                      <p:to>
                                        <p:strVal val="visible"/>
                                      </p:to>
                                    </p:set>
                                    <p:anim calcmode="lin" valueType="num">
                                      <p:cBhvr additive="base">
                                        <p:cTn id="68" dur="500" fill="hold"/>
                                        <p:tgtEl>
                                          <p:spTgt spid="29"/>
                                        </p:tgtEl>
                                        <p:attrNameLst>
                                          <p:attrName>ppt_x</p:attrName>
                                        </p:attrNameLst>
                                      </p:cBhvr>
                                      <p:tavLst>
                                        <p:tav tm="0">
                                          <p:val>
                                            <p:strVal val="#ppt_x"/>
                                          </p:val>
                                        </p:tav>
                                        <p:tav tm="100000">
                                          <p:val>
                                            <p:strVal val="#ppt_x"/>
                                          </p:val>
                                        </p:tav>
                                      </p:tavLst>
                                    </p:anim>
                                    <p:anim calcmode="lin" valueType="num">
                                      <p:cBhvr additive="base">
                                        <p:cTn id="69" dur="500" fill="hold"/>
                                        <p:tgtEl>
                                          <p:spTgt spid="29"/>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4500"/>
                                  </p:stCondLst>
                                  <p:childTnLst>
                                    <p:set>
                                      <p:cBhvr>
                                        <p:cTn id="71" dur="1" fill="hold">
                                          <p:stCondLst>
                                            <p:cond delay="0"/>
                                          </p:stCondLst>
                                        </p:cTn>
                                        <p:tgtEl>
                                          <p:spTgt spid="40"/>
                                        </p:tgtEl>
                                        <p:attrNameLst>
                                          <p:attrName>style.visibility</p:attrName>
                                        </p:attrNameLst>
                                      </p:cBhvr>
                                      <p:to>
                                        <p:strVal val="visible"/>
                                      </p:to>
                                    </p:set>
                                    <p:anim calcmode="lin" valueType="num">
                                      <p:cBhvr additive="base">
                                        <p:cTn id="72" dur="500" fill="hold"/>
                                        <p:tgtEl>
                                          <p:spTgt spid="40"/>
                                        </p:tgtEl>
                                        <p:attrNameLst>
                                          <p:attrName>ppt_x</p:attrName>
                                        </p:attrNameLst>
                                      </p:cBhvr>
                                      <p:tavLst>
                                        <p:tav tm="0">
                                          <p:val>
                                            <p:strVal val="#ppt_x"/>
                                          </p:val>
                                        </p:tav>
                                        <p:tav tm="100000">
                                          <p:val>
                                            <p:strVal val="#ppt_x"/>
                                          </p:val>
                                        </p:tav>
                                      </p:tavLst>
                                    </p:anim>
                                    <p:anim calcmode="lin" valueType="num">
                                      <p:cBhvr additive="base">
                                        <p:cTn id="73" dur="500" fill="hold"/>
                                        <p:tgtEl>
                                          <p:spTgt spid="40"/>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stCondLst>
                                    <p:cond delay="4500"/>
                                  </p:stCondLst>
                                  <p:childTnLst>
                                    <p:set>
                                      <p:cBhvr>
                                        <p:cTn id="75" dur="1" fill="hold">
                                          <p:stCondLst>
                                            <p:cond delay="0"/>
                                          </p:stCondLst>
                                        </p:cTn>
                                        <p:tgtEl>
                                          <p:spTgt spid="62"/>
                                        </p:tgtEl>
                                        <p:attrNameLst>
                                          <p:attrName>style.visibility</p:attrName>
                                        </p:attrNameLst>
                                      </p:cBhvr>
                                      <p:to>
                                        <p:strVal val="visible"/>
                                      </p:to>
                                    </p:set>
                                    <p:anim calcmode="lin" valueType="num">
                                      <p:cBhvr additive="base">
                                        <p:cTn id="76" dur="500" fill="hold"/>
                                        <p:tgtEl>
                                          <p:spTgt spid="62"/>
                                        </p:tgtEl>
                                        <p:attrNameLst>
                                          <p:attrName>ppt_x</p:attrName>
                                        </p:attrNameLst>
                                      </p:cBhvr>
                                      <p:tavLst>
                                        <p:tav tm="0">
                                          <p:val>
                                            <p:strVal val="#ppt_x"/>
                                          </p:val>
                                        </p:tav>
                                        <p:tav tm="100000">
                                          <p:val>
                                            <p:strVal val="#ppt_x"/>
                                          </p:val>
                                        </p:tav>
                                      </p:tavLst>
                                    </p:anim>
                                    <p:anim calcmode="lin" valueType="num">
                                      <p:cBhvr additive="base">
                                        <p:cTn id="77" dur="500" fill="hold"/>
                                        <p:tgtEl>
                                          <p:spTgt spid="62"/>
                                        </p:tgtEl>
                                        <p:attrNameLst>
                                          <p:attrName>ppt_y</p:attrName>
                                        </p:attrNameLst>
                                      </p:cBhvr>
                                      <p:tavLst>
                                        <p:tav tm="0">
                                          <p:val>
                                            <p:strVal val="1+#ppt_h/2"/>
                                          </p:val>
                                        </p:tav>
                                        <p:tav tm="100000">
                                          <p:val>
                                            <p:strVal val="#ppt_y"/>
                                          </p:val>
                                        </p:tav>
                                      </p:tavLst>
                                    </p:anim>
                                  </p:childTnLst>
                                </p:cTn>
                              </p:par>
                              <p:par>
                                <p:cTn id="78" presetID="2" presetClass="entr" presetSubtype="4" fill="hold" nodeType="withEffect">
                                  <p:stCondLst>
                                    <p:cond delay="4500"/>
                                  </p:stCondLst>
                                  <p:childTnLst>
                                    <p:set>
                                      <p:cBhvr>
                                        <p:cTn id="79" dur="1" fill="hold">
                                          <p:stCondLst>
                                            <p:cond delay="0"/>
                                          </p:stCondLst>
                                        </p:cTn>
                                        <p:tgtEl>
                                          <p:spTgt spid="51"/>
                                        </p:tgtEl>
                                        <p:attrNameLst>
                                          <p:attrName>style.visibility</p:attrName>
                                        </p:attrNameLst>
                                      </p:cBhvr>
                                      <p:to>
                                        <p:strVal val="visible"/>
                                      </p:to>
                                    </p:set>
                                    <p:anim calcmode="lin" valueType="num">
                                      <p:cBhvr additive="base">
                                        <p:cTn id="80" dur="500" fill="hold"/>
                                        <p:tgtEl>
                                          <p:spTgt spid="51"/>
                                        </p:tgtEl>
                                        <p:attrNameLst>
                                          <p:attrName>ppt_x</p:attrName>
                                        </p:attrNameLst>
                                      </p:cBhvr>
                                      <p:tavLst>
                                        <p:tav tm="0">
                                          <p:val>
                                            <p:strVal val="#ppt_x"/>
                                          </p:val>
                                        </p:tav>
                                        <p:tav tm="100000">
                                          <p:val>
                                            <p:strVal val="#ppt_x"/>
                                          </p:val>
                                        </p:tav>
                                      </p:tavLst>
                                    </p:anim>
                                    <p:anim calcmode="lin" valueType="num">
                                      <p:cBhvr additive="base">
                                        <p:cTn id="81" dur="500" fill="hold"/>
                                        <p:tgtEl>
                                          <p:spTgt spid="51"/>
                                        </p:tgtEl>
                                        <p:attrNameLst>
                                          <p:attrName>ppt_y</p:attrName>
                                        </p:attrNameLst>
                                      </p:cBhvr>
                                      <p:tavLst>
                                        <p:tav tm="0">
                                          <p:val>
                                            <p:strVal val="1+#ppt_h/2"/>
                                          </p:val>
                                        </p:tav>
                                        <p:tav tm="100000">
                                          <p:val>
                                            <p:strVal val="#ppt_y"/>
                                          </p:val>
                                        </p:tav>
                                      </p:tavLst>
                                    </p:anim>
                                  </p:childTnLst>
                                </p:cTn>
                              </p:par>
                              <p:par>
                                <p:cTn id="82" presetID="53" presetClass="entr" presetSubtype="16" fill="hold" grpId="0" nodeType="withEffect">
                                  <p:stCondLst>
                                    <p:cond delay="5250"/>
                                  </p:stCondLst>
                                  <p:childTnLst>
                                    <p:set>
                                      <p:cBhvr>
                                        <p:cTn id="83" dur="1" fill="hold">
                                          <p:stCondLst>
                                            <p:cond delay="0"/>
                                          </p:stCondLst>
                                        </p:cTn>
                                        <p:tgtEl>
                                          <p:spTgt spid="25"/>
                                        </p:tgtEl>
                                        <p:attrNameLst>
                                          <p:attrName>style.visibility</p:attrName>
                                        </p:attrNameLst>
                                      </p:cBhvr>
                                      <p:to>
                                        <p:strVal val="visible"/>
                                      </p:to>
                                    </p:set>
                                    <p:anim calcmode="lin" valueType="num">
                                      <p:cBhvr>
                                        <p:cTn id="84" dur="500" fill="hold"/>
                                        <p:tgtEl>
                                          <p:spTgt spid="25"/>
                                        </p:tgtEl>
                                        <p:attrNameLst>
                                          <p:attrName>ppt_w</p:attrName>
                                        </p:attrNameLst>
                                      </p:cBhvr>
                                      <p:tavLst>
                                        <p:tav tm="0">
                                          <p:val>
                                            <p:fltVal val="0"/>
                                          </p:val>
                                        </p:tav>
                                        <p:tav tm="100000">
                                          <p:val>
                                            <p:strVal val="#ppt_w"/>
                                          </p:val>
                                        </p:tav>
                                      </p:tavLst>
                                    </p:anim>
                                    <p:anim calcmode="lin" valueType="num">
                                      <p:cBhvr>
                                        <p:cTn id="85" dur="500" fill="hold"/>
                                        <p:tgtEl>
                                          <p:spTgt spid="25"/>
                                        </p:tgtEl>
                                        <p:attrNameLst>
                                          <p:attrName>ppt_h</p:attrName>
                                        </p:attrNameLst>
                                      </p:cBhvr>
                                      <p:tavLst>
                                        <p:tav tm="0">
                                          <p:val>
                                            <p:fltVal val="0"/>
                                          </p:val>
                                        </p:tav>
                                        <p:tav tm="100000">
                                          <p:val>
                                            <p:strVal val="#ppt_h"/>
                                          </p:val>
                                        </p:tav>
                                      </p:tavLst>
                                    </p:anim>
                                    <p:animEffect transition="in" filter="fade">
                                      <p:cBhvr>
                                        <p:cTn id="86" dur="500"/>
                                        <p:tgtEl>
                                          <p:spTgt spid="25"/>
                                        </p:tgtEl>
                                      </p:cBhvr>
                                    </p:animEffect>
                                  </p:childTnLst>
                                </p:cTn>
                              </p:par>
                              <p:par>
                                <p:cTn id="87" presetID="53" presetClass="entr" presetSubtype="16" fill="hold" grpId="0" nodeType="withEffect">
                                  <p:stCondLst>
                                    <p:cond delay="525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par>
                                <p:cTn id="92" presetID="53" presetClass="entr" presetSubtype="16" fill="hold" grpId="0" nodeType="withEffect">
                                  <p:stCondLst>
                                    <p:cond delay="5250"/>
                                  </p:stCondLst>
                                  <p:childTnLst>
                                    <p:set>
                                      <p:cBhvr>
                                        <p:cTn id="93" dur="1" fill="hold">
                                          <p:stCondLst>
                                            <p:cond delay="0"/>
                                          </p:stCondLst>
                                        </p:cTn>
                                        <p:tgtEl>
                                          <p:spTgt spid="15"/>
                                        </p:tgtEl>
                                        <p:attrNameLst>
                                          <p:attrName>style.visibility</p:attrName>
                                        </p:attrNameLst>
                                      </p:cBhvr>
                                      <p:to>
                                        <p:strVal val="visible"/>
                                      </p:to>
                                    </p:set>
                                    <p:anim calcmode="lin" valueType="num">
                                      <p:cBhvr>
                                        <p:cTn id="94" dur="500" fill="hold"/>
                                        <p:tgtEl>
                                          <p:spTgt spid="15"/>
                                        </p:tgtEl>
                                        <p:attrNameLst>
                                          <p:attrName>ppt_w</p:attrName>
                                        </p:attrNameLst>
                                      </p:cBhvr>
                                      <p:tavLst>
                                        <p:tav tm="0">
                                          <p:val>
                                            <p:fltVal val="0"/>
                                          </p:val>
                                        </p:tav>
                                        <p:tav tm="100000">
                                          <p:val>
                                            <p:strVal val="#ppt_w"/>
                                          </p:val>
                                        </p:tav>
                                      </p:tavLst>
                                    </p:anim>
                                    <p:anim calcmode="lin" valueType="num">
                                      <p:cBhvr>
                                        <p:cTn id="95" dur="500" fill="hold"/>
                                        <p:tgtEl>
                                          <p:spTgt spid="15"/>
                                        </p:tgtEl>
                                        <p:attrNameLst>
                                          <p:attrName>ppt_h</p:attrName>
                                        </p:attrNameLst>
                                      </p:cBhvr>
                                      <p:tavLst>
                                        <p:tav tm="0">
                                          <p:val>
                                            <p:fltVal val="0"/>
                                          </p:val>
                                        </p:tav>
                                        <p:tav tm="100000">
                                          <p:val>
                                            <p:strVal val="#ppt_h"/>
                                          </p:val>
                                        </p:tav>
                                      </p:tavLst>
                                    </p:anim>
                                    <p:animEffect transition="in" filter="fade">
                                      <p:cBhvr>
                                        <p:cTn id="96" dur="500"/>
                                        <p:tgtEl>
                                          <p:spTgt spid="15"/>
                                        </p:tgtEl>
                                      </p:cBhvr>
                                    </p:animEffect>
                                  </p:childTnLst>
                                </p:cTn>
                              </p:par>
                              <p:par>
                                <p:cTn id="97" presetID="53" presetClass="entr" presetSubtype="16" fill="hold" grpId="0" nodeType="withEffect">
                                  <p:stCondLst>
                                    <p:cond delay="5250"/>
                                  </p:stCondLst>
                                  <p:childTnLst>
                                    <p:set>
                                      <p:cBhvr>
                                        <p:cTn id="98" dur="1" fill="hold">
                                          <p:stCondLst>
                                            <p:cond delay="0"/>
                                          </p:stCondLst>
                                        </p:cTn>
                                        <p:tgtEl>
                                          <p:spTgt spid="28"/>
                                        </p:tgtEl>
                                        <p:attrNameLst>
                                          <p:attrName>style.visibility</p:attrName>
                                        </p:attrNameLst>
                                      </p:cBhvr>
                                      <p:to>
                                        <p:strVal val="visible"/>
                                      </p:to>
                                    </p:set>
                                    <p:anim calcmode="lin" valueType="num">
                                      <p:cBhvr>
                                        <p:cTn id="99" dur="500" fill="hold"/>
                                        <p:tgtEl>
                                          <p:spTgt spid="28"/>
                                        </p:tgtEl>
                                        <p:attrNameLst>
                                          <p:attrName>ppt_w</p:attrName>
                                        </p:attrNameLst>
                                      </p:cBhvr>
                                      <p:tavLst>
                                        <p:tav tm="0">
                                          <p:val>
                                            <p:fltVal val="0"/>
                                          </p:val>
                                        </p:tav>
                                        <p:tav tm="100000">
                                          <p:val>
                                            <p:strVal val="#ppt_w"/>
                                          </p:val>
                                        </p:tav>
                                      </p:tavLst>
                                    </p:anim>
                                    <p:anim calcmode="lin" valueType="num">
                                      <p:cBhvr>
                                        <p:cTn id="100" dur="500" fill="hold"/>
                                        <p:tgtEl>
                                          <p:spTgt spid="28"/>
                                        </p:tgtEl>
                                        <p:attrNameLst>
                                          <p:attrName>ppt_h</p:attrName>
                                        </p:attrNameLst>
                                      </p:cBhvr>
                                      <p:tavLst>
                                        <p:tav tm="0">
                                          <p:val>
                                            <p:fltVal val="0"/>
                                          </p:val>
                                        </p:tav>
                                        <p:tav tm="100000">
                                          <p:val>
                                            <p:strVal val="#ppt_h"/>
                                          </p:val>
                                        </p:tav>
                                      </p:tavLst>
                                    </p:anim>
                                    <p:animEffect transition="in" filter="fade">
                                      <p:cBhvr>
                                        <p:cTn id="101" dur="500"/>
                                        <p:tgtEl>
                                          <p:spTgt spid="28"/>
                                        </p:tgtEl>
                                      </p:cBhvr>
                                    </p:animEffect>
                                  </p:childTnLst>
                                </p:cTn>
                              </p:par>
                              <p:par>
                                <p:cTn id="102" presetID="53" presetClass="entr" presetSubtype="16" fill="hold" grpId="0" nodeType="withEffect">
                                  <p:stCondLst>
                                    <p:cond delay="5250"/>
                                  </p:stCondLst>
                                  <p:childTnLst>
                                    <p:set>
                                      <p:cBhvr>
                                        <p:cTn id="103" dur="1" fill="hold">
                                          <p:stCondLst>
                                            <p:cond delay="0"/>
                                          </p:stCondLst>
                                        </p:cTn>
                                        <p:tgtEl>
                                          <p:spTgt spid="27"/>
                                        </p:tgtEl>
                                        <p:attrNameLst>
                                          <p:attrName>style.visibility</p:attrName>
                                        </p:attrNameLst>
                                      </p:cBhvr>
                                      <p:to>
                                        <p:strVal val="visible"/>
                                      </p:to>
                                    </p:set>
                                    <p:anim calcmode="lin" valueType="num">
                                      <p:cBhvr>
                                        <p:cTn id="104" dur="500" fill="hold"/>
                                        <p:tgtEl>
                                          <p:spTgt spid="27"/>
                                        </p:tgtEl>
                                        <p:attrNameLst>
                                          <p:attrName>ppt_w</p:attrName>
                                        </p:attrNameLst>
                                      </p:cBhvr>
                                      <p:tavLst>
                                        <p:tav tm="0">
                                          <p:val>
                                            <p:fltVal val="0"/>
                                          </p:val>
                                        </p:tav>
                                        <p:tav tm="100000">
                                          <p:val>
                                            <p:strVal val="#ppt_w"/>
                                          </p:val>
                                        </p:tav>
                                      </p:tavLst>
                                    </p:anim>
                                    <p:anim calcmode="lin" valueType="num">
                                      <p:cBhvr>
                                        <p:cTn id="105" dur="500" fill="hold"/>
                                        <p:tgtEl>
                                          <p:spTgt spid="27"/>
                                        </p:tgtEl>
                                        <p:attrNameLst>
                                          <p:attrName>ppt_h</p:attrName>
                                        </p:attrNameLst>
                                      </p:cBhvr>
                                      <p:tavLst>
                                        <p:tav tm="0">
                                          <p:val>
                                            <p:fltVal val="0"/>
                                          </p:val>
                                        </p:tav>
                                        <p:tav tm="100000">
                                          <p:val>
                                            <p:strVal val="#ppt_h"/>
                                          </p:val>
                                        </p:tav>
                                      </p:tavLst>
                                    </p:anim>
                                    <p:animEffect transition="in" filter="fade">
                                      <p:cBhvr>
                                        <p:cTn id="106" dur="500"/>
                                        <p:tgtEl>
                                          <p:spTgt spid="27"/>
                                        </p:tgtEl>
                                      </p:cBhvr>
                                    </p:animEffect>
                                  </p:childTnLst>
                                </p:cTn>
                              </p:par>
                              <p:par>
                                <p:cTn id="107" presetID="53" presetClass="entr" presetSubtype="16" fill="hold" grpId="0" nodeType="withEffect">
                                  <p:stCondLst>
                                    <p:cond delay="5250"/>
                                  </p:stCondLst>
                                  <p:childTnLst>
                                    <p:set>
                                      <p:cBhvr>
                                        <p:cTn id="108" dur="1" fill="hold">
                                          <p:stCondLst>
                                            <p:cond delay="0"/>
                                          </p:stCondLst>
                                        </p:cTn>
                                        <p:tgtEl>
                                          <p:spTgt spid="16"/>
                                        </p:tgtEl>
                                        <p:attrNameLst>
                                          <p:attrName>style.visibility</p:attrName>
                                        </p:attrNameLst>
                                      </p:cBhvr>
                                      <p:to>
                                        <p:strVal val="visible"/>
                                      </p:to>
                                    </p:set>
                                    <p:anim calcmode="lin" valueType="num">
                                      <p:cBhvr>
                                        <p:cTn id="109" dur="500" fill="hold"/>
                                        <p:tgtEl>
                                          <p:spTgt spid="16"/>
                                        </p:tgtEl>
                                        <p:attrNameLst>
                                          <p:attrName>ppt_w</p:attrName>
                                        </p:attrNameLst>
                                      </p:cBhvr>
                                      <p:tavLst>
                                        <p:tav tm="0">
                                          <p:val>
                                            <p:fltVal val="0"/>
                                          </p:val>
                                        </p:tav>
                                        <p:tav tm="100000">
                                          <p:val>
                                            <p:strVal val="#ppt_w"/>
                                          </p:val>
                                        </p:tav>
                                      </p:tavLst>
                                    </p:anim>
                                    <p:anim calcmode="lin" valueType="num">
                                      <p:cBhvr>
                                        <p:cTn id="110" dur="500" fill="hold"/>
                                        <p:tgtEl>
                                          <p:spTgt spid="16"/>
                                        </p:tgtEl>
                                        <p:attrNameLst>
                                          <p:attrName>ppt_h</p:attrName>
                                        </p:attrNameLst>
                                      </p:cBhvr>
                                      <p:tavLst>
                                        <p:tav tm="0">
                                          <p:val>
                                            <p:fltVal val="0"/>
                                          </p:val>
                                        </p:tav>
                                        <p:tav tm="100000">
                                          <p:val>
                                            <p:strVal val="#ppt_h"/>
                                          </p:val>
                                        </p:tav>
                                      </p:tavLst>
                                    </p:anim>
                                    <p:animEffect transition="in" filter="fade">
                                      <p:cBhvr>
                                        <p:cTn id="111" dur="500"/>
                                        <p:tgtEl>
                                          <p:spTgt spid="16"/>
                                        </p:tgtEl>
                                      </p:cBhvr>
                                    </p:animEffect>
                                  </p:childTnLst>
                                </p:cTn>
                              </p:par>
                              <p:par>
                                <p:cTn id="112" presetID="53" presetClass="entr" presetSubtype="16" fill="hold" grpId="0" nodeType="withEffect">
                                  <p:stCondLst>
                                    <p:cond delay="5250"/>
                                  </p:stCondLst>
                                  <p:childTnLst>
                                    <p:set>
                                      <p:cBhvr>
                                        <p:cTn id="113" dur="1" fill="hold">
                                          <p:stCondLst>
                                            <p:cond delay="0"/>
                                          </p:stCondLst>
                                        </p:cTn>
                                        <p:tgtEl>
                                          <p:spTgt spid="17"/>
                                        </p:tgtEl>
                                        <p:attrNameLst>
                                          <p:attrName>style.visibility</p:attrName>
                                        </p:attrNameLst>
                                      </p:cBhvr>
                                      <p:to>
                                        <p:strVal val="visible"/>
                                      </p:to>
                                    </p:set>
                                    <p:anim calcmode="lin" valueType="num">
                                      <p:cBhvr>
                                        <p:cTn id="114" dur="500" fill="hold"/>
                                        <p:tgtEl>
                                          <p:spTgt spid="17"/>
                                        </p:tgtEl>
                                        <p:attrNameLst>
                                          <p:attrName>ppt_w</p:attrName>
                                        </p:attrNameLst>
                                      </p:cBhvr>
                                      <p:tavLst>
                                        <p:tav tm="0">
                                          <p:val>
                                            <p:fltVal val="0"/>
                                          </p:val>
                                        </p:tav>
                                        <p:tav tm="100000">
                                          <p:val>
                                            <p:strVal val="#ppt_w"/>
                                          </p:val>
                                        </p:tav>
                                      </p:tavLst>
                                    </p:anim>
                                    <p:anim calcmode="lin" valueType="num">
                                      <p:cBhvr>
                                        <p:cTn id="115" dur="500" fill="hold"/>
                                        <p:tgtEl>
                                          <p:spTgt spid="17"/>
                                        </p:tgtEl>
                                        <p:attrNameLst>
                                          <p:attrName>ppt_h</p:attrName>
                                        </p:attrNameLst>
                                      </p:cBhvr>
                                      <p:tavLst>
                                        <p:tav tm="0">
                                          <p:val>
                                            <p:fltVal val="0"/>
                                          </p:val>
                                        </p:tav>
                                        <p:tav tm="100000">
                                          <p:val>
                                            <p:strVal val="#ppt_h"/>
                                          </p:val>
                                        </p:tav>
                                      </p:tavLst>
                                    </p:anim>
                                    <p:animEffect transition="in" filter="fade">
                                      <p:cBhvr>
                                        <p:cTn id="116" dur="500"/>
                                        <p:tgtEl>
                                          <p:spTgt spid="17"/>
                                        </p:tgtEl>
                                      </p:cBhvr>
                                    </p:animEffect>
                                  </p:childTnLst>
                                </p:cTn>
                              </p:par>
                              <p:par>
                                <p:cTn id="117" presetID="53" presetClass="entr" presetSubtype="16" fill="hold" grpId="0" nodeType="withEffect">
                                  <p:stCondLst>
                                    <p:cond delay="5250"/>
                                  </p:stCondLst>
                                  <p:childTnLst>
                                    <p:set>
                                      <p:cBhvr>
                                        <p:cTn id="118" dur="1" fill="hold">
                                          <p:stCondLst>
                                            <p:cond delay="0"/>
                                          </p:stCondLst>
                                        </p:cTn>
                                        <p:tgtEl>
                                          <p:spTgt spid="26"/>
                                        </p:tgtEl>
                                        <p:attrNameLst>
                                          <p:attrName>style.visibility</p:attrName>
                                        </p:attrNameLst>
                                      </p:cBhvr>
                                      <p:to>
                                        <p:strVal val="visible"/>
                                      </p:to>
                                    </p:set>
                                    <p:anim calcmode="lin" valueType="num">
                                      <p:cBhvr>
                                        <p:cTn id="119" dur="500" fill="hold"/>
                                        <p:tgtEl>
                                          <p:spTgt spid="26"/>
                                        </p:tgtEl>
                                        <p:attrNameLst>
                                          <p:attrName>ppt_w</p:attrName>
                                        </p:attrNameLst>
                                      </p:cBhvr>
                                      <p:tavLst>
                                        <p:tav tm="0">
                                          <p:val>
                                            <p:fltVal val="0"/>
                                          </p:val>
                                        </p:tav>
                                        <p:tav tm="100000">
                                          <p:val>
                                            <p:strVal val="#ppt_w"/>
                                          </p:val>
                                        </p:tav>
                                      </p:tavLst>
                                    </p:anim>
                                    <p:anim calcmode="lin" valueType="num">
                                      <p:cBhvr>
                                        <p:cTn id="120" dur="500" fill="hold"/>
                                        <p:tgtEl>
                                          <p:spTgt spid="26"/>
                                        </p:tgtEl>
                                        <p:attrNameLst>
                                          <p:attrName>ppt_h</p:attrName>
                                        </p:attrNameLst>
                                      </p:cBhvr>
                                      <p:tavLst>
                                        <p:tav tm="0">
                                          <p:val>
                                            <p:fltVal val="0"/>
                                          </p:val>
                                        </p:tav>
                                        <p:tav tm="100000">
                                          <p:val>
                                            <p:strVal val="#ppt_h"/>
                                          </p:val>
                                        </p:tav>
                                      </p:tavLst>
                                    </p:anim>
                                    <p:animEffect transition="in" filter="fade">
                                      <p:cBhvr>
                                        <p:cTn id="1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p:bldP spid="15" grpId="0"/>
      <p:bldP spid="16" grpId="0"/>
      <p:bldP spid="17" grpId="0"/>
      <p:bldP spid="18" grpId="0"/>
      <p:bldP spid="19" grpId="0"/>
      <p:bldP spid="20" grpId="0"/>
      <p:bldP spid="21" grpId="0"/>
      <p:bldP spid="25" grpId="0"/>
      <p:bldP spid="26" grpId="0"/>
      <p:bldP spid="27" grpId="0"/>
      <p:bldP spid="28" grpId="0"/>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1777</Words>
  <Application>Microsoft Office PowerPoint</Application>
  <PresentationFormat>全屏显示(16:9)</PresentationFormat>
  <Paragraphs>248</Paragraphs>
  <Slides>23</Slides>
  <Notes>0</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23</vt:i4>
      </vt:variant>
    </vt:vector>
  </HeadingPairs>
  <TitlesOfParts>
    <vt:vector size="34" baseType="lpstr">
      <vt:lpstr>方正宋黑简体</vt:lpstr>
      <vt:lpstr>方正姚体</vt:lpstr>
      <vt:lpstr>华康海报体W12(P)</vt:lpstr>
      <vt:lpstr>宋体</vt:lpstr>
      <vt:lpstr>微软雅黑</vt:lpstr>
      <vt:lpstr>Arial</vt:lpstr>
      <vt:lpstr>Calibri</vt:lpstr>
      <vt:lpstr>Calibri Light</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8</cp:revision>
  <dcterms:created xsi:type="dcterms:W3CDTF">2016-12-01T11:03:00Z</dcterms:created>
  <dcterms:modified xsi:type="dcterms:W3CDTF">2021-01-05T00:05:15Z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