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69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6" r:id="rId10"/>
    <p:sldId id="268" r:id="rId11"/>
  </p:sldIdLst>
  <p:sldSz cx="9144000" cy="5715000" type="screen16x10"/>
  <p:notesSz cx="6858000" cy="9144000"/>
  <p:embeddedFontLst>
    <p:embeddedFont>
      <p:font typeface="微软雅黑" panose="020B0503020204020204" pitchFamily="34" charset="-122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8FB2"/>
    <a:srgbClr val="22B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8" autoAdjust="0"/>
    <p:restoredTop sz="94660"/>
  </p:normalViewPr>
  <p:slideViewPr>
    <p:cSldViewPr>
      <p:cViewPr varScale="1">
        <p:scale>
          <a:sx n="129" d="100"/>
          <a:sy n="129" d="100"/>
        </p:scale>
        <p:origin x="1308" y="11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7ADEFBD-4B8A-4B13-B15D-A32F88BA8248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8BF9F30E-A572-49BE-BBF1-27529E1E0DB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198CED9-A858-41C2-9237-571B2D5B13DE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C08D-8D9D-430F-ABD9-589E7B8DB8D0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E78A6-CB12-43B3-9777-7BA314BC910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AB2DE-FA19-4165-8A42-2D3FC7507FFD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EFC6E-E481-43C5-855F-5B0D6162410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新模板\蓝色的S\未标题-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新模板\蓝色的S\未标题-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7905E-49FD-452E-BE09-BC74108B0C59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77D56-30DE-4696-A828-4D7E01BFDB3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63DC7-F7CB-4B11-AA5F-8DDB55C3C20F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70A07-BD50-4F29-87C8-52D7AC72F77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28453-33CA-4579-A759-01BB1AE09AEB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21847-56A3-4DE8-98ED-5E3D6785447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3EAD3-B872-4947-8298-2A1DE8F3DD4F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B34C8-B7E4-493D-9D15-DE0889C40C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9A8B4-62C6-4A69-8FC6-522D08F9227C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F042A-1995-4B3D-92F9-C3CF533770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A997D-0381-4AE2-B90E-10A0B648FCB7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A30E2-77EF-4D14-BF29-90D9989D6C5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5EA2793-CF59-4710-8BC9-F85B79931B6A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9C4A554-54A1-4452-9B6A-61C4E1D119E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E:\新模板\蓝色的S\未标题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>
            <a:fillRect/>
          </a:stretch>
        </p:blipFill>
        <p:spPr bwMode="auto">
          <a:xfrm>
            <a:off x="4572000" y="0"/>
            <a:ext cx="457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E:\新模板\蓝色的S\未标题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>
            <a:fillRect/>
          </a:stretch>
        </p:blipFill>
        <p:spPr bwMode="auto">
          <a:xfrm>
            <a:off x="0" y="2857500"/>
            <a:ext cx="457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E:\新模板\蓝色的S\未标题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>
            <a:fillRect/>
          </a:stretch>
        </p:blipFill>
        <p:spPr bwMode="auto">
          <a:xfrm>
            <a:off x="4572000" y="2857500"/>
            <a:ext cx="457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E:\新模板\蓝色的S\未标题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>
            <a:fillRect/>
          </a:stretch>
        </p:blipFill>
        <p:spPr bwMode="auto">
          <a:xfrm>
            <a:off x="0" y="0"/>
            <a:ext cx="457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E:\新模板\蓝色的S\未标题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0" y="0"/>
            <a:ext cx="4572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E:\新模板\蓝色的S\未标题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4572000" y="0"/>
            <a:ext cx="4572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新模板\蓝色的S\未标题-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E:\新模板\蓝色的S\未标题-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新模板\蓝色的S\未标题-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82713" y="711200"/>
            <a:ext cx="6596062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点击此处添加标题文字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04938" y="1571625"/>
            <a:ext cx="272415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点击此处添加副标题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404938" y="357188"/>
            <a:ext cx="30448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200">
                <a:solidFill>
                  <a:schemeClr val="bg1"/>
                </a:solidFill>
                <a:latin typeface="Calibri" panose="020F0502020204030204" pitchFamily="34" charset="0"/>
                <a:ea typeface="BatangChe" panose="02030609000101010101" pitchFamily="49" charset="-127"/>
              </a:rPr>
              <a:t>POWERPOINT TEMPLATE</a:t>
            </a:r>
            <a:endParaRPr lang="zh-CN" altLang="en-US" sz="2200">
              <a:solidFill>
                <a:schemeClr val="bg1"/>
              </a:solidFill>
              <a:latin typeface="Calibri" panose="020F0502020204030204" pitchFamily="34" charset="0"/>
              <a:ea typeface="BatangChe" panose="02030609000101010101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7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:\新模板\蓝色的S\未标题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>
            <a:fillRect/>
          </a:stretch>
        </p:blipFill>
        <p:spPr bwMode="auto">
          <a:xfrm>
            <a:off x="4572000" y="0"/>
            <a:ext cx="457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E:\新模板\蓝色的S\未标题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>
            <a:fillRect/>
          </a:stretch>
        </p:blipFill>
        <p:spPr bwMode="auto">
          <a:xfrm>
            <a:off x="0" y="2857500"/>
            <a:ext cx="457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E:\新模板\蓝色的S\未标题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>
            <a:fillRect/>
          </a:stretch>
        </p:blipFill>
        <p:spPr bwMode="auto">
          <a:xfrm>
            <a:off x="4572000" y="2857500"/>
            <a:ext cx="457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E:\新模板\蓝色的S\未标题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>
            <a:fillRect/>
          </a:stretch>
        </p:blipFill>
        <p:spPr bwMode="auto">
          <a:xfrm>
            <a:off x="0" y="0"/>
            <a:ext cx="457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E:\新模板\蓝色的S\未标题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0" y="0"/>
            <a:ext cx="4572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E:\新模板\蓝色的S\未标题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4572000" y="0"/>
            <a:ext cx="4572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E:\新模板\蓝色的S\未标题-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E:\新模板\蓝色的S\未标题-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E:\新模板\蓝色的S\未标题-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82713" y="584200"/>
            <a:ext cx="3146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>
                <a:solidFill>
                  <a:schemeClr val="bg1"/>
                </a:solidFill>
                <a:ea typeface="微软雅黑" panose="020B0503020204020204" pitchFamily="34" charset="-122"/>
              </a:rPr>
              <a:t>THANKS</a:t>
            </a:r>
            <a:endParaRPr lang="zh-CN" altLang="en-US" sz="5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1404938" y="233363"/>
            <a:ext cx="16208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3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09625" y="1857375"/>
            <a:ext cx="7524750" cy="2347913"/>
          </a:xfrm>
          <a:prstGeom prst="rect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>
              <a:latin typeface="+mn-lt"/>
              <a:ea typeface="+mn-ea"/>
            </a:endParaRPr>
          </a:p>
        </p:txBody>
      </p:sp>
      <p:sp>
        <p:nvSpPr>
          <p:cNvPr id="6150" name="AutoShape 3"/>
          <p:cNvSpPr>
            <a:spLocks noChangeArrowheads="1"/>
          </p:cNvSpPr>
          <p:nvPr/>
        </p:nvSpPr>
        <p:spPr bwMode="gray">
          <a:xfrm>
            <a:off x="914400" y="1714500"/>
            <a:ext cx="7315200" cy="2378075"/>
          </a:xfrm>
          <a:prstGeom prst="rect">
            <a:avLst/>
          </a:prstGeom>
          <a:solidFill>
            <a:srgbClr val="1E8FB2">
              <a:alpha val="87842"/>
            </a:srgbClr>
          </a:solidFill>
          <a:ln w="12700" algn="ctr">
            <a:solidFill>
              <a:schemeClr val="bg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2000">
              <a:solidFill>
                <a:schemeClr val="tx2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147" name="Rectangle 13"/>
          <p:cNvSpPr>
            <a:spLocks noChangeArrowheads="1"/>
          </p:cNvSpPr>
          <p:nvPr/>
        </p:nvSpPr>
        <p:spPr bwMode="auto">
          <a:xfrm>
            <a:off x="1081088" y="2073275"/>
            <a:ext cx="6981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请输入内容</a:t>
            </a:r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7580313" y="-87313"/>
            <a:ext cx="151288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前 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150" grpId="0" animBg="1"/>
      <p:bldP spid="6147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6"/>
          <p:cNvGrpSpPr/>
          <p:nvPr/>
        </p:nvGrpSpPr>
        <p:grpSpPr bwMode="auto">
          <a:xfrm>
            <a:off x="1290638" y="1409700"/>
            <a:ext cx="6562725" cy="546100"/>
            <a:chOff x="1290638" y="1409700"/>
            <a:chExt cx="6562725" cy="546100"/>
          </a:xfrm>
        </p:grpSpPr>
        <p:sp>
          <p:nvSpPr>
            <p:cNvPr id="51" name="AutoShape 3"/>
            <p:cNvSpPr>
              <a:spLocks noChangeArrowheads="1"/>
            </p:cNvSpPr>
            <p:nvPr/>
          </p:nvSpPr>
          <p:spPr bwMode="auto">
            <a:xfrm>
              <a:off x="1290638" y="1601788"/>
              <a:ext cx="6562725" cy="35401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>
                <a:latin typeface="+mn-lt"/>
                <a:ea typeface="+mn-ea"/>
              </a:endParaRPr>
            </a:p>
          </p:txBody>
        </p:sp>
        <p:sp>
          <p:nvSpPr>
            <p:cNvPr id="7187" name="AutoShape 3"/>
            <p:cNvSpPr>
              <a:spLocks noChangeArrowheads="1"/>
            </p:cNvSpPr>
            <p:nvPr/>
          </p:nvSpPr>
          <p:spPr bwMode="gray">
            <a:xfrm>
              <a:off x="1355725" y="1409700"/>
              <a:ext cx="6432550" cy="481013"/>
            </a:xfrm>
            <a:prstGeom prst="rect">
              <a:avLst/>
            </a:prstGeom>
            <a:solidFill>
              <a:srgbClr val="22BAD8">
                <a:alpha val="87842"/>
              </a:srgbClr>
            </a:solidFill>
            <a:ln w="12700" algn="ctr">
              <a:solidFill>
                <a:schemeClr val="bg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200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188" name="Rectangle 13"/>
            <p:cNvSpPr>
              <a:spLocks noChangeArrowheads="1"/>
            </p:cNvSpPr>
            <p:nvPr/>
          </p:nvSpPr>
          <p:spPr bwMode="auto">
            <a:xfrm>
              <a:off x="3151188" y="1493838"/>
              <a:ext cx="284162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grpSp>
        <p:nvGrpSpPr>
          <p:cNvPr id="3" name="组合 17"/>
          <p:cNvGrpSpPr/>
          <p:nvPr/>
        </p:nvGrpSpPr>
        <p:grpSpPr bwMode="auto">
          <a:xfrm>
            <a:off x="1290638" y="2281238"/>
            <a:ext cx="6562725" cy="546100"/>
            <a:chOff x="1290638" y="2281238"/>
            <a:chExt cx="6562725" cy="546100"/>
          </a:xfrm>
        </p:grpSpPr>
        <p:grpSp>
          <p:nvGrpSpPr>
            <p:cNvPr id="7182" name="组合 65"/>
            <p:cNvGrpSpPr/>
            <p:nvPr/>
          </p:nvGrpSpPr>
          <p:grpSpPr bwMode="auto">
            <a:xfrm>
              <a:off x="1290638" y="2281238"/>
              <a:ext cx="6562725" cy="546100"/>
              <a:chOff x="1291122" y="2281298"/>
              <a:chExt cx="6561756" cy="546060"/>
            </a:xfrm>
          </p:grpSpPr>
          <p:sp>
            <p:nvSpPr>
              <p:cNvPr id="54" name="AutoShape 3"/>
              <p:cNvSpPr>
                <a:spLocks noChangeArrowheads="1"/>
              </p:cNvSpPr>
              <p:nvPr/>
            </p:nvSpPr>
            <p:spPr bwMode="auto">
              <a:xfrm>
                <a:off x="1291122" y="2473371"/>
                <a:ext cx="6561756" cy="353987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algn="ctr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latin typeface="+mn-lt"/>
                  <a:ea typeface="+mn-ea"/>
                </a:endParaRPr>
              </a:p>
            </p:txBody>
          </p:sp>
          <p:sp>
            <p:nvSpPr>
              <p:cNvPr id="55" name="AutoShape 3"/>
              <p:cNvSpPr>
                <a:spLocks noChangeArrowheads="1"/>
              </p:cNvSpPr>
              <p:nvPr/>
            </p:nvSpPr>
            <p:spPr bwMode="gray">
              <a:xfrm>
                <a:off x="1356199" y="2281298"/>
                <a:ext cx="6431600" cy="482565"/>
              </a:xfrm>
              <a:prstGeom prst="rect">
                <a:avLst/>
              </a:prstGeom>
              <a:solidFill>
                <a:schemeClr val="bg1">
                  <a:lumMod val="50000"/>
                  <a:alpha val="88000"/>
                </a:schemeClr>
              </a:solidFill>
              <a:ln w="12700" algn="ctr">
                <a:solidFill>
                  <a:schemeClr val="bg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2000">
                  <a:solidFill>
                    <a:schemeClr val="tx2"/>
                  </a:solidFill>
                  <a:latin typeface="+mn-lt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183" name="Rectangle 13"/>
            <p:cNvSpPr>
              <a:spLocks noChangeArrowheads="1"/>
            </p:cNvSpPr>
            <p:nvPr/>
          </p:nvSpPr>
          <p:spPr bwMode="auto">
            <a:xfrm>
              <a:off x="3151188" y="2366963"/>
              <a:ext cx="284162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grpSp>
        <p:nvGrpSpPr>
          <p:cNvPr id="6" name="组合 19"/>
          <p:cNvGrpSpPr/>
          <p:nvPr/>
        </p:nvGrpSpPr>
        <p:grpSpPr bwMode="auto">
          <a:xfrm>
            <a:off x="1290638" y="3154363"/>
            <a:ext cx="6562725" cy="546100"/>
            <a:chOff x="1290638" y="3154363"/>
            <a:chExt cx="6562725" cy="546100"/>
          </a:xfrm>
        </p:grpSpPr>
        <p:sp>
          <p:nvSpPr>
            <p:cNvPr id="58" name="AutoShape 3"/>
            <p:cNvSpPr>
              <a:spLocks noChangeArrowheads="1"/>
            </p:cNvSpPr>
            <p:nvPr/>
          </p:nvSpPr>
          <p:spPr bwMode="auto">
            <a:xfrm>
              <a:off x="1290638" y="3346450"/>
              <a:ext cx="6562725" cy="35401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>
                <a:latin typeface="+mn-lt"/>
                <a:ea typeface="+mn-ea"/>
              </a:endParaRPr>
            </a:p>
          </p:txBody>
        </p:sp>
        <p:sp>
          <p:nvSpPr>
            <p:cNvPr id="4" name="AutoShape 3"/>
            <p:cNvSpPr>
              <a:spLocks noChangeArrowheads="1"/>
            </p:cNvSpPr>
            <p:nvPr/>
          </p:nvSpPr>
          <p:spPr bwMode="gray">
            <a:xfrm>
              <a:off x="1355725" y="3154363"/>
              <a:ext cx="6432550" cy="481012"/>
            </a:xfrm>
            <a:prstGeom prst="rect">
              <a:avLst/>
            </a:prstGeom>
            <a:solidFill>
              <a:srgbClr val="22BAD8">
                <a:alpha val="87842"/>
              </a:srgbClr>
            </a:solidFill>
            <a:ln w="12700" algn="ctr">
              <a:solidFill>
                <a:schemeClr val="bg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200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181" name="Rectangle 13"/>
            <p:cNvSpPr>
              <a:spLocks noChangeArrowheads="1"/>
            </p:cNvSpPr>
            <p:nvPr/>
          </p:nvSpPr>
          <p:spPr bwMode="auto">
            <a:xfrm>
              <a:off x="3151188" y="3238500"/>
              <a:ext cx="284162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grpSp>
        <p:nvGrpSpPr>
          <p:cNvPr id="7" name="组合 20"/>
          <p:cNvGrpSpPr/>
          <p:nvPr/>
        </p:nvGrpSpPr>
        <p:grpSpPr bwMode="auto">
          <a:xfrm>
            <a:off x="1290638" y="4025900"/>
            <a:ext cx="6562725" cy="546100"/>
            <a:chOff x="1290638" y="4025900"/>
            <a:chExt cx="6562725" cy="546100"/>
          </a:xfrm>
        </p:grpSpPr>
        <p:grpSp>
          <p:nvGrpSpPr>
            <p:cNvPr id="7175" name="组合 60"/>
            <p:cNvGrpSpPr/>
            <p:nvPr/>
          </p:nvGrpSpPr>
          <p:grpSpPr bwMode="auto">
            <a:xfrm>
              <a:off x="1290638" y="4025900"/>
              <a:ext cx="6562725" cy="546100"/>
              <a:chOff x="1332000" y="2394687"/>
              <a:chExt cx="6448390" cy="611157"/>
            </a:xfrm>
          </p:grpSpPr>
          <p:sp>
            <p:nvSpPr>
              <p:cNvPr id="62" name="AutoShape 3"/>
              <p:cNvSpPr>
                <a:spLocks noChangeArrowheads="1"/>
              </p:cNvSpPr>
              <p:nvPr/>
            </p:nvSpPr>
            <p:spPr bwMode="auto">
              <a:xfrm>
                <a:off x="1332000" y="2609658"/>
                <a:ext cx="6448390" cy="39618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algn="ctr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latin typeface="+mn-lt"/>
                  <a:ea typeface="+mn-ea"/>
                </a:endParaRPr>
              </a:p>
            </p:txBody>
          </p:sp>
          <p:sp>
            <p:nvSpPr>
              <p:cNvPr id="63" name="AutoShape 3"/>
              <p:cNvSpPr>
                <a:spLocks noChangeArrowheads="1"/>
              </p:cNvSpPr>
              <p:nvPr/>
            </p:nvSpPr>
            <p:spPr bwMode="gray">
              <a:xfrm>
                <a:off x="1395953" y="2394687"/>
                <a:ext cx="6320483" cy="540092"/>
              </a:xfrm>
              <a:prstGeom prst="rect">
                <a:avLst/>
              </a:prstGeom>
              <a:solidFill>
                <a:schemeClr val="bg1">
                  <a:lumMod val="50000"/>
                  <a:alpha val="88000"/>
                </a:schemeClr>
              </a:solidFill>
              <a:ln w="12700" algn="ctr">
                <a:solidFill>
                  <a:schemeClr val="bg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2000">
                  <a:solidFill>
                    <a:schemeClr val="tx2"/>
                  </a:solidFill>
                  <a:latin typeface="+mn-lt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176" name="Rectangle 13"/>
            <p:cNvSpPr>
              <a:spLocks noChangeArrowheads="1"/>
            </p:cNvSpPr>
            <p:nvPr/>
          </p:nvSpPr>
          <p:spPr bwMode="auto">
            <a:xfrm>
              <a:off x="3151188" y="4111625"/>
              <a:ext cx="284162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sp>
        <p:nvSpPr>
          <p:cNvPr id="7180" name="TextBox 13"/>
          <p:cNvSpPr txBox="1">
            <a:spLocks noChangeArrowheads="1"/>
          </p:cNvSpPr>
          <p:nvPr/>
        </p:nvSpPr>
        <p:spPr bwMode="auto">
          <a:xfrm>
            <a:off x="7580313" y="-87313"/>
            <a:ext cx="151288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1290638" y="2798763"/>
            <a:ext cx="6562725" cy="3540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>
              <a:latin typeface="+mn-lt"/>
              <a:ea typeface="+mn-ea"/>
            </a:endParaRPr>
          </a:p>
        </p:txBody>
      </p:sp>
      <p:grpSp>
        <p:nvGrpSpPr>
          <p:cNvPr id="3" name="组合 5"/>
          <p:cNvGrpSpPr/>
          <p:nvPr/>
        </p:nvGrpSpPr>
        <p:grpSpPr bwMode="auto">
          <a:xfrm>
            <a:off x="1355725" y="2606675"/>
            <a:ext cx="6432550" cy="482600"/>
            <a:chOff x="1355725" y="2606675"/>
            <a:chExt cx="6432550" cy="482600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gray">
            <a:xfrm>
              <a:off x="1355725" y="2606675"/>
              <a:ext cx="6432550" cy="482600"/>
            </a:xfrm>
            <a:prstGeom prst="rect">
              <a:avLst/>
            </a:prstGeom>
            <a:solidFill>
              <a:srgbClr val="22BAD8">
                <a:alpha val="87842"/>
              </a:srgbClr>
            </a:solidFill>
            <a:ln w="12700" algn="ctr">
              <a:solidFill>
                <a:schemeClr val="bg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200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198" name="Rectangle 13"/>
            <p:cNvSpPr>
              <a:spLocks noChangeArrowheads="1"/>
            </p:cNvSpPr>
            <p:nvPr/>
          </p:nvSpPr>
          <p:spPr bwMode="auto">
            <a:xfrm>
              <a:off x="3151188" y="2692400"/>
              <a:ext cx="284162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sp>
        <p:nvSpPr>
          <p:cNvPr id="8197" name="TextBox 13"/>
          <p:cNvSpPr txBox="1">
            <a:spLocks noChangeArrowheads="1"/>
          </p:cNvSpPr>
          <p:nvPr/>
        </p:nvSpPr>
        <p:spPr bwMode="auto">
          <a:xfrm>
            <a:off x="7580313" y="-87313"/>
            <a:ext cx="151288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1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41"/>
          <p:cNvGrpSpPr/>
          <p:nvPr/>
        </p:nvGrpSpPr>
        <p:grpSpPr bwMode="auto">
          <a:xfrm>
            <a:off x="1357313" y="1119188"/>
            <a:ext cx="1036637" cy="1036637"/>
            <a:chOff x="1357313" y="1119188"/>
            <a:chExt cx="1036637" cy="1036637"/>
          </a:xfrm>
        </p:grpSpPr>
        <p:sp>
          <p:nvSpPr>
            <p:cNvPr id="3" name="空心弧 2"/>
            <p:cNvSpPr>
              <a:spLocks noChangeAspect="1"/>
            </p:cNvSpPr>
            <p:nvPr/>
          </p:nvSpPr>
          <p:spPr>
            <a:xfrm>
              <a:off x="1357313" y="1119188"/>
              <a:ext cx="1036637" cy="1036637"/>
            </a:xfrm>
            <a:prstGeom prst="blockArc">
              <a:avLst>
                <a:gd name="adj1" fmla="val 4952"/>
                <a:gd name="adj2" fmla="val 16198718"/>
                <a:gd name="adj3" fmla="val 25180"/>
              </a:avLst>
            </a:prstGeom>
            <a:solidFill>
              <a:schemeClr val="bg1">
                <a:lumMod val="50000"/>
                <a:alpha val="80000"/>
              </a:schemeClr>
            </a:solidFill>
            <a:ln w="25400" algn="ctr">
              <a:solidFill>
                <a:schemeClr val="bg1">
                  <a:lumMod val="5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4" name="空心弧 3"/>
            <p:cNvSpPr>
              <a:spLocks noChangeAspect="1"/>
            </p:cNvSpPr>
            <p:nvPr/>
          </p:nvSpPr>
          <p:spPr>
            <a:xfrm>
              <a:off x="1357313" y="1119188"/>
              <a:ext cx="1036637" cy="1036637"/>
            </a:xfrm>
            <a:prstGeom prst="blockArc">
              <a:avLst>
                <a:gd name="adj1" fmla="val 16208198"/>
                <a:gd name="adj2" fmla="val 0"/>
                <a:gd name="adj3" fmla="val 25000"/>
              </a:avLst>
            </a:prstGeom>
            <a:solidFill>
              <a:srgbClr val="22BAD8">
                <a:alpha val="80000"/>
              </a:srgbClr>
            </a:solidFill>
            <a:ln w="25400" algn="ctr">
              <a:solidFill>
                <a:srgbClr val="1E8FB2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dirty="0">
                <a:solidFill>
                  <a:schemeClr val="tx2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1589088" y="1470025"/>
              <a:ext cx="642937" cy="36036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42"/>
          <p:cNvGrpSpPr/>
          <p:nvPr/>
        </p:nvGrpSpPr>
        <p:grpSpPr bwMode="auto">
          <a:xfrm>
            <a:off x="3154363" y="1119188"/>
            <a:ext cx="1036637" cy="1036637"/>
            <a:chOff x="3154363" y="1119188"/>
            <a:chExt cx="1036637" cy="1036637"/>
          </a:xfrm>
        </p:grpSpPr>
        <p:sp>
          <p:nvSpPr>
            <p:cNvPr id="5" name="空心弧 4"/>
            <p:cNvSpPr>
              <a:spLocks noChangeAspect="1"/>
            </p:cNvSpPr>
            <p:nvPr/>
          </p:nvSpPr>
          <p:spPr>
            <a:xfrm>
              <a:off x="3154363" y="1119188"/>
              <a:ext cx="1036637" cy="1036637"/>
            </a:xfrm>
            <a:prstGeom prst="blockArc">
              <a:avLst>
                <a:gd name="adj1" fmla="val 5403274"/>
                <a:gd name="adj2" fmla="val 16198718"/>
                <a:gd name="adj3" fmla="val 25180"/>
              </a:avLst>
            </a:prstGeom>
            <a:solidFill>
              <a:schemeClr val="bg1">
                <a:lumMod val="50000"/>
                <a:alpha val="80000"/>
              </a:schemeClr>
            </a:solidFill>
            <a:ln w="25400" algn="ctr">
              <a:solidFill>
                <a:schemeClr val="bg1">
                  <a:lumMod val="5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6" name="空心弧 5"/>
            <p:cNvSpPr>
              <a:spLocks noChangeAspect="1"/>
            </p:cNvSpPr>
            <p:nvPr/>
          </p:nvSpPr>
          <p:spPr>
            <a:xfrm>
              <a:off x="3154363" y="1119188"/>
              <a:ext cx="1036637" cy="1036637"/>
            </a:xfrm>
            <a:prstGeom prst="blockArc">
              <a:avLst>
                <a:gd name="adj1" fmla="val 16208198"/>
                <a:gd name="adj2" fmla="val 5388154"/>
                <a:gd name="adj3" fmla="val 25305"/>
              </a:avLst>
            </a:prstGeom>
            <a:solidFill>
              <a:srgbClr val="22BAD8">
                <a:alpha val="80000"/>
              </a:srgbClr>
            </a:solidFill>
            <a:ln w="25400" algn="ctr">
              <a:solidFill>
                <a:srgbClr val="1E8FB2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dirty="0">
                <a:solidFill>
                  <a:schemeClr val="tx2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3386138" y="1470025"/>
              <a:ext cx="642937" cy="36036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43"/>
          <p:cNvGrpSpPr/>
          <p:nvPr/>
        </p:nvGrpSpPr>
        <p:grpSpPr bwMode="auto">
          <a:xfrm>
            <a:off x="4953000" y="1119188"/>
            <a:ext cx="1036638" cy="1036637"/>
            <a:chOff x="4953000" y="1119188"/>
            <a:chExt cx="1036638" cy="1036637"/>
          </a:xfrm>
        </p:grpSpPr>
        <p:sp>
          <p:nvSpPr>
            <p:cNvPr id="7" name="空心弧 6"/>
            <p:cNvSpPr>
              <a:spLocks noChangeAspect="1"/>
            </p:cNvSpPr>
            <p:nvPr/>
          </p:nvSpPr>
          <p:spPr>
            <a:xfrm>
              <a:off x="4953000" y="1119188"/>
              <a:ext cx="1036638" cy="1036637"/>
            </a:xfrm>
            <a:prstGeom prst="blockArc">
              <a:avLst>
                <a:gd name="adj1" fmla="val 10792711"/>
                <a:gd name="adj2" fmla="val 16198718"/>
                <a:gd name="adj3" fmla="val 25180"/>
              </a:avLst>
            </a:prstGeom>
            <a:solidFill>
              <a:schemeClr val="bg1">
                <a:lumMod val="50000"/>
                <a:alpha val="80000"/>
              </a:schemeClr>
            </a:solidFill>
            <a:ln w="25400" algn="ctr">
              <a:solidFill>
                <a:schemeClr val="bg1">
                  <a:lumMod val="5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8" name="空心弧 7"/>
            <p:cNvSpPr>
              <a:spLocks noChangeAspect="1"/>
            </p:cNvSpPr>
            <p:nvPr/>
          </p:nvSpPr>
          <p:spPr>
            <a:xfrm>
              <a:off x="4953000" y="1119188"/>
              <a:ext cx="1036638" cy="1036637"/>
            </a:xfrm>
            <a:prstGeom prst="blockArc">
              <a:avLst>
                <a:gd name="adj1" fmla="val 16208198"/>
                <a:gd name="adj2" fmla="val 10800000"/>
                <a:gd name="adj3" fmla="val 25170"/>
              </a:avLst>
            </a:prstGeom>
            <a:solidFill>
              <a:srgbClr val="22BAD8">
                <a:alpha val="80000"/>
              </a:srgbClr>
            </a:solidFill>
            <a:ln w="25400" algn="ctr">
              <a:solidFill>
                <a:srgbClr val="1E8FB2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dirty="0">
                <a:solidFill>
                  <a:schemeClr val="tx2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5183188" y="1470025"/>
              <a:ext cx="642937" cy="36036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44"/>
          <p:cNvGrpSpPr/>
          <p:nvPr/>
        </p:nvGrpSpPr>
        <p:grpSpPr bwMode="auto">
          <a:xfrm>
            <a:off x="6750050" y="1119188"/>
            <a:ext cx="1036638" cy="1036637"/>
            <a:chOff x="6750050" y="1119188"/>
            <a:chExt cx="1036638" cy="1036637"/>
          </a:xfrm>
        </p:grpSpPr>
        <p:sp>
          <p:nvSpPr>
            <p:cNvPr id="9" name="同心圆 8"/>
            <p:cNvSpPr>
              <a:spLocks noChangeAspect="1"/>
            </p:cNvSpPr>
            <p:nvPr/>
          </p:nvSpPr>
          <p:spPr>
            <a:xfrm>
              <a:off x="6750050" y="1119188"/>
              <a:ext cx="1036638" cy="1036637"/>
            </a:xfrm>
            <a:prstGeom prst="donut">
              <a:avLst/>
            </a:prstGeom>
            <a:solidFill>
              <a:srgbClr val="22BAD8">
                <a:alpha val="80000"/>
              </a:srgbClr>
            </a:solidFill>
            <a:ln w="25400" algn="ctr">
              <a:solidFill>
                <a:srgbClr val="1E8FB2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dirty="0">
                <a:solidFill>
                  <a:schemeClr val="tx2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6981825" y="1470025"/>
              <a:ext cx="642938" cy="36036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13"/>
          <p:cNvGrpSpPr/>
          <p:nvPr/>
        </p:nvGrpSpPr>
        <p:grpSpPr bwMode="auto">
          <a:xfrm>
            <a:off x="1616075" y="2201863"/>
            <a:ext cx="519113" cy="346075"/>
            <a:chOff x="1276298" y="2846378"/>
            <a:chExt cx="576000" cy="385071"/>
          </a:xfrm>
        </p:grpSpPr>
        <p:sp>
          <p:nvSpPr>
            <p:cNvPr id="15" name="燕尾形 14"/>
            <p:cNvSpPr/>
            <p:nvPr/>
          </p:nvSpPr>
          <p:spPr>
            <a:xfrm rot="5400000">
              <a:off x="1456549" y="2666127"/>
              <a:ext cx="215498" cy="576000"/>
            </a:xfrm>
            <a:prstGeom prst="chevron">
              <a:avLst>
                <a:gd name="adj" fmla="val 63229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燕尾形 15"/>
            <p:cNvSpPr/>
            <p:nvPr/>
          </p:nvSpPr>
          <p:spPr>
            <a:xfrm rot="5400000">
              <a:off x="1456549" y="2835700"/>
              <a:ext cx="215498" cy="576000"/>
            </a:xfrm>
            <a:prstGeom prst="chevron">
              <a:avLst>
                <a:gd name="adj" fmla="val 63229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组合 17"/>
          <p:cNvGrpSpPr/>
          <p:nvPr/>
        </p:nvGrpSpPr>
        <p:grpSpPr bwMode="auto">
          <a:xfrm>
            <a:off x="3414713" y="2201863"/>
            <a:ext cx="517525" cy="346075"/>
            <a:chOff x="3273611" y="2846378"/>
            <a:chExt cx="576000" cy="385071"/>
          </a:xfrm>
        </p:grpSpPr>
        <p:sp>
          <p:nvSpPr>
            <p:cNvPr id="19" name="燕尾形 18"/>
            <p:cNvSpPr/>
            <p:nvPr/>
          </p:nvSpPr>
          <p:spPr>
            <a:xfrm rot="5400000">
              <a:off x="3453862" y="2666127"/>
              <a:ext cx="215498" cy="576000"/>
            </a:xfrm>
            <a:prstGeom prst="chevron">
              <a:avLst>
                <a:gd name="adj" fmla="val 63229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燕尾形 19"/>
            <p:cNvSpPr/>
            <p:nvPr/>
          </p:nvSpPr>
          <p:spPr>
            <a:xfrm rot="5400000">
              <a:off x="3453862" y="2835700"/>
              <a:ext cx="215498" cy="576000"/>
            </a:xfrm>
            <a:prstGeom prst="chevron">
              <a:avLst>
                <a:gd name="adj" fmla="val 63229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组合 21"/>
          <p:cNvGrpSpPr/>
          <p:nvPr/>
        </p:nvGrpSpPr>
        <p:grpSpPr bwMode="auto">
          <a:xfrm>
            <a:off x="5211763" y="2201863"/>
            <a:ext cx="517525" cy="346075"/>
            <a:chOff x="5270924" y="2846378"/>
            <a:chExt cx="576000" cy="385071"/>
          </a:xfrm>
        </p:grpSpPr>
        <p:sp>
          <p:nvSpPr>
            <p:cNvPr id="23" name="燕尾形 22"/>
            <p:cNvSpPr/>
            <p:nvPr/>
          </p:nvSpPr>
          <p:spPr>
            <a:xfrm rot="5400000">
              <a:off x="5451175" y="2666127"/>
              <a:ext cx="215498" cy="576000"/>
            </a:xfrm>
            <a:prstGeom prst="chevron">
              <a:avLst>
                <a:gd name="adj" fmla="val 63229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燕尾形 23"/>
            <p:cNvSpPr/>
            <p:nvPr/>
          </p:nvSpPr>
          <p:spPr>
            <a:xfrm rot="5400000">
              <a:off x="5451175" y="2835700"/>
              <a:ext cx="215498" cy="576000"/>
            </a:xfrm>
            <a:prstGeom prst="chevron">
              <a:avLst>
                <a:gd name="adj" fmla="val 63229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组合 25"/>
          <p:cNvGrpSpPr/>
          <p:nvPr/>
        </p:nvGrpSpPr>
        <p:grpSpPr bwMode="auto">
          <a:xfrm>
            <a:off x="7008813" y="2201863"/>
            <a:ext cx="519112" cy="346075"/>
            <a:chOff x="7268238" y="2846378"/>
            <a:chExt cx="576000" cy="385071"/>
          </a:xfrm>
        </p:grpSpPr>
        <p:sp>
          <p:nvSpPr>
            <p:cNvPr id="27" name="燕尾形 26"/>
            <p:cNvSpPr/>
            <p:nvPr/>
          </p:nvSpPr>
          <p:spPr>
            <a:xfrm rot="5400000">
              <a:off x="7448488" y="2666128"/>
              <a:ext cx="215498" cy="576000"/>
            </a:xfrm>
            <a:prstGeom prst="chevron">
              <a:avLst>
                <a:gd name="adj" fmla="val 63229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燕尾形 27"/>
            <p:cNvSpPr/>
            <p:nvPr/>
          </p:nvSpPr>
          <p:spPr>
            <a:xfrm rot="5400000">
              <a:off x="7448488" y="2835700"/>
              <a:ext cx="215498" cy="576000"/>
            </a:xfrm>
            <a:prstGeom prst="chevron">
              <a:avLst>
                <a:gd name="adj" fmla="val 63229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组合 45"/>
          <p:cNvGrpSpPr/>
          <p:nvPr/>
        </p:nvGrpSpPr>
        <p:grpSpPr bwMode="auto">
          <a:xfrm>
            <a:off x="1033463" y="2641600"/>
            <a:ext cx="1684337" cy="2430463"/>
            <a:chOff x="1033463" y="2641600"/>
            <a:chExt cx="1684337" cy="2430463"/>
          </a:xfrm>
        </p:grpSpPr>
        <p:sp>
          <p:nvSpPr>
            <p:cNvPr id="2" name="矩形 1"/>
            <p:cNvSpPr/>
            <p:nvPr/>
          </p:nvSpPr>
          <p:spPr>
            <a:xfrm>
              <a:off x="1033463" y="2641600"/>
              <a:ext cx="1684337" cy="2430463"/>
            </a:xfrm>
            <a:prstGeom prst="rect">
              <a:avLst/>
            </a:prstGeom>
            <a:solidFill>
              <a:schemeClr val="bg1">
                <a:lumMod val="50000"/>
                <a:alpha val="10000"/>
              </a:schemeClr>
            </a:solidFill>
            <a:ln w="12700">
              <a:solidFill>
                <a:schemeClr val="bg1">
                  <a:lumMod val="50000"/>
                  <a:alpha val="55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TextBox 146"/>
            <p:cNvSpPr txBox="1">
              <a:spLocks noChangeArrowheads="1"/>
            </p:cNvSpPr>
            <p:nvPr/>
          </p:nvSpPr>
          <p:spPr bwMode="auto">
            <a:xfrm>
              <a:off x="1055688" y="3306763"/>
              <a:ext cx="1620837" cy="46990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 …</a:t>
              </a: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1098550" y="3178175"/>
              <a:ext cx="155416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146"/>
            <p:cNvSpPr txBox="1">
              <a:spLocks noChangeArrowheads="1"/>
            </p:cNvSpPr>
            <p:nvPr/>
          </p:nvSpPr>
          <p:spPr bwMode="auto">
            <a:xfrm>
              <a:off x="1065213" y="2768600"/>
              <a:ext cx="1620837" cy="277813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6"/>
          <p:cNvGrpSpPr/>
          <p:nvPr/>
        </p:nvGrpSpPr>
        <p:grpSpPr bwMode="auto">
          <a:xfrm>
            <a:off x="2830513" y="2641600"/>
            <a:ext cx="1684337" cy="2430463"/>
            <a:chOff x="2830513" y="2641600"/>
            <a:chExt cx="1684337" cy="2430463"/>
          </a:xfrm>
        </p:grpSpPr>
        <p:sp>
          <p:nvSpPr>
            <p:cNvPr id="17" name="矩形 16"/>
            <p:cNvSpPr/>
            <p:nvPr/>
          </p:nvSpPr>
          <p:spPr>
            <a:xfrm>
              <a:off x="2830513" y="2641600"/>
              <a:ext cx="1684337" cy="2430463"/>
            </a:xfrm>
            <a:prstGeom prst="rect">
              <a:avLst/>
            </a:prstGeom>
            <a:solidFill>
              <a:schemeClr val="bg1">
                <a:lumMod val="50000"/>
                <a:alpha val="10000"/>
              </a:schemeClr>
            </a:solidFill>
            <a:ln w="12700">
              <a:solidFill>
                <a:schemeClr val="bg1">
                  <a:lumMod val="50000"/>
                  <a:alpha val="55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TextBox 146"/>
            <p:cNvSpPr txBox="1">
              <a:spLocks noChangeArrowheads="1"/>
            </p:cNvSpPr>
            <p:nvPr/>
          </p:nvSpPr>
          <p:spPr bwMode="auto">
            <a:xfrm>
              <a:off x="2854325" y="3306763"/>
              <a:ext cx="1619250" cy="46990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 …</a:t>
              </a: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2895600" y="3178175"/>
              <a:ext cx="155575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146"/>
            <p:cNvSpPr txBox="1">
              <a:spLocks noChangeArrowheads="1"/>
            </p:cNvSpPr>
            <p:nvPr/>
          </p:nvSpPr>
          <p:spPr bwMode="auto">
            <a:xfrm>
              <a:off x="2863850" y="2768600"/>
              <a:ext cx="1619250" cy="277813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7"/>
          <p:cNvGrpSpPr/>
          <p:nvPr/>
        </p:nvGrpSpPr>
        <p:grpSpPr bwMode="auto">
          <a:xfrm>
            <a:off x="4629150" y="2641600"/>
            <a:ext cx="1684338" cy="2430463"/>
            <a:chOff x="4629150" y="2641600"/>
            <a:chExt cx="1684338" cy="2430463"/>
          </a:xfrm>
        </p:grpSpPr>
        <p:sp>
          <p:nvSpPr>
            <p:cNvPr id="21" name="矩形 20"/>
            <p:cNvSpPr/>
            <p:nvPr/>
          </p:nvSpPr>
          <p:spPr>
            <a:xfrm>
              <a:off x="4629150" y="2641600"/>
              <a:ext cx="1684338" cy="2430463"/>
            </a:xfrm>
            <a:prstGeom prst="rect">
              <a:avLst/>
            </a:prstGeom>
            <a:solidFill>
              <a:schemeClr val="bg1">
                <a:lumMod val="50000"/>
                <a:alpha val="10000"/>
              </a:schemeClr>
            </a:solidFill>
            <a:ln w="12700">
              <a:solidFill>
                <a:schemeClr val="bg1">
                  <a:lumMod val="50000"/>
                  <a:alpha val="55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" name="TextBox 146"/>
            <p:cNvSpPr txBox="1">
              <a:spLocks noChangeArrowheads="1"/>
            </p:cNvSpPr>
            <p:nvPr/>
          </p:nvSpPr>
          <p:spPr bwMode="auto">
            <a:xfrm>
              <a:off x="4651375" y="3306763"/>
              <a:ext cx="1619250" cy="46990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 …</a:t>
              </a: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4692650" y="3178175"/>
              <a:ext cx="155575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146"/>
            <p:cNvSpPr txBox="1">
              <a:spLocks noChangeArrowheads="1"/>
            </p:cNvSpPr>
            <p:nvPr/>
          </p:nvSpPr>
          <p:spPr bwMode="auto">
            <a:xfrm>
              <a:off x="4660900" y="2768600"/>
              <a:ext cx="1619250" cy="277813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8"/>
          <p:cNvGrpSpPr/>
          <p:nvPr/>
        </p:nvGrpSpPr>
        <p:grpSpPr bwMode="auto">
          <a:xfrm>
            <a:off x="6426200" y="2641600"/>
            <a:ext cx="1684338" cy="2430463"/>
            <a:chOff x="6426200" y="2641600"/>
            <a:chExt cx="1684338" cy="2430463"/>
          </a:xfrm>
        </p:grpSpPr>
        <p:sp>
          <p:nvSpPr>
            <p:cNvPr id="25" name="矩形 24"/>
            <p:cNvSpPr/>
            <p:nvPr/>
          </p:nvSpPr>
          <p:spPr>
            <a:xfrm>
              <a:off x="6426200" y="2641600"/>
              <a:ext cx="1684338" cy="2430463"/>
            </a:xfrm>
            <a:prstGeom prst="rect">
              <a:avLst/>
            </a:prstGeom>
            <a:solidFill>
              <a:schemeClr val="bg1">
                <a:lumMod val="50000"/>
                <a:alpha val="10000"/>
              </a:schemeClr>
            </a:solidFill>
            <a:ln w="12700">
              <a:solidFill>
                <a:schemeClr val="bg1">
                  <a:lumMod val="50000"/>
                  <a:alpha val="55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" name="TextBox 146"/>
            <p:cNvSpPr txBox="1">
              <a:spLocks noChangeArrowheads="1"/>
            </p:cNvSpPr>
            <p:nvPr/>
          </p:nvSpPr>
          <p:spPr bwMode="auto">
            <a:xfrm>
              <a:off x="6448425" y="3306763"/>
              <a:ext cx="1620838" cy="46990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 …</a:t>
              </a: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6491288" y="3178175"/>
              <a:ext cx="1554162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146"/>
            <p:cNvSpPr txBox="1">
              <a:spLocks noChangeArrowheads="1"/>
            </p:cNvSpPr>
            <p:nvPr/>
          </p:nvSpPr>
          <p:spPr bwMode="auto">
            <a:xfrm>
              <a:off x="6457950" y="2768600"/>
              <a:ext cx="1620838" cy="277813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249" name="TextBox 13"/>
          <p:cNvSpPr txBox="1">
            <a:spLocks noChangeArrowheads="1"/>
          </p:cNvSpPr>
          <p:nvPr/>
        </p:nvSpPr>
        <p:spPr bwMode="auto">
          <a:xfrm>
            <a:off x="5214938" y="-87313"/>
            <a:ext cx="3878262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/>
          <p:cNvGrpSpPr/>
          <p:nvPr/>
        </p:nvGrpSpPr>
        <p:grpSpPr bwMode="auto">
          <a:xfrm>
            <a:off x="1222375" y="1492250"/>
            <a:ext cx="2754313" cy="2752725"/>
            <a:chOff x="1222375" y="1492250"/>
            <a:chExt cx="2754313" cy="2752725"/>
          </a:xfrm>
        </p:grpSpPr>
        <p:grpSp>
          <p:nvGrpSpPr>
            <p:cNvPr id="10271" name="组合 1"/>
            <p:cNvGrpSpPr/>
            <p:nvPr/>
          </p:nvGrpSpPr>
          <p:grpSpPr bwMode="auto">
            <a:xfrm>
              <a:off x="1222375" y="1492250"/>
              <a:ext cx="2754313" cy="2752725"/>
              <a:chOff x="817310" y="2201172"/>
              <a:chExt cx="3060000" cy="3060000"/>
            </a:xfrm>
          </p:grpSpPr>
          <p:sp>
            <p:nvSpPr>
              <p:cNvPr id="3" name="椭圆 2"/>
              <p:cNvSpPr>
                <a:spLocks noChangeAspect="1"/>
              </p:cNvSpPr>
              <p:nvPr/>
            </p:nvSpPr>
            <p:spPr>
              <a:xfrm>
                <a:off x="817310" y="2201172"/>
                <a:ext cx="3060000" cy="3060000"/>
              </a:xfrm>
              <a:prstGeom prst="ellipse">
                <a:avLst/>
              </a:prstGeom>
              <a:noFill/>
              <a:ln w="762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" name="椭圆 3"/>
              <p:cNvSpPr>
                <a:spLocks noChangeAspect="1"/>
              </p:cNvSpPr>
              <p:nvPr/>
            </p:nvSpPr>
            <p:spPr>
              <a:xfrm>
                <a:off x="1051881" y="2435878"/>
                <a:ext cx="2590858" cy="2590588"/>
              </a:xfrm>
              <a:prstGeom prst="ellipse">
                <a:avLst/>
              </a:prstGeom>
              <a:solidFill>
                <a:schemeClr val="bg1">
                  <a:alpha val="25000"/>
                </a:schemeClr>
              </a:solidFill>
              <a:ln w="76200">
                <a:solidFill>
                  <a:schemeClr val="tx1">
                    <a:lumMod val="65000"/>
                    <a:lumOff val="35000"/>
                    <a:alpha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1912938" y="2514600"/>
              <a:ext cx="1373187" cy="70802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grpSp>
        <p:nvGrpSpPr>
          <p:cNvPr id="9" name="组合 31"/>
          <p:cNvGrpSpPr/>
          <p:nvPr/>
        </p:nvGrpSpPr>
        <p:grpSpPr bwMode="auto">
          <a:xfrm>
            <a:off x="3549650" y="1508125"/>
            <a:ext cx="4371975" cy="388938"/>
            <a:chOff x="3549650" y="1508125"/>
            <a:chExt cx="4371975" cy="388938"/>
          </a:xfrm>
        </p:grpSpPr>
        <p:sp>
          <p:nvSpPr>
            <p:cNvPr id="10269" name="矩形 6"/>
            <p:cNvSpPr/>
            <p:nvPr/>
          </p:nvSpPr>
          <p:spPr bwMode="auto">
            <a:xfrm>
              <a:off x="3549650" y="1508125"/>
              <a:ext cx="4371975" cy="388938"/>
            </a:xfrm>
            <a:prstGeom prst="rect">
              <a:avLst/>
            </a:prstGeom>
            <a:solidFill>
              <a:srgbClr val="22BAD8">
                <a:alpha val="85097"/>
              </a:srgbClr>
            </a:solidFill>
            <a:ln w="12700" algn="ctr">
              <a:solidFill>
                <a:schemeClr val="bg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ctr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270" name="TextBox 146"/>
            <p:cNvSpPr txBox="1">
              <a:spLocks noChangeArrowheads="1"/>
            </p:cNvSpPr>
            <p:nvPr/>
          </p:nvSpPr>
          <p:spPr bwMode="auto">
            <a:xfrm>
              <a:off x="3743325" y="1563688"/>
              <a:ext cx="191135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TextBox 146"/>
          <p:cNvSpPr txBox="1">
            <a:spLocks noChangeArrowheads="1"/>
          </p:cNvSpPr>
          <p:nvPr/>
        </p:nvSpPr>
        <p:spPr bwMode="auto">
          <a:xfrm>
            <a:off x="3889375" y="1954213"/>
            <a:ext cx="4032250" cy="2762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 …</a:t>
            </a:r>
          </a:p>
        </p:txBody>
      </p:sp>
      <p:grpSp>
        <p:nvGrpSpPr>
          <p:cNvPr id="11" name="组合 32"/>
          <p:cNvGrpSpPr/>
          <p:nvPr/>
        </p:nvGrpSpPr>
        <p:grpSpPr bwMode="auto">
          <a:xfrm>
            <a:off x="4192588" y="2674938"/>
            <a:ext cx="3729037" cy="388937"/>
            <a:chOff x="4192588" y="2674938"/>
            <a:chExt cx="3729037" cy="388937"/>
          </a:xfrm>
        </p:grpSpPr>
        <p:sp>
          <p:nvSpPr>
            <p:cNvPr id="6" name="矩形 5"/>
            <p:cNvSpPr/>
            <p:nvPr/>
          </p:nvSpPr>
          <p:spPr>
            <a:xfrm>
              <a:off x="4192588" y="2674938"/>
              <a:ext cx="3729037" cy="388937"/>
            </a:xfrm>
            <a:prstGeom prst="rect">
              <a:avLst/>
            </a:prstGeom>
            <a:solidFill>
              <a:schemeClr val="bg1">
                <a:lumMod val="50000"/>
                <a:alpha val="80000"/>
              </a:schemeClr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dirty="0">
                <a:solidFill>
                  <a:schemeClr val="tx2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0268" name="TextBox 146"/>
            <p:cNvSpPr txBox="1">
              <a:spLocks noChangeArrowheads="1"/>
            </p:cNvSpPr>
            <p:nvPr/>
          </p:nvSpPr>
          <p:spPr bwMode="auto">
            <a:xfrm>
              <a:off x="4448175" y="2730500"/>
              <a:ext cx="19113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TextBox 146"/>
          <p:cNvSpPr txBox="1">
            <a:spLocks noChangeArrowheads="1"/>
          </p:cNvSpPr>
          <p:nvPr/>
        </p:nvSpPr>
        <p:spPr bwMode="auto">
          <a:xfrm>
            <a:off x="4257675" y="3114675"/>
            <a:ext cx="3663950" cy="2778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 …</a:t>
            </a:r>
          </a:p>
        </p:txBody>
      </p:sp>
      <p:grpSp>
        <p:nvGrpSpPr>
          <p:cNvPr id="12" name="组合 33"/>
          <p:cNvGrpSpPr/>
          <p:nvPr/>
        </p:nvGrpSpPr>
        <p:grpSpPr bwMode="auto">
          <a:xfrm>
            <a:off x="3549650" y="3849688"/>
            <a:ext cx="4371975" cy="388937"/>
            <a:chOff x="3549650" y="3849688"/>
            <a:chExt cx="4371975" cy="388937"/>
          </a:xfrm>
        </p:grpSpPr>
        <p:sp>
          <p:nvSpPr>
            <p:cNvPr id="5" name="矩形 4"/>
            <p:cNvSpPr/>
            <p:nvPr/>
          </p:nvSpPr>
          <p:spPr>
            <a:xfrm>
              <a:off x="3549650" y="3849688"/>
              <a:ext cx="4371975" cy="388937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80000"/>
              </a:schemeClr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dirty="0">
                <a:solidFill>
                  <a:schemeClr val="tx2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0266" name="TextBox 146"/>
            <p:cNvSpPr txBox="1">
              <a:spLocks noChangeArrowheads="1"/>
            </p:cNvSpPr>
            <p:nvPr/>
          </p:nvSpPr>
          <p:spPr bwMode="auto">
            <a:xfrm>
              <a:off x="3743325" y="3905250"/>
              <a:ext cx="19113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TextBox 146"/>
          <p:cNvSpPr txBox="1">
            <a:spLocks noChangeArrowheads="1"/>
          </p:cNvSpPr>
          <p:nvPr/>
        </p:nvSpPr>
        <p:spPr bwMode="auto">
          <a:xfrm>
            <a:off x="3743325" y="4295775"/>
            <a:ext cx="4030663" cy="2762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 …</a:t>
            </a:r>
          </a:p>
        </p:txBody>
      </p:sp>
      <p:grpSp>
        <p:nvGrpSpPr>
          <p:cNvPr id="13" name="组合 28"/>
          <p:cNvGrpSpPr/>
          <p:nvPr/>
        </p:nvGrpSpPr>
        <p:grpSpPr bwMode="auto">
          <a:xfrm>
            <a:off x="2873375" y="1331913"/>
            <a:ext cx="747713" cy="741362"/>
            <a:chOff x="2873375" y="1331913"/>
            <a:chExt cx="747713" cy="741362"/>
          </a:xfrm>
        </p:grpSpPr>
        <p:grpSp>
          <p:nvGrpSpPr>
            <p:cNvPr id="10261" name="组合 10"/>
            <p:cNvGrpSpPr/>
            <p:nvPr/>
          </p:nvGrpSpPr>
          <p:grpSpPr bwMode="auto">
            <a:xfrm>
              <a:off x="2876550" y="1331913"/>
              <a:ext cx="741363" cy="741362"/>
              <a:chOff x="1026678" y="2401342"/>
              <a:chExt cx="823237" cy="823237"/>
            </a:xfrm>
          </p:grpSpPr>
          <p:sp>
            <p:nvSpPr>
              <p:cNvPr id="10263" name="椭圆 11"/>
              <p:cNvSpPr>
                <a:spLocks noChangeAspect="1"/>
              </p:cNvSpPr>
              <p:nvPr/>
            </p:nvSpPr>
            <p:spPr bwMode="auto">
              <a:xfrm>
                <a:off x="1026678" y="2401342"/>
                <a:ext cx="823237" cy="8232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ctr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anose="020F050202020403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64" name="椭圆 12"/>
              <p:cNvSpPr>
                <a:spLocks noChangeAspect="1"/>
              </p:cNvSpPr>
              <p:nvPr/>
            </p:nvSpPr>
            <p:spPr bwMode="auto">
              <a:xfrm>
                <a:off x="1078298" y="2452963"/>
                <a:ext cx="720000" cy="720000"/>
              </a:xfrm>
              <a:prstGeom prst="ellipse">
                <a:avLst/>
              </a:prstGeom>
              <a:solidFill>
                <a:srgbClr val="22BAD8">
                  <a:alpha val="79999"/>
                </a:srgbClr>
              </a:solidFill>
              <a:ln w="12700" algn="ctr">
                <a:solidFill>
                  <a:srgbClr val="1E8FB2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ctr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anose="020F050202020403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262" name="Rectangle 13"/>
            <p:cNvSpPr>
              <a:spLocks noChangeArrowheads="1"/>
            </p:cNvSpPr>
            <p:nvPr/>
          </p:nvSpPr>
          <p:spPr bwMode="auto">
            <a:xfrm>
              <a:off x="2873375" y="1503363"/>
              <a:ext cx="7477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29"/>
          <p:cNvGrpSpPr/>
          <p:nvPr/>
        </p:nvGrpSpPr>
        <p:grpSpPr bwMode="auto">
          <a:xfrm>
            <a:off x="3581400" y="2498725"/>
            <a:ext cx="747713" cy="739775"/>
            <a:chOff x="3581400" y="2498725"/>
            <a:chExt cx="747713" cy="739775"/>
          </a:xfrm>
        </p:grpSpPr>
        <p:grpSp>
          <p:nvGrpSpPr>
            <p:cNvPr id="10257" name="组合 7"/>
            <p:cNvGrpSpPr/>
            <p:nvPr/>
          </p:nvGrpSpPr>
          <p:grpSpPr bwMode="auto">
            <a:xfrm>
              <a:off x="3584575" y="2498725"/>
              <a:ext cx="739775" cy="739775"/>
              <a:chOff x="4396580" y="2306605"/>
              <a:chExt cx="822211" cy="822211"/>
            </a:xfrm>
          </p:grpSpPr>
          <p:sp>
            <p:nvSpPr>
              <p:cNvPr id="7" name="椭圆 8"/>
              <p:cNvSpPr>
                <a:spLocks noChangeAspect="1"/>
              </p:cNvSpPr>
              <p:nvPr/>
            </p:nvSpPr>
            <p:spPr bwMode="auto">
              <a:xfrm>
                <a:off x="4396580" y="2306605"/>
                <a:ext cx="822211" cy="8222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ctr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anose="020F050202020403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椭圆 9"/>
              <p:cNvSpPr>
                <a:spLocks noChangeAspect="1"/>
              </p:cNvSpPr>
              <p:nvPr/>
            </p:nvSpPr>
            <p:spPr>
              <a:xfrm>
                <a:off x="4447748" y="2357773"/>
                <a:ext cx="719876" cy="719876"/>
              </a:xfrm>
              <a:prstGeom prst="ellipse">
                <a:avLst/>
              </a:prstGeom>
              <a:solidFill>
                <a:schemeClr val="bg1">
                  <a:lumMod val="50000"/>
                  <a:alpha val="80000"/>
                </a:schemeClr>
              </a:solidFill>
              <a:ln w="12700" algn="ctr">
                <a:solidFill>
                  <a:schemeClr val="bg1">
                    <a:lumMod val="50000"/>
                  </a:schemeClr>
                </a:solidFill>
                <a:round/>
              </a:ln>
              <a:effectLst/>
            </p:spPr>
            <p:txBody>
              <a:bodyPr wrap="none" anchor="ctr"/>
              <a:lstStyle/>
              <a:p>
                <a:pPr algn="ctr" eaLnBrk="0" fontAlgn="ctr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 sz="2000">
                  <a:solidFill>
                    <a:schemeClr val="tx2"/>
                  </a:solidFill>
                  <a:latin typeface="+mn-lt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258" name="Rectangle 13"/>
            <p:cNvSpPr>
              <a:spLocks noChangeArrowheads="1"/>
            </p:cNvSpPr>
            <p:nvPr/>
          </p:nvSpPr>
          <p:spPr bwMode="auto">
            <a:xfrm>
              <a:off x="3581400" y="2668588"/>
              <a:ext cx="7477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30"/>
          <p:cNvGrpSpPr/>
          <p:nvPr/>
        </p:nvGrpSpPr>
        <p:grpSpPr bwMode="auto">
          <a:xfrm>
            <a:off x="2873375" y="3673475"/>
            <a:ext cx="747713" cy="739775"/>
            <a:chOff x="2873375" y="3673475"/>
            <a:chExt cx="747713" cy="739775"/>
          </a:xfrm>
        </p:grpSpPr>
        <p:grpSp>
          <p:nvGrpSpPr>
            <p:cNvPr id="10253" name="组合 13"/>
            <p:cNvGrpSpPr/>
            <p:nvPr/>
          </p:nvGrpSpPr>
          <p:grpSpPr bwMode="auto">
            <a:xfrm>
              <a:off x="2878138" y="3673475"/>
              <a:ext cx="739775" cy="739775"/>
              <a:chOff x="4396507" y="3324383"/>
              <a:chExt cx="822355" cy="822355"/>
            </a:xfrm>
          </p:grpSpPr>
          <p:sp>
            <p:nvSpPr>
              <p:cNvPr id="10255" name="椭圆 14"/>
              <p:cNvSpPr>
                <a:spLocks noChangeAspect="1"/>
              </p:cNvSpPr>
              <p:nvPr/>
            </p:nvSpPr>
            <p:spPr bwMode="auto">
              <a:xfrm>
                <a:off x="4396507" y="3324383"/>
                <a:ext cx="822355" cy="8223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ctr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anose="020F050202020403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椭圆 15"/>
              <p:cNvSpPr>
                <a:spLocks noChangeAspect="1"/>
              </p:cNvSpPr>
              <p:nvPr/>
            </p:nvSpPr>
            <p:spPr>
              <a:xfrm>
                <a:off x="4447683" y="3375560"/>
                <a:ext cx="720002" cy="72000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  <a:alpha val="80000"/>
                </a:schemeClr>
              </a:solidFill>
              <a:ln w="12700" algn="ctr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algn="ctr" eaLnBrk="0" fontAlgn="ctr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 sz="2000">
                  <a:solidFill>
                    <a:schemeClr val="tx2"/>
                  </a:solidFill>
                  <a:latin typeface="+mn-lt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254" name="Rectangle 13"/>
            <p:cNvSpPr>
              <a:spLocks noChangeArrowheads="1"/>
            </p:cNvSpPr>
            <p:nvPr/>
          </p:nvSpPr>
          <p:spPr bwMode="auto">
            <a:xfrm>
              <a:off x="2873375" y="3843338"/>
              <a:ext cx="7477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259" name="TextBox 13"/>
          <p:cNvSpPr txBox="1">
            <a:spLocks noChangeArrowheads="1"/>
          </p:cNvSpPr>
          <p:nvPr/>
        </p:nvSpPr>
        <p:spPr bwMode="auto">
          <a:xfrm>
            <a:off x="5214938" y="-87313"/>
            <a:ext cx="3878262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102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70"/>
          <p:cNvGrpSpPr/>
          <p:nvPr/>
        </p:nvGrpSpPr>
        <p:grpSpPr bwMode="auto">
          <a:xfrm>
            <a:off x="701675" y="1360488"/>
            <a:ext cx="7740650" cy="3600450"/>
            <a:chOff x="701675" y="1360488"/>
            <a:chExt cx="7740650" cy="3600450"/>
          </a:xfrm>
        </p:grpSpPr>
        <p:sp>
          <p:nvSpPr>
            <p:cNvPr id="2" name="矩形 1"/>
            <p:cNvSpPr/>
            <p:nvPr/>
          </p:nvSpPr>
          <p:spPr>
            <a:xfrm>
              <a:off x="701675" y="1360488"/>
              <a:ext cx="7740650" cy="3600450"/>
            </a:xfrm>
            <a:prstGeom prst="rect">
              <a:avLst/>
            </a:prstGeom>
            <a:solidFill>
              <a:schemeClr val="bg1">
                <a:lumMod val="50000"/>
                <a:alpha val="10000"/>
              </a:schemeClr>
            </a:solidFill>
            <a:ln w="12700">
              <a:solidFill>
                <a:schemeClr val="bg1">
                  <a:lumMod val="50000"/>
                  <a:alpha val="55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2" name="组合 2"/>
            <p:cNvGrpSpPr/>
            <p:nvPr/>
          </p:nvGrpSpPr>
          <p:grpSpPr bwMode="auto">
            <a:xfrm>
              <a:off x="1376363" y="2763838"/>
              <a:ext cx="6610350" cy="307975"/>
              <a:chOff x="1376354" y="3463077"/>
              <a:chExt cx="6610627" cy="307777"/>
            </a:xfrm>
          </p:grpSpPr>
          <p:sp>
            <p:nvSpPr>
              <p:cNvPr id="4" name="Rectangle 12"/>
              <p:cNvSpPr>
                <a:spLocks noChangeArrowheads="1"/>
              </p:cNvSpPr>
              <p:nvPr/>
            </p:nvSpPr>
            <p:spPr bwMode="gray">
              <a:xfrm>
                <a:off x="3038536" y="3463077"/>
                <a:ext cx="792196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3F5F"/>
                  </a:buClr>
                  <a:defRPr/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2005</a:t>
                </a:r>
              </a:p>
            </p:txBody>
          </p:sp>
          <p:sp>
            <p:nvSpPr>
              <p:cNvPr id="5" name="Rectangle 12"/>
              <p:cNvSpPr>
                <a:spLocks noChangeArrowheads="1"/>
              </p:cNvSpPr>
              <p:nvPr/>
            </p:nvSpPr>
            <p:spPr bwMode="gray">
              <a:xfrm>
                <a:off x="3870421" y="3463077"/>
                <a:ext cx="792196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3F5F"/>
                  </a:buClr>
                  <a:defRPr/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2006</a:t>
                </a:r>
              </a:p>
            </p:txBody>
          </p:sp>
          <p:sp>
            <p:nvSpPr>
              <p:cNvPr id="6" name="Rectangle 12"/>
              <p:cNvSpPr>
                <a:spLocks noChangeArrowheads="1"/>
              </p:cNvSpPr>
              <p:nvPr/>
            </p:nvSpPr>
            <p:spPr bwMode="gray">
              <a:xfrm>
                <a:off x="4700718" y="3463077"/>
                <a:ext cx="792195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3F5F"/>
                  </a:buClr>
                  <a:defRPr/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2007</a:t>
                </a:r>
              </a:p>
            </p:txBody>
          </p:sp>
          <p:sp>
            <p:nvSpPr>
              <p:cNvPr id="7" name="Rectangle 12"/>
              <p:cNvSpPr>
                <a:spLocks noChangeArrowheads="1"/>
              </p:cNvSpPr>
              <p:nvPr/>
            </p:nvSpPr>
            <p:spPr bwMode="gray">
              <a:xfrm>
                <a:off x="5532603" y="3463077"/>
                <a:ext cx="792195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3F5F"/>
                  </a:buClr>
                  <a:defRPr/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2008</a:t>
                </a:r>
              </a:p>
            </p:txBody>
          </p:sp>
          <p:sp>
            <p:nvSpPr>
              <p:cNvPr id="8" name="Rectangle 12"/>
              <p:cNvSpPr>
                <a:spLocks noChangeArrowheads="1"/>
              </p:cNvSpPr>
              <p:nvPr/>
            </p:nvSpPr>
            <p:spPr bwMode="gray">
              <a:xfrm>
                <a:off x="6364488" y="3463077"/>
                <a:ext cx="790608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3F5F"/>
                  </a:buClr>
                  <a:defRPr/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2009</a:t>
                </a:r>
              </a:p>
            </p:txBody>
          </p:sp>
          <p:sp>
            <p:nvSpPr>
              <p:cNvPr id="9" name="Rectangle 12"/>
              <p:cNvSpPr>
                <a:spLocks noChangeArrowheads="1"/>
              </p:cNvSpPr>
              <p:nvPr/>
            </p:nvSpPr>
            <p:spPr bwMode="gray">
              <a:xfrm>
                <a:off x="7194785" y="3463077"/>
                <a:ext cx="792196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3F5F"/>
                  </a:buClr>
                  <a:defRPr/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2010</a:t>
                </a:r>
              </a:p>
            </p:txBody>
          </p:sp>
          <p:sp>
            <p:nvSpPr>
              <p:cNvPr id="10" name="Rectangle 12"/>
              <p:cNvSpPr>
                <a:spLocks noChangeArrowheads="1"/>
              </p:cNvSpPr>
              <p:nvPr/>
            </p:nvSpPr>
            <p:spPr bwMode="gray">
              <a:xfrm>
                <a:off x="1376354" y="3463077"/>
                <a:ext cx="792195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3F5F"/>
                  </a:buClr>
                  <a:defRPr/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2003</a:t>
                </a:r>
              </a:p>
            </p:txBody>
          </p:sp>
          <p:sp>
            <p:nvSpPr>
              <p:cNvPr id="11" name="Rectangle 12"/>
              <p:cNvSpPr>
                <a:spLocks noChangeArrowheads="1"/>
              </p:cNvSpPr>
              <p:nvPr/>
            </p:nvSpPr>
            <p:spPr bwMode="gray">
              <a:xfrm>
                <a:off x="2208239" y="3463077"/>
                <a:ext cx="790608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3F5F"/>
                  </a:buClr>
                  <a:defRPr/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2004</a:t>
                </a:r>
              </a:p>
            </p:txBody>
          </p:sp>
        </p:grpSp>
        <p:grpSp>
          <p:nvGrpSpPr>
            <p:cNvPr id="11291" name="组合 11"/>
            <p:cNvGrpSpPr/>
            <p:nvPr/>
          </p:nvGrpSpPr>
          <p:grpSpPr bwMode="auto">
            <a:xfrm>
              <a:off x="835025" y="1589088"/>
              <a:ext cx="539750" cy="3354387"/>
              <a:chOff x="834752" y="2289367"/>
              <a:chExt cx="540000" cy="3352950"/>
            </a:xfrm>
          </p:grpSpPr>
          <p:sp>
            <p:nvSpPr>
              <p:cNvPr id="13" name="Rectangle 12"/>
              <p:cNvSpPr>
                <a:spLocks noChangeArrowheads="1"/>
              </p:cNvSpPr>
              <p:nvPr/>
            </p:nvSpPr>
            <p:spPr bwMode="gray">
              <a:xfrm>
                <a:off x="834752" y="2797149"/>
                <a:ext cx="540000" cy="307843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eaLnBrk="1" hangingPunct="1">
                  <a:buClr>
                    <a:srgbClr val="1F3F5F"/>
                  </a:buClr>
                </a:pPr>
                <a:r>
                  <a:rPr lang="en-US" altLang="zh-CN" sz="140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gray">
              <a:xfrm>
                <a:off x="834752" y="3051041"/>
                <a:ext cx="540000" cy="307843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eaLnBrk="1" hangingPunct="1">
                  <a:buClr>
                    <a:srgbClr val="1F3F5F"/>
                  </a:buClr>
                </a:pPr>
                <a:r>
                  <a:rPr lang="en-US" altLang="zh-CN" sz="140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</a:p>
            </p:txBody>
          </p:sp>
          <p:sp>
            <p:nvSpPr>
              <p:cNvPr id="15" name="Rectangle 12"/>
              <p:cNvSpPr>
                <a:spLocks noChangeArrowheads="1"/>
              </p:cNvSpPr>
              <p:nvPr/>
            </p:nvSpPr>
            <p:spPr bwMode="gray">
              <a:xfrm>
                <a:off x="834752" y="3304932"/>
                <a:ext cx="540000" cy="307843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eaLnBrk="1" hangingPunct="1">
                  <a:buClr>
                    <a:srgbClr val="1F3F5F"/>
                  </a:buClr>
                </a:pPr>
                <a:r>
                  <a:rPr lang="en-US" altLang="zh-CN" sz="140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gray">
              <a:xfrm>
                <a:off x="834752" y="2543258"/>
                <a:ext cx="540000" cy="307843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eaLnBrk="1" hangingPunct="1">
                  <a:buClr>
                    <a:srgbClr val="1F3F5F"/>
                  </a:buClr>
                </a:pPr>
                <a:r>
                  <a:rPr lang="en-US" altLang="zh-CN" sz="140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gray">
              <a:xfrm>
                <a:off x="834752" y="2289367"/>
                <a:ext cx="540000" cy="307843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eaLnBrk="1" hangingPunct="1">
                  <a:buClr>
                    <a:srgbClr val="1F3F5F"/>
                  </a:buClr>
                </a:pPr>
                <a:r>
                  <a:rPr lang="en-US" altLang="zh-CN" sz="140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</a:p>
            </p:txBody>
          </p:sp>
          <p:sp>
            <p:nvSpPr>
              <p:cNvPr id="18" name="Rectangle 12"/>
              <p:cNvSpPr>
                <a:spLocks noChangeArrowheads="1"/>
              </p:cNvSpPr>
              <p:nvPr/>
            </p:nvSpPr>
            <p:spPr bwMode="gray">
              <a:xfrm>
                <a:off x="834752" y="3558823"/>
                <a:ext cx="540000" cy="307843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3F5F"/>
                  </a:buClr>
                  <a:defRPr/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-1</a:t>
                </a:r>
              </a:p>
            </p:txBody>
          </p:sp>
          <p:sp>
            <p:nvSpPr>
              <p:cNvPr id="19" name="Rectangle 12"/>
              <p:cNvSpPr>
                <a:spLocks noChangeArrowheads="1"/>
              </p:cNvSpPr>
              <p:nvPr/>
            </p:nvSpPr>
            <p:spPr bwMode="gray">
              <a:xfrm>
                <a:off x="834752" y="3812714"/>
                <a:ext cx="540000" cy="306256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3F5F"/>
                  </a:buClr>
                  <a:defRPr/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－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  <p:sp>
            <p:nvSpPr>
              <p:cNvPr id="20" name="Rectangle 12"/>
              <p:cNvSpPr>
                <a:spLocks noChangeArrowheads="1"/>
              </p:cNvSpPr>
              <p:nvPr/>
            </p:nvSpPr>
            <p:spPr bwMode="gray">
              <a:xfrm>
                <a:off x="834752" y="4065018"/>
                <a:ext cx="540000" cy="307843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3F5F"/>
                  </a:buClr>
                  <a:defRPr/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－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</a:p>
            </p:txBody>
          </p:sp>
          <p:sp>
            <p:nvSpPr>
              <p:cNvPr id="21" name="Rectangle 12"/>
              <p:cNvSpPr>
                <a:spLocks noChangeArrowheads="1"/>
              </p:cNvSpPr>
              <p:nvPr/>
            </p:nvSpPr>
            <p:spPr bwMode="gray">
              <a:xfrm>
                <a:off x="834752" y="4318909"/>
                <a:ext cx="540000" cy="307843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3F5F"/>
                  </a:buClr>
                  <a:defRPr/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－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</a:p>
            </p:txBody>
          </p:sp>
          <p:sp>
            <p:nvSpPr>
              <p:cNvPr id="22" name="Rectangle 12"/>
              <p:cNvSpPr>
                <a:spLocks noChangeArrowheads="1"/>
              </p:cNvSpPr>
              <p:nvPr/>
            </p:nvSpPr>
            <p:spPr bwMode="gray">
              <a:xfrm>
                <a:off x="834752" y="4572800"/>
                <a:ext cx="540000" cy="307843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3F5F"/>
                  </a:buClr>
                  <a:defRPr/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－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</a:p>
            </p:txBody>
          </p:sp>
          <p:sp>
            <p:nvSpPr>
              <p:cNvPr id="23" name="Rectangle 12"/>
              <p:cNvSpPr>
                <a:spLocks noChangeArrowheads="1"/>
              </p:cNvSpPr>
              <p:nvPr/>
            </p:nvSpPr>
            <p:spPr bwMode="gray">
              <a:xfrm>
                <a:off x="834752" y="4826692"/>
                <a:ext cx="540000" cy="307843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3F5F"/>
                  </a:buClr>
                  <a:defRPr/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－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</a:t>
                </a:r>
              </a:p>
            </p:txBody>
          </p:sp>
          <p:sp>
            <p:nvSpPr>
              <p:cNvPr id="24" name="Rectangle 12"/>
              <p:cNvSpPr>
                <a:spLocks noChangeArrowheads="1"/>
              </p:cNvSpPr>
              <p:nvPr/>
            </p:nvSpPr>
            <p:spPr bwMode="gray">
              <a:xfrm>
                <a:off x="834752" y="5080583"/>
                <a:ext cx="540000" cy="307843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3F5F"/>
                  </a:buClr>
                  <a:defRPr/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－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</a:t>
                </a:r>
              </a:p>
            </p:txBody>
          </p:sp>
          <p:sp>
            <p:nvSpPr>
              <p:cNvPr id="25" name="Rectangle 12"/>
              <p:cNvSpPr>
                <a:spLocks noChangeArrowheads="1"/>
              </p:cNvSpPr>
              <p:nvPr/>
            </p:nvSpPr>
            <p:spPr bwMode="gray">
              <a:xfrm>
                <a:off x="834752" y="5334474"/>
                <a:ext cx="540000" cy="307843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3F5F"/>
                  </a:buClr>
                  <a:defRPr/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－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</a:t>
                </a:r>
              </a:p>
            </p:txBody>
          </p:sp>
        </p:grpSp>
        <p:grpSp>
          <p:nvGrpSpPr>
            <p:cNvPr id="11292" name="组合 25"/>
            <p:cNvGrpSpPr/>
            <p:nvPr/>
          </p:nvGrpSpPr>
          <p:grpSpPr bwMode="auto">
            <a:xfrm>
              <a:off x="1357313" y="1728788"/>
              <a:ext cx="6661150" cy="3060700"/>
              <a:chOff x="1357441" y="2428868"/>
              <a:chExt cx="6660562" cy="3060000"/>
            </a:xfrm>
          </p:grpSpPr>
          <p:cxnSp>
            <p:nvCxnSpPr>
              <p:cNvPr id="27" name="直接连接符 26"/>
              <p:cNvCxnSpPr/>
              <p:nvPr/>
            </p:nvCxnSpPr>
            <p:spPr>
              <a:xfrm rot="5400000">
                <a:off x="6298899" y="3503359"/>
                <a:ext cx="107925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rot="5400000" flipH="1" flipV="1">
                <a:off x="2968618" y="3503359"/>
                <a:ext cx="107925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rot="5400000">
                <a:off x="3800395" y="3503359"/>
                <a:ext cx="107925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rot="5400000">
                <a:off x="4633759" y="3503359"/>
                <a:ext cx="107925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rot="5400000" flipH="1" flipV="1">
                <a:off x="2135255" y="3503359"/>
                <a:ext cx="107925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1357441" y="3449397"/>
                <a:ext cx="6660562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rot="5400000" flipH="1" flipV="1">
                <a:off x="-172559" y="3958868"/>
                <a:ext cx="306000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357441" y="2684397"/>
                <a:ext cx="10794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57441" y="3958868"/>
                <a:ext cx="10794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357441" y="5482519"/>
                <a:ext cx="10794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1357441" y="2435217"/>
                <a:ext cx="10794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1357441" y="3703338"/>
                <a:ext cx="10794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1357441" y="2938338"/>
                <a:ext cx="10794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1357441" y="3193868"/>
                <a:ext cx="10794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1357441" y="4468338"/>
                <a:ext cx="10794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1357441" y="4214397"/>
                <a:ext cx="10794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357441" y="5233338"/>
                <a:ext cx="10794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1357441" y="4723868"/>
                <a:ext cx="10794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357441" y="4979397"/>
                <a:ext cx="10794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rot="5400000">
                <a:off x="7957691" y="3503359"/>
                <a:ext cx="107925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rot="5400000">
                <a:off x="5465536" y="3503359"/>
                <a:ext cx="107925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rot="5400000">
                <a:off x="7130676" y="3503359"/>
                <a:ext cx="107925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TextBox 146"/>
          <p:cNvSpPr txBox="1">
            <a:spLocks noChangeArrowheads="1"/>
          </p:cNvSpPr>
          <p:nvPr/>
        </p:nvSpPr>
        <p:spPr bwMode="auto">
          <a:xfrm>
            <a:off x="701675" y="928688"/>
            <a:ext cx="3249613" cy="40005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Box 146"/>
          <p:cNvSpPr txBox="1">
            <a:spLocks noChangeArrowheads="1"/>
          </p:cNvSpPr>
          <p:nvPr/>
        </p:nvSpPr>
        <p:spPr bwMode="auto">
          <a:xfrm>
            <a:off x="701675" y="5046663"/>
            <a:ext cx="7731125" cy="3079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 单击添加文本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合 69"/>
          <p:cNvGrpSpPr/>
          <p:nvPr/>
        </p:nvGrpSpPr>
        <p:grpSpPr bwMode="auto">
          <a:xfrm>
            <a:off x="1463675" y="1414463"/>
            <a:ext cx="6448425" cy="3317875"/>
            <a:chOff x="1463675" y="1414463"/>
            <a:chExt cx="6448425" cy="3317875"/>
          </a:xfrm>
        </p:grpSpPr>
        <p:sp>
          <p:nvSpPr>
            <p:cNvPr id="49" name="任意多边形 48"/>
            <p:cNvSpPr/>
            <p:nvPr/>
          </p:nvSpPr>
          <p:spPr>
            <a:xfrm>
              <a:off x="1779588" y="1755775"/>
              <a:ext cx="2716212" cy="992188"/>
            </a:xfrm>
            <a:custGeom>
              <a:avLst/>
              <a:gdLst>
                <a:gd name="connsiteX0" fmla="*/ 0 w 2724150"/>
                <a:gd name="connsiteY0" fmla="*/ 0 h 1009650"/>
                <a:gd name="connsiteX1" fmla="*/ 847725 w 2724150"/>
                <a:gd name="connsiteY1" fmla="*/ 190500 h 1009650"/>
                <a:gd name="connsiteX2" fmla="*/ 1685925 w 2724150"/>
                <a:gd name="connsiteY2" fmla="*/ 581025 h 1009650"/>
                <a:gd name="connsiteX3" fmla="*/ 2524125 w 2724150"/>
                <a:gd name="connsiteY3" fmla="*/ 685800 h 1009650"/>
                <a:gd name="connsiteX4" fmla="*/ 2724150 w 2724150"/>
                <a:gd name="connsiteY4" fmla="*/ 1009650 h 1009650"/>
                <a:gd name="connsiteX0-1" fmla="*/ 0 w 2724150"/>
                <a:gd name="connsiteY0-2" fmla="*/ 0 h 1009650"/>
                <a:gd name="connsiteX1-3" fmla="*/ 847725 w 2724150"/>
                <a:gd name="connsiteY1-4" fmla="*/ 190500 h 1009650"/>
                <a:gd name="connsiteX2-5" fmla="*/ 1685925 w 2724150"/>
                <a:gd name="connsiteY2-6" fmla="*/ 581025 h 1009650"/>
                <a:gd name="connsiteX3-7" fmla="*/ 2512219 w 2724150"/>
                <a:gd name="connsiteY3-8" fmla="*/ 695325 h 1009650"/>
                <a:gd name="connsiteX4-9" fmla="*/ 2724150 w 2724150"/>
                <a:gd name="connsiteY4-10" fmla="*/ 1009650 h 1009650"/>
                <a:gd name="connsiteX0-11" fmla="*/ 0 w 2724150"/>
                <a:gd name="connsiteY0-12" fmla="*/ 0 h 1009650"/>
                <a:gd name="connsiteX1-13" fmla="*/ 847725 w 2724150"/>
                <a:gd name="connsiteY1-14" fmla="*/ 190500 h 1009650"/>
                <a:gd name="connsiteX2-15" fmla="*/ 1671637 w 2724150"/>
                <a:gd name="connsiteY2-16" fmla="*/ 592931 h 1009650"/>
                <a:gd name="connsiteX3-17" fmla="*/ 2512219 w 2724150"/>
                <a:gd name="connsiteY3-18" fmla="*/ 695325 h 1009650"/>
                <a:gd name="connsiteX4-19" fmla="*/ 2724150 w 2724150"/>
                <a:gd name="connsiteY4-20" fmla="*/ 1009650 h 1009650"/>
                <a:gd name="connsiteX0-21" fmla="*/ 0 w 2717006"/>
                <a:gd name="connsiteY0-22" fmla="*/ 0 h 992982"/>
                <a:gd name="connsiteX1-23" fmla="*/ 840581 w 2717006"/>
                <a:gd name="connsiteY1-24" fmla="*/ 173832 h 992982"/>
                <a:gd name="connsiteX2-25" fmla="*/ 1664493 w 2717006"/>
                <a:gd name="connsiteY2-26" fmla="*/ 576263 h 992982"/>
                <a:gd name="connsiteX3-27" fmla="*/ 2505075 w 2717006"/>
                <a:gd name="connsiteY3-28" fmla="*/ 678657 h 992982"/>
                <a:gd name="connsiteX4-29" fmla="*/ 2717006 w 2717006"/>
                <a:gd name="connsiteY4-30" fmla="*/ 992982 h 992982"/>
                <a:gd name="connsiteX0-31" fmla="*/ 0 w 2717006"/>
                <a:gd name="connsiteY0-32" fmla="*/ 0 h 992982"/>
                <a:gd name="connsiteX1-33" fmla="*/ 833437 w 2717006"/>
                <a:gd name="connsiteY1-34" fmla="*/ 190501 h 992982"/>
                <a:gd name="connsiteX2-35" fmla="*/ 1664493 w 2717006"/>
                <a:gd name="connsiteY2-36" fmla="*/ 576263 h 992982"/>
                <a:gd name="connsiteX3-37" fmla="*/ 2505075 w 2717006"/>
                <a:gd name="connsiteY3-38" fmla="*/ 678657 h 992982"/>
                <a:gd name="connsiteX4-39" fmla="*/ 2717006 w 2717006"/>
                <a:gd name="connsiteY4-40" fmla="*/ 992982 h 9929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17006" h="992982">
                  <a:moveTo>
                    <a:pt x="0" y="0"/>
                  </a:moveTo>
                  <a:lnTo>
                    <a:pt x="833437" y="190501"/>
                  </a:lnTo>
                  <a:lnTo>
                    <a:pt x="1664493" y="576263"/>
                  </a:lnTo>
                  <a:lnTo>
                    <a:pt x="2505075" y="678657"/>
                  </a:lnTo>
                  <a:lnTo>
                    <a:pt x="2717006" y="992982"/>
                  </a:lnTo>
                </a:path>
              </a:pathLst>
            </a:custGeom>
            <a:noFill/>
            <a:ln w="38100">
              <a:solidFill>
                <a:srgbClr val="1E8FB2"/>
              </a:solidFill>
              <a:prstDash val="soli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4495800" y="2747963"/>
              <a:ext cx="3114675" cy="1643062"/>
            </a:xfrm>
            <a:custGeom>
              <a:avLst/>
              <a:gdLst>
                <a:gd name="connsiteX0" fmla="*/ 0 w 3152775"/>
                <a:gd name="connsiteY0" fmla="*/ 0 h 1657350"/>
                <a:gd name="connsiteX1" fmla="*/ 638175 w 3152775"/>
                <a:gd name="connsiteY1" fmla="*/ 1047750 h 1657350"/>
                <a:gd name="connsiteX2" fmla="*/ 1485900 w 3152775"/>
                <a:gd name="connsiteY2" fmla="*/ 523875 h 1657350"/>
                <a:gd name="connsiteX3" fmla="*/ 2314575 w 3152775"/>
                <a:gd name="connsiteY3" fmla="*/ 752475 h 1657350"/>
                <a:gd name="connsiteX4" fmla="*/ 3152775 w 3152775"/>
                <a:gd name="connsiteY4" fmla="*/ 1657350 h 1657350"/>
                <a:gd name="connsiteX0-1" fmla="*/ 0 w 3152775"/>
                <a:gd name="connsiteY0-2" fmla="*/ 0 h 1657350"/>
                <a:gd name="connsiteX1-3" fmla="*/ 638175 w 3152775"/>
                <a:gd name="connsiteY1-4" fmla="*/ 1047750 h 1657350"/>
                <a:gd name="connsiteX2-5" fmla="*/ 1445419 w 3152775"/>
                <a:gd name="connsiteY2-6" fmla="*/ 538163 h 1657350"/>
                <a:gd name="connsiteX3-7" fmla="*/ 2314575 w 3152775"/>
                <a:gd name="connsiteY3-8" fmla="*/ 752475 h 1657350"/>
                <a:gd name="connsiteX4-9" fmla="*/ 3152775 w 3152775"/>
                <a:gd name="connsiteY4-10" fmla="*/ 1657350 h 1657350"/>
                <a:gd name="connsiteX0-11" fmla="*/ 0 w 3152775"/>
                <a:gd name="connsiteY0-12" fmla="*/ 0 h 1657350"/>
                <a:gd name="connsiteX1-13" fmla="*/ 638175 w 3152775"/>
                <a:gd name="connsiteY1-14" fmla="*/ 1047750 h 1657350"/>
                <a:gd name="connsiteX2-15" fmla="*/ 1445419 w 3152775"/>
                <a:gd name="connsiteY2-16" fmla="*/ 538163 h 1657350"/>
                <a:gd name="connsiteX3-17" fmla="*/ 2274094 w 3152775"/>
                <a:gd name="connsiteY3-18" fmla="*/ 781050 h 1657350"/>
                <a:gd name="connsiteX4-19" fmla="*/ 3152775 w 3152775"/>
                <a:gd name="connsiteY4-20" fmla="*/ 1657350 h 1657350"/>
                <a:gd name="connsiteX0-21" fmla="*/ 0 w 3152775"/>
                <a:gd name="connsiteY0-22" fmla="*/ 0 h 1657350"/>
                <a:gd name="connsiteX1-23" fmla="*/ 611981 w 3152775"/>
                <a:gd name="connsiteY1-24" fmla="*/ 1052512 h 1657350"/>
                <a:gd name="connsiteX2-25" fmla="*/ 1445419 w 3152775"/>
                <a:gd name="connsiteY2-26" fmla="*/ 538163 h 1657350"/>
                <a:gd name="connsiteX3-27" fmla="*/ 2274094 w 3152775"/>
                <a:gd name="connsiteY3-28" fmla="*/ 781050 h 1657350"/>
                <a:gd name="connsiteX4-29" fmla="*/ 3152775 w 3152775"/>
                <a:gd name="connsiteY4-30" fmla="*/ 1657350 h 1657350"/>
                <a:gd name="connsiteX0-31" fmla="*/ 0 w 3114675"/>
                <a:gd name="connsiteY0-32" fmla="*/ 0 h 1643063"/>
                <a:gd name="connsiteX1-33" fmla="*/ 611981 w 3114675"/>
                <a:gd name="connsiteY1-34" fmla="*/ 1052512 h 1643063"/>
                <a:gd name="connsiteX2-35" fmla="*/ 1445419 w 3114675"/>
                <a:gd name="connsiteY2-36" fmla="*/ 538163 h 1643063"/>
                <a:gd name="connsiteX3-37" fmla="*/ 2274094 w 3114675"/>
                <a:gd name="connsiteY3-38" fmla="*/ 781050 h 1643063"/>
                <a:gd name="connsiteX4-39" fmla="*/ 3114675 w 3114675"/>
                <a:gd name="connsiteY4-40" fmla="*/ 1643063 h 16430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114675" h="1643063">
                  <a:moveTo>
                    <a:pt x="0" y="0"/>
                  </a:moveTo>
                  <a:lnTo>
                    <a:pt x="611981" y="1052512"/>
                  </a:lnTo>
                  <a:lnTo>
                    <a:pt x="1445419" y="538163"/>
                  </a:lnTo>
                  <a:lnTo>
                    <a:pt x="2274094" y="781050"/>
                  </a:lnTo>
                  <a:lnTo>
                    <a:pt x="3114675" y="1643063"/>
                  </a:lnTo>
                </a:path>
              </a:pathLst>
            </a:custGeom>
            <a:noFill/>
            <a:ln w="38100">
              <a:solidFill>
                <a:srgbClr val="595959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73" name="矩形 50"/>
            <p:cNvSpPr>
              <a:spLocks noChangeAspect="1"/>
            </p:cNvSpPr>
            <p:nvPr/>
          </p:nvSpPr>
          <p:spPr bwMode="auto">
            <a:xfrm>
              <a:off x="1701800" y="1681163"/>
              <a:ext cx="144463" cy="142875"/>
            </a:xfrm>
            <a:prstGeom prst="rect">
              <a:avLst/>
            </a:prstGeom>
            <a:solidFill>
              <a:srgbClr val="22BAD8"/>
            </a:solidFill>
            <a:ln w="12700" algn="ctr">
              <a:solidFill>
                <a:srgbClr val="1E8FB2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ctr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/>
            <p:cNvSpPr>
              <a:spLocks noChangeAspect="1"/>
            </p:cNvSpPr>
            <p:nvPr/>
          </p:nvSpPr>
          <p:spPr>
            <a:xfrm>
              <a:off x="5864225" y="3211513"/>
              <a:ext cx="144463" cy="14446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1275" name="矩形 52"/>
            <p:cNvSpPr>
              <a:spLocks noChangeAspect="1"/>
            </p:cNvSpPr>
            <p:nvPr/>
          </p:nvSpPr>
          <p:spPr bwMode="auto">
            <a:xfrm>
              <a:off x="2533650" y="1871663"/>
              <a:ext cx="144463" cy="144462"/>
            </a:xfrm>
            <a:prstGeom prst="rect">
              <a:avLst/>
            </a:prstGeom>
            <a:solidFill>
              <a:srgbClr val="22BAD8"/>
            </a:solidFill>
            <a:ln w="12700" algn="ctr">
              <a:solidFill>
                <a:srgbClr val="1E8FB2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ctr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276" name="矩形 53"/>
            <p:cNvSpPr>
              <a:spLocks noChangeAspect="1"/>
            </p:cNvSpPr>
            <p:nvPr/>
          </p:nvSpPr>
          <p:spPr bwMode="auto">
            <a:xfrm>
              <a:off x="3367088" y="2252663"/>
              <a:ext cx="144462" cy="144462"/>
            </a:xfrm>
            <a:prstGeom prst="rect">
              <a:avLst/>
            </a:prstGeom>
            <a:solidFill>
              <a:srgbClr val="22BAD8"/>
            </a:solidFill>
            <a:ln w="12700" algn="ctr">
              <a:solidFill>
                <a:srgbClr val="1E8FB2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ctr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277" name="矩形 54"/>
            <p:cNvSpPr>
              <a:spLocks noChangeAspect="1"/>
            </p:cNvSpPr>
            <p:nvPr/>
          </p:nvSpPr>
          <p:spPr bwMode="auto">
            <a:xfrm>
              <a:off x="4198938" y="2360613"/>
              <a:ext cx="144462" cy="142875"/>
            </a:xfrm>
            <a:prstGeom prst="rect">
              <a:avLst/>
            </a:prstGeom>
            <a:solidFill>
              <a:srgbClr val="22BAD8"/>
            </a:solidFill>
            <a:ln w="12700" algn="ctr">
              <a:solidFill>
                <a:srgbClr val="1E8FB2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ctr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6" name="矩形 55"/>
            <p:cNvSpPr>
              <a:spLocks noChangeAspect="1"/>
            </p:cNvSpPr>
            <p:nvPr/>
          </p:nvSpPr>
          <p:spPr>
            <a:xfrm>
              <a:off x="5032375" y="3722688"/>
              <a:ext cx="142875" cy="14287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57" name="矩形 56"/>
            <p:cNvSpPr>
              <a:spLocks noChangeAspect="1"/>
            </p:cNvSpPr>
            <p:nvPr/>
          </p:nvSpPr>
          <p:spPr>
            <a:xfrm>
              <a:off x="6697663" y="3448050"/>
              <a:ext cx="142875" cy="144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58" name="矩形 57"/>
            <p:cNvSpPr>
              <a:spLocks noChangeAspect="1"/>
            </p:cNvSpPr>
            <p:nvPr/>
          </p:nvSpPr>
          <p:spPr>
            <a:xfrm>
              <a:off x="7529513" y="4316413"/>
              <a:ext cx="144462" cy="14446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61" name="TextBox 146"/>
            <p:cNvSpPr txBox="1">
              <a:spLocks noChangeArrowheads="1"/>
            </p:cNvSpPr>
            <p:nvPr/>
          </p:nvSpPr>
          <p:spPr bwMode="auto">
            <a:xfrm>
              <a:off x="4803775" y="3852863"/>
              <a:ext cx="619125" cy="30797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TextBox 146"/>
            <p:cNvSpPr txBox="1">
              <a:spLocks noChangeArrowheads="1"/>
            </p:cNvSpPr>
            <p:nvPr/>
          </p:nvSpPr>
          <p:spPr bwMode="auto">
            <a:xfrm>
              <a:off x="5629275" y="3332163"/>
              <a:ext cx="619125" cy="30797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TextBox 146"/>
            <p:cNvSpPr txBox="1">
              <a:spLocks noChangeArrowheads="1"/>
            </p:cNvSpPr>
            <p:nvPr/>
          </p:nvSpPr>
          <p:spPr bwMode="auto">
            <a:xfrm>
              <a:off x="6810375" y="3382963"/>
              <a:ext cx="619125" cy="30797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TextBox 146"/>
            <p:cNvSpPr txBox="1">
              <a:spLocks noChangeArrowheads="1"/>
            </p:cNvSpPr>
            <p:nvPr/>
          </p:nvSpPr>
          <p:spPr bwMode="auto">
            <a:xfrm>
              <a:off x="7292975" y="4424363"/>
              <a:ext cx="619125" cy="30797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85" name="TextBox 146"/>
            <p:cNvSpPr txBox="1">
              <a:spLocks noChangeArrowheads="1"/>
            </p:cNvSpPr>
            <p:nvPr/>
          </p:nvSpPr>
          <p:spPr bwMode="auto">
            <a:xfrm>
              <a:off x="3965575" y="2087563"/>
              <a:ext cx="6191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solidFill>
                    <a:srgbClr val="1E8F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en-US" altLang="zh-CN" sz="1400">
                <a:solidFill>
                  <a:srgbClr val="1E8F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86" name="TextBox 146"/>
            <p:cNvSpPr txBox="1">
              <a:spLocks noChangeArrowheads="1"/>
            </p:cNvSpPr>
            <p:nvPr/>
          </p:nvSpPr>
          <p:spPr bwMode="auto">
            <a:xfrm>
              <a:off x="3140075" y="1987550"/>
              <a:ext cx="6191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solidFill>
                    <a:srgbClr val="1E8F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en-US" altLang="zh-CN" sz="1400">
                <a:solidFill>
                  <a:srgbClr val="1E8F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87" name="TextBox 146"/>
            <p:cNvSpPr txBox="1">
              <a:spLocks noChangeArrowheads="1"/>
            </p:cNvSpPr>
            <p:nvPr/>
          </p:nvSpPr>
          <p:spPr bwMode="auto">
            <a:xfrm>
              <a:off x="2301875" y="1592263"/>
              <a:ext cx="6191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solidFill>
                    <a:srgbClr val="1E8F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en-US" altLang="zh-CN" sz="1400">
                <a:solidFill>
                  <a:srgbClr val="1E8F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88" name="TextBox 146"/>
            <p:cNvSpPr txBox="1">
              <a:spLocks noChangeArrowheads="1"/>
            </p:cNvSpPr>
            <p:nvPr/>
          </p:nvSpPr>
          <p:spPr bwMode="auto">
            <a:xfrm>
              <a:off x="1463675" y="1414463"/>
              <a:ext cx="6191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solidFill>
                    <a:srgbClr val="1E8F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en-US" altLang="zh-CN" sz="1400">
                <a:solidFill>
                  <a:srgbClr val="1E8F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290" name="TextBox 13"/>
          <p:cNvSpPr txBox="1">
            <a:spLocks noChangeArrowheads="1"/>
          </p:cNvSpPr>
          <p:nvPr/>
        </p:nvSpPr>
        <p:spPr bwMode="auto">
          <a:xfrm>
            <a:off x="5214938" y="-87313"/>
            <a:ext cx="3878262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112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27"/>
          <p:cNvGrpSpPr/>
          <p:nvPr/>
        </p:nvGrpSpPr>
        <p:grpSpPr bwMode="auto">
          <a:xfrm>
            <a:off x="5162550" y="1965325"/>
            <a:ext cx="3552825" cy="2366963"/>
            <a:chOff x="5162550" y="1965325"/>
            <a:chExt cx="3552825" cy="2366963"/>
          </a:xfrm>
        </p:grpSpPr>
        <p:sp>
          <p:nvSpPr>
            <p:cNvPr id="4" name="任意多边形 3"/>
            <p:cNvSpPr/>
            <p:nvPr/>
          </p:nvSpPr>
          <p:spPr>
            <a:xfrm flipH="1">
              <a:off x="5162550" y="1965325"/>
              <a:ext cx="1187450" cy="252413"/>
            </a:xfrm>
            <a:custGeom>
              <a:avLst/>
              <a:gdLst>
                <a:gd name="connsiteX0" fmla="*/ 1248228 w 1248228"/>
                <a:gd name="connsiteY0" fmla="*/ 0 h 290286"/>
                <a:gd name="connsiteX1" fmla="*/ 464457 w 1248228"/>
                <a:gd name="connsiteY1" fmla="*/ 0 h 290286"/>
                <a:gd name="connsiteX2" fmla="*/ 0 w 1248228"/>
                <a:gd name="connsiteY2" fmla="*/ 290286 h 29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228" h="290286">
                  <a:moveTo>
                    <a:pt x="1248228" y="0"/>
                  </a:moveTo>
                  <a:lnTo>
                    <a:pt x="464457" y="0"/>
                  </a:lnTo>
                  <a:lnTo>
                    <a:pt x="0" y="290286"/>
                  </a:lnTo>
                </a:path>
              </a:pathLst>
            </a:custGeom>
            <a:ln w="25400">
              <a:solidFill>
                <a:srgbClr val="1E8F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1E8FB2"/>
                </a:solidFill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 flipH="1" flipV="1">
              <a:off x="5162550" y="4079875"/>
              <a:ext cx="1187450" cy="252413"/>
            </a:xfrm>
            <a:custGeom>
              <a:avLst/>
              <a:gdLst>
                <a:gd name="connsiteX0" fmla="*/ 1248228 w 1248228"/>
                <a:gd name="connsiteY0" fmla="*/ 0 h 290286"/>
                <a:gd name="connsiteX1" fmla="*/ 464457 w 1248228"/>
                <a:gd name="connsiteY1" fmla="*/ 0 h 290286"/>
                <a:gd name="connsiteX2" fmla="*/ 0 w 1248228"/>
                <a:gd name="connsiteY2" fmla="*/ 290286 h 29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228" h="290286">
                  <a:moveTo>
                    <a:pt x="1248228" y="0"/>
                  </a:moveTo>
                  <a:lnTo>
                    <a:pt x="464457" y="0"/>
                  </a:lnTo>
                  <a:lnTo>
                    <a:pt x="0" y="290286"/>
                  </a:lnTo>
                </a:path>
              </a:pathLst>
            </a:cu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6" name="直接连接符 5"/>
            <p:cNvCxnSpPr/>
            <p:nvPr/>
          </p:nvCxnSpPr>
          <p:spPr>
            <a:xfrm rot="300000">
              <a:off x="5703888" y="2797175"/>
              <a:ext cx="647700" cy="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rot="21300000">
              <a:off x="5703888" y="3586163"/>
              <a:ext cx="647700" cy="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146"/>
            <p:cNvSpPr txBox="1">
              <a:spLocks noChangeArrowheads="1"/>
            </p:cNvSpPr>
            <p:nvPr/>
          </p:nvSpPr>
          <p:spPr bwMode="auto">
            <a:xfrm>
              <a:off x="6334125" y="2047875"/>
              <a:ext cx="23812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>
                  <a:solidFill>
                    <a:srgbClr val="1E8F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20% </a:t>
              </a:r>
              <a:r>
                <a:rPr lang="zh-CN" altLang="en-US" sz="1400">
                  <a:solidFill>
                    <a:srgbClr val="1E8F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</a:t>
              </a:r>
              <a:endParaRPr lang="en-US" altLang="zh-CN" sz="1400">
                <a:solidFill>
                  <a:srgbClr val="1E8F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Box 146"/>
            <p:cNvSpPr txBox="1">
              <a:spLocks noChangeArrowheads="1"/>
            </p:cNvSpPr>
            <p:nvPr/>
          </p:nvSpPr>
          <p:spPr bwMode="auto">
            <a:xfrm>
              <a:off x="6334125" y="2671763"/>
              <a:ext cx="2381250" cy="30797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6% 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146"/>
            <p:cNvSpPr txBox="1">
              <a:spLocks noChangeArrowheads="1"/>
            </p:cNvSpPr>
            <p:nvPr/>
          </p:nvSpPr>
          <p:spPr bwMode="auto">
            <a:xfrm>
              <a:off x="6334125" y="3403600"/>
              <a:ext cx="2381250" cy="30797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11% 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146"/>
            <p:cNvSpPr txBox="1">
              <a:spLocks noChangeArrowheads="1"/>
            </p:cNvSpPr>
            <p:nvPr/>
          </p:nvSpPr>
          <p:spPr bwMode="auto">
            <a:xfrm>
              <a:off x="6334125" y="3937000"/>
              <a:ext cx="2381250" cy="30797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12% 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6"/>
          <p:cNvGrpSpPr/>
          <p:nvPr/>
        </p:nvGrpSpPr>
        <p:grpSpPr bwMode="auto">
          <a:xfrm>
            <a:off x="357188" y="2081213"/>
            <a:ext cx="3562350" cy="2208212"/>
            <a:chOff x="357188" y="2081213"/>
            <a:chExt cx="3562350" cy="2208212"/>
          </a:xfrm>
        </p:grpSpPr>
        <p:sp>
          <p:nvSpPr>
            <p:cNvPr id="2" name="任意多边形 1"/>
            <p:cNvSpPr/>
            <p:nvPr/>
          </p:nvSpPr>
          <p:spPr>
            <a:xfrm>
              <a:off x="2730500" y="2081213"/>
              <a:ext cx="1189038" cy="252412"/>
            </a:xfrm>
            <a:custGeom>
              <a:avLst/>
              <a:gdLst>
                <a:gd name="connsiteX0" fmla="*/ 1248228 w 1248228"/>
                <a:gd name="connsiteY0" fmla="*/ 0 h 290286"/>
                <a:gd name="connsiteX1" fmla="*/ 464457 w 1248228"/>
                <a:gd name="connsiteY1" fmla="*/ 0 h 290286"/>
                <a:gd name="connsiteX2" fmla="*/ 0 w 1248228"/>
                <a:gd name="connsiteY2" fmla="*/ 290286 h 29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228" h="290286">
                  <a:moveTo>
                    <a:pt x="1248228" y="0"/>
                  </a:moveTo>
                  <a:lnTo>
                    <a:pt x="464457" y="0"/>
                  </a:lnTo>
                  <a:lnTo>
                    <a:pt x="0" y="290286"/>
                  </a:lnTo>
                </a:path>
              </a:pathLst>
            </a:cu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" name="任意多边形 2"/>
            <p:cNvSpPr/>
            <p:nvPr/>
          </p:nvSpPr>
          <p:spPr>
            <a:xfrm flipV="1">
              <a:off x="2730500" y="4037013"/>
              <a:ext cx="1189038" cy="252412"/>
            </a:xfrm>
            <a:custGeom>
              <a:avLst/>
              <a:gdLst>
                <a:gd name="connsiteX0" fmla="*/ 1248228 w 1248228"/>
                <a:gd name="connsiteY0" fmla="*/ 0 h 290286"/>
                <a:gd name="connsiteX1" fmla="*/ 464457 w 1248228"/>
                <a:gd name="connsiteY1" fmla="*/ 0 h 290286"/>
                <a:gd name="connsiteX2" fmla="*/ 0 w 1248228"/>
                <a:gd name="connsiteY2" fmla="*/ 290286 h 29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228" h="290286">
                  <a:moveTo>
                    <a:pt x="1248228" y="0"/>
                  </a:moveTo>
                  <a:lnTo>
                    <a:pt x="464457" y="0"/>
                  </a:lnTo>
                  <a:lnTo>
                    <a:pt x="0" y="290286"/>
                  </a:lnTo>
                </a:path>
              </a:pathLst>
            </a:cu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2730500" y="3336925"/>
              <a:ext cx="647700" cy="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46"/>
            <p:cNvSpPr txBox="1">
              <a:spLocks noChangeArrowheads="1"/>
            </p:cNvSpPr>
            <p:nvPr/>
          </p:nvSpPr>
          <p:spPr bwMode="auto">
            <a:xfrm>
              <a:off x="357188" y="3878263"/>
              <a:ext cx="2363787" cy="30797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 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14%</a:t>
              </a:r>
            </a:p>
          </p:txBody>
        </p:sp>
        <p:sp>
          <p:nvSpPr>
            <p:cNvPr id="14" name="TextBox 146"/>
            <p:cNvSpPr txBox="1">
              <a:spLocks noChangeArrowheads="1"/>
            </p:cNvSpPr>
            <p:nvPr/>
          </p:nvSpPr>
          <p:spPr bwMode="auto">
            <a:xfrm>
              <a:off x="357188" y="3182938"/>
              <a:ext cx="2363787" cy="30797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 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14%</a:t>
              </a:r>
            </a:p>
          </p:txBody>
        </p:sp>
        <p:sp>
          <p:nvSpPr>
            <p:cNvPr id="15" name="TextBox 146"/>
            <p:cNvSpPr txBox="1">
              <a:spLocks noChangeArrowheads="1"/>
            </p:cNvSpPr>
            <p:nvPr/>
          </p:nvSpPr>
          <p:spPr bwMode="auto">
            <a:xfrm>
              <a:off x="357188" y="2165350"/>
              <a:ext cx="2363787" cy="30797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 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23%</a:t>
              </a:r>
            </a:p>
          </p:txBody>
        </p:sp>
      </p:grpSp>
      <p:grpSp>
        <p:nvGrpSpPr>
          <p:cNvPr id="26" name="组合 25"/>
          <p:cNvGrpSpPr/>
          <p:nvPr/>
        </p:nvGrpSpPr>
        <p:grpSpPr bwMode="auto">
          <a:xfrm>
            <a:off x="3222625" y="1785938"/>
            <a:ext cx="2698750" cy="2700337"/>
            <a:chOff x="3222625" y="1785938"/>
            <a:chExt cx="2698750" cy="2700337"/>
          </a:xfrm>
        </p:grpSpPr>
        <p:sp>
          <p:nvSpPr>
            <p:cNvPr id="16" name="饼形 15"/>
            <p:cNvSpPr>
              <a:spLocks noChangeAspect="1"/>
            </p:cNvSpPr>
            <p:nvPr/>
          </p:nvSpPr>
          <p:spPr>
            <a:xfrm>
              <a:off x="3222625" y="1785938"/>
              <a:ext cx="2698750" cy="2700337"/>
            </a:xfrm>
            <a:prstGeom prst="pie">
              <a:avLst>
                <a:gd name="adj1" fmla="val 19849218"/>
                <a:gd name="adj2" fmla="val 21593211"/>
              </a:avLst>
            </a:prstGeom>
            <a:solidFill>
              <a:schemeClr val="bg1">
                <a:lumMod val="95000"/>
              </a:schemeClr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7" name="饼形 16"/>
            <p:cNvSpPr>
              <a:spLocks noChangeAspect="1"/>
            </p:cNvSpPr>
            <p:nvPr/>
          </p:nvSpPr>
          <p:spPr>
            <a:xfrm>
              <a:off x="3222625" y="1785938"/>
              <a:ext cx="2698750" cy="2700337"/>
            </a:xfrm>
            <a:prstGeom prst="pie">
              <a:avLst>
                <a:gd name="adj1" fmla="val 21593878"/>
                <a:gd name="adj2" fmla="val 2414004"/>
              </a:avLst>
            </a:prstGeom>
            <a:solidFill>
              <a:schemeClr val="bg1">
                <a:lumMod val="85000"/>
              </a:schemeClr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8" name="饼形 17"/>
            <p:cNvSpPr>
              <a:spLocks noChangeAspect="1"/>
            </p:cNvSpPr>
            <p:nvPr/>
          </p:nvSpPr>
          <p:spPr>
            <a:xfrm>
              <a:off x="3222625" y="1785938"/>
              <a:ext cx="2698750" cy="2700337"/>
            </a:xfrm>
            <a:prstGeom prst="pie">
              <a:avLst>
                <a:gd name="adj1" fmla="val 2413806"/>
                <a:gd name="adj2" fmla="val 5423822"/>
              </a:avLst>
            </a:prstGeom>
            <a:solidFill>
              <a:schemeClr val="bg1">
                <a:lumMod val="75000"/>
              </a:schemeClr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9" name="饼形 18"/>
            <p:cNvSpPr>
              <a:spLocks noChangeAspect="1"/>
            </p:cNvSpPr>
            <p:nvPr/>
          </p:nvSpPr>
          <p:spPr>
            <a:xfrm>
              <a:off x="3222625" y="1785938"/>
              <a:ext cx="2698750" cy="2700337"/>
            </a:xfrm>
            <a:prstGeom prst="pie">
              <a:avLst>
                <a:gd name="adj1" fmla="val 5415830"/>
                <a:gd name="adj2" fmla="val 8607566"/>
              </a:avLst>
            </a:prstGeom>
            <a:solidFill>
              <a:schemeClr val="bg1">
                <a:lumMod val="65000"/>
              </a:schemeClr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20" name="饼形 19"/>
            <p:cNvSpPr>
              <a:spLocks noChangeAspect="1"/>
            </p:cNvSpPr>
            <p:nvPr/>
          </p:nvSpPr>
          <p:spPr>
            <a:xfrm>
              <a:off x="3222625" y="1785938"/>
              <a:ext cx="2698750" cy="2700337"/>
            </a:xfrm>
            <a:prstGeom prst="pie">
              <a:avLst>
                <a:gd name="adj1" fmla="val 8591712"/>
                <a:gd name="adj2" fmla="val 11815002"/>
              </a:avLst>
            </a:prstGeom>
            <a:solidFill>
              <a:schemeClr val="bg1">
                <a:lumMod val="50000"/>
              </a:schemeClr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dirty="0">
                <a:solidFill>
                  <a:schemeClr val="tx2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21" name="饼形 20"/>
            <p:cNvSpPr>
              <a:spLocks noChangeAspect="1"/>
            </p:cNvSpPr>
            <p:nvPr/>
          </p:nvSpPr>
          <p:spPr>
            <a:xfrm>
              <a:off x="3222625" y="1785938"/>
              <a:ext cx="2698750" cy="2700337"/>
            </a:xfrm>
            <a:prstGeom prst="pie">
              <a:avLst>
                <a:gd name="adj1" fmla="val 11829042"/>
                <a:gd name="adj2" fmla="val 16200000"/>
              </a:avLst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22" name="饼形 21"/>
            <p:cNvSpPr>
              <a:spLocks noChangeAspect="1"/>
            </p:cNvSpPr>
            <p:nvPr/>
          </p:nvSpPr>
          <p:spPr>
            <a:xfrm>
              <a:off x="3222625" y="1785938"/>
              <a:ext cx="2698750" cy="2700337"/>
            </a:xfrm>
            <a:prstGeom prst="pie">
              <a:avLst>
                <a:gd name="adj1" fmla="val 16196841"/>
                <a:gd name="adj2" fmla="val 19859257"/>
              </a:avLst>
            </a:prstGeom>
            <a:solidFill>
              <a:srgbClr val="22BAD8"/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dirty="0">
                <a:solidFill>
                  <a:schemeClr val="tx2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椭圆 22"/>
          <p:cNvSpPr>
            <a:spLocks noChangeAspect="1"/>
          </p:cNvSpPr>
          <p:nvPr/>
        </p:nvSpPr>
        <p:spPr>
          <a:xfrm>
            <a:off x="3078163" y="1641475"/>
            <a:ext cx="2987675" cy="2987675"/>
          </a:xfrm>
          <a:prstGeom prst="ellipse">
            <a:avLst/>
          </a:prstGeom>
          <a:noFill/>
          <a:ln w="12700" algn="ctr">
            <a:solidFill>
              <a:schemeClr val="bg1">
                <a:lumMod val="50000"/>
              </a:schemeClr>
            </a:solidFill>
            <a:prstDash val="sysDash"/>
            <a:round/>
          </a:ln>
          <a:effectLst/>
        </p:spPr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4" name="TextBox 146"/>
          <p:cNvSpPr txBox="1">
            <a:spLocks noChangeArrowheads="1"/>
          </p:cNvSpPr>
          <p:nvPr/>
        </p:nvSpPr>
        <p:spPr bwMode="auto">
          <a:xfrm>
            <a:off x="2947988" y="998538"/>
            <a:ext cx="3248025" cy="40005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13" name="TextBox 13"/>
          <p:cNvSpPr txBox="1">
            <a:spLocks noChangeArrowheads="1"/>
          </p:cNvSpPr>
          <p:nvPr/>
        </p:nvSpPr>
        <p:spPr bwMode="auto">
          <a:xfrm>
            <a:off x="5214938" y="-87313"/>
            <a:ext cx="3878262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3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02 PPT相关收藏\下载图表\下载图表\5.19flickr\3778876854_bbe3360293_o.jpg"/>
          <p:cNvPicPr preferRelativeResize="0">
            <a:picLocks noChangeArrowheads="1"/>
          </p:cNvPicPr>
          <p:nvPr/>
        </p:nvPicPr>
        <p:blipFill>
          <a:blip r:embed="rId2"/>
          <a:srcRect t="6790"/>
          <a:stretch>
            <a:fillRect/>
          </a:stretch>
        </p:blipFill>
        <p:spPr bwMode="auto">
          <a:xfrm>
            <a:off x="285750" y="857250"/>
            <a:ext cx="2995613" cy="4406900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8"/>
          <p:cNvGrpSpPr/>
          <p:nvPr/>
        </p:nvGrpSpPr>
        <p:grpSpPr bwMode="auto">
          <a:xfrm>
            <a:off x="3500438" y="3408363"/>
            <a:ext cx="5286375" cy="1928812"/>
            <a:chOff x="3500438" y="3408363"/>
            <a:chExt cx="5286375" cy="1928812"/>
          </a:xfrm>
        </p:grpSpPr>
        <p:sp>
          <p:nvSpPr>
            <p:cNvPr id="7" name="矩形 6"/>
            <p:cNvSpPr/>
            <p:nvPr/>
          </p:nvSpPr>
          <p:spPr>
            <a:xfrm>
              <a:off x="3500438" y="3408363"/>
              <a:ext cx="5286375" cy="1928812"/>
            </a:xfrm>
            <a:prstGeom prst="rect">
              <a:avLst/>
            </a:prstGeom>
            <a:solidFill>
              <a:schemeClr val="bg1">
                <a:lumMod val="50000"/>
                <a:alpha val="10000"/>
              </a:schemeClr>
            </a:solidFill>
            <a:ln w="12700">
              <a:solidFill>
                <a:schemeClr val="bg1">
                  <a:lumMod val="50000"/>
                  <a:alpha val="55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/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3500438" y="3513138"/>
              <a:ext cx="5143500" cy="3238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请输入内容</a:t>
              </a:r>
            </a:p>
          </p:txBody>
        </p:sp>
      </p:grpSp>
      <p:sp>
        <p:nvSpPr>
          <p:cNvPr id="13317" name="TextBox 146"/>
          <p:cNvSpPr txBox="1">
            <a:spLocks noChangeArrowheads="1"/>
          </p:cNvSpPr>
          <p:nvPr/>
        </p:nvSpPr>
        <p:spPr bwMode="auto">
          <a:xfrm>
            <a:off x="3411538" y="3005138"/>
            <a:ext cx="3414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20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13"/>
          <p:cNvSpPr txBox="1">
            <a:spLocks noChangeArrowheads="1"/>
          </p:cNvSpPr>
          <p:nvPr/>
        </p:nvSpPr>
        <p:spPr bwMode="auto">
          <a:xfrm>
            <a:off x="5214938" y="-87313"/>
            <a:ext cx="3878262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Office PowerPoint</Application>
  <PresentationFormat>全屏显示(16:10)</PresentationFormat>
  <Paragraphs>87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微软雅黑</vt:lpstr>
      <vt:lpstr>Calibri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25</cp:revision>
  <dcterms:created xsi:type="dcterms:W3CDTF">2010-06-08T02:33:00Z</dcterms:created>
  <dcterms:modified xsi:type="dcterms:W3CDTF">2021-01-05T00:05:19Z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