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FF"/>
    <a:srgbClr val="000099"/>
    <a:srgbClr val="CC66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cs typeface="+mn-cs"/>
              </a:defRPr>
            </a:lvl1pPr>
          </a:lstStyle>
          <a:p>
            <a:pPr>
              <a:defRPr/>
            </a:pPr>
            <a:fld id="{3B17D571-9BC8-452B-863E-E39BAFA008E2}" type="slidenum">
              <a:rPr lang="zh-CN" altLang="en-US"/>
              <a:t>‹#›</a:t>
            </a:fld>
            <a:endParaRPr lang="zh-C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1506318E-9F4A-401A-842C-9403A3F02BD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D376C425-F30C-4C92-8702-A05B59E7A5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A05F95-19B5-464C-B1E9-A2AB8EB65AE4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FC3792-F180-4B11-BA8C-985163BE8EBD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1E9A9C-5068-426B-939E-ACC300A55DE9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FB4517-F13D-4AF2-8940-D578F1A832A8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A5D7EC-5FF7-4C71-BF63-B22E15A031E3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448D37-0BE4-4249-AA67-BE3C60C35EFF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C23D01-902E-418D-A865-527BD1F52864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E9927D-DAA7-42E8-87A6-764CBABC6C9D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B97BC1-336F-41BF-B6C9-BBA18949A652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FCCB21-9944-46CC-8F57-C12C84F177FF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CDE777-6DF7-4BC1-A2D5-7B694D1A850F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786BC2-EE5A-47BA-9447-D1DEE589DD1F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744B7E-F1D9-4B80-903D-BA0E00CEB1AB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EED9D7-7A97-46E3-82C0-82CEBF22B0BB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14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E06378-6D9E-4766-B71C-C89D73A46CBC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362724-0638-4777-8618-CD1A2578FF0F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7178EB-1594-46AC-BCFF-87DB17911D7E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75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F62F7B-BC5E-4283-9074-A35BD19D4A64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96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FE6310-EA46-46C7-B2F6-40A704BAB610}" type="slidenum">
              <a:rPr lang="zh-CN" altLang="en-US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716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B895B3-D81B-4FF5-8DE4-6FC43E0F1F2C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B5311A1-18BD-4524-944F-A00B5A36F94D}" type="slidenum">
              <a:rPr lang="zh-CN" altLang="en-US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5BB722-19D5-4A50-8A5D-97CB43C6AD68}" type="slidenum">
              <a:rPr lang="zh-CN" altLang="en-US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08F89F-D599-4C65-9EEB-37A43DD9F16D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9BE2A59-6AA1-4943-A04B-5C42B3138D26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403A37-16BB-4A64-B025-25D8E4F7BA54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1DEB93-045B-4D94-ABB9-B9132BAACE84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A5D2A1-62B2-4F6D-980D-DD8A1AC28EC6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A2FAE8-DB77-4FD0-860F-8E37851818FB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A4FE0B-CFC9-4A41-8D25-2063FEA7A253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7.jpeg"/><Relationship Id="rId9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bg bwMode="gray">
      <p:bgPr>
        <a:gradFill rotWithShape="0">
          <a:gsLst>
            <a:gs pos="0">
              <a:schemeClr val="bg1"/>
            </a:gs>
            <a:gs pos="50000">
              <a:srgbClr val="FEFCF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6"/>
          <a:stretch>
            <a:fillRect/>
          </a:stretch>
        </p:blipFill>
        <p:spPr bwMode="auto">
          <a:xfrm>
            <a:off x="3886200" y="-219075"/>
            <a:ext cx="22098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9"/>
          <p:cNvSpPr>
            <a:spLocks noChangeArrowheads="1"/>
          </p:cNvSpPr>
          <p:nvPr/>
        </p:nvSpPr>
        <p:spPr bwMode="gray">
          <a:xfrm>
            <a:off x="5305425" y="5543550"/>
            <a:ext cx="1100138" cy="10953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gray">
          <a:xfrm>
            <a:off x="7824788" y="5543550"/>
            <a:ext cx="1100137" cy="10953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" name="Rectangle 22" descr="4"/>
          <p:cNvSpPr>
            <a:spLocks noChangeArrowheads="1"/>
          </p:cNvSpPr>
          <p:nvPr/>
        </p:nvSpPr>
        <p:spPr bwMode="gray">
          <a:xfrm>
            <a:off x="6562725" y="4291013"/>
            <a:ext cx="1100138" cy="10953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gray">
          <a:xfrm>
            <a:off x="7824788" y="3038475"/>
            <a:ext cx="1100137" cy="10953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gray">
          <a:xfrm>
            <a:off x="7429500" y="17145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gray">
          <a:xfrm>
            <a:off x="6578600" y="5540375"/>
            <a:ext cx="1074738" cy="10890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gray">
          <a:xfrm>
            <a:off x="7840663" y="4291013"/>
            <a:ext cx="1074737" cy="10890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12" name="Picture 16" descr="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53340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"/>
          <a:stretch>
            <a:fillRect/>
          </a:stretch>
        </p:blipFill>
        <p:spPr bwMode="auto">
          <a:xfrm>
            <a:off x="0" y="-19050"/>
            <a:ext cx="38925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gray">
          <a:xfrm>
            <a:off x="95250" y="100013"/>
            <a:ext cx="2619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gray">
          <a:xfrm>
            <a:off x="395288" y="100013"/>
            <a:ext cx="261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gray">
          <a:xfrm>
            <a:off x="695325" y="100013"/>
            <a:ext cx="2619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gray">
          <a:xfrm>
            <a:off x="395288" y="400050"/>
            <a:ext cx="261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gray">
          <a:xfrm>
            <a:off x="95250" y="400050"/>
            <a:ext cx="2619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gray">
          <a:xfrm>
            <a:off x="95250" y="700088"/>
            <a:ext cx="2619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20" name="Picture 7" descr="back_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w_box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2901950"/>
            <a:ext cx="39909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90800"/>
            <a:ext cx="6400800" cy="765175"/>
          </a:xfrm>
        </p:spPr>
        <p:txBody>
          <a:bodyPr/>
          <a:lstStyle>
            <a:lvl1pPr algn="ctr">
              <a:defRPr sz="4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en-US" altLang="zh-CN" noProof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3432175"/>
            <a:ext cx="3505200" cy="457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600">
                <a:latin typeface="Arial" panose="020B0604020202020204" pitchFamily="34" charset="0"/>
              </a:defRPr>
            </a:lvl1pPr>
          </a:lstStyle>
          <a:p>
            <a:r>
              <a:rPr lang="zh-CN" altLang="en-US" noProof="1"/>
              <a:t>单击此处编辑母版副标题样式</a:t>
            </a:r>
            <a:endParaRPr lang="en-US" altLang="zh-CN" noProof="1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r">
              <a:defRPr sz="1200" dirty="0"/>
            </a:lvl1pPr>
          </a:lstStyle>
          <a:p>
            <a:pPr>
              <a:defRPr/>
            </a:pPr>
            <a:fld id="{5BD926EE-F925-4E2F-B1F0-4221BBCCEB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4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1CB82359-2D47-4282-854D-3E02EC47AC8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4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46088"/>
            <a:ext cx="2057400" cy="5878512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46088"/>
            <a:ext cx="6019800" cy="5878512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826F7B1F-CA68-4337-A0C3-158977B46F3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5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0888" y="446088"/>
            <a:ext cx="7086600" cy="6858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30313"/>
            <a:ext cx="4038600" cy="5094287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30313"/>
            <a:ext cx="4038600" cy="5094287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4AB52870-430B-42FB-A908-9A3C0873866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8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4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0888" y="446088"/>
            <a:ext cx="7086600" cy="6858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230313"/>
            <a:ext cx="8229600" cy="5094287"/>
          </a:xfrm>
        </p:spPr>
        <p:txBody>
          <a:bodyPr/>
          <a:lstStyle/>
          <a:p>
            <a:pPr lvl="0"/>
            <a:r>
              <a:rPr lang="zh-CN" altLang="en-US" noProof="0"/>
              <a:t>单击图标添加图表</a:t>
            </a: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BC6EDEB1-6E7F-477B-83F8-376DEC72C66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4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D1B71433-8B27-41AE-8771-581D69E5807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2"/>
          </p:nvPr>
        </p:nvSpPr>
        <p:spPr>
          <a:xfrm>
            <a:off x="2857500" y="6499225"/>
            <a:ext cx="529590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4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82190DA7-F8FB-4A72-9E12-21A6E52F3E7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5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30313"/>
            <a:ext cx="4038600" cy="5094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30313"/>
            <a:ext cx="4038600" cy="5094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3B3E983B-32B3-414E-9851-9562FDCFD7B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8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7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8" name="页脚占位符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C09DB7CC-2959-4287-8DBA-3CE42412043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0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3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1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4B5A3695-22CA-4F8E-9C29-C8C798794DD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6" name="日期占位符 2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2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9B8B3394-B354-421B-9009-1FDAF6E364F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5" name="日期占位符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5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1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6DE646BF-1F24-4E8B-B027-FD13C20475E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8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ac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5" name="Picture 17" descr="a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1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237DA1BA-FD24-4412-967D-15B670486A8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8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FBF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7"/>
          <a:stretch>
            <a:fillRect/>
          </a:stretch>
        </p:blipFill>
        <p:spPr bwMode="auto">
          <a:xfrm>
            <a:off x="4495800" y="0"/>
            <a:ext cx="4648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back_w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a_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0"/>
          <p:cNvSpPr>
            <a:spLocks noChangeArrowheads="1"/>
          </p:cNvSpPr>
          <p:nvPr/>
        </p:nvSpPr>
        <p:spPr bwMode="gray">
          <a:xfrm>
            <a:off x="104775" y="100013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gray">
          <a:xfrm>
            <a:off x="404813" y="100013"/>
            <a:ext cx="261937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gray">
          <a:xfrm>
            <a:off x="704850" y="100013"/>
            <a:ext cx="261938" cy="266700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gray">
          <a:xfrm>
            <a:off x="404813" y="400050"/>
            <a:ext cx="261937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gray">
          <a:xfrm>
            <a:off x="104775" y="400050"/>
            <a:ext cx="261938" cy="26670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gray">
          <a:xfrm>
            <a:off x="104775" y="700088"/>
            <a:ext cx="261938" cy="266700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35" name="Text Box 16"/>
          <p:cNvSpPr txBox="1">
            <a:spLocks noChangeArrowheads="1"/>
          </p:cNvSpPr>
          <p:nvPr/>
        </p:nvSpPr>
        <p:spPr bwMode="gray">
          <a:xfrm>
            <a:off x="7839075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zh-CN" sz="2000" i="1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LOGO</a:t>
            </a:r>
          </a:p>
        </p:txBody>
      </p:sp>
      <p:pic>
        <p:nvPicPr>
          <p:cNvPr id="1036" name="Picture 17" descr="a_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657600" y="0"/>
            <a:ext cx="48006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50888" y="446088"/>
            <a:ext cx="708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38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30313"/>
            <a:ext cx="8229600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" y="6477000"/>
            <a:ext cx="22098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0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8600" y="6477000"/>
            <a:ext cx="12192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000" noProof="1" dirty="0"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E6EC3C33-997D-4B01-A0E7-05CE136D47C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8" name="日期占位符 3"/>
          <p:cNvSpPr>
            <a:spLocks noGrp="1"/>
          </p:cNvSpPr>
          <p:nvPr>
            <p:ph type="dt" sz="half" idx="2"/>
          </p:nvPr>
        </p:nvSpPr>
        <p:spPr>
          <a:xfrm>
            <a:off x="4714875" y="6499225"/>
            <a:ext cx="5295900" cy="215900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sz="105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藏珠馆 </a:t>
            </a:r>
            <a:r>
              <a:rPr lang="en-US" altLang="zh-CN"/>
              <a:t>PPT</a:t>
            </a:r>
            <a:r>
              <a:rPr lang="zh-CN" altLang="en-US"/>
              <a:t>达人必备 推荐模板 </a:t>
            </a:r>
            <a:r>
              <a:rPr lang="en-US" altLang="zh-CN"/>
              <a:t>Wholehr.Taobao.Com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4.png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>
                <a:latin typeface="时尚中黑简体" pitchFamily="2" charset="-122"/>
                <a:ea typeface="时尚中黑简体" pitchFamily="2" charset="-122"/>
              </a:rPr>
              <a:t>目录</a:t>
            </a:r>
            <a:endParaRPr lang="en-US" altLang="zh-CN" sz="3200">
              <a:latin typeface="时尚中黑简体" pitchFamily="2" charset="-122"/>
              <a:ea typeface="时尚中黑简体" pitchFamily="2" charset="-122"/>
            </a:endParaRPr>
          </a:p>
        </p:txBody>
      </p:sp>
      <p:grpSp>
        <p:nvGrpSpPr>
          <p:cNvPr id="17411" name="Group 89"/>
          <p:cNvGrpSpPr/>
          <p:nvPr/>
        </p:nvGrpSpPr>
        <p:grpSpPr bwMode="auto">
          <a:xfrm>
            <a:off x="2266950" y="4332288"/>
            <a:ext cx="5089525" cy="469900"/>
            <a:chOff x="1161" y="1572"/>
            <a:chExt cx="3206" cy="338"/>
          </a:xfrm>
        </p:grpSpPr>
        <p:sp>
          <p:nvSpPr>
            <p:cNvPr id="17431" name="AutoShape 90"/>
            <p:cNvSpPr>
              <a:spLocks noChangeArrowheads="1"/>
            </p:cNvSpPr>
            <p:nvPr/>
          </p:nvSpPr>
          <p:spPr bwMode="auto">
            <a:xfrm>
              <a:off x="1161" y="1572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7432" name="AutoShape 91"/>
            <p:cNvSpPr>
              <a:spLocks noChangeArrowheads="1"/>
            </p:cNvSpPr>
            <p:nvPr/>
          </p:nvSpPr>
          <p:spPr bwMode="auto">
            <a:xfrm>
              <a:off x="1171" y="1578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17412" name="Group 92"/>
          <p:cNvGrpSpPr/>
          <p:nvPr/>
        </p:nvGrpSpPr>
        <p:grpSpPr bwMode="auto">
          <a:xfrm>
            <a:off x="2266950" y="3670300"/>
            <a:ext cx="5089525" cy="469900"/>
            <a:chOff x="1161" y="1572"/>
            <a:chExt cx="3206" cy="338"/>
          </a:xfrm>
        </p:grpSpPr>
        <p:sp>
          <p:nvSpPr>
            <p:cNvPr id="17429" name="AutoShape 93"/>
            <p:cNvSpPr>
              <a:spLocks noChangeArrowheads="1"/>
            </p:cNvSpPr>
            <p:nvPr/>
          </p:nvSpPr>
          <p:spPr bwMode="auto">
            <a:xfrm>
              <a:off x="1161" y="1572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rgbClr val="88B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7430" name="AutoShape 94"/>
            <p:cNvSpPr>
              <a:spLocks noChangeArrowheads="1"/>
            </p:cNvSpPr>
            <p:nvPr/>
          </p:nvSpPr>
          <p:spPr bwMode="auto">
            <a:xfrm>
              <a:off x="1171" y="1578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88B42B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17413" name="Group 95"/>
          <p:cNvGrpSpPr/>
          <p:nvPr/>
        </p:nvGrpSpPr>
        <p:grpSpPr bwMode="auto">
          <a:xfrm>
            <a:off x="2266950" y="4962525"/>
            <a:ext cx="5089525" cy="469900"/>
            <a:chOff x="1161" y="1572"/>
            <a:chExt cx="3206" cy="338"/>
          </a:xfrm>
        </p:grpSpPr>
        <p:sp>
          <p:nvSpPr>
            <p:cNvPr id="17427" name="AutoShape 96"/>
            <p:cNvSpPr>
              <a:spLocks noChangeArrowheads="1"/>
            </p:cNvSpPr>
            <p:nvPr/>
          </p:nvSpPr>
          <p:spPr bwMode="auto">
            <a:xfrm>
              <a:off x="1161" y="1572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rgbClr val="88B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7428" name="AutoShape 97"/>
            <p:cNvSpPr>
              <a:spLocks noChangeArrowheads="1"/>
            </p:cNvSpPr>
            <p:nvPr/>
          </p:nvSpPr>
          <p:spPr bwMode="auto">
            <a:xfrm>
              <a:off x="1171" y="1578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88B42B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17414" name="Group 98"/>
          <p:cNvGrpSpPr/>
          <p:nvPr/>
        </p:nvGrpSpPr>
        <p:grpSpPr bwMode="auto">
          <a:xfrm>
            <a:off x="2266950" y="3014663"/>
            <a:ext cx="5089525" cy="469900"/>
            <a:chOff x="1161" y="1572"/>
            <a:chExt cx="3206" cy="338"/>
          </a:xfrm>
        </p:grpSpPr>
        <p:sp>
          <p:nvSpPr>
            <p:cNvPr id="17425" name="AutoShape 99"/>
            <p:cNvSpPr>
              <a:spLocks noChangeArrowheads="1"/>
            </p:cNvSpPr>
            <p:nvPr/>
          </p:nvSpPr>
          <p:spPr bwMode="auto">
            <a:xfrm>
              <a:off x="1161" y="1572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7426" name="AutoShape 100"/>
            <p:cNvSpPr>
              <a:spLocks noChangeArrowheads="1"/>
            </p:cNvSpPr>
            <p:nvPr/>
          </p:nvSpPr>
          <p:spPr bwMode="auto">
            <a:xfrm>
              <a:off x="1171" y="1578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17415" name="Group 101"/>
          <p:cNvGrpSpPr/>
          <p:nvPr/>
        </p:nvGrpSpPr>
        <p:grpSpPr bwMode="auto">
          <a:xfrm>
            <a:off x="2266950" y="2352675"/>
            <a:ext cx="5089525" cy="469900"/>
            <a:chOff x="1161" y="1572"/>
            <a:chExt cx="3206" cy="338"/>
          </a:xfrm>
        </p:grpSpPr>
        <p:sp>
          <p:nvSpPr>
            <p:cNvPr id="17423" name="AutoShape 102"/>
            <p:cNvSpPr>
              <a:spLocks noChangeArrowheads="1"/>
            </p:cNvSpPr>
            <p:nvPr/>
          </p:nvSpPr>
          <p:spPr bwMode="auto">
            <a:xfrm>
              <a:off x="1161" y="1572"/>
              <a:ext cx="3206" cy="338"/>
            </a:xfrm>
            <a:prstGeom prst="roundRect">
              <a:avLst>
                <a:gd name="adj" fmla="val 16667"/>
              </a:avLst>
            </a:prstGeom>
            <a:solidFill>
              <a:srgbClr val="88B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7424" name="AutoShape 103"/>
            <p:cNvSpPr>
              <a:spLocks noChangeArrowheads="1"/>
            </p:cNvSpPr>
            <p:nvPr/>
          </p:nvSpPr>
          <p:spPr bwMode="auto">
            <a:xfrm>
              <a:off x="1171" y="1578"/>
              <a:ext cx="3187" cy="152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88B42B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17416" name="AutoShape 104"/>
          <p:cNvSpPr>
            <a:spLocks noChangeArrowheads="1"/>
          </p:cNvSpPr>
          <p:nvPr/>
        </p:nvSpPr>
        <p:spPr bwMode="auto">
          <a:xfrm>
            <a:off x="1143000" y="1789113"/>
            <a:ext cx="7239000" cy="4210050"/>
          </a:xfrm>
          <a:prstGeom prst="roundRect">
            <a:avLst>
              <a:gd name="adj" fmla="val 7315"/>
            </a:avLst>
          </a:prstGeom>
          <a:noFill/>
          <a:ln w="19050" cap="rnd">
            <a:solidFill>
              <a:srgbClr val="1C1C1C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17" name="AutoShape 105"/>
          <p:cNvSpPr>
            <a:spLocks noChangeArrowheads="1"/>
          </p:cNvSpPr>
          <p:nvPr/>
        </p:nvSpPr>
        <p:spPr bwMode="auto">
          <a:xfrm>
            <a:off x="3067050" y="3100388"/>
            <a:ext cx="3505200" cy="333375"/>
          </a:xfrm>
          <a:prstGeom prst="roundRect">
            <a:avLst>
              <a:gd name="adj" fmla="val 757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FFFFFF"/>
                </a:solidFill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标题二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8" name="AutoShape 106"/>
          <p:cNvSpPr>
            <a:spLocks noChangeArrowheads="1"/>
          </p:cNvSpPr>
          <p:nvPr/>
        </p:nvSpPr>
        <p:spPr bwMode="auto">
          <a:xfrm>
            <a:off x="3067050" y="3744913"/>
            <a:ext cx="3505200" cy="333375"/>
          </a:xfrm>
          <a:prstGeom prst="roundRect">
            <a:avLst>
              <a:gd name="adj" fmla="val 757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FFFFFF"/>
                </a:solidFill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标题三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9" name="AutoShape 107"/>
          <p:cNvSpPr>
            <a:spLocks noChangeArrowheads="1"/>
          </p:cNvSpPr>
          <p:nvPr/>
        </p:nvSpPr>
        <p:spPr bwMode="auto">
          <a:xfrm>
            <a:off x="3067050" y="4410075"/>
            <a:ext cx="3505200" cy="333375"/>
          </a:xfrm>
          <a:prstGeom prst="roundRect">
            <a:avLst>
              <a:gd name="adj" fmla="val 757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FFFFFF"/>
                </a:solidFill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标题四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0" name="AutoShape 108"/>
          <p:cNvSpPr>
            <a:spLocks noChangeArrowheads="1"/>
          </p:cNvSpPr>
          <p:nvPr/>
        </p:nvSpPr>
        <p:spPr bwMode="auto">
          <a:xfrm>
            <a:off x="3067050" y="5053013"/>
            <a:ext cx="3505200" cy="333375"/>
          </a:xfrm>
          <a:prstGeom prst="roundRect">
            <a:avLst>
              <a:gd name="adj" fmla="val 757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FFFFFF"/>
                </a:solidFill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标题五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1" name="AutoShape 109"/>
          <p:cNvSpPr>
            <a:spLocks noChangeArrowheads="1"/>
          </p:cNvSpPr>
          <p:nvPr/>
        </p:nvSpPr>
        <p:spPr bwMode="auto">
          <a:xfrm>
            <a:off x="1447800" y="1524000"/>
            <a:ext cx="6553200" cy="568325"/>
          </a:xfrm>
          <a:prstGeom prst="roundRect">
            <a:avLst>
              <a:gd name="adj" fmla="val 42181"/>
            </a:avLst>
          </a:prstGeom>
          <a:solidFill>
            <a:srgbClr val="FFFFFF"/>
          </a:solidFill>
          <a:ln w="19050" cap="rnd">
            <a:solidFill>
              <a:srgbClr val="1C1C1C"/>
            </a:solidFill>
            <a:prstDash val="sysDot"/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16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输入主题</a:t>
            </a:r>
          </a:p>
        </p:txBody>
      </p:sp>
      <p:sp>
        <p:nvSpPr>
          <p:cNvPr id="17422" name="AutoShape 110"/>
          <p:cNvSpPr>
            <a:spLocks noChangeArrowheads="1"/>
          </p:cNvSpPr>
          <p:nvPr/>
        </p:nvSpPr>
        <p:spPr bwMode="auto">
          <a:xfrm>
            <a:off x="3067050" y="2435225"/>
            <a:ext cx="3505200" cy="333375"/>
          </a:xfrm>
          <a:prstGeom prst="roundRect">
            <a:avLst>
              <a:gd name="adj" fmla="val 757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标题一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35843" name="AutoShape 56"/>
          <p:cNvSpPr>
            <a:spLocks noChangeArrowheads="1"/>
          </p:cNvSpPr>
          <p:nvPr/>
        </p:nvSpPr>
        <p:spPr bwMode="auto">
          <a:xfrm>
            <a:off x="2058988" y="1371600"/>
            <a:ext cx="5072062" cy="4838700"/>
          </a:xfrm>
          <a:prstGeom prst="diamond">
            <a:avLst/>
          </a:prstGeom>
          <a:solidFill>
            <a:srgbClr val="E4E8E4">
              <a:alpha val="30196"/>
            </a:srgbClr>
          </a:solidFill>
          <a:ln w="9525">
            <a:miter lim="800000"/>
          </a:ln>
          <a:scene3d>
            <a:camera prst="legacyPerspectiveTop"/>
            <a:lightRig rig="legacyNormal1" dir="t"/>
          </a:scene3d>
          <a:sp3d extrusionH="49200" prstMaterial="legacyMatte">
            <a:bevelT w="13500" h="13500" prst="angle"/>
            <a:bevelB w="13500" h="13500" prst="angle"/>
            <a:extrusionClr>
              <a:srgbClr val="E4E8E4"/>
            </a:extrusionClr>
            <a:contourClr>
              <a:srgbClr val="E4E8E4"/>
            </a:contourClr>
          </a:sp3d>
        </p:spPr>
        <p:txBody>
          <a:bodyPr wrap="none" anchor="ctr">
            <a:flatTx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5844" name="AutoShape 57"/>
          <p:cNvSpPr>
            <a:spLocks noChangeArrowheads="1"/>
          </p:cNvSpPr>
          <p:nvPr/>
        </p:nvSpPr>
        <p:spPr bwMode="auto">
          <a:xfrm>
            <a:off x="3324225" y="2532063"/>
            <a:ext cx="1181100" cy="1182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hlink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5845" name="AutoShape 58"/>
          <p:cNvSpPr>
            <a:spLocks noChangeArrowheads="1"/>
          </p:cNvSpPr>
          <p:nvPr/>
        </p:nvSpPr>
        <p:spPr bwMode="auto">
          <a:xfrm>
            <a:off x="3324225" y="3865563"/>
            <a:ext cx="1181100" cy="1182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5846" name="AutoShape 59"/>
          <p:cNvSpPr>
            <a:spLocks noChangeArrowheads="1"/>
          </p:cNvSpPr>
          <p:nvPr/>
        </p:nvSpPr>
        <p:spPr bwMode="auto">
          <a:xfrm>
            <a:off x="4654550" y="2532063"/>
            <a:ext cx="1181100" cy="1182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accent2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5847" name="AutoShape 60"/>
          <p:cNvSpPr>
            <a:spLocks noChangeArrowheads="1"/>
          </p:cNvSpPr>
          <p:nvPr/>
        </p:nvSpPr>
        <p:spPr bwMode="auto">
          <a:xfrm>
            <a:off x="4654550" y="3865563"/>
            <a:ext cx="1181100" cy="1182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folHlink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5848" name="Text Box 61"/>
          <p:cNvSpPr txBox="1">
            <a:spLocks noChangeArrowheads="1"/>
          </p:cNvSpPr>
          <p:nvPr/>
        </p:nvSpPr>
        <p:spPr bwMode="auto">
          <a:xfrm>
            <a:off x="3390900" y="2862263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5849" name="Text Box 62"/>
          <p:cNvSpPr txBox="1">
            <a:spLocks noChangeArrowheads="1"/>
          </p:cNvSpPr>
          <p:nvPr/>
        </p:nvSpPr>
        <p:spPr bwMode="auto">
          <a:xfrm>
            <a:off x="4716463" y="2862263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5850" name="Text Box 63"/>
          <p:cNvSpPr txBox="1">
            <a:spLocks noChangeArrowheads="1"/>
          </p:cNvSpPr>
          <p:nvPr/>
        </p:nvSpPr>
        <p:spPr bwMode="auto">
          <a:xfrm>
            <a:off x="3390900" y="4156075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5851" name="Text Box 64"/>
          <p:cNvSpPr txBox="1">
            <a:spLocks noChangeArrowheads="1"/>
          </p:cNvSpPr>
          <p:nvPr/>
        </p:nvSpPr>
        <p:spPr bwMode="auto">
          <a:xfrm>
            <a:off x="4716463" y="4156075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5852" name="Text Box 65"/>
          <p:cNvSpPr txBox="1">
            <a:spLocks noChangeArrowheads="1"/>
          </p:cNvSpPr>
          <p:nvPr/>
        </p:nvSpPr>
        <p:spPr bwMode="auto">
          <a:xfrm>
            <a:off x="3990975" y="1893888"/>
            <a:ext cx="127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5853" name="Text Box 66"/>
          <p:cNvSpPr txBox="1">
            <a:spLocks noChangeArrowheads="1"/>
          </p:cNvSpPr>
          <p:nvPr/>
        </p:nvSpPr>
        <p:spPr bwMode="auto">
          <a:xfrm>
            <a:off x="3921125" y="5318125"/>
            <a:ext cx="127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5854" name="Text Box 67"/>
          <p:cNvSpPr txBox="1">
            <a:spLocks noChangeArrowheads="1"/>
          </p:cNvSpPr>
          <p:nvPr/>
        </p:nvSpPr>
        <p:spPr bwMode="auto">
          <a:xfrm>
            <a:off x="5976938" y="3560763"/>
            <a:ext cx="904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5855" name="Text Box 68"/>
          <p:cNvSpPr txBox="1">
            <a:spLocks noChangeArrowheads="1"/>
          </p:cNvSpPr>
          <p:nvPr/>
        </p:nvSpPr>
        <p:spPr bwMode="auto">
          <a:xfrm>
            <a:off x="2276475" y="356076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5856" name="Text Box 69"/>
          <p:cNvSpPr txBox="1">
            <a:spLocks noChangeArrowheads="1"/>
          </p:cNvSpPr>
          <p:nvPr/>
        </p:nvSpPr>
        <p:spPr bwMode="auto">
          <a:xfrm>
            <a:off x="762000" y="2103438"/>
            <a:ext cx="2798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35857" name="Text Box 70"/>
          <p:cNvSpPr txBox="1">
            <a:spLocks noChangeArrowheads="1"/>
          </p:cNvSpPr>
          <p:nvPr/>
        </p:nvSpPr>
        <p:spPr bwMode="auto">
          <a:xfrm>
            <a:off x="5659438" y="2103438"/>
            <a:ext cx="2798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35858" name="Text Box 71"/>
          <p:cNvSpPr txBox="1">
            <a:spLocks noChangeArrowheads="1"/>
          </p:cNvSpPr>
          <p:nvPr/>
        </p:nvSpPr>
        <p:spPr bwMode="auto">
          <a:xfrm>
            <a:off x="685800" y="4879975"/>
            <a:ext cx="2798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35859" name="Text Box 72"/>
          <p:cNvSpPr txBox="1">
            <a:spLocks noChangeArrowheads="1"/>
          </p:cNvSpPr>
          <p:nvPr/>
        </p:nvSpPr>
        <p:spPr bwMode="auto">
          <a:xfrm>
            <a:off x="5735638" y="4879975"/>
            <a:ext cx="2798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6"/>
          <p:cNvSpPr>
            <a:spLocks noChangeArrowheads="1"/>
          </p:cNvSpPr>
          <p:nvPr/>
        </p:nvSpPr>
        <p:spPr bwMode="auto">
          <a:xfrm>
            <a:off x="1120775" y="1371600"/>
            <a:ext cx="7185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600">
                <a:ea typeface="宋体" panose="02010600030101010101" pitchFamily="2" charset="-122"/>
              </a:rPr>
              <a:t>ThemeGallery</a:t>
            </a:r>
            <a:r>
              <a:rPr lang="en-US" altLang="zh-CN" sz="1600" b="1">
                <a:ea typeface="宋体" panose="02010600030101010101" pitchFamily="2" charset="-122"/>
              </a:rPr>
              <a:t>  </a:t>
            </a:r>
            <a:r>
              <a:rPr lang="en-US" altLang="zh-CN" sz="1600">
                <a:ea typeface="宋体" panose="02010600030101010101" pitchFamily="2" charset="-122"/>
              </a:rPr>
              <a:t>is a Design Digital Content &amp; Contents mall developed </a:t>
            </a:r>
          </a:p>
          <a:p>
            <a:pPr>
              <a:lnSpc>
                <a:spcPct val="110000"/>
              </a:lnSpc>
            </a:pPr>
            <a:r>
              <a:rPr lang="en-US" altLang="zh-CN" sz="1600">
                <a:ea typeface="宋体" panose="02010600030101010101" pitchFamily="2" charset="-122"/>
              </a:rPr>
              <a:t>by Guild Design Inc.</a:t>
            </a:r>
          </a:p>
        </p:txBody>
      </p:sp>
      <p:sp>
        <p:nvSpPr>
          <p:cNvPr id="37891" name="Rectangle 47"/>
          <p:cNvSpPr>
            <a:spLocks noChangeArrowheads="1"/>
          </p:cNvSpPr>
          <p:nvPr/>
        </p:nvSpPr>
        <p:spPr bwMode="auto">
          <a:xfrm>
            <a:off x="1273175" y="2209800"/>
            <a:ext cx="4191000" cy="703263"/>
          </a:xfrm>
          <a:prstGeom prst="rect">
            <a:avLst/>
          </a:prstGeom>
          <a:solidFill>
            <a:schemeClr val="folHlink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892" name="Rectangle 48"/>
          <p:cNvSpPr>
            <a:spLocks noChangeArrowheads="1"/>
          </p:cNvSpPr>
          <p:nvPr/>
        </p:nvSpPr>
        <p:spPr bwMode="auto">
          <a:xfrm>
            <a:off x="1273175" y="2927350"/>
            <a:ext cx="4267200" cy="82232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893" name="Rectangle 49"/>
          <p:cNvSpPr>
            <a:spLocks noChangeArrowheads="1"/>
          </p:cNvSpPr>
          <p:nvPr/>
        </p:nvSpPr>
        <p:spPr bwMode="auto">
          <a:xfrm>
            <a:off x="1273175" y="3756025"/>
            <a:ext cx="3810000" cy="817563"/>
          </a:xfrm>
          <a:prstGeom prst="rect">
            <a:avLst/>
          </a:prstGeom>
          <a:solidFill>
            <a:schemeClr val="folHlink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894" name="Rectangle 50"/>
          <p:cNvSpPr>
            <a:spLocks noChangeArrowheads="1"/>
          </p:cNvSpPr>
          <p:nvPr/>
        </p:nvSpPr>
        <p:spPr bwMode="auto">
          <a:xfrm>
            <a:off x="1273175" y="4595813"/>
            <a:ext cx="3200400" cy="82232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895" name="Rectangle 51"/>
          <p:cNvSpPr>
            <a:spLocks noChangeArrowheads="1"/>
          </p:cNvSpPr>
          <p:nvPr/>
        </p:nvSpPr>
        <p:spPr bwMode="auto">
          <a:xfrm>
            <a:off x="1273175" y="5434013"/>
            <a:ext cx="2514600" cy="806450"/>
          </a:xfrm>
          <a:prstGeom prst="rect">
            <a:avLst/>
          </a:prstGeom>
          <a:solidFill>
            <a:schemeClr val="folHlink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896" name="Line 52"/>
          <p:cNvSpPr>
            <a:spLocks noChangeShapeType="1"/>
          </p:cNvSpPr>
          <p:nvPr/>
        </p:nvSpPr>
        <p:spPr bwMode="auto">
          <a:xfrm flipH="1">
            <a:off x="1273175" y="6235700"/>
            <a:ext cx="1854200" cy="1588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7" name="Line 53"/>
          <p:cNvSpPr>
            <a:spLocks noChangeShapeType="1"/>
          </p:cNvSpPr>
          <p:nvPr/>
        </p:nvSpPr>
        <p:spPr bwMode="auto">
          <a:xfrm flipH="1">
            <a:off x="1273175" y="5424488"/>
            <a:ext cx="2392363" cy="1587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8" name="Line 54"/>
          <p:cNvSpPr>
            <a:spLocks noChangeShapeType="1"/>
          </p:cNvSpPr>
          <p:nvPr/>
        </p:nvSpPr>
        <p:spPr bwMode="auto">
          <a:xfrm flipH="1">
            <a:off x="1273175" y="4583113"/>
            <a:ext cx="2809875" cy="1587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9" name="Line 55"/>
          <p:cNvSpPr>
            <a:spLocks noChangeShapeType="1"/>
          </p:cNvSpPr>
          <p:nvPr/>
        </p:nvSpPr>
        <p:spPr bwMode="auto">
          <a:xfrm flipH="1">
            <a:off x="1273175" y="3754438"/>
            <a:ext cx="3287713" cy="1587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0" name="Line 56"/>
          <p:cNvSpPr>
            <a:spLocks noChangeShapeType="1"/>
          </p:cNvSpPr>
          <p:nvPr/>
        </p:nvSpPr>
        <p:spPr bwMode="auto">
          <a:xfrm flipH="1">
            <a:off x="1273175" y="2921000"/>
            <a:ext cx="3765550" cy="1588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1" name="Line 57"/>
          <p:cNvSpPr>
            <a:spLocks noChangeShapeType="1"/>
          </p:cNvSpPr>
          <p:nvPr/>
        </p:nvSpPr>
        <p:spPr bwMode="auto">
          <a:xfrm flipH="1">
            <a:off x="1273175" y="2209800"/>
            <a:ext cx="4184650" cy="1588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2" name="Line 58"/>
          <p:cNvSpPr>
            <a:spLocks noChangeShapeType="1"/>
          </p:cNvSpPr>
          <p:nvPr/>
        </p:nvSpPr>
        <p:spPr bwMode="auto">
          <a:xfrm>
            <a:off x="1511300" y="2209800"/>
            <a:ext cx="1588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3" name="Line 59"/>
          <p:cNvSpPr>
            <a:spLocks noChangeShapeType="1"/>
          </p:cNvSpPr>
          <p:nvPr/>
        </p:nvSpPr>
        <p:spPr bwMode="auto">
          <a:xfrm>
            <a:off x="1511300" y="2921000"/>
            <a:ext cx="1588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4" name="Line 60"/>
          <p:cNvSpPr>
            <a:spLocks noChangeShapeType="1"/>
          </p:cNvSpPr>
          <p:nvPr/>
        </p:nvSpPr>
        <p:spPr bwMode="auto">
          <a:xfrm>
            <a:off x="1511300" y="3762375"/>
            <a:ext cx="1588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5" name="Line 61"/>
          <p:cNvSpPr>
            <a:spLocks noChangeShapeType="1"/>
          </p:cNvSpPr>
          <p:nvPr/>
        </p:nvSpPr>
        <p:spPr bwMode="auto">
          <a:xfrm>
            <a:off x="1511300" y="4603750"/>
            <a:ext cx="1588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6" name="Line 62"/>
          <p:cNvSpPr>
            <a:spLocks noChangeShapeType="1"/>
          </p:cNvSpPr>
          <p:nvPr/>
        </p:nvSpPr>
        <p:spPr bwMode="auto">
          <a:xfrm>
            <a:off x="1511300" y="5445125"/>
            <a:ext cx="1588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7" name="Text Box 63"/>
          <p:cNvSpPr txBox="1">
            <a:spLocks noChangeArrowheads="1"/>
          </p:cNvSpPr>
          <p:nvPr/>
        </p:nvSpPr>
        <p:spPr bwMode="auto">
          <a:xfrm>
            <a:off x="1517650" y="2408238"/>
            <a:ext cx="1449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37908" name="Text Box 64"/>
          <p:cNvSpPr txBox="1">
            <a:spLocks noChangeArrowheads="1"/>
          </p:cNvSpPr>
          <p:nvPr/>
        </p:nvSpPr>
        <p:spPr bwMode="auto">
          <a:xfrm>
            <a:off x="1517650" y="3230563"/>
            <a:ext cx="1449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37909" name="Text Box 65"/>
          <p:cNvSpPr txBox="1">
            <a:spLocks noChangeArrowheads="1"/>
          </p:cNvSpPr>
          <p:nvPr/>
        </p:nvSpPr>
        <p:spPr bwMode="auto">
          <a:xfrm>
            <a:off x="1517650" y="4051300"/>
            <a:ext cx="1449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37910" name="Text Box 66"/>
          <p:cNvSpPr txBox="1">
            <a:spLocks noChangeArrowheads="1"/>
          </p:cNvSpPr>
          <p:nvPr/>
        </p:nvSpPr>
        <p:spPr bwMode="auto">
          <a:xfrm>
            <a:off x="1517650" y="4873625"/>
            <a:ext cx="1449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37911" name="Text Box 67"/>
          <p:cNvSpPr txBox="1">
            <a:spLocks noChangeArrowheads="1"/>
          </p:cNvSpPr>
          <p:nvPr/>
        </p:nvSpPr>
        <p:spPr bwMode="auto">
          <a:xfrm>
            <a:off x="1517650" y="5695950"/>
            <a:ext cx="1449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37912" name="Line 69"/>
          <p:cNvSpPr>
            <a:spLocks noChangeShapeType="1"/>
          </p:cNvSpPr>
          <p:nvPr/>
        </p:nvSpPr>
        <p:spPr bwMode="auto">
          <a:xfrm>
            <a:off x="5492750" y="6235700"/>
            <a:ext cx="1854200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3" name="Line 70"/>
          <p:cNvSpPr>
            <a:spLocks noChangeShapeType="1"/>
          </p:cNvSpPr>
          <p:nvPr/>
        </p:nvSpPr>
        <p:spPr bwMode="auto">
          <a:xfrm>
            <a:off x="5492750" y="5424488"/>
            <a:ext cx="2392363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71"/>
          <p:cNvSpPr/>
          <p:nvPr/>
        </p:nvSpPr>
        <p:spPr bwMode="gray">
          <a:xfrm>
            <a:off x="7340600" y="5003800"/>
            <a:ext cx="895350" cy="1235075"/>
          </a:xfrm>
          <a:custGeom>
            <a:avLst/>
            <a:gdLst>
              <a:gd name="T0" fmla="*/ 399 w 847"/>
              <a:gd name="T1" fmla="*/ 1078 h 1079"/>
              <a:gd name="T2" fmla="*/ 0 w 847"/>
              <a:gd name="T3" fmla="*/ 459 h 1079"/>
              <a:gd name="T4" fmla="*/ 374 w 847"/>
              <a:gd name="T5" fmla="*/ 0 h 1079"/>
              <a:gd name="T6" fmla="*/ 846 w 847"/>
              <a:gd name="T7" fmla="*/ 536 h 1079"/>
              <a:gd name="T8" fmla="*/ 399 w 847"/>
              <a:gd name="T9" fmla="*/ 1078 h 10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7"/>
              <a:gd name="T16" fmla="*/ 0 h 1079"/>
              <a:gd name="T17" fmla="*/ 847 w 847"/>
              <a:gd name="T18" fmla="*/ 1079 h 10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7" h="1079">
                <a:moveTo>
                  <a:pt x="399" y="1078"/>
                </a:moveTo>
                <a:lnTo>
                  <a:pt x="0" y="459"/>
                </a:lnTo>
                <a:lnTo>
                  <a:pt x="374" y="0"/>
                </a:lnTo>
                <a:lnTo>
                  <a:pt x="846" y="536"/>
                </a:lnTo>
                <a:lnTo>
                  <a:pt x="399" y="1078"/>
                </a:lnTo>
              </a:path>
            </a:pathLst>
          </a:custGeom>
          <a:gradFill rotWithShape="0">
            <a:gsLst>
              <a:gs pos="0">
                <a:schemeClr val="folHlink">
                  <a:gamma/>
                  <a:shade val="66667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" name="Freeform 72"/>
          <p:cNvSpPr/>
          <p:nvPr/>
        </p:nvSpPr>
        <p:spPr bwMode="gray">
          <a:xfrm>
            <a:off x="3562350" y="5003800"/>
            <a:ext cx="4173538" cy="525463"/>
          </a:xfrm>
          <a:custGeom>
            <a:avLst/>
            <a:gdLst>
              <a:gd name="T0" fmla="*/ 0 w 3947"/>
              <a:gd name="T1" fmla="*/ 459 h 460"/>
              <a:gd name="T2" fmla="*/ 3573 w 3947"/>
              <a:gd name="T3" fmla="*/ 459 h 460"/>
              <a:gd name="T4" fmla="*/ 3946 w 3947"/>
              <a:gd name="T5" fmla="*/ 0 h 460"/>
              <a:gd name="T6" fmla="*/ 505 w 3947"/>
              <a:gd name="T7" fmla="*/ 0 h 460"/>
              <a:gd name="T8" fmla="*/ 0 w 3947"/>
              <a:gd name="T9" fmla="*/ 459 h 4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7"/>
              <a:gd name="T16" fmla="*/ 0 h 460"/>
              <a:gd name="T17" fmla="*/ 3947 w 3947"/>
              <a:gd name="T18" fmla="*/ 460 h 4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7" h="460">
                <a:moveTo>
                  <a:pt x="0" y="459"/>
                </a:moveTo>
                <a:lnTo>
                  <a:pt x="3573" y="459"/>
                </a:lnTo>
                <a:lnTo>
                  <a:pt x="3946" y="0"/>
                </a:lnTo>
                <a:lnTo>
                  <a:pt x="505" y="0"/>
                </a:lnTo>
                <a:lnTo>
                  <a:pt x="0" y="459"/>
                </a:lnTo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1" name="Freeform 73"/>
          <p:cNvSpPr/>
          <p:nvPr/>
        </p:nvSpPr>
        <p:spPr bwMode="gray">
          <a:xfrm>
            <a:off x="3155950" y="5527675"/>
            <a:ext cx="4608513" cy="712788"/>
          </a:xfrm>
          <a:custGeom>
            <a:avLst/>
            <a:gdLst>
              <a:gd name="T0" fmla="*/ 383 w 4357"/>
              <a:gd name="T1" fmla="*/ 0 h 623"/>
              <a:gd name="T2" fmla="*/ 3954 w 4357"/>
              <a:gd name="T3" fmla="*/ 0 h 623"/>
              <a:gd name="T4" fmla="*/ 4356 w 4357"/>
              <a:gd name="T5" fmla="*/ 622 h 623"/>
              <a:gd name="T6" fmla="*/ 0 w 4357"/>
              <a:gd name="T7" fmla="*/ 622 h 623"/>
              <a:gd name="T8" fmla="*/ 383 w 4357"/>
              <a:gd name="T9" fmla="*/ 0 h 6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7"/>
              <a:gd name="T16" fmla="*/ 0 h 623"/>
              <a:gd name="T17" fmla="*/ 4357 w 4357"/>
              <a:gd name="T18" fmla="*/ 623 h 6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7" h="623">
                <a:moveTo>
                  <a:pt x="383" y="0"/>
                </a:moveTo>
                <a:lnTo>
                  <a:pt x="3954" y="0"/>
                </a:lnTo>
                <a:lnTo>
                  <a:pt x="4356" y="622"/>
                </a:lnTo>
                <a:lnTo>
                  <a:pt x="0" y="622"/>
                </a:lnTo>
                <a:lnTo>
                  <a:pt x="383" y="0"/>
                </a:lnTo>
              </a:path>
            </a:pathLst>
          </a:custGeom>
          <a:gradFill rotWithShape="0">
            <a:gsLst>
              <a:gs pos="0">
                <a:schemeClr val="folHlink">
                  <a:gamma/>
                  <a:tint val="60392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2" name="Freeform 74"/>
          <p:cNvSpPr/>
          <p:nvPr/>
        </p:nvSpPr>
        <p:spPr bwMode="ltGray">
          <a:xfrm>
            <a:off x="6872288" y="4303713"/>
            <a:ext cx="792162" cy="1119187"/>
          </a:xfrm>
          <a:custGeom>
            <a:avLst/>
            <a:gdLst>
              <a:gd name="T0" fmla="*/ 382 w 749"/>
              <a:gd name="T1" fmla="*/ 976 h 977"/>
              <a:gd name="T2" fmla="*/ 0 w 749"/>
              <a:gd name="T3" fmla="*/ 342 h 977"/>
              <a:gd name="T4" fmla="*/ 280 w 749"/>
              <a:gd name="T5" fmla="*/ 0 h 977"/>
              <a:gd name="T6" fmla="*/ 748 w 749"/>
              <a:gd name="T7" fmla="*/ 538 h 977"/>
              <a:gd name="T8" fmla="*/ 382 w 749"/>
              <a:gd name="T9" fmla="*/ 976 h 9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977"/>
              <a:gd name="T17" fmla="*/ 749 w 749"/>
              <a:gd name="T18" fmla="*/ 977 h 9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977">
                <a:moveTo>
                  <a:pt x="382" y="976"/>
                </a:moveTo>
                <a:lnTo>
                  <a:pt x="0" y="342"/>
                </a:lnTo>
                <a:lnTo>
                  <a:pt x="280" y="0"/>
                </a:lnTo>
                <a:lnTo>
                  <a:pt x="748" y="538"/>
                </a:lnTo>
                <a:lnTo>
                  <a:pt x="382" y="976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3" name="Freeform 75"/>
          <p:cNvSpPr/>
          <p:nvPr/>
        </p:nvSpPr>
        <p:spPr bwMode="ltGray">
          <a:xfrm>
            <a:off x="4037013" y="4303713"/>
            <a:ext cx="3135312" cy="393700"/>
          </a:xfrm>
          <a:custGeom>
            <a:avLst/>
            <a:gdLst>
              <a:gd name="T0" fmla="*/ 0 w 2964"/>
              <a:gd name="T1" fmla="*/ 343 h 344"/>
              <a:gd name="T2" fmla="*/ 2684 w 2964"/>
              <a:gd name="T3" fmla="*/ 343 h 344"/>
              <a:gd name="T4" fmla="*/ 2963 w 2964"/>
              <a:gd name="T5" fmla="*/ 0 h 344"/>
              <a:gd name="T6" fmla="*/ 531 w 2964"/>
              <a:gd name="T7" fmla="*/ 1 h 344"/>
              <a:gd name="T8" fmla="*/ 0 w 2964"/>
              <a:gd name="T9" fmla="*/ 343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4"/>
              <a:gd name="T16" fmla="*/ 0 h 344"/>
              <a:gd name="T17" fmla="*/ 2964 w 2964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4" h="344">
                <a:moveTo>
                  <a:pt x="0" y="343"/>
                </a:moveTo>
                <a:lnTo>
                  <a:pt x="2684" y="343"/>
                </a:lnTo>
                <a:lnTo>
                  <a:pt x="2963" y="0"/>
                </a:lnTo>
                <a:lnTo>
                  <a:pt x="531" y="1"/>
                </a:lnTo>
                <a:lnTo>
                  <a:pt x="0" y="343"/>
                </a:lnTo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4" name="Freeform 76"/>
          <p:cNvSpPr/>
          <p:nvPr/>
        </p:nvSpPr>
        <p:spPr bwMode="ltGray">
          <a:xfrm>
            <a:off x="3640138" y="4697413"/>
            <a:ext cx="3640137" cy="725487"/>
          </a:xfrm>
          <a:custGeom>
            <a:avLst/>
            <a:gdLst>
              <a:gd name="T0" fmla="*/ 0 w 3443"/>
              <a:gd name="T1" fmla="*/ 633 h 634"/>
              <a:gd name="T2" fmla="*/ 3442 w 3443"/>
              <a:gd name="T3" fmla="*/ 633 h 634"/>
              <a:gd name="T4" fmla="*/ 3060 w 3443"/>
              <a:gd name="T5" fmla="*/ 0 h 634"/>
              <a:gd name="T6" fmla="*/ 377 w 3443"/>
              <a:gd name="T7" fmla="*/ 0 h 634"/>
              <a:gd name="T8" fmla="*/ 0 w 3443"/>
              <a:gd name="T9" fmla="*/ 633 h 6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3"/>
              <a:gd name="T16" fmla="*/ 0 h 634"/>
              <a:gd name="T17" fmla="*/ 3443 w 3443"/>
              <a:gd name="T18" fmla="*/ 634 h 6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3" h="634">
                <a:moveTo>
                  <a:pt x="0" y="633"/>
                </a:moveTo>
                <a:lnTo>
                  <a:pt x="3442" y="633"/>
                </a:lnTo>
                <a:lnTo>
                  <a:pt x="3060" y="0"/>
                </a:lnTo>
                <a:lnTo>
                  <a:pt x="377" y="0"/>
                </a:lnTo>
                <a:lnTo>
                  <a:pt x="0" y="633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tint val="47451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5" name="Freeform 77"/>
          <p:cNvSpPr/>
          <p:nvPr/>
        </p:nvSpPr>
        <p:spPr bwMode="gray">
          <a:xfrm>
            <a:off x="6403975" y="3611563"/>
            <a:ext cx="693738" cy="973137"/>
          </a:xfrm>
          <a:custGeom>
            <a:avLst/>
            <a:gdLst>
              <a:gd name="T0" fmla="*/ 0 w 655"/>
              <a:gd name="T1" fmla="*/ 230 h 849"/>
              <a:gd name="T2" fmla="*/ 387 w 655"/>
              <a:gd name="T3" fmla="*/ 848 h 849"/>
              <a:gd name="T4" fmla="*/ 654 w 655"/>
              <a:gd name="T5" fmla="*/ 531 h 849"/>
              <a:gd name="T6" fmla="*/ 188 w 655"/>
              <a:gd name="T7" fmla="*/ 0 h 849"/>
              <a:gd name="T8" fmla="*/ 0 w 655"/>
              <a:gd name="T9" fmla="*/ 230 h 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5"/>
              <a:gd name="T16" fmla="*/ 0 h 849"/>
              <a:gd name="T17" fmla="*/ 655 w 655"/>
              <a:gd name="T18" fmla="*/ 849 h 8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5" h="849">
                <a:moveTo>
                  <a:pt x="0" y="230"/>
                </a:moveTo>
                <a:lnTo>
                  <a:pt x="387" y="848"/>
                </a:lnTo>
                <a:lnTo>
                  <a:pt x="654" y="531"/>
                </a:lnTo>
                <a:lnTo>
                  <a:pt x="188" y="0"/>
                </a:lnTo>
                <a:lnTo>
                  <a:pt x="0" y="230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shade val="69020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6" name="Freeform 78"/>
          <p:cNvSpPr/>
          <p:nvPr/>
        </p:nvSpPr>
        <p:spPr bwMode="gray">
          <a:xfrm>
            <a:off x="4508500" y="3611563"/>
            <a:ext cx="2093913" cy="263525"/>
          </a:xfrm>
          <a:custGeom>
            <a:avLst/>
            <a:gdLst>
              <a:gd name="T0" fmla="*/ 0 w 1980"/>
              <a:gd name="T1" fmla="*/ 228 h 229"/>
              <a:gd name="T2" fmla="*/ 1791 w 1980"/>
              <a:gd name="T3" fmla="*/ 228 h 229"/>
              <a:gd name="T4" fmla="*/ 1979 w 1980"/>
              <a:gd name="T5" fmla="*/ 0 h 229"/>
              <a:gd name="T6" fmla="*/ 500 w 1980"/>
              <a:gd name="T7" fmla="*/ 0 h 229"/>
              <a:gd name="T8" fmla="*/ 0 w 1980"/>
              <a:gd name="T9" fmla="*/ 228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0"/>
              <a:gd name="T16" fmla="*/ 0 h 229"/>
              <a:gd name="T17" fmla="*/ 1980 w 1980"/>
              <a:gd name="T18" fmla="*/ 229 h 2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0" h="229">
                <a:moveTo>
                  <a:pt x="0" y="228"/>
                </a:moveTo>
                <a:lnTo>
                  <a:pt x="1791" y="228"/>
                </a:lnTo>
                <a:lnTo>
                  <a:pt x="1979" y="0"/>
                </a:lnTo>
                <a:lnTo>
                  <a:pt x="500" y="0"/>
                </a:lnTo>
                <a:lnTo>
                  <a:pt x="0" y="228"/>
                </a:lnTo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5882"/>
                  <a:invGamma/>
                </a:schemeClr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" name="Freeform 79"/>
          <p:cNvSpPr/>
          <p:nvPr/>
        </p:nvSpPr>
        <p:spPr bwMode="gray">
          <a:xfrm>
            <a:off x="4105275" y="3873500"/>
            <a:ext cx="2708275" cy="711200"/>
          </a:xfrm>
          <a:custGeom>
            <a:avLst/>
            <a:gdLst>
              <a:gd name="T0" fmla="*/ 0 w 2561"/>
              <a:gd name="T1" fmla="*/ 620 h 621"/>
              <a:gd name="T2" fmla="*/ 2560 w 2561"/>
              <a:gd name="T3" fmla="*/ 620 h 621"/>
              <a:gd name="T4" fmla="*/ 2172 w 2561"/>
              <a:gd name="T5" fmla="*/ 0 h 621"/>
              <a:gd name="T6" fmla="*/ 382 w 2561"/>
              <a:gd name="T7" fmla="*/ 0 h 621"/>
              <a:gd name="T8" fmla="*/ 0 w 2561"/>
              <a:gd name="T9" fmla="*/ 620 h 6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1"/>
              <a:gd name="T16" fmla="*/ 0 h 621"/>
              <a:gd name="T17" fmla="*/ 2561 w 2561"/>
              <a:gd name="T18" fmla="*/ 621 h 6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1" h="621">
                <a:moveTo>
                  <a:pt x="0" y="620"/>
                </a:moveTo>
                <a:lnTo>
                  <a:pt x="2560" y="620"/>
                </a:lnTo>
                <a:lnTo>
                  <a:pt x="2172" y="0"/>
                </a:lnTo>
                <a:lnTo>
                  <a:pt x="382" y="0"/>
                </a:lnTo>
                <a:lnTo>
                  <a:pt x="0" y="620"/>
                </a:lnTo>
              </a:path>
            </a:pathLst>
          </a:custGeom>
          <a:gradFill rotWithShape="0">
            <a:gsLst>
              <a:gs pos="0">
                <a:schemeClr val="folHlink">
                  <a:gamma/>
                  <a:tint val="43922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8" name="Freeform 80"/>
          <p:cNvSpPr/>
          <p:nvPr/>
        </p:nvSpPr>
        <p:spPr bwMode="ltGray">
          <a:xfrm>
            <a:off x="5930900" y="2909888"/>
            <a:ext cx="596900" cy="846137"/>
          </a:xfrm>
          <a:custGeom>
            <a:avLst/>
            <a:gdLst>
              <a:gd name="T0" fmla="*/ 385 w 564"/>
              <a:gd name="T1" fmla="*/ 737 h 738"/>
              <a:gd name="T2" fmla="*/ 563 w 564"/>
              <a:gd name="T3" fmla="*/ 527 h 738"/>
              <a:gd name="T4" fmla="*/ 97 w 564"/>
              <a:gd name="T5" fmla="*/ 0 h 738"/>
              <a:gd name="T6" fmla="*/ 0 w 564"/>
              <a:gd name="T7" fmla="*/ 111 h 738"/>
              <a:gd name="T8" fmla="*/ 385 w 564"/>
              <a:gd name="T9" fmla="*/ 737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4"/>
              <a:gd name="T16" fmla="*/ 0 h 738"/>
              <a:gd name="T17" fmla="*/ 564 w 564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4" h="738">
                <a:moveTo>
                  <a:pt x="385" y="737"/>
                </a:moveTo>
                <a:lnTo>
                  <a:pt x="563" y="527"/>
                </a:lnTo>
                <a:lnTo>
                  <a:pt x="97" y="0"/>
                </a:lnTo>
                <a:lnTo>
                  <a:pt x="0" y="111"/>
                </a:lnTo>
                <a:lnTo>
                  <a:pt x="385" y="737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9" name="Freeform 81"/>
          <p:cNvSpPr/>
          <p:nvPr/>
        </p:nvSpPr>
        <p:spPr bwMode="ltGray">
          <a:xfrm>
            <a:off x="4987925" y="2909888"/>
            <a:ext cx="1044575" cy="127000"/>
          </a:xfrm>
          <a:custGeom>
            <a:avLst/>
            <a:gdLst>
              <a:gd name="T0" fmla="*/ 0 w 987"/>
              <a:gd name="T1" fmla="*/ 109 h 110"/>
              <a:gd name="T2" fmla="*/ 889 w 987"/>
              <a:gd name="T3" fmla="*/ 109 h 110"/>
              <a:gd name="T4" fmla="*/ 986 w 987"/>
              <a:gd name="T5" fmla="*/ 0 h 110"/>
              <a:gd name="T6" fmla="*/ 308 w 987"/>
              <a:gd name="T7" fmla="*/ 0 h 110"/>
              <a:gd name="T8" fmla="*/ 0 w 987"/>
              <a:gd name="T9" fmla="*/ 109 h 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7"/>
              <a:gd name="T16" fmla="*/ 0 h 110"/>
              <a:gd name="T17" fmla="*/ 987 w 987"/>
              <a:gd name="T18" fmla="*/ 110 h 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7" h="110">
                <a:moveTo>
                  <a:pt x="0" y="109"/>
                </a:moveTo>
                <a:lnTo>
                  <a:pt x="889" y="109"/>
                </a:lnTo>
                <a:lnTo>
                  <a:pt x="986" y="0"/>
                </a:lnTo>
                <a:lnTo>
                  <a:pt x="308" y="0"/>
                </a:lnTo>
                <a:lnTo>
                  <a:pt x="0" y="109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0" name="Freeform 82"/>
          <p:cNvSpPr/>
          <p:nvPr/>
        </p:nvSpPr>
        <p:spPr bwMode="ltGray">
          <a:xfrm>
            <a:off x="4576763" y="3035300"/>
            <a:ext cx="1763712" cy="720725"/>
          </a:xfrm>
          <a:custGeom>
            <a:avLst/>
            <a:gdLst>
              <a:gd name="T0" fmla="*/ 0 w 1669"/>
              <a:gd name="T1" fmla="*/ 628 h 629"/>
              <a:gd name="T2" fmla="*/ 1668 w 1669"/>
              <a:gd name="T3" fmla="*/ 628 h 629"/>
              <a:gd name="T4" fmla="*/ 1281 w 1669"/>
              <a:gd name="T5" fmla="*/ 0 h 629"/>
              <a:gd name="T6" fmla="*/ 388 w 1669"/>
              <a:gd name="T7" fmla="*/ 0 h 629"/>
              <a:gd name="T8" fmla="*/ 0 w 1669"/>
              <a:gd name="T9" fmla="*/ 628 h 6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9"/>
              <a:gd name="T16" fmla="*/ 0 h 629"/>
              <a:gd name="T17" fmla="*/ 1669 w 1669"/>
              <a:gd name="T18" fmla="*/ 629 h 6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9" h="629">
                <a:moveTo>
                  <a:pt x="0" y="628"/>
                </a:moveTo>
                <a:lnTo>
                  <a:pt x="1668" y="628"/>
                </a:lnTo>
                <a:lnTo>
                  <a:pt x="1281" y="0"/>
                </a:lnTo>
                <a:lnTo>
                  <a:pt x="388" y="0"/>
                </a:lnTo>
                <a:lnTo>
                  <a:pt x="0" y="628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tint val="63922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1" name="Freeform 83"/>
          <p:cNvSpPr/>
          <p:nvPr/>
        </p:nvSpPr>
        <p:spPr bwMode="gray">
          <a:xfrm>
            <a:off x="5454650" y="2209800"/>
            <a:ext cx="504825" cy="715963"/>
          </a:xfrm>
          <a:custGeom>
            <a:avLst/>
            <a:gdLst>
              <a:gd name="T0" fmla="*/ 387 w 477"/>
              <a:gd name="T1" fmla="*/ 624 h 625"/>
              <a:gd name="T2" fmla="*/ 476 w 477"/>
              <a:gd name="T3" fmla="*/ 527 h 625"/>
              <a:gd name="T4" fmla="*/ 0 w 477"/>
              <a:gd name="T5" fmla="*/ 0 h 625"/>
              <a:gd name="T6" fmla="*/ 387 w 477"/>
              <a:gd name="T7" fmla="*/ 624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477"/>
              <a:gd name="T13" fmla="*/ 0 h 625"/>
              <a:gd name="T14" fmla="*/ 477 w 477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7" h="625">
                <a:moveTo>
                  <a:pt x="387" y="624"/>
                </a:moveTo>
                <a:lnTo>
                  <a:pt x="476" y="527"/>
                </a:lnTo>
                <a:lnTo>
                  <a:pt x="0" y="0"/>
                </a:lnTo>
                <a:lnTo>
                  <a:pt x="387" y="624"/>
                </a:lnTo>
              </a:path>
            </a:pathLst>
          </a:custGeom>
          <a:gradFill rotWithShape="0">
            <a:gsLst>
              <a:gs pos="0">
                <a:schemeClr val="folHlink">
                  <a:gamma/>
                  <a:shade val="66275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2" name="Freeform 84"/>
          <p:cNvSpPr/>
          <p:nvPr/>
        </p:nvSpPr>
        <p:spPr bwMode="gray">
          <a:xfrm>
            <a:off x="5045075" y="2209800"/>
            <a:ext cx="819150" cy="715963"/>
          </a:xfrm>
          <a:custGeom>
            <a:avLst/>
            <a:gdLst>
              <a:gd name="T0" fmla="*/ 0 w 773"/>
              <a:gd name="T1" fmla="*/ 624 h 625"/>
              <a:gd name="T2" fmla="*/ 772 w 773"/>
              <a:gd name="T3" fmla="*/ 624 h 625"/>
              <a:gd name="T4" fmla="*/ 387 w 773"/>
              <a:gd name="T5" fmla="*/ 0 h 625"/>
              <a:gd name="T6" fmla="*/ 0 w 773"/>
              <a:gd name="T7" fmla="*/ 624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773"/>
              <a:gd name="T13" fmla="*/ 0 h 625"/>
              <a:gd name="T14" fmla="*/ 773 w 773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3" h="625">
                <a:moveTo>
                  <a:pt x="0" y="624"/>
                </a:moveTo>
                <a:lnTo>
                  <a:pt x="772" y="624"/>
                </a:lnTo>
                <a:lnTo>
                  <a:pt x="387" y="0"/>
                </a:lnTo>
                <a:lnTo>
                  <a:pt x="0" y="624"/>
                </a:lnTo>
              </a:path>
            </a:pathLst>
          </a:custGeom>
          <a:gradFill rotWithShape="0">
            <a:gsLst>
              <a:gs pos="0">
                <a:schemeClr val="folHlink">
                  <a:gamma/>
                  <a:tint val="47451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12700" cap="rnd">
            <a:noFill/>
            <a:rou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928" name="Text Box 85"/>
          <p:cNvSpPr txBox="1">
            <a:spLocks noChangeArrowheads="1"/>
          </p:cNvSpPr>
          <p:nvPr/>
        </p:nvSpPr>
        <p:spPr bwMode="auto">
          <a:xfrm>
            <a:off x="5035550" y="2590800"/>
            <a:ext cx="763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161616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7929" name="Text Box 86"/>
          <p:cNvSpPr txBox="1">
            <a:spLocks noChangeArrowheads="1"/>
          </p:cNvSpPr>
          <p:nvPr/>
        </p:nvSpPr>
        <p:spPr bwMode="auto">
          <a:xfrm>
            <a:off x="4730750" y="3344863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161616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7930" name="Text Box 87"/>
          <p:cNvSpPr txBox="1">
            <a:spLocks noChangeArrowheads="1"/>
          </p:cNvSpPr>
          <p:nvPr/>
        </p:nvSpPr>
        <p:spPr bwMode="auto">
          <a:xfrm>
            <a:off x="4730750" y="41656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161616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7931" name="Text Box 88"/>
          <p:cNvSpPr txBox="1">
            <a:spLocks noChangeArrowheads="1"/>
          </p:cNvSpPr>
          <p:nvPr/>
        </p:nvSpPr>
        <p:spPr bwMode="auto">
          <a:xfrm>
            <a:off x="4730750" y="4987925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161616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7932" name="Text Box 89"/>
          <p:cNvSpPr txBox="1">
            <a:spLocks noChangeArrowheads="1"/>
          </p:cNvSpPr>
          <p:nvPr/>
        </p:nvSpPr>
        <p:spPr bwMode="auto">
          <a:xfrm>
            <a:off x="4730750" y="58102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161616"/>
                </a:solidFill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7933" name="Rectangle 4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 rot="2700000">
            <a:off x="3124200" y="2263775"/>
            <a:ext cx="2743200" cy="2743200"/>
          </a:xfrm>
          <a:prstGeom prst="rect">
            <a:avLst/>
          </a:prstGeom>
          <a:solidFill>
            <a:srgbClr val="C0C0C0"/>
          </a:solidFill>
          <a:ln w="25400">
            <a:solidFill>
              <a:srgbClr val="808080"/>
            </a:solidFill>
            <a:miter lim="800000"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9940" name="Text Box 12"/>
          <p:cNvSpPr txBox="1">
            <a:spLocks noChangeArrowheads="1"/>
          </p:cNvSpPr>
          <p:nvPr/>
        </p:nvSpPr>
        <p:spPr bwMode="auto">
          <a:xfrm>
            <a:off x="5243513" y="4854575"/>
            <a:ext cx="3200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Char char="-"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ThemeGallery is a Design Digital Content &amp; Contents mall developed by Guild Design Inc.</a:t>
            </a: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5334000" y="1533525"/>
            <a:ext cx="3200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Char char="-"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ThemeGallery is a Design Digital Content &amp; Contents mall developed by Guild Design Inc.</a:t>
            </a:r>
          </a:p>
        </p:txBody>
      </p:sp>
      <p:sp>
        <p:nvSpPr>
          <p:cNvPr id="39942" name="Rectangle 14"/>
          <p:cNvSpPr>
            <a:spLocks noChangeArrowheads="1"/>
          </p:cNvSpPr>
          <p:nvPr/>
        </p:nvSpPr>
        <p:spPr bwMode="auto">
          <a:xfrm>
            <a:off x="381000" y="3330575"/>
            <a:ext cx="1524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FFFF66"/>
              </a:buClr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- Description of the contents</a:t>
            </a:r>
          </a:p>
        </p:txBody>
      </p:sp>
      <p:sp>
        <p:nvSpPr>
          <p:cNvPr id="39943" name="Rectangle 15"/>
          <p:cNvSpPr>
            <a:spLocks noChangeArrowheads="1"/>
          </p:cNvSpPr>
          <p:nvPr/>
        </p:nvSpPr>
        <p:spPr bwMode="auto">
          <a:xfrm>
            <a:off x="7086600" y="3330575"/>
            <a:ext cx="1524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66"/>
              </a:buClr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- Description of the contents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black">
          <a:xfrm>
            <a:off x="3429000" y="3254375"/>
            <a:ext cx="2133600" cy="8223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  <a:ea typeface="宋体" panose="02010600030101010101" pitchFamily="2" charset="-122"/>
              </a:rPr>
              <a:t>Company</a:t>
            </a:r>
          </a:p>
          <a:p>
            <a:pPr algn="ctr" eaLnBrk="1" hangingPunct="1">
              <a:defRPr/>
            </a:pP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  <a:ea typeface="宋体" panose="02010600030101010101" pitchFamily="2" charset="-122"/>
              </a:rPr>
              <a:t>LOGO</a:t>
            </a:r>
          </a:p>
        </p:txBody>
      </p:sp>
      <p:grpSp>
        <p:nvGrpSpPr>
          <p:cNvPr id="39945" name="Group 34"/>
          <p:cNvGrpSpPr/>
          <p:nvPr/>
        </p:nvGrpSpPr>
        <p:grpSpPr bwMode="auto">
          <a:xfrm>
            <a:off x="3870325" y="1524000"/>
            <a:ext cx="1336675" cy="1346200"/>
            <a:chOff x="2390" y="1358"/>
            <a:chExt cx="842" cy="848"/>
          </a:xfrm>
        </p:grpSpPr>
        <p:sp>
          <p:nvSpPr>
            <p:cNvPr id="20491" name="AutoShape 4"/>
            <p:cNvSpPr>
              <a:spLocks noChangeArrowheads="1"/>
            </p:cNvSpPr>
            <p:nvPr/>
          </p:nvSpPr>
          <p:spPr bwMode="gray">
            <a:xfrm>
              <a:off x="2390" y="1358"/>
              <a:ext cx="842" cy="848"/>
            </a:xfrm>
            <a:prstGeom prst="roundRect">
              <a:avLst>
                <a:gd name="adj" fmla="val 13537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>
              <a:solidFill>
                <a:srgbClr val="EAEAEA"/>
              </a:solidFill>
              <a:rou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39963" name="Picture 26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0" y="1927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64" name="Picture 27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881" y="1380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946" name="Group 35"/>
          <p:cNvGrpSpPr/>
          <p:nvPr/>
        </p:nvGrpSpPr>
        <p:grpSpPr bwMode="auto">
          <a:xfrm>
            <a:off x="5656263" y="2949575"/>
            <a:ext cx="1339850" cy="1346200"/>
            <a:chOff x="3515" y="2256"/>
            <a:chExt cx="844" cy="848"/>
          </a:xfrm>
        </p:grpSpPr>
        <p:sp>
          <p:nvSpPr>
            <p:cNvPr id="20495" name="AutoShape 5"/>
            <p:cNvSpPr>
              <a:spLocks noChangeArrowheads="1"/>
            </p:cNvSpPr>
            <p:nvPr/>
          </p:nvSpPr>
          <p:spPr bwMode="gray">
            <a:xfrm>
              <a:off x="3515" y="2256"/>
              <a:ext cx="844" cy="848"/>
            </a:xfrm>
            <a:prstGeom prst="roundRect">
              <a:avLst>
                <a:gd name="adj" fmla="val 12440"/>
              </a:avLst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>
              <a:solidFill>
                <a:srgbClr val="EAEAEA"/>
              </a:solidFill>
              <a:rou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39960" name="Picture 28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4" y="2826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61" name="Picture 29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013" y="2273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947" name="Group 36"/>
          <p:cNvGrpSpPr/>
          <p:nvPr/>
        </p:nvGrpSpPr>
        <p:grpSpPr bwMode="auto">
          <a:xfrm>
            <a:off x="3838575" y="4465638"/>
            <a:ext cx="1336675" cy="1346200"/>
            <a:chOff x="2370" y="3211"/>
            <a:chExt cx="842" cy="848"/>
          </a:xfrm>
        </p:grpSpPr>
        <p:sp>
          <p:nvSpPr>
            <p:cNvPr id="20499" name="AutoShape 7"/>
            <p:cNvSpPr>
              <a:spLocks noChangeArrowheads="1"/>
            </p:cNvSpPr>
            <p:nvPr/>
          </p:nvSpPr>
          <p:spPr bwMode="gray">
            <a:xfrm>
              <a:off x="2370" y="3211"/>
              <a:ext cx="842" cy="848"/>
            </a:xfrm>
            <a:prstGeom prst="roundRect">
              <a:avLst>
                <a:gd name="adj" fmla="val 13537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>
              <a:solidFill>
                <a:srgbClr val="EAEAEA"/>
              </a:solidFill>
              <a:rou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39957" name="Picture 30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6" y="3781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58" name="Picture 31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863" y="3228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948" name="Group 37"/>
          <p:cNvGrpSpPr/>
          <p:nvPr/>
        </p:nvGrpSpPr>
        <p:grpSpPr bwMode="auto">
          <a:xfrm>
            <a:off x="1976438" y="2938463"/>
            <a:ext cx="1336675" cy="1346200"/>
            <a:chOff x="1197" y="2249"/>
            <a:chExt cx="842" cy="848"/>
          </a:xfrm>
        </p:grpSpPr>
        <p:sp>
          <p:nvSpPr>
            <p:cNvPr id="39953" name="AutoShape 6"/>
            <p:cNvSpPr>
              <a:spLocks noChangeArrowheads="1"/>
            </p:cNvSpPr>
            <p:nvPr/>
          </p:nvSpPr>
          <p:spPr bwMode="auto">
            <a:xfrm>
              <a:off x="1197" y="2249"/>
              <a:ext cx="842" cy="848"/>
            </a:xfrm>
            <a:prstGeom prst="roundRect">
              <a:avLst>
                <a:gd name="adj" fmla="val 11875"/>
              </a:avLst>
            </a:prstGeom>
            <a:gradFill rotWithShape="1">
              <a:gsLst>
                <a:gs pos="0">
                  <a:srgbClr val="003263"/>
                </a:gs>
                <a:gs pos="50000">
                  <a:srgbClr val="006BD6"/>
                </a:gs>
                <a:gs pos="100000">
                  <a:srgbClr val="003263"/>
                </a:gs>
              </a:gsLst>
              <a:lin ang="2700000" scaled="1"/>
            </a:gradFill>
            <a:ln w="38100">
              <a:solidFill>
                <a:srgbClr val="EAEAEA"/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39954" name="Picture 32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" y="2832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55" name="Picture 33" descr="Picture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687" y="2267"/>
              <a:ext cx="3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9"/>
          <p:cNvSpPr>
            <a:spLocks noChangeArrowheads="1"/>
          </p:cNvSpPr>
          <p:nvPr/>
        </p:nvSpPr>
        <p:spPr bwMode="white">
          <a:xfrm>
            <a:off x="1966913" y="3254375"/>
            <a:ext cx="1295400" cy="64135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EFEFE"/>
                </a:solidFill>
                <a:cs typeface="+mn-cs"/>
              </a:rPr>
              <a:t>Click to add Text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white">
          <a:xfrm>
            <a:off x="5718175" y="3254375"/>
            <a:ext cx="1295400" cy="64135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EFEFE"/>
                </a:solidFill>
                <a:cs typeface="+mn-cs"/>
              </a:rPr>
              <a:t>Click to add Text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white">
          <a:xfrm>
            <a:off x="3871913" y="1882775"/>
            <a:ext cx="1295400" cy="64135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EFEFE"/>
                </a:solidFill>
                <a:cs typeface="+mn-cs"/>
              </a:rPr>
              <a:t>Click to add Text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white">
          <a:xfrm>
            <a:off x="3871913" y="4824413"/>
            <a:ext cx="1295400" cy="64135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EFEFE"/>
                </a:solidFill>
                <a:cs typeface="+mn-cs"/>
              </a:rPr>
              <a:t>Click to add Text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41987" name="Line 38"/>
          <p:cNvSpPr>
            <a:spLocks noChangeShapeType="1"/>
          </p:cNvSpPr>
          <p:nvPr/>
        </p:nvSpPr>
        <p:spPr bwMode="auto">
          <a:xfrm>
            <a:off x="1952625" y="2001838"/>
            <a:ext cx="0" cy="3313112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88" name="Line 39"/>
          <p:cNvSpPr>
            <a:spLocks noChangeShapeType="1"/>
          </p:cNvSpPr>
          <p:nvPr/>
        </p:nvSpPr>
        <p:spPr bwMode="auto">
          <a:xfrm>
            <a:off x="1952625" y="5314950"/>
            <a:ext cx="3324225" cy="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89" name="Text Box 40"/>
          <p:cNvSpPr txBox="1">
            <a:spLocks noChangeArrowheads="1"/>
          </p:cNvSpPr>
          <p:nvPr/>
        </p:nvSpPr>
        <p:spPr bwMode="auto">
          <a:xfrm>
            <a:off x="1925638" y="5403850"/>
            <a:ext cx="612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2005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1990" name="Text Box 41"/>
          <p:cNvSpPr txBox="1">
            <a:spLocks noChangeArrowheads="1"/>
          </p:cNvSpPr>
          <p:nvPr/>
        </p:nvSpPr>
        <p:spPr bwMode="auto">
          <a:xfrm>
            <a:off x="4721225" y="5403850"/>
            <a:ext cx="612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b="1">
                <a:solidFill>
                  <a:srgbClr val="FF3300"/>
                </a:solidFill>
                <a:ea typeface="宋体" panose="02010600030101010101" pitchFamily="2" charset="-122"/>
              </a:rPr>
              <a:t>2035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1991" name="Line 42"/>
          <p:cNvSpPr>
            <a:spLocks noChangeShapeType="1"/>
          </p:cNvSpPr>
          <p:nvPr/>
        </p:nvSpPr>
        <p:spPr bwMode="auto">
          <a:xfrm>
            <a:off x="2493963" y="5532438"/>
            <a:ext cx="2243137" cy="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2" name="Rectangle 43"/>
          <p:cNvSpPr>
            <a:spLocks noChangeArrowheads="1"/>
          </p:cNvSpPr>
          <p:nvPr/>
        </p:nvSpPr>
        <p:spPr bwMode="auto">
          <a:xfrm>
            <a:off x="2503488" y="5608638"/>
            <a:ext cx="21558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>
                <a:solidFill>
                  <a:srgbClr val="1C1C1C"/>
                </a:solidFill>
                <a:ea typeface="宋体" panose="02010600030101010101" pitchFamily="2" charset="-122"/>
              </a:rPr>
              <a:t>Describe a vision of company or strategic contents.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1993" name="Rectangle 44"/>
          <p:cNvSpPr>
            <a:spLocks noChangeArrowheads="1"/>
          </p:cNvSpPr>
          <p:nvPr/>
        </p:nvSpPr>
        <p:spPr bwMode="auto">
          <a:xfrm>
            <a:off x="925513" y="4791075"/>
            <a:ext cx="11001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>
                <a:solidFill>
                  <a:srgbClr val="1C1C1C"/>
                </a:solidFill>
                <a:ea typeface="宋体" panose="02010600030101010101" pitchFamily="2" charset="-122"/>
              </a:rPr>
              <a:t>Description of the contents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1994" name="Line 45"/>
          <p:cNvSpPr>
            <a:spLocks noChangeShapeType="1"/>
          </p:cNvSpPr>
          <p:nvPr/>
        </p:nvSpPr>
        <p:spPr bwMode="auto">
          <a:xfrm flipV="1">
            <a:off x="1414463" y="2668588"/>
            <a:ext cx="0" cy="2106612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5" name="Rectangle 46"/>
          <p:cNvSpPr>
            <a:spLocks noChangeArrowheads="1"/>
          </p:cNvSpPr>
          <p:nvPr/>
        </p:nvSpPr>
        <p:spPr bwMode="auto">
          <a:xfrm>
            <a:off x="889000" y="2020888"/>
            <a:ext cx="10985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>
                <a:solidFill>
                  <a:srgbClr val="1C1C1C"/>
                </a:solidFill>
                <a:ea typeface="宋体" panose="02010600030101010101" pitchFamily="2" charset="-122"/>
              </a:rPr>
              <a:t>Description of the contents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1996" name="Text Box 47"/>
          <p:cNvSpPr txBox="1">
            <a:spLocks noChangeArrowheads="1"/>
          </p:cNvSpPr>
          <p:nvPr/>
        </p:nvSpPr>
        <p:spPr bwMode="auto">
          <a:xfrm>
            <a:off x="711200" y="1481138"/>
            <a:ext cx="15017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3200" b="1">
                <a:solidFill>
                  <a:srgbClr val="FF3300"/>
                </a:solidFill>
                <a:ea typeface="宋体" panose="02010600030101010101" pitchFamily="2" charset="-122"/>
              </a:rPr>
              <a:t>+40%</a:t>
            </a:r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41997" name="Group 48"/>
          <p:cNvGrpSpPr/>
          <p:nvPr/>
        </p:nvGrpSpPr>
        <p:grpSpPr bwMode="auto">
          <a:xfrm>
            <a:off x="6316663" y="3686175"/>
            <a:ext cx="219075" cy="190500"/>
            <a:chOff x="4232" y="2571"/>
            <a:chExt cx="152" cy="132"/>
          </a:xfrm>
        </p:grpSpPr>
        <p:sp>
          <p:nvSpPr>
            <p:cNvPr id="42031" name="AutoShape 49"/>
            <p:cNvSpPr>
              <a:spLocks noChangeArrowheads="1"/>
            </p:cNvSpPr>
            <p:nvPr/>
          </p:nvSpPr>
          <p:spPr bwMode="auto">
            <a:xfrm rot="16200000" flipV="1">
              <a:off x="4222" y="2581"/>
              <a:ext cx="132" cy="112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2032" name="AutoShape 50"/>
            <p:cNvSpPr>
              <a:spLocks noChangeArrowheads="1"/>
            </p:cNvSpPr>
            <p:nvPr/>
          </p:nvSpPr>
          <p:spPr bwMode="auto">
            <a:xfrm rot="16200000" flipV="1">
              <a:off x="4262" y="2581"/>
              <a:ext cx="132" cy="112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41998" name="Group 51"/>
          <p:cNvGrpSpPr/>
          <p:nvPr/>
        </p:nvGrpSpPr>
        <p:grpSpPr bwMode="auto">
          <a:xfrm>
            <a:off x="6316663" y="2657475"/>
            <a:ext cx="236537" cy="193675"/>
            <a:chOff x="4232" y="1845"/>
            <a:chExt cx="164" cy="135"/>
          </a:xfrm>
        </p:grpSpPr>
        <p:sp>
          <p:nvSpPr>
            <p:cNvPr id="42029" name="AutoShape 52"/>
            <p:cNvSpPr>
              <a:spLocks noChangeArrowheads="1"/>
            </p:cNvSpPr>
            <p:nvPr/>
          </p:nvSpPr>
          <p:spPr bwMode="auto">
            <a:xfrm rot="16200000" flipV="1">
              <a:off x="4222" y="1858"/>
              <a:ext cx="132" cy="112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2030" name="AutoShape 53"/>
            <p:cNvSpPr>
              <a:spLocks noChangeArrowheads="1"/>
            </p:cNvSpPr>
            <p:nvPr/>
          </p:nvSpPr>
          <p:spPr bwMode="auto">
            <a:xfrm rot="16200000" flipV="1">
              <a:off x="4274" y="1855"/>
              <a:ext cx="132" cy="112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41999" name="Rectangle 54"/>
          <p:cNvSpPr>
            <a:spLocks noChangeArrowheads="1"/>
          </p:cNvSpPr>
          <p:nvPr/>
        </p:nvSpPr>
        <p:spPr bwMode="auto">
          <a:xfrm>
            <a:off x="6543675" y="2424113"/>
            <a:ext cx="17589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solidFill>
                  <a:srgbClr val="1C1C1C"/>
                </a:solidFill>
                <a:ea typeface="宋体" panose="02010600030101010101" pitchFamily="2" charset="-122"/>
              </a:rPr>
              <a:t>Describe a vision of company or strategic contents.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2000" name="Rectangle 55"/>
          <p:cNvSpPr>
            <a:spLocks noChangeArrowheads="1"/>
          </p:cNvSpPr>
          <p:nvPr/>
        </p:nvSpPr>
        <p:spPr bwMode="auto">
          <a:xfrm>
            <a:off x="6543675" y="3451225"/>
            <a:ext cx="17589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solidFill>
                  <a:srgbClr val="1C1C1C"/>
                </a:solidFill>
                <a:ea typeface="宋体" panose="02010600030101010101" pitchFamily="2" charset="-122"/>
              </a:rPr>
              <a:t>Describe a vision of company or strategic contents.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2001" name="AutoShape 56"/>
          <p:cNvSpPr>
            <a:spLocks noChangeArrowheads="1"/>
          </p:cNvSpPr>
          <p:nvPr/>
        </p:nvSpPr>
        <p:spPr bwMode="auto">
          <a:xfrm>
            <a:off x="5211763" y="1830388"/>
            <a:ext cx="3148012" cy="30638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rgbClr val="FFFFFF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2002" name="Rectangle 57"/>
          <p:cNvSpPr>
            <a:spLocks noChangeArrowheads="1"/>
          </p:cNvSpPr>
          <p:nvPr/>
        </p:nvSpPr>
        <p:spPr bwMode="auto">
          <a:xfrm>
            <a:off x="5648325" y="1835150"/>
            <a:ext cx="2524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zh-CN" altLang="en-US" sz="1400" b="1">
                <a:solidFill>
                  <a:srgbClr val="FEFEFE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b="1">
                <a:solidFill>
                  <a:srgbClr val="FEFEFE"/>
                </a:solidFill>
                <a:ea typeface="宋体" panose="02010600030101010101" pitchFamily="2" charset="-122"/>
              </a:rPr>
              <a:t>Description of the contents</a:t>
            </a:r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42003" name="Group 58"/>
          <p:cNvGrpSpPr/>
          <p:nvPr/>
        </p:nvGrpSpPr>
        <p:grpSpPr bwMode="auto">
          <a:xfrm>
            <a:off x="6316663" y="4783138"/>
            <a:ext cx="219075" cy="190500"/>
            <a:chOff x="4232" y="2571"/>
            <a:chExt cx="152" cy="132"/>
          </a:xfrm>
        </p:grpSpPr>
        <p:sp>
          <p:nvSpPr>
            <p:cNvPr id="42027" name="AutoShape 59"/>
            <p:cNvSpPr>
              <a:spLocks noChangeArrowheads="1"/>
            </p:cNvSpPr>
            <p:nvPr/>
          </p:nvSpPr>
          <p:spPr bwMode="auto">
            <a:xfrm rot="16200000" flipV="1">
              <a:off x="4222" y="2581"/>
              <a:ext cx="132" cy="112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2028" name="AutoShape 60"/>
            <p:cNvSpPr>
              <a:spLocks noChangeArrowheads="1"/>
            </p:cNvSpPr>
            <p:nvPr/>
          </p:nvSpPr>
          <p:spPr bwMode="auto">
            <a:xfrm rot="16200000" flipV="1">
              <a:off x="4262" y="2581"/>
              <a:ext cx="132" cy="112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42004" name="Rectangle 61"/>
          <p:cNvSpPr>
            <a:spLocks noChangeArrowheads="1"/>
          </p:cNvSpPr>
          <p:nvPr/>
        </p:nvSpPr>
        <p:spPr bwMode="auto">
          <a:xfrm>
            <a:off x="6543675" y="4548188"/>
            <a:ext cx="17589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solidFill>
                  <a:srgbClr val="1C1C1C"/>
                </a:solidFill>
                <a:ea typeface="宋体" panose="02010600030101010101" pitchFamily="2" charset="-122"/>
              </a:rPr>
              <a:t>Describe a vision of company or strategic contents.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2005" name="Freeform 62"/>
          <p:cNvSpPr>
            <a:spLocks noChangeArrowheads="1"/>
          </p:cNvSpPr>
          <p:nvPr/>
        </p:nvSpPr>
        <p:spPr bwMode="auto">
          <a:xfrm>
            <a:off x="2281238" y="3702050"/>
            <a:ext cx="1862137" cy="1277938"/>
          </a:xfrm>
          <a:custGeom>
            <a:avLst/>
            <a:gdLst>
              <a:gd name="T0" fmla="*/ 0 w 1291"/>
              <a:gd name="T1" fmla="*/ 990907 h 886"/>
              <a:gd name="T2" fmla="*/ 967850 w 1291"/>
              <a:gd name="T3" fmla="*/ 767340 h 886"/>
              <a:gd name="T4" fmla="*/ 1590966 w 1291"/>
              <a:gd name="T5" fmla="*/ 214913 h 886"/>
              <a:gd name="T6" fmla="*/ 1425090 w 1291"/>
              <a:gd name="T7" fmla="*/ 188950 h 886"/>
              <a:gd name="T8" fmla="*/ 1678952 w 1291"/>
              <a:gd name="T9" fmla="*/ 0 h 886"/>
              <a:gd name="T10" fmla="*/ 1862137 w 1291"/>
              <a:gd name="T11" fmla="*/ 263953 h 886"/>
              <a:gd name="T12" fmla="*/ 1678952 w 1291"/>
              <a:gd name="T13" fmla="*/ 232221 h 886"/>
              <a:gd name="T14" fmla="*/ 1151034 w 1291"/>
              <a:gd name="T15" fmla="*/ 1029851 h 886"/>
              <a:gd name="T16" fmla="*/ 799089 w 1291"/>
              <a:gd name="T17" fmla="*/ 1277938 h 886"/>
              <a:gd name="T18" fmla="*/ 0 w 1291"/>
              <a:gd name="T19" fmla="*/ 990907 h 8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91" h="886">
                <a:moveTo>
                  <a:pt x="0" y="687"/>
                </a:moveTo>
                <a:cubicBezTo>
                  <a:pt x="261" y="646"/>
                  <a:pt x="345" y="660"/>
                  <a:pt x="671" y="532"/>
                </a:cubicBezTo>
                <a:cubicBezTo>
                  <a:pt x="997" y="404"/>
                  <a:pt x="1069" y="227"/>
                  <a:pt x="1103" y="149"/>
                </a:cubicBezTo>
                <a:cubicBezTo>
                  <a:pt x="1045" y="140"/>
                  <a:pt x="988" y="131"/>
                  <a:pt x="988" y="131"/>
                </a:cubicBezTo>
                <a:lnTo>
                  <a:pt x="1164" y="0"/>
                </a:lnTo>
                <a:lnTo>
                  <a:pt x="1291" y="183"/>
                </a:lnTo>
                <a:lnTo>
                  <a:pt x="1164" y="161"/>
                </a:lnTo>
                <a:cubicBezTo>
                  <a:pt x="1120" y="317"/>
                  <a:pt x="981" y="576"/>
                  <a:pt x="798" y="714"/>
                </a:cubicBezTo>
                <a:cubicBezTo>
                  <a:pt x="615" y="852"/>
                  <a:pt x="749" y="772"/>
                  <a:pt x="554" y="886"/>
                </a:cubicBezTo>
                <a:lnTo>
                  <a:pt x="0" y="687"/>
                </a:lnTo>
                <a:close/>
              </a:path>
            </a:pathLst>
          </a:custGeom>
          <a:gradFill rotWithShape="1">
            <a:gsLst>
              <a:gs pos="0">
                <a:srgbClr val="3C5470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2006" name="Group 63"/>
          <p:cNvGrpSpPr/>
          <p:nvPr/>
        </p:nvGrpSpPr>
        <p:grpSpPr bwMode="auto">
          <a:xfrm>
            <a:off x="3505200" y="1949450"/>
            <a:ext cx="1797050" cy="1674813"/>
            <a:chOff x="2208" y="1392"/>
            <a:chExt cx="1132" cy="1055"/>
          </a:xfrm>
        </p:grpSpPr>
        <p:sp>
          <p:nvSpPr>
            <p:cNvPr id="42021" name="Freeform 64"/>
            <p:cNvSpPr>
              <a:spLocks noChangeArrowheads="1"/>
            </p:cNvSpPr>
            <p:nvPr/>
          </p:nvSpPr>
          <p:spPr bwMode="auto">
            <a:xfrm>
              <a:off x="2332" y="2158"/>
              <a:ext cx="467" cy="232"/>
            </a:xfrm>
            <a:custGeom>
              <a:avLst/>
              <a:gdLst>
                <a:gd name="T0" fmla="*/ 0 w 335"/>
                <a:gd name="T1" fmla="*/ 223 h 173"/>
                <a:gd name="T2" fmla="*/ 81 w 335"/>
                <a:gd name="T3" fmla="*/ 232 h 173"/>
                <a:gd name="T4" fmla="*/ 414 w 335"/>
                <a:gd name="T5" fmla="*/ 43 h 173"/>
                <a:gd name="T6" fmla="*/ 403 w 335"/>
                <a:gd name="T7" fmla="*/ 11 h 173"/>
                <a:gd name="T8" fmla="*/ 311 w 335"/>
                <a:gd name="T9" fmla="*/ 35 h 173"/>
                <a:gd name="T10" fmla="*/ 0 w 335"/>
                <a:gd name="T11" fmla="*/ 223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525252">
                    <a:alpha val="0"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5" name="Freeform 65"/>
            <p:cNvSpPr/>
            <p:nvPr/>
          </p:nvSpPr>
          <p:spPr bwMode="gray">
            <a:xfrm>
              <a:off x="2208" y="1553"/>
              <a:ext cx="312" cy="837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</a:ln>
            <a:scene3d>
              <a:camera prst="legacyPerspectiveTopRight">
                <a:rot lat="0" lon="899999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pPr algn="ctr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2023" name="Freeform 66"/>
            <p:cNvSpPr>
              <a:spLocks noChangeArrowheads="1"/>
            </p:cNvSpPr>
            <p:nvPr/>
          </p:nvSpPr>
          <p:spPr bwMode="auto">
            <a:xfrm>
              <a:off x="2630" y="2172"/>
              <a:ext cx="578" cy="275"/>
            </a:xfrm>
            <a:custGeom>
              <a:avLst/>
              <a:gdLst>
                <a:gd name="T0" fmla="*/ 0 w 367"/>
                <a:gd name="T1" fmla="*/ 256 h 170"/>
                <a:gd name="T2" fmla="*/ 126 w 367"/>
                <a:gd name="T3" fmla="*/ 275 h 170"/>
                <a:gd name="T4" fmla="*/ 523 w 367"/>
                <a:gd name="T5" fmla="*/ 60 h 170"/>
                <a:gd name="T6" fmla="*/ 460 w 367"/>
                <a:gd name="T7" fmla="*/ 2 h 170"/>
                <a:gd name="T8" fmla="*/ 362 w 367"/>
                <a:gd name="T9" fmla="*/ 47 h 170"/>
                <a:gd name="T10" fmla="*/ 0 w 367"/>
                <a:gd name="T11" fmla="*/ 256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adFill rotWithShape="1">
              <a:gsLst>
                <a:gs pos="0">
                  <a:srgbClr val="525252">
                    <a:alpha val="0"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4" name="Freeform 67"/>
            <p:cNvSpPr>
              <a:spLocks noChangeArrowheads="1"/>
            </p:cNvSpPr>
            <p:nvPr/>
          </p:nvSpPr>
          <p:spPr bwMode="auto">
            <a:xfrm>
              <a:off x="3014" y="2205"/>
              <a:ext cx="326" cy="150"/>
            </a:xfrm>
            <a:custGeom>
              <a:avLst/>
              <a:gdLst>
                <a:gd name="T0" fmla="*/ 0 w 234"/>
                <a:gd name="T1" fmla="*/ 131 h 112"/>
                <a:gd name="T2" fmla="*/ 85 w 234"/>
                <a:gd name="T3" fmla="*/ 150 h 112"/>
                <a:gd name="T4" fmla="*/ 304 w 234"/>
                <a:gd name="T5" fmla="*/ 43 h 112"/>
                <a:gd name="T6" fmla="*/ 219 w 234"/>
                <a:gd name="T7" fmla="*/ 15 h 112"/>
                <a:gd name="T8" fmla="*/ 0 w 234"/>
                <a:gd name="T9" fmla="*/ 131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4" h="112">
                  <a:moveTo>
                    <a:pt x="0" y="98"/>
                  </a:moveTo>
                  <a:lnTo>
                    <a:pt x="61" y="112"/>
                  </a:lnTo>
                  <a:lnTo>
                    <a:pt x="218" y="32"/>
                  </a:lnTo>
                  <a:cubicBezTo>
                    <a:pt x="234" y="15"/>
                    <a:pt x="193" y="0"/>
                    <a:pt x="157" y="11"/>
                  </a:cubicBezTo>
                  <a:lnTo>
                    <a:pt x="0" y="98"/>
                  </a:lnTo>
                  <a:close/>
                </a:path>
              </a:pathLst>
            </a:custGeom>
            <a:gradFill rotWithShape="1">
              <a:gsLst>
                <a:gs pos="0">
                  <a:srgbClr val="525252">
                    <a:alpha val="0"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8" name="Freeform 68"/>
            <p:cNvSpPr/>
            <p:nvPr/>
          </p:nvSpPr>
          <p:spPr bwMode="gray">
            <a:xfrm>
              <a:off x="2899" y="1513"/>
              <a:ext cx="313" cy="837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miter lim="800000"/>
            </a:ln>
            <a:scene3d>
              <a:camera prst="legacyPerspectiveTopRight">
                <a:rot lat="0" lon="899999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pPr algn="ctr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1539" name="Freeform 69"/>
            <p:cNvSpPr/>
            <p:nvPr/>
          </p:nvSpPr>
          <p:spPr bwMode="gray">
            <a:xfrm>
              <a:off x="2473" y="1392"/>
              <a:ext cx="393" cy="1054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</a:ln>
            <a:scene3d>
              <a:camera prst="legacyPerspectiveTopRight">
                <a:rot lat="0" lon="899999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pPr algn="ctr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42007" name="Group 70"/>
          <p:cNvGrpSpPr/>
          <p:nvPr/>
        </p:nvGrpSpPr>
        <p:grpSpPr bwMode="auto">
          <a:xfrm>
            <a:off x="2438400" y="3854450"/>
            <a:ext cx="693738" cy="1331913"/>
            <a:chOff x="1536" y="2592"/>
            <a:chExt cx="437" cy="839"/>
          </a:xfrm>
        </p:grpSpPr>
        <p:sp>
          <p:nvSpPr>
            <p:cNvPr id="42019" name="Freeform 71"/>
            <p:cNvSpPr>
              <a:spLocks noChangeArrowheads="1"/>
            </p:cNvSpPr>
            <p:nvPr/>
          </p:nvSpPr>
          <p:spPr bwMode="auto">
            <a:xfrm>
              <a:off x="1647" y="3281"/>
              <a:ext cx="326" cy="150"/>
            </a:xfrm>
            <a:custGeom>
              <a:avLst/>
              <a:gdLst>
                <a:gd name="T0" fmla="*/ 0 w 234"/>
                <a:gd name="T1" fmla="*/ 131 h 112"/>
                <a:gd name="T2" fmla="*/ 85 w 234"/>
                <a:gd name="T3" fmla="*/ 150 h 112"/>
                <a:gd name="T4" fmla="*/ 304 w 234"/>
                <a:gd name="T5" fmla="*/ 43 h 112"/>
                <a:gd name="T6" fmla="*/ 219 w 234"/>
                <a:gd name="T7" fmla="*/ 15 h 112"/>
                <a:gd name="T8" fmla="*/ 0 w 234"/>
                <a:gd name="T9" fmla="*/ 131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4" h="112">
                  <a:moveTo>
                    <a:pt x="0" y="98"/>
                  </a:moveTo>
                  <a:lnTo>
                    <a:pt x="61" y="112"/>
                  </a:lnTo>
                  <a:lnTo>
                    <a:pt x="218" y="32"/>
                  </a:lnTo>
                  <a:cubicBezTo>
                    <a:pt x="234" y="15"/>
                    <a:pt x="193" y="0"/>
                    <a:pt x="157" y="11"/>
                  </a:cubicBezTo>
                  <a:lnTo>
                    <a:pt x="0" y="98"/>
                  </a:lnTo>
                  <a:close/>
                </a:path>
              </a:pathLst>
            </a:custGeom>
            <a:gradFill rotWithShape="1">
              <a:gsLst>
                <a:gs pos="0">
                  <a:srgbClr val="525252">
                    <a:alpha val="0"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2" name="Freeform 72"/>
            <p:cNvSpPr/>
            <p:nvPr/>
          </p:nvSpPr>
          <p:spPr bwMode="gray">
            <a:xfrm>
              <a:off x="1536" y="2592"/>
              <a:ext cx="313" cy="837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</a:ln>
            <a:scene3d>
              <a:camera prst="legacyPerspectiveTopRight">
                <a:rot lat="0" lon="899999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pPr algn="ctr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42008" name="Group 73"/>
          <p:cNvGrpSpPr/>
          <p:nvPr/>
        </p:nvGrpSpPr>
        <p:grpSpPr bwMode="auto">
          <a:xfrm>
            <a:off x="5429250" y="4524375"/>
            <a:ext cx="701675" cy="701675"/>
            <a:chOff x="2430" y="1692"/>
            <a:chExt cx="339" cy="339"/>
          </a:xfrm>
        </p:grpSpPr>
        <p:sp>
          <p:nvSpPr>
            <p:cNvPr id="42017" name="Freeform 74"/>
            <p:cNvSpPr>
              <a:spLocks noEditPoints="1"/>
            </p:cNvSpPr>
            <p:nvPr/>
          </p:nvSpPr>
          <p:spPr bwMode="gray">
            <a:xfrm>
              <a:off x="2430" y="1692"/>
              <a:ext cx="339" cy="339"/>
            </a:xfrm>
            <a:custGeom>
              <a:avLst/>
              <a:gdLst>
                <a:gd name="T0" fmla="*/ 170 w 339"/>
                <a:gd name="T1" fmla="*/ 0 h 339"/>
                <a:gd name="T2" fmla="*/ 131 w 339"/>
                <a:gd name="T3" fmla="*/ 5 h 339"/>
                <a:gd name="T4" fmla="*/ 95 w 339"/>
                <a:gd name="T5" fmla="*/ 17 h 339"/>
                <a:gd name="T6" fmla="*/ 63 w 339"/>
                <a:gd name="T7" fmla="*/ 38 h 339"/>
                <a:gd name="T8" fmla="*/ 38 w 339"/>
                <a:gd name="T9" fmla="*/ 63 h 339"/>
                <a:gd name="T10" fmla="*/ 18 w 339"/>
                <a:gd name="T11" fmla="*/ 95 h 339"/>
                <a:gd name="T12" fmla="*/ 5 w 339"/>
                <a:gd name="T13" fmla="*/ 131 h 339"/>
                <a:gd name="T14" fmla="*/ 0 w 339"/>
                <a:gd name="T15" fmla="*/ 170 h 339"/>
                <a:gd name="T16" fmla="*/ 5 w 339"/>
                <a:gd name="T17" fmla="*/ 209 h 339"/>
                <a:gd name="T18" fmla="*/ 18 w 339"/>
                <a:gd name="T19" fmla="*/ 245 h 339"/>
                <a:gd name="T20" fmla="*/ 38 w 339"/>
                <a:gd name="T21" fmla="*/ 276 h 339"/>
                <a:gd name="T22" fmla="*/ 63 w 339"/>
                <a:gd name="T23" fmla="*/ 302 h 339"/>
                <a:gd name="T24" fmla="*/ 95 w 339"/>
                <a:gd name="T25" fmla="*/ 323 h 339"/>
                <a:gd name="T26" fmla="*/ 131 w 339"/>
                <a:gd name="T27" fmla="*/ 335 h 339"/>
                <a:gd name="T28" fmla="*/ 170 w 339"/>
                <a:gd name="T29" fmla="*/ 339 h 339"/>
                <a:gd name="T30" fmla="*/ 209 w 339"/>
                <a:gd name="T31" fmla="*/ 335 h 339"/>
                <a:gd name="T32" fmla="*/ 245 w 339"/>
                <a:gd name="T33" fmla="*/ 323 h 339"/>
                <a:gd name="T34" fmla="*/ 276 w 339"/>
                <a:gd name="T35" fmla="*/ 302 h 339"/>
                <a:gd name="T36" fmla="*/ 303 w 339"/>
                <a:gd name="T37" fmla="*/ 276 h 339"/>
                <a:gd name="T38" fmla="*/ 323 w 339"/>
                <a:gd name="T39" fmla="*/ 245 h 339"/>
                <a:gd name="T40" fmla="*/ 335 w 339"/>
                <a:gd name="T41" fmla="*/ 209 h 339"/>
                <a:gd name="T42" fmla="*/ 339 w 339"/>
                <a:gd name="T43" fmla="*/ 170 h 339"/>
                <a:gd name="T44" fmla="*/ 335 w 339"/>
                <a:gd name="T45" fmla="*/ 131 h 339"/>
                <a:gd name="T46" fmla="*/ 323 w 339"/>
                <a:gd name="T47" fmla="*/ 95 h 339"/>
                <a:gd name="T48" fmla="*/ 303 w 339"/>
                <a:gd name="T49" fmla="*/ 63 h 339"/>
                <a:gd name="T50" fmla="*/ 276 w 339"/>
                <a:gd name="T51" fmla="*/ 38 h 339"/>
                <a:gd name="T52" fmla="*/ 245 w 339"/>
                <a:gd name="T53" fmla="*/ 17 h 339"/>
                <a:gd name="T54" fmla="*/ 209 w 339"/>
                <a:gd name="T55" fmla="*/ 5 h 339"/>
                <a:gd name="T56" fmla="*/ 170 w 339"/>
                <a:gd name="T57" fmla="*/ 0 h 339"/>
                <a:gd name="T58" fmla="*/ 170 w 339"/>
                <a:gd name="T59" fmla="*/ 294 h 339"/>
                <a:gd name="T60" fmla="*/ 137 w 339"/>
                <a:gd name="T61" fmla="*/ 291 h 339"/>
                <a:gd name="T62" fmla="*/ 107 w 339"/>
                <a:gd name="T63" fmla="*/ 278 h 339"/>
                <a:gd name="T64" fmla="*/ 81 w 339"/>
                <a:gd name="T65" fmla="*/ 258 h 339"/>
                <a:gd name="T66" fmla="*/ 62 w 339"/>
                <a:gd name="T67" fmla="*/ 233 h 339"/>
                <a:gd name="T68" fmla="*/ 50 w 339"/>
                <a:gd name="T69" fmla="*/ 203 h 339"/>
                <a:gd name="T70" fmla="*/ 45 w 339"/>
                <a:gd name="T71" fmla="*/ 170 h 339"/>
                <a:gd name="T72" fmla="*/ 50 w 339"/>
                <a:gd name="T73" fmla="*/ 137 h 339"/>
                <a:gd name="T74" fmla="*/ 62 w 339"/>
                <a:gd name="T75" fmla="*/ 107 h 339"/>
                <a:gd name="T76" fmla="*/ 81 w 339"/>
                <a:gd name="T77" fmla="*/ 81 h 339"/>
                <a:gd name="T78" fmla="*/ 107 w 339"/>
                <a:gd name="T79" fmla="*/ 62 h 339"/>
                <a:gd name="T80" fmla="*/ 137 w 339"/>
                <a:gd name="T81" fmla="*/ 48 h 339"/>
                <a:gd name="T82" fmla="*/ 170 w 339"/>
                <a:gd name="T83" fmla="*/ 44 h 339"/>
                <a:gd name="T84" fmla="*/ 203 w 339"/>
                <a:gd name="T85" fmla="*/ 48 h 339"/>
                <a:gd name="T86" fmla="*/ 233 w 339"/>
                <a:gd name="T87" fmla="*/ 62 h 339"/>
                <a:gd name="T88" fmla="*/ 258 w 339"/>
                <a:gd name="T89" fmla="*/ 81 h 339"/>
                <a:gd name="T90" fmla="*/ 278 w 339"/>
                <a:gd name="T91" fmla="*/ 107 h 339"/>
                <a:gd name="T92" fmla="*/ 291 w 339"/>
                <a:gd name="T93" fmla="*/ 137 h 339"/>
                <a:gd name="T94" fmla="*/ 296 w 339"/>
                <a:gd name="T95" fmla="*/ 170 h 339"/>
                <a:gd name="T96" fmla="*/ 291 w 339"/>
                <a:gd name="T97" fmla="*/ 203 h 339"/>
                <a:gd name="T98" fmla="*/ 278 w 339"/>
                <a:gd name="T99" fmla="*/ 233 h 339"/>
                <a:gd name="T100" fmla="*/ 258 w 339"/>
                <a:gd name="T101" fmla="*/ 258 h 339"/>
                <a:gd name="T102" fmla="*/ 233 w 339"/>
                <a:gd name="T103" fmla="*/ 278 h 339"/>
                <a:gd name="T104" fmla="*/ 203 w 339"/>
                <a:gd name="T105" fmla="*/ 291 h 339"/>
                <a:gd name="T106" fmla="*/ 170 w 339"/>
                <a:gd name="T107" fmla="*/ 294 h 3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39" h="339">
                  <a:moveTo>
                    <a:pt x="170" y="0"/>
                  </a:moveTo>
                  <a:lnTo>
                    <a:pt x="131" y="5"/>
                  </a:lnTo>
                  <a:lnTo>
                    <a:pt x="95" y="17"/>
                  </a:lnTo>
                  <a:lnTo>
                    <a:pt x="63" y="38"/>
                  </a:lnTo>
                  <a:lnTo>
                    <a:pt x="38" y="63"/>
                  </a:lnTo>
                  <a:lnTo>
                    <a:pt x="18" y="95"/>
                  </a:lnTo>
                  <a:lnTo>
                    <a:pt x="5" y="131"/>
                  </a:lnTo>
                  <a:lnTo>
                    <a:pt x="0" y="170"/>
                  </a:lnTo>
                  <a:lnTo>
                    <a:pt x="5" y="209"/>
                  </a:lnTo>
                  <a:lnTo>
                    <a:pt x="18" y="245"/>
                  </a:lnTo>
                  <a:lnTo>
                    <a:pt x="38" y="276"/>
                  </a:lnTo>
                  <a:lnTo>
                    <a:pt x="63" y="302"/>
                  </a:lnTo>
                  <a:lnTo>
                    <a:pt x="95" y="323"/>
                  </a:lnTo>
                  <a:lnTo>
                    <a:pt x="131" y="335"/>
                  </a:lnTo>
                  <a:lnTo>
                    <a:pt x="170" y="339"/>
                  </a:lnTo>
                  <a:lnTo>
                    <a:pt x="209" y="335"/>
                  </a:lnTo>
                  <a:lnTo>
                    <a:pt x="245" y="323"/>
                  </a:lnTo>
                  <a:lnTo>
                    <a:pt x="276" y="302"/>
                  </a:lnTo>
                  <a:lnTo>
                    <a:pt x="303" y="276"/>
                  </a:lnTo>
                  <a:lnTo>
                    <a:pt x="323" y="245"/>
                  </a:lnTo>
                  <a:lnTo>
                    <a:pt x="335" y="209"/>
                  </a:lnTo>
                  <a:lnTo>
                    <a:pt x="339" y="170"/>
                  </a:lnTo>
                  <a:lnTo>
                    <a:pt x="335" y="131"/>
                  </a:lnTo>
                  <a:lnTo>
                    <a:pt x="323" y="95"/>
                  </a:lnTo>
                  <a:lnTo>
                    <a:pt x="303" y="63"/>
                  </a:lnTo>
                  <a:lnTo>
                    <a:pt x="276" y="38"/>
                  </a:lnTo>
                  <a:lnTo>
                    <a:pt x="245" y="17"/>
                  </a:lnTo>
                  <a:lnTo>
                    <a:pt x="209" y="5"/>
                  </a:lnTo>
                  <a:lnTo>
                    <a:pt x="170" y="0"/>
                  </a:lnTo>
                  <a:close/>
                  <a:moveTo>
                    <a:pt x="170" y="294"/>
                  </a:moveTo>
                  <a:lnTo>
                    <a:pt x="137" y="291"/>
                  </a:lnTo>
                  <a:lnTo>
                    <a:pt x="107" y="278"/>
                  </a:lnTo>
                  <a:lnTo>
                    <a:pt x="81" y="258"/>
                  </a:lnTo>
                  <a:lnTo>
                    <a:pt x="62" y="233"/>
                  </a:lnTo>
                  <a:lnTo>
                    <a:pt x="50" y="203"/>
                  </a:lnTo>
                  <a:lnTo>
                    <a:pt x="45" y="170"/>
                  </a:lnTo>
                  <a:lnTo>
                    <a:pt x="50" y="137"/>
                  </a:lnTo>
                  <a:lnTo>
                    <a:pt x="62" y="107"/>
                  </a:lnTo>
                  <a:lnTo>
                    <a:pt x="81" y="81"/>
                  </a:lnTo>
                  <a:lnTo>
                    <a:pt x="107" y="62"/>
                  </a:lnTo>
                  <a:lnTo>
                    <a:pt x="137" y="48"/>
                  </a:lnTo>
                  <a:lnTo>
                    <a:pt x="170" y="44"/>
                  </a:lnTo>
                  <a:lnTo>
                    <a:pt x="203" y="48"/>
                  </a:lnTo>
                  <a:lnTo>
                    <a:pt x="233" y="62"/>
                  </a:lnTo>
                  <a:lnTo>
                    <a:pt x="258" y="81"/>
                  </a:lnTo>
                  <a:lnTo>
                    <a:pt x="278" y="107"/>
                  </a:lnTo>
                  <a:lnTo>
                    <a:pt x="291" y="137"/>
                  </a:lnTo>
                  <a:lnTo>
                    <a:pt x="296" y="170"/>
                  </a:lnTo>
                  <a:lnTo>
                    <a:pt x="291" y="203"/>
                  </a:lnTo>
                  <a:lnTo>
                    <a:pt x="278" y="233"/>
                  </a:lnTo>
                  <a:lnTo>
                    <a:pt x="258" y="258"/>
                  </a:lnTo>
                  <a:lnTo>
                    <a:pt x="233" y="278"/>
                  </a:lnTo>
                  <a:lnTo>
                    <a:pt x="203" y="291"/>
                  </a:lnTo>
                  <a:lnTo>
                    <a:pt x="170" y="294"/>
                  </a:lnTo>
                  <a:close/>
                </a:path>
              </a:pathLst>
            </a:custGeom>
            <a:solidFill>
              <a:srgbClr val="0066CC"/>
            </a:solidFill>
            <a:ln w="0">
              <a:solidFill>
                <a:srgbClr val="0066CC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8" name="Freeform 75"/>
            <p:cNvSpPr>
              <a:spLocks noEditPoints="1"/>
            </p:cNvSpPr>
            <p:nvPr/>
          </p:nvSpPr>
          <p:spPr bwMode="gray">
            <a:xfrm>
              <a:off x="2516" y="1799"/>
              <a:ext cx="168" cy="156"/>
            </a:xfrm>
            <a:custGeom>
              <a:avLst/>
              <a:gdLst>
                <a:gd name="T0" fmla="*/ 12 w 168"/>
                <a:gd name="T1" fmla="*/ 76 h 157"/>
                <a:gd name="T2" fmla="*/ 30 w 168"/>
                <a:gd name="T3" fmla="*/ 114 h 157"/>
                <a:gd name="T4" fmla="*/ 63 w 168"/>
                <a:gd name="T5" fmla="*/ 132 h 157"/>
                <a:gd name="T6" fmla="*/ 106 w 168"/>
                <a:gd name="T7" fmla="*/ 132 h 157"/>
                <a:gd name="T8" fmla="*/ 139 w 168"/>
                <a:gd name="T9" fmla="*/ 114 h 157"/>
                <a:gd name="T10" fmla="*/ 157 w 168"/>
                <a:gd name="T11" fmla="*/ 76 h 157"/>
                <a:gd name="T12" fmla="*/ 163 w 168"/>
                <a:gd name="T13" fmla="*/ 100 h 157"/>
                <a:gd name="T14" fmla="*/ 142 w 168"/>
                <a:gd name="T15" fmla="*/ 136 h 157"/>
                <a:gd name="T16" fmla="*/ 106 w 168"/>
                <a:gd name="T17" fmla="*/ 156 h 157"/>
                <a:gd name="T18" fmla="*/ 61 w 168"/>
                <a:gd name="T19" fmla="*/ 156 h 157"/>
                <a:gd name="T20" fmla="*/ 27 w 168"/>
                <a:gd name="T21" fmla="*/ 136 h 157"/>
                <a:gd name="T22" fmla="*/ 4 w 168"/>
                <a:gd name="T23" fmla="*/ 100 h 157"/>
                <a:gd name="T24" fmla="*/ 39 w 168"/>
                <a:gd name="T25" fmla="*/ 45 h 157"/>
                <a:gd name="T26" fmla="*/ 27 w 168"/>
                <a:gd name="T27" fmla="*/ 42 h 157"/>
                <a:gd name="T28" fmla="*/ 19 w 168"/>
                <a:gd name="T29" fmla="*/ 34 h 157"/>
                <a:gd name="T30" fmla="*/ 16 w 168"/>
                <a:gd name="T31" fmla="*/ 22 h 157"/>
                <a:gd name="T32" fmla="*/ 19 w 168"/>
                <a:gd name="T33" fmla="*/ 12 h 157"/>
                <a:gd name="T34" fmla="*/ 27 w 168"/>
                <a:gd name="T35" fmla="*/ 3 h 157"/>
                <a:gd name="T36" fmla="*/ 39 w 168"/>
                <a:gd name="T37" fmla="*/ 0 h 157"/>
                <a:gd name="T38" fmla="*/ 49 w 168"/>
                <a:gd name="T39" fmla="*/ 3 h 157"/>
                <a:gd name="T40" fmla="*/ 58 w 168"/>
                <a:gd name="T41" fmla="*/ 12 h 157"/>
                <a:gd name="T42" fmla="*/ 61 w 168"/>
                <a:gd name="T43" fmla="*/ 22 h 157"/>
                <a:gd name="T44" fmla="*/ 58 w 168"/>
                <a:gd name="T45" fmla="*/ 34 h 157"/>
                <a:gd name="T46" fmla="*/ 49 w 168"/>
                <a:gd name="T47" fmla="*/ 42 h 157"/>
                <a:gd name="T48" fmla="*/ 39 w 168"/>
                <a:gd name="T49" fmla="*/ 45 h 157"/>
                <a:gd name="T50" fmla="*/ 124 w 168"/>
                <a:gd name="T51" fmla="*/ 45 h 157"/>
                <a:gd name="T52" fmla="*/ 114 w 168"/>
                <a:gd name="T53" fmla="*/ 39 h 157"/>
                <a:gd name="T54" fmla="*/ 108 w 168"/>
                <a:gd name="T55" fmla="*/ 28 h 157"/>
                <a:gd name="T56" fmla="*/ 108 w 168"/>
                <a:gd name="T57" fmla="*/ 16 h 157"/>
                <a:gd name="T58" fmla="*/ 114 w 168"/>
                <a:gd name="T59" fmla="*/ 6 h 157"/>
                <a:gd name="T60" fmla="*/ 124 w 168"/>
                <a:gd name="T61" fmla="*/ 1 h 157"/>
                <a:gd name="T62" fmla="*/ 136 w 168"/>
                <a:gd name="T63" fmla="*/ 1 h 157"/>
                <a:gd name="T64" fmla="*/ 145 w 168"/>
                <a:gd name="T65" fmla="*/ 6 h 157"/>
                <a:gd name="T66" fmla="*/ 151 w 168"/>
                <a:gd name="T67" fmla="*/ 16 h 157"/>
                <a:gd name="T68" fmla="*/ 151 w 168"/>
                <a:gd name="T69" fmla="*/ 28 h 157"/>
                <a:gd name="T70" fmla="*/ 145 w 168"/>
                <a:gd name="T71" fmla="*/ 39 h 157"/>
                <a:gd name="T72" fmla="*/ 136 w 168"/>
                <a:gd name="T73" fmla="*/ 45 h 1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8" h="157">
                  <a:moveTo>
                    <a:pt x="0" y="76"/>
                  </a:moveTo>
                  <a:lnTo>
                    <a:pt x="12" y="76"/>
                  </a:lnTo>
                  <a:lnTo>
                    <a:pt x="18" y="97"/>
                  </a:lnTo>
                  <a:lnTo>
                    <a:pt x="30" y="114"/>
                  </a:lnTo>
                  <a:lnTo>
                    <a:pt x="43" y="126"/>
                  </a:lnTo>
                  <a:lnTo>
                    <a:pt x="63" y="132"/>
                  </a:lnTo>
                  <a:lnTo>
                    <a:pt x="84" y="135"/>
                  </a:lnTo>
                  <a:lnTo>
                    <a:pt x="106" y="132"/>
                  </a:lnTo>
                  <a:lnTo>
                    <a:pt x="124" y="126"/>
                  </a:lnTo>
                  <a:lnTo>
                    <a:pt x="139" y="114"/>
                  </a:lnTo>
                  <a:lnTo>
                    <a:pt x="150" y="97"/>
                  </a:lnTo>
                  <a:lnTo>
                    <a:pt x="157" y="76"/>
                  </a:lnTo>
                  <a:lnTo>
                    <a:pt x="168" y="76"/>
                  </a:lnTo>
                  <a:lnTo>
                    <a:pt x="163" y="100"/>
                  </a:lnTo>
                  <a:lnTo>
                    <a:pt x="154" y="120"/>
                  </a:lnTo>
                  <a:lnTo>
                    <a:pt x="142" y="136"/>
                  </a:lnTo>
                  <a:lnTo>
                    <a:pt x="126" y="148"/>
                  </a:lnTo>
                  <a:lnTo>
                    <a:pt x="106" y="156"/>
                  </a:lnTo>
                  <a:lnTo>
                    <a:pt x="84" y="157"/>
                  </a:lnTo>
                  <a:lnTo>
                    <a:pt x="61" y="156"/>
                  </a:lnTo>
                  <a:lnTo>
                    <a:pt x="43" y="148"/>
                  </a:lnTo>
                  <a:lnTo>
                    <a:pt x="27" y="136"/>
                  </a:lnTo>
                  <a:lnTo>
                    <a:pt x="13" y="120"/>
                  </a:lnTo>
                  <a:lnTo>
                    <a:pt x="4" y="100"/>
                  </a:lnTo>
                  <a:lnTo>
                    <a:pt x="0" y="76"/>
                  </a:lnTo>
                  <a:close/>
                  <a:moveTo>
                    <a:pt x="39" y="45"/>
                  </a:moveTo>
                  <a:lnTo>
                    <a:pt x="33" y="45"/>
                  </a:lnTo>
                  <a:lnTo>
                    <a:pt x="27" y="42"/>
                  </a:lnTo>
                  <a:lnTo>
                    <a:pt x="22" y="39"/>
                  </a:lnTo>
                  <a:lnTo>
                    <a:pt x="19" y="34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16" y="16"/>
                  </a:lnTo>
                  <a:lnTo>
                    <a:pt x="19" y="12"/>
                  </a:lnTo>
                  <a:lnTo>
                    <a:pt x="22" y="6"/>
                  </a:lnTo>
                  <a:lnTo>
                    <a:pt x="27" y="3"/>
                  </a:lnTo>
                  <a:lnTo>
                    <a:pt x="33" y="1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49" y="3"/>
                  </a:lnTo>
                  <a:lnTo>
                    <a:pt x="55" y="6"/>
                  </a:lnTo>
                  <a:lnTo>
                    <a:pt x="58" y="12"/>
                  </a:lnTo>
                  <a:lnTo>
                    <a:pt x="61" y="16"/>
                  </a:lnTo>
                  <a:lnTo>
                    <a:pt x="61" y="22"/>
                  </a:lnTo>
                  <a:lnTo>
                    <a:pt x="61" y="28"/>
                  </a:lnTo>
                  <a:lnTo>
                    <a:pt x="58" y="34"/>
                  </a:lnTo>
                  <a:lnTo>
                    <a:pt x="55" y="39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39" y="45"/>
                  </a:lnTo>
                  <a:close/>
                  <a:moveTo>
                    <a:pt x="130" y="45"/>
                  </a:moveTo>
                  <a:lnTo>
                    <a:pt x="124" y="45"/>
                  </a:lnTo>
                  <a:lnTo>
                    <a:pt x="118" y="42"/>
                  </a:lnTo>
                  <a:lnTo>
                    <a:pt x="114" y="39"/>
                  </a:lnTo>
                  <a:lnTo>
                    <a:pt x="109" y="34"/>
                  </a:lnTo>
                  <a:lnTo>
                    <a:pt x="108" y="28"/>
                  </a:lnTo>
                  <a:lnTo>
                    <a:pt x="106" y="22"/>
                  </a:lnTo>
                  <a:lnTo>
                    <a:pt x="108" y="16"/>
                  </a:lnTo>
                  <a:lnTo>
                    <a:pt x="109" y="12"/>
                  </a:lnTo>
                  <a:lnTo>
                    <a:pt x="114" y="6"/>
                  </a:lnTo>
                  <a:lnTo>
                    <a:pt x="118" y="3"/>
                  </a:lnTo>
                  <a:lnTo>
                    <a:pt x="124" y="1"/>
                  </a:lnTo>
                  <a:lnTo>
                    <a:pt x="130" y="0"/>
                  </a:lnTo>
                  <a:lnTo>
                    <a:pt x="136" y="1"/>
                  </a:lnTo>
                  <a:lnTo>
                    <a:pt x="141" y="3"/>
                  </a:lnTo>
                  <a:lnTo>
                    <a:pt x="145" y="6"/>
                  </a:lnTo>
                  <a:lnTo>
                    <a:pt x="150" y="12"/>
                  </a:lnTo>
                  <a:lnTo>
                    <a:pt x="151" y="16"/>
                  </a:lnTo>
                  <a:lnTo>
                    <a:pt x="153" y="22"/>
                  </a:lnTo>
                  <a:lnTo>
                    <a:pt x="151" y="28"/>
                  </a:lnTo>
                  <a:lnTo>
                    <a:pt x="150" y="34"/>
                  </a:lnTo>
                  <a:lnTo>
                    <a:pt x="145" y="39"/>
                  </a:lnTo>
                  <a:lnTo>
                    <a:pt x="141" y="42"/>
                  </a:lnTo>
                  <a:lnTo>
                    <a:pt x="136" y="45"/>
                  </a:lnTo>
                  <a:lnTo>
                    <a:pt x="130" y="45"/>
                  </a:lnTo>
                  <a:close/>
                </a:path>
              </a:pathLst>
            </a:custGeom>
            <a:solidFill>
              <a:srgbClr val="0066CC"/>
            </a:solidFill>
            <a:ln w="0">
              <a:solidFill>
                <a:srgbClr val="0066CC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2009" name="Group 76"/>
          <p:cNvGrpSpPr/>
          <p:nvPr/>
        </p:nvGrpSpPr>
        <p:grpSpPr bwMode="auto">
          <a:xfrm>
            <a:off x="5410200" y="3460750"/>
            <a:ext cx="701675" cy="698500"/>
            <a:chOff x="1884" y="3188"/>
            <a:chExt cx="411" cy="409"/>
          </a:xfrm>
        </p:grpSpPr>
        <p:sp>
          <p:nvSpPr>
            <p:cNvPr id="42014" name="Freeform 77"/>
            <p:cNvSpPr>
              <a:spLocks noEditPoints="1"/>
            </p:cNvSpPr>
            <p:nvPr/>
          </p:nvSpPr>
          <p:spPr bwMode="gray">
            <a:xfrm>
              <a:off x="1884" y="3188"/>
              <a:ext cx="411" cy="409"/>
            </a:xfrm>
            <a:custGeom>
              <a:avLst/>
              <a:gdLst>
                <a:gd name="T0" fmla="*/ 0 w 411"/>
                <a:gd name="T1" fmla="*/ 204 h 409"/>
                <a:gd name="T2" fmla="*/ 5 w 411"/>
                <a:gd name="T3" fmla="*/ 246 h 409"/>
                <a:gd name="T4" fmla="*/ 17 w 411"/>
                <a:gd name="T5" fmla="*/ 285 h 409"/>
                <a:gd name="T6" fmla="*/ 36 w 411"/>
                <a:gd name="T7" fmla="*/ 319 h 409"/>
                <a:gd name="T8" fmla="*/ 60 w 411"/>
                <a:gd name="T9" fmla="*/ 349 h 409"/>
                <a:gd name="T10" fmla="*/ 92 w 411"/>
                <a:gd name="T11" fmla="*/ 375 h 409"/>
                <a:gd name="T12" fmla="*/ 126 w 411"/>
                <a:gd name="T13" fmla="*/ 393 h 409"/>
                <a:gd name="T14" fmla="*/ 165 w 411"/>
                <a:gd name="T15" fmla="*/ 405 h 409"/>
                <a:gd name="T16" fmla="*/ 206 w 411"/>
                <a:gd name="T17" fmla="*/ 409 h 409"/>
                <a:gd name="T18" fmla="*/ 248 w 411"/>
                <a:gd name="T19" fmla="*/ 405 h 409"/>
                <a:gd name="T20" fmla="*/ 285 w 411"/>
                <a:gd name="T21" fmla="*/ 393 h 409"/>
                <a:gd name="T22" fmla="*/ 321 w 411"/>
                <a:gd name="T23" fmla="*/ 375 h 409"/>
                <a:gd name="T24" fmla="*/ 351 w 411"/>
                <a:gd name="T25" fmla="*/ 349 h 409"/>
                <a:gd name="T26" fmla="*/ 375 w 411"/>
                <a:gd name="T27" fmla="*/ 319 h 409"/>
                <a:gd name="T28" fmla="*/ 395 w 411"/>
                <a:gd name="T29" fmla="*/ 285 h 409"/>
                <a:gd name="T30" fmla="*/ 407 w 411"/>
                <a:gd name="T31" fmla="*/ 246 h 409"/>
                <a:gd name="T32" fmla="*/ 411 w 411"/>
                <a:gd name="T33" fmla="*/ 204 h 409"/>
                <a:gd name="T34" fmla="*/ 407 w 411"/>
                <a:gd name="T35" fmla="*/ 163 h 409"/>
                <a:gd name="T36" fmla="*/ 395 w 411"/>
                <a:gd name="T37" fmla="*/ 124 h 409"/>
                <a:gd name="T38" fmla="*/ 375 w 411"/>
                <a:gd name="T39" fmla="*/ 90 h 409"/>
                <a:gd name="T40" fmla="*/ 351 w 411"/>
                <a:gd name="T41" fmla="*/ 60 h 409"/>
                <a:gd name="T42" fmla="*/ 321 w 411"/>
                <a:gd name="T43" fmla="*/ 34 h 409"/>
                <a:gd name="T44" fmla="*/ 285 w 411"/>
                <a:gd name="T45" fmla="*/ 15 h 409"/>
                <a:gd name="T46" fmla="*/ 248 w 411"/>
                <a:gd name="T47" fmla="*/ 3 h 409"/>
                <a:gd name="T48" fmla="*/ 206 w 411"/>
                <a:gd name="T49" fmla="*/ 0 h 409"/>
                <a:gd name="T50" fmla="*/ 165 w 411"/>
                <a:gd name="T51" fmla="*/ 3 h 409"/>
                <a:gd name="T52" fmla="*/ 126 w 411"/>
                <a:gd name="T53" fmla="*/ 15 h 409"/>
                <a:gd name="T54" fmla="*/ 92 w 411"/>
                <a:gd name="T55" fmla="*/ 34 h 409"/>
                <a:gd name="T56" fmla="*/ 60 w 411"/>
                <a:gd name="T57" fmla="*/ 60 h 409"/>
                <a:gd name="T58" fmla="*/ 36 w 411"/>
                <a:gd name="T59" fmla="*/ 90 h 409"/>
                <a:gd name="T60" fmla="*/ 17 w 411"/>
                <a:gd name="T61" fmla="*/ 124 h 409"/>
                <a:gd name="T62" fmla="*/ 5 w 411"/>
                <a:gd name="T63" fmla="*/ 163 h 409"/>
                <a:gd name="T64" fmla="*/ 0 w 411"/>
                <a:gd name="T65" fmla="*/ 204 h 409"/>
                <a:gd name="T66" fmla="*/ 42 w 411"/>
                <a:gd name="T67" fmla="*/ 204 h 409"/>
                <a:gd name="T68" fmla="*/ 47 w 411"/>
                <a:gd name="T69" fmla="*/ 166 h 409"/>
                <a:gd name="T70" fmla="*/ 59 w 411"/>
                <a:gd name="T71" fmla="*/ 133 h 409"/>
                <a:gd name="T72" fmla="*/ 78 w 411"/>
                <a:gd name="T73" fmla="*/ 102 h 409"/>
                <a:gd name="T74" fmla="*/ 104 w 411"/>
                <a:gd name="T75" fmla="*/ 76 h 409"/>
                <a:gd name="T76" fmla="*/ 134 w 411"/>
                <a:gd name="T77" fmla="*/ 58 h 409"/>
                <a:gd name="T78" fmla="*/ 168 w 411"/>
                <a:gd name="T79" fmla="*/ 45 h 409"/>
                <a:gd name="T80" fmla="*/ 206 w 411"/>
                <a:gd name="T81" fmla="*/ 42 h 409"/>
                <a:gd name="T82" fmla="*/ 243 w 411"/>
                <a:gd name="T83" fmla="*/ 45 h 409"/>
                <a:gd name="T84" fmla="*/ 278 w 411"/>
                <a:gd name="T85" fmla="*/ 58 h 409"/>
                <a:gd name="T86" fmla="*/ 308 w 411"/>
                <a:gd name="T87" fmla="*/ 76 h 409"/>
                <a:gd name="T88" fmla="*/ 333 w 411"/>
                <a:gd name="T89" fmla="*/ 102 h 409"/>
                <a:gd name="T90" fmla="*/ 353 w 411"/>
                <a:gd name="T91" fmla="*/ 133 h 409"/>
                <a:gd name="T92" fmla="*/ 365 w 411"/>
                <a:gd name="T93" fmla="*/ 166 h 409"/>
                <a:gd name="T94" fmla="*/ 369 w 411"/>
                <a:gd name="T95" fmla="*/ 204 h 409"/>
                <a:gd name="T96" fmla="*/ 365 w 411"/>
                <a:gd name="T97" fmla="*/ 241 h 409"/>
                <a:gd name="T98" fmla="*/ 353 w 411"/>
                <a:gd name="T99" fmla="*/ 276 h 409"/>
                <a:gd name="T100" fmla="*/ 333 w 411"/>
                <a:gd name="T101" fmla="*/ 306 h 409"/>
                <a:gd name="T102" fmla="*/ 308 w 411"/>
                <a:gd name="T103" fmla="*/ 331 h 409"/>
                <a:gd name="T104" fmla="*/ 278 w 411"/>
                <a:gd name="T105" fmla="*/ 351 h 409"/>
                <a:gd name="T106" fmla="*/ 243 w 411"/>
                <a:gd name="T107" fmla="*/ 363 h 409"/>
                <a:gd name="T108" fmla="*/ 206 w 411"/>
                <a:gd name="T109" fmla="*/ 367 h 409"/>
                <a:gd name="T110" fmla="*/ 168 w 411"/>
                <a:gd name="T111" fmla="*/ 363 h 409"/>
                <a:gd name="T112" fmla="*/ 134 w 411"/>
                <a:gd name="T113" fmla="*/ 351 h 409"/>
                <a:gd name="T114" fmla="*/ 104 w 411"/>
                <a:gd name="T115" fmla="*/ 331 h 409"/>
                <a:gd name="T116" fmla="*/ 78 w 411"/>
                <a:gd name="T117" fmla="*/ 306 h 409"/>
                <a:gd name="T118" fmla="*/ 59 w 411"/>
                <a:gd name="T119" fmla="*/ 276 h 409"/>
                <a:gd name="T120" fmla="*/ 47 w 411"/>
                <a:gd name="T121" fmla="*/ 241 h 409"/>
                <a:gd name="T122" fmla="*/ 42 w 411"/>
                <a:gd name="T123" fmla="*/ 204 h 4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11" h="409">
                  <a:moveTo>
                    <a:pt x="0" y="204"/>
                  </a:moveTo>
                  <a:lnTo>
                    <a:pt x="5" y="246"/>
                  </a:lnTo>
                  <a:lnTo>
                    <a:pt x="17" y="285"/>
                  </a:lnTo>
                  <a:lnTo>
                    <a:pt x="36" y="319"/>
                  </a:lnTo>
                  <a:lnTo>
                    <a:pt x="60" y="349"/>
                  </a:lnTo>
                  <a:lnTo>
                    <a:pt x="92" y="375"/>
                  </a:lnTo>
                  <a:lnTo>
                    <a:pt x="126" y="393"/>
                  </a:lnTo>
                  <a:lnTo>
                    <a:pt x="165" y="405"/>
                  </a:lnTo>
                  <a:lnTo>
                    <a:pt x="206" y="409"/>
                  </a:lnTo>
                  <a:lnTo>
                    <a:pt x="248" y="405"/>
                  </a:lnTo>
                  <a:lnTo>
                    <a:pt x="285" y="393"/>
                  </a:lnTo>
                  <a:lnTo>
                    <a:pt x="321" y="375"/>
                  </a:lnTo>
                  <a:lnTo>
                    <a:pt x="351" y="349"/>
                  </a:lnTo>
                  <a:lnTo>
                    <a:pt x="375" y="319"/>
                  </a:lnTo>
                  <a:lnTo>
                    <a:pt x="395" y="285"/>
                  </a:lnTo>
                  <a:lnTo>
                    <a:pt x="407" y="246"/>
                  </a:lnTo>
                  <a:lnTo>
                    <a:pt x="411" y="204"/>
                  </a:lnTo>
                  <a:lnTo>
                    <a:pt x="407" y="163"/>
                  </a:lnTo>
                  <a:lnTo>
                    <a:pt x="395" y="124"/>
                  </a:lnTo>
                  <a:lnTo>
                    <a:pt x="375" y="90"/>
                  </a:lnTo>
                  <a:lnTo>
                    <a:pt x="351" y="60"/>
                  </a:lnTo>
                  <a:lnTo>
                    <a:pt x="321" y="34"/>
                  </a:lnTo>
                  <a:lnTo>
                    <a:pt x="285" y="15"/>
                  </a:lnTo>
                  <a:lnTo>
                    <a:pt x="248" y="3"/>
                  </a:lnTo>
                  <a:lnTo>
                    <a:pt x="206" y="0"/>
                  </a:lnTo>
                  <a:lnTo>
                    <a:pt x="165" y="3"/>
                  </a:lnTo>
                  <a:lnTo>
                    <a:pt x="126" y="15"/>
                  </a:lnTo>
                  <a:lnTo>
                    <a:pt x="92" y="34"/>
                  </a:lnTo>
                  <a:lnTo>
                    <a:pt x="60" y="60"/>
                  </a:lnTo>
                  <a:lnTo>
                    <a:pt x="36" y="90"/>
                  </a:lnTo>
                  <a:lnTo>
                    <a:pt x="17" y="124"/>
                  </a:lnTo>
                  <a:lnTo>
                    <a:pt x="5" y="163"/>
                  </a:lnTo>
                  <a:lnTo>
                    <a:pt x="0" y="204"/>
                  </a:lnTo>
                  <a:close/>
                  <a:moveTo>
                    <a:pt x="42" y="204"/>
                  </a:moveTo>
                  <a:lnTo>
                    <a:pt x="47" y="166"/>
                  </a:lnTo>
                  <a:lnTo>
                    <a:pt x="59" y="133"/>
                  </a:lnTo>
                  <a:lnTo>
                    <a:pt x="78" y="102"/>
                  </a:lnTo>
                  <a:lnTo>
                    <a:pt x="104" y="76"/>
                  </a:lnTo>
                  <a:lnTo>
                    <a:pt x="134" y="58"/>
                  </a:lnTo>
                  <a:lnTo>
                    <a:pt x="168" y="45"/>
                  </a:lnTo>
                  <a:lnTo>
                    <a:pt x="206" y="42"/>
                  </a:lnTo>
                  <a:lnTo>
                    <a:pt x="243" y="45"/>
                  </a:lnTo>
                  <a:lnTo>
                    <a:pt x="278" y="58"/>
                  </a:lnTo>
                  <a:lnTo>
                    <a:pt x="308" y="76"/>
                  </a:lnTo>
                  <a:lnTo>
                    <a:pt x="333" y="102"/>
                  </a:lnTo>
                  <a:lnTo>
                    <a:pt x="353" y="133"/>
                  </a:lnTo>
                  <a:lnTo>
                    <a:pt x="365" y="166"/>
                  </a:lnTo>
                  <a:lnTo>
                    <a:pt x="369" y="204"/>
                  </a:lnTo>
                  <a:lnTo>
                    <a:pt x="365" y="241"/>
                  </a:lnTo>
                  <a:lnTo>
                    <a:pt x="353" y="276"/>
                  </a:lnTo>
                  <a:lnTo>
                    <a:pt x="333" y="306"/>
                  </a:lnTo>
                  <a:lnTo>
                    <a:pt x="308" y="331"/>
                  </a:lnTo>
                  <a:lnTo>
                    <a:pt x="278" y="351"/>
                  </a:lnTo>
                  <a:lnTo>
                    <a:pt x="243" y="363"/>
                  </a:lnTo>
                  <a:lnTo>
                    <a:pt x="206" y="367"/>
                  </a:lnTo>
                  <a:lnTo>
                    <a:pt x="168" y="363"/>
                  </a:lnTo>
                  <a:lnTo>
                    <a:pt x="134" y="351"/>
                  </a:lnTo>
                  <a:lnTo>
                    <a:pt x="104" y="331"/>
                  </a:lnTo>
                  <a:lnTo>
                    <a:pt x="78" y="306"/>
                  </a:lnTo>
                  <a:lnTo>
                    <a:pt x="59" y="276"/>
                  </a:lnTo>
                  <a:lnTo>
                    <a:pt x="47" y="241"/>
                  </a:lnTo>
                  <a:lnTo>
                    <a:pt x="42" y="204"/>
                  </a:lnTo>
                  <a:close/>
                </a:path>
              </a:pathLst>
            </a:custGeom>
            <a:solidFill>
              <a:srgbClr val="FFCC00"/>
            </a:solidFill>
            <a:ln w="19050" cmpd="sng">
              <a:solidFill>
                <a:srgbClr val="FFCC00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5" name="Freeform 78"/>
            <p:cNvSpPr/>
            <p:nvPr/>
          </p:nvSpPr>
          <p:spPr bwMode="gray">
            <a:xfrm>
              <a:off x="2064" y="3269"/>
              <a:ext cx="139" cy="229"/>
            </a:xfrm>
            <a:custGeom>
              <a:avLst/>
              <a:gdLst>
                <a:gd name="T0" fmla="*/ 32 w 141"/>
                <a:gd name="T1" fmla="*/ 229 h 229"/>
                <a:gd name="T2" fmla="*/ 24 w 141"/>
                <a:gd name="T3" fmla="*/ 229 h 229"/>
                <a:gd name="T4" fmla="*/ 18 w 141"/>
                <a:gd name="T5" fmla="*/ 228 h 229"/>
                <a:gd name="T6" fmla="*/ 12 w 141"/>
                <a:gd name="T7" fmla="*/ 225 h 229"/>
                <a:gd name="T8" fmla="*/ 8 w 141"/>
                <a:gd name="T9" fmla="*/ 222 h 229"/>
                <a:gd name="T10" fmla="*/ 5 w 141"/>
                <a:gd name="T11" fmla="*/ 217 h 229"/>
                <a:gd name="T12" fmla="*/ 3 w 141"/>
                <a:gd name="T13" fmla="*/ 213 h 229"/>
                <a:gd name="T14" fmla="*/ 2 w 141"/>
                <a:gd name="T15" fmla="*/ 207 h 229"/>
                <a:gd name="T16" fmla="*/ 0 w 141"/>
                <a:gd name="T17" fmla="*/ 199 h 229"/>
                <a:gd name="T18" fmla="*/ 2 w 141"/>
                <a:gd name="T19" fmla="*/ 190 h 229"/>
                <a:gd name="T20" fmla="*/ 5 w 141"/>
                <a:gd name="T21" fmla="*/ 181 h 229"/>
                <a:gd name="T22" fmla="*/ 11 w 141"/>
                <a:gd name="T23" fmla="*/ 172 h 229"/>
                <a:gd name="T24" fmla="*/ 18 w 141"/>
                <a:gd name="T25" fmla="*/ 162 h 229"/>
                <a:gd name="T26" fmla="*/ 80 w 141"/>
                <a:gd name="T27" fmla="*/ 88 h 229"/>
                <a:gd name="T28" fmla="*/ 83 w 141"/>
                <a:gd name="T29" fmla="*/ 84 h 229"/>
                <a:gd name="T30" fmla="*/ 86 w 141"/>
                <a:gd name="T31" fmla="*/ 79 h 229"/>
                <a:gd name="T32" fmla="*/ 87 w 141"/>
                <a:gd name="T33" fmla="*/ 73 h 229"/>
                <a:gd name="T34" fmla="*/ 89 w 141"/>
                <a:gd name="T35" fmla="*/ 69 h 229"/>
                <a:gd name="T36" fmla="*/ 87 w 141"/>
                <a:gd name="T37" fmla="*/ 63 h 229"/>
                <a:gd name="T38" fmla="*/ 86 w 141"/>
                <a:gd name="T39" fmla="*/ 58 h 229"/>
                <a:gd name="T40" fmla="*/ 83 w 141"/>
                <a:gd name="T41" fmla="*/ 55 h 229"/>
                <a:gd name="T42" fmla="*/ 78 w 141"/>
                <a:gd name="T43" fmla="*/ 51 h 229"/>
                <a:gd name="T44" fmla="*/ 74 w 141"/>
                <a:gd name="T45" fmla="*/ 49 h 229"/>
                <a:gd name="T46" fmla="*/ 68 w 141"/>
                <a:gd name="T47" fmla="*/ 49 h 229"/>
                <a:gd name="T48" fmla="*/ 63 w 141"/>
                <a:gd name="T49" fmla="*/ 49 h 229"/>
                <a:gd name="T50" fmla="*/ 59 w 141"/>
                <a:gd name="T51" fmla="*/ 51 h 229"/>
                <a:gd name="T52" fmla="*/ 56 w 141"/>
                <a:gd name="T53" fmla="*/ 55 h 229"/>
                <a:gd name="T54" fmla="*/ 53 w 141"/>
                <a:gd name="T55" fmla="*/ 58 h 229"/>
                <a:gd name="T56" fmla="*/ 51 w 141"/>
                <a:gd name="T57" fmla="*/ 64 h 229"/>
                <a:gd name="T58" fmla="*/ 50 w 141"/>
                <a:gd name="T59" fmla="*/ 69 h 229"/>
                <a:gd name="T60" fmla="*/ 51 w 141"/>
                <a:gd name="T61" fmla="*/ 75 h 229"/>
                <a:gd name="T62" fmla="*/ 53 w 141"/>
                <a:gd name="T63" fmla="*/ 81 h 229"/>
                <a:gd name="T64" fmla="*/ 56 w 141"/>
                <a:gd name="T65" fmla="*/ 85 h 229"/>
                <a:gd name="T66" fmla="*/ 62 w 141"/>
                <a:gd name="T67" fmla="*/ 91 h 229"/>
                <a:gd name="T68" fmla="*/ 30 w 141"/>
                <a:gd name="T69" fmla="*/ 129 h 229"/>
                <a:gd name="T70" fmla="*/ 17 w 141"/>
                <a:gd name="T71" fmla="*/ 115 h 229"/>
                <a:gd name="T72" fmla="*/ 9 w 141"/>
                <a:gd name="T73" fmla="*/ 102 h 229"/>
                <a:gd name="T74" fmla="*/ 3 w 141"/>
                <a:gd name="T75" fmla="*/ 87 h 229"/>
                <a:gd name="T76" fmla="*/ 2 w 141"/>
                <a:gd name="T77" fmla="*/ 70 h 229"/>
                <a:gd name="T78" fmla="*/ 5 w 141"/>
                <a:gd name="T79" fmla="*/ 51 h 229"/>
                <a:gd name="T80" fmla="*/ 11 w 141"/>
                <a:gd name="T81" fmla="*/ 34 h 229"/>
                <a:gd name="T82" fmla="*/ 21 w 141"/>
                <a:gd name="T83" fmla="*/ 19 h 229"/>
                <a:gd name="T84" fmla="*/ 35 w 141"/>
                <a:gd name="T85" fmla="*/ 9 h 229"/>
                <a:gd name="T86" fmla="*/ 51 w 141"/>
                <a:gd name="T87" fmla="*/ 1 h 229"/>
                <a:gd name="T88" fmla="*/ 71 w 141"/>
                <a:gd name="T89" fmla="*/ 0 h 229"/>
                <a:gd name="T90" fmla="*/ 89 w 141"/>
                <a:gd name="T91" fmla="*/ 1 h 229"/>
                <a:gd name="T92" fmla="*/ 105 w 141"/>
                <a:gd name="T93" fmla="*/ 7 h 229"/>
                <a:gd name="T94" fmla="*/ 119 w 141"/>
                <a:gd name="T95" fmla="*/ 19 h 229"/>
                <a:gd name="T96" fmla="*/ 129 w 141"/>
                <a:gd name="T97" fmla="*/ 33 h 229"/>
                <a:gd name="T98" fmla="*/ 135 w 141"/>
                <a:gd name="T99" fmla="*/ 49 h 229"/>
                <a:gd name="T100" fmla="*/ 137 w 141"/>
                <a:gd name="T101" fmla="*/ 69 h 229"/>
                <a:gd name="T102" fmla="*/ 134 w 141"/>
                <a:gd name="T103" fmla="*/ 91 h 229"/>
                <a:gd name="T104" fmla="*/ 122 w 141"/>
                <a:gd name="T105" fmla="*/ 115 h 229"/>
                <a:gd name="T106" fmla="*/ 101 w 141"/>
                <a:gd name="T107" fmla="*/ 139 h 229"/>
                <a:gd name="T108" fmla="*/ 99 w 141"/>
                <a:gd name="T109" fmla="*/ 142 h 229"/>
                <a:gd name="T110" fmla="*/ 66 w 141"/>
                <a:gd name="T111" fmla="*/ 177 h 229"/>
                <a:gd name="T112" fmla="*/ 141 w 141"/>
                <a:gd name="T113" fmla="*/ 177 h 229"/>
                <a:gd name="T114" fmla="*/ 141 w 141"/>
                <a:gd name="T115" fmla="*/ 229 h 229"/>
                <a:gd name="T116" fmla="*/ 32 w 141"/>
                <a:gd name="T117" fmla="*/ 229 h 22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41" h="229">
                  <a:moveTo>
                    <a:pt x="32" y="229"/>
                  </a:moveTo>
                  <a:lnTo>
                    <a:pt x="24" y="229"/>
                  </a:lnTo>
                  <a:lnTo>
                    <a:pt x="18" y="228"/>
                  </a:lnTo>
                  <a:lnTo>
                    <a:pt x="12" y="225"/>
                  </a:lnTo>
                  <a:lnTo>
                    <a:pt x="8" y="222"/>
                  </a:lnTo>
                  <a:lnTo>
                    <a:pt x="5" y="217"/>
                  </a:lnTo>
                  <a:lnTo>
                    <a:pt x="3" y="213"/>
                  </a:lnTo>
                  <a:lnTo>
                    <a:pt x="2" y="207"/>
                  </a:lnTo>
                  <a:lnTo>
                    <a:pt x="0" y="199"/>
                  </a:lnTo>
                  <a:lnTo>
                    <a:pt x="2" y="190"/>
                  </a:lnTo>
                  <a:lnTo>
                    <a:pt x="5" y="181"/>
                  </a:lnTo>
                  <a:lnTo>
                    <a:pt x="11" y="172"/>
                  </a:lnTo>
                  <a:lnTo>
                    <a:pt x="18" y="162"/>
                  </a:lnTo>
                  <a:lnTo>
                    <a:pt x="80" y="88"/>
                  </a:lnTo>
                  <a:lnTo>
                    <a:pt x="83" y="84"/>
                  </a:lnTo>
                  <a:lnTo>
                    <a:pt x="86" y="79"/>
                  </a:lnTo>
                  <a:lnTo>
                    <a:pt x="87" y="73"/>
                  </a:lnTo>
                  <a:lnTo>
                    <a:pt x="89" y="69"/>
                  </a:lnTo>
                  <a:lnTo>
                    <a:pt x="87" y="63"/>
                  </a:lnTo>
                  <a:lnTo>
                    <a:pt x="86" y="58"/>
                  </a:lnTo>
                  <a:lnTo>
                    <a:pt x="83" y="55"/>
                  </a:lnTo>
                  <a:lnTo>
                    <a:pt x="78" y="51"/>
                  </a:lnTo>
                  <a:lnTo>
                    <a:pt x="74" y="49"/>
                  </a:lnTo>
                  <a:lnTo>
                    <a:pt x="68" y="49"/>
                  </a:lnTo>
                  <a:lnTo>
                    <a:pt x="63" y="49"/>
                  </a:lnTo>
                  <a:lnTo>
                    <a:pt x="59" y="51"/>
                  </a:lnTo>
                  <a:lnTo>
                    <a:pt x="56" y="55"/>
                  </a:lnTo>
                  <a:lnTo>
                    <a:pt x="53" y="58"/>
                  </a:lnTo>
                  <a:lnTo>
                    <a:pt x="51" y="64"/>
                  </a:lnTo>
                  <a:lnTo>
                    <a:pt x="50" y="69"/>
                  </a:lnTo>
                  <a:lnTo>
                    <a:pt x="51" y="75"/>
                  </a:lnTo>
                  <a:lnTo>
                    <a:pt x="53" y="81"/>
                  </a:lnTo>
                  <a:lnTo>
                    <a:pt x="56" y="85"/>
                  </a:lnTo>
                  <a:lnTo>
                    <a:pt x="62" y="91"/>
                  </a:lnTo>
                  <a:lnTo>
                    <a:pt x="30" y="129"/>
                  </a:lnTo>
                  <a:lnTo>
                    <a:pt x="17" y="115"/>
                  </a:lnTo>
                  <a:lnTo>
                    <a:pt x="9" y="102"/>
                  </a:lnTo>
                  <a:lnTo>
                    <a:pt x="3" y="87"/>
                  </a:lnTo>
                  <a:lnTo>
                    <a:pt x="2" y="70"/>
                  </a:lnTo>
                  <a:lnTo>
                    <a:pt x="5" y="51"/>
                  </a:lnTo>
                  <a:lnTo>
                    <a:pt x="11" y="34"/>
                  </a:lnTo>
                  <a:lnTo>
                    <a:pt x="21" y="19"/>
                  </a:lnTo>
                  <a:lnTo>
                    <a:pt x="35" y="9"/>
                  </a:lnTo>
                  <a:lnTo>
                    <a:pt x="51" y="1"/>
                  </a:lnTo>
                  <a:lnTo>
                    <a:pt x="71" y="0"/>
                  </a:lnTo>
                  <a:lnTo>
                    <a:pt x="89" y="1"/>
                  </a:lnTo>
                  <a:lnTo>
                    <a:pt x="105" y="7"/>
                  </a:lnTo>
                  <a:lnTo>
                    <a:pt x="119" y="19"/>
                  </a:lnTo>
                  <a:lnTo>
                    <a:pt x="129" y="33"/>
                  </a:lnTo>
                  <a:lnTo>
                    <a:pt x="135" y="49"/>
                  </a:lnTo>
                  <a:lnTo>
                    <a:pt x="137" y="69"/>
                  </a:lnTo>
                  <a:lnTo>
                    <a:pt x="134" y="91"/>
                  </a:lnTo>
                  <a:lnTo>
                    <a:pt x="122" y="115"/>
                  </a:lnTo>
                  <a:lnTo>
                    <a:pt x="101" y="139"/>
                  </a:lnTo>
                  <a:lnTo>
                    <a:pt x="99" y="142"/>
                  </a:lnTo>
                  <a:lnTo>
                    <a:pt x="66" y="177"/>
                  </a:lnTo>
                  <a:lnTo>
                    <a:pt x="141" y="177"/>
                  </a:lnTo>
                  <a:lnTo>
                    <a:pt x="141" y="229"/>
                  </a:lnTo>
                  <a:lnTo>
                    <a:pt x="32" y="229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6" name="Freeform 79"/>
            <p:cNvSpPr/>
            <p:nvPr/>
          </p:nvSpPr>
          <p:spPr bwMode="gray">
            <a:xfrm>
              <a:off x="1946" y="3333"/>
              <a:ext cx="99" cy="113"/>
            </a:xfrm>
            <a:custGeom>
              <a:avLst/>
              <a:gdLst>
                <a:gd name="T0" fmla="*/ 0 w 102"/>
                <a:gd name="T1" fmla="*/ 113 h 113"/>
                <a:gd name="T2" fmla="*/ 33 w 102"/>
                <a:gd name="T3" fmla="*/ 54 h 113"/>
                <a:gd name="T4" fmla="*/ 3 w 102"/>
                <a:gd name="T5" fmla="*/ 0 h 113"/>
                <a:gd name="T6" fmla="*/ 33 w 102"/>
                <a:gd name="T7" fmla="*/ 0 h 113"/>
                <a:gd name="T8" fmla="*/ 51 w 102"/>
                <a:gd name="T9" fmla="*/ 33 h 113"/>
                <a:gd name="T10" fmla="*/ 70 w 102"/>
                <a:gd name="T11" fmla="*/ 0 h 113"/>
                <a:gd name="T12" fmla="*/ 99 w 102"/>
                <a:gd name="T13" fmla="*/ 0 h 113"/>
                <a:gd name="T14" fmla="*/ 69 w 102"/>
                <a:gd name="T15" fmla="*/ 54 h 113"/>
                <a:gd name="T16" fmla="*/ 102 w 102"/>
                <a:gd name="T17" fmla="*/ 113 h 113"/>
                <a:gd name="T18" fmla="*/ 72 w 102"/>
                <a:gd name="T19" fmla="*/ 113 h 113"/>
                <a:gd name="T20" fmla="*/ 51 w 102"/>
                <a:gd name="T21" fmla="*/ 75 h 113"/>
                <a:gd name="T22" fmla="*/ 30 w 102"/>
                <a:gd name="T23" fmla="*/ 113 h 113"/>
                <a:gd name="T24" fmla="*/ 0 w 102"/>
                <a:gd name="T25" fmla="*/ 113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3">
                  <a:moveTo>
                    <a:pt x="0" y="113"/>
                  </a:moveTo>
                  <a:lnTo>
                    <a:pt x="33" y="54"/>
                  </a:lnTo>
                  <a:lnTo>
                    <a:pt x="3" y="0"/>
                  </a:lnTo>
                  <a:lnTo>
                    <a:pt x="33" y="0"/>
                  </a:lnTo>
                  <a:lnTo>
                    <a:pt x="51" y="33"/>
                  </a:lnTo>
                  <a:lnTo>
                    <a:pt x="70" y="0"/>
                  </a:lnTo>
                  <a:lnTo>
                    <a:pt x="99" y="0"/>
                  </a:lnTo>
                  <a:lnTo>
                    <a:pt x="69" y="54"/>
                  </a:lnTo>
                  <a:lnTo>
                    <a:pt x="102" y="113"/>
                  </a:lnTo>
                  <a:lnTo>
                    <a:pt x="72" y="113"/>
                  </a:lnTo>
                  <a:lnTo>
                    <a:pt x="51" y="75"/>
                  </a:lnTo>
                  <a:lnTo>
                    <a:pt x="30" y="11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2010" name="Group 80"/>
          <p:cNvGrpSpPr/>
          <p:nvPr/>
        </p:nvGrpSpPr>
        <p:grpSpPr bwMode="auto">
          <a:xfrm>
            <a:off x="5438775" y="2406650"/>
            <a:ext cx="698500" cy="698500"/>
            <a:chOff x="3349" y="3250"/>
            <a:chExt cx="380" cy="380"/>
          </a:xfrm>
        </p:grpSpPr>
        <p:sp>
          <p:nvSpPr>
            <p:cNvPr id="42011" name="Freeform 81"/>
            <p:cNvSpPr/>
            <p:nvPr/>
          </p:nvSpPr>
          <p:spPr bwMode="gray">
            <a:xfrm>
              <a:off x="3349" y="3250"/>
              <a:ext cx="380" cy="190"/>
            </a:xfrm>
            <a:custGeom>
              <a:avLst/>
              <a:gdLst>
                <a:gd name="T0" fmla="*/ 204 w 409"/>
                <a:gd name="T1" fmla="*/ 0 h 207"/>
                <a:gd name="T2" fmla="*/ 246 w 409"/>
                <a:gd name="T3" fmla="*/ 5 h 207"/>
                <a:gd name="T4" fmla="*/ 285 w 409"/>
                <a:gd name="T5" fmla="*/ 17 h 207"/>
                <a:gd name="T6" fmla="*/ 319 w 409"/>
                <a:gd name="T7" fmla="*/ 36 h 207"/>
                <a:gd name="T8" fmla="*/ 349 w 409"/>
                <a:gd name="T9" fmla="*/ 60 h 207"/>
                <a:gd name="T10" fmla="*/ 375 w 409"/>
                <a:gd name="T11" fmla="*/ 92 h 207"/>
                <a:gd name="T12" fmla="*/ 393 w 409"/>
                <a:gd name="T13" fmla="*/ 126 h 207"/>
                <a:gd name="T14" fmla="*/ 405 w 409"/>
                <a:gd name="T15" fmla="*/ 164 h 207"/>
                <a:gd name="T16" fmla="*/ 409 w 409"/>
                <a:gd name="T17" fmla="*/ 206 h 207"/>
                <a:gd name="T18" fmla="*/ 409 w 409"/>
                <a:gd name="T19" fmla="*/ 207 h 207"/>
                <a:gd name="T20" fmla="*/ 409 w 409"/>
                <a:gd name="T21" fmla="*/ 207 h 207"/>
                <a:gd name="T22" fmla="*/ 358 w 409"/>
                <a:gd name="T23" fmla="*/ 207 h 207"/>
                <a:gd name="T24" fmla="*/ 270 w 409"/>
                <a:gd name="T25" fmla="*/ 69 h 207"/>
                <a:gd name="T26" fmla="*/ 270 w 409"/>
                <a:gd name="T27" fmla="*/ 108 h 207"/>
                <a:gd name="T28" fmla="*/ 204 w 409"/>
                <a:gd name="T29" fmla="*/ 108 h 207"/>
                <a:gd name="T30" fmla="*/ 204 w 409"/>
                <a:gd name="T31" fmla="*/ 42 h 207"/>
                <a:gd name="T32" fmla="*/ 168 w 409"/>
                <a:gd name="T33" fmla="*/ 47 h 207"/>
                <a:gd name="T34" fmla="*/ 133 w 409"/>
                <a:gd name="T35" fmla="*/ 59 h 207"/>
                <a:gd name="T36" fmla="*/ 102 w 409"/>
                <a:gd name="T37" fmla="*/ 78 h 207"/>
                <a:gd name="T38" fmla="*/ 78 w 409"/>
                <a:gd name="T39" fmla="*/ 104 h 207"/>
                <a:gd name="T40" fmla="*/ 58 w 409"/>
                <a:gd name="T41" fmla="*/ 134 h 207"/>
                <a:gd name="T42" fmla="*/ 46 w 409"/>
                <a:gd name="T43" fmla="*/ 168 h 207"/>
                <a:gd name="T44" fmla="*/ 42 w 409"/>
                <a:gd name="T45" fmla="*/ 206 h 207"/>
                <a:gd name="T46" fmla="*/ 42 w 409"/>
                <a:gd name="T47" fmla="*/ 207 h 207"/>
                <a:gd name="T48" fmla="*/ 42 w 409"/>
                <a:gd name="T49" fmla="*/ 207 h 207"/>
                <a:gd name="T50" fmla="*/ 0 w 409"/>
                <a:gd name="T51" fmla="*/ 207 h 207"/>
                <a:gd name="T52" fmla="*/ 0 w 409"/>
                <a:gd name="T53" fmla="*/ 207 h 207"/>
                <a:gd name="T54" fmla="*/ 0 w 409"/>
                <a:gd name="T55" fmla="*/ 206 h 207"/>
                <a:gd name="T56" fmla="*/ 3 w 409"/>
                <a:gd name="T57" fmla="*/ 164 h 207"/>
                <a:gd name="T58" fmla="*/ 15 w 409"/>
                <a:gd name="T59" fmla="*/ 126 h 207"/>
                <a:gd name="T60" fmla="*/ 34 w 409"/>
                <a:gd name="T61" fmla="*/ 92 h 207"/>
                <a:gd name="T62" fmla="*/ 60 w 409"/>
                <a:gd name="T63" fmla="*/ 60 h 207"/>
                <a:gd name="T64" fmla="*/ 90 w 409"/>
                <a:gd name="T65" fmla="*/ 36 h 207"/>
                <a:gd name="T66" fmla="*/ 124 w 409"/>
                <a:gd name="T67" fmla="*/ 17 h 207"/>
                <a:gd name="T68" fmla="*/ 163 w 409"/>
                <a:gd name="T69" fmla="*/ 5 h 207"/>
                <a:gd name="T70" fmla="*/ 204 w 409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09" h="207">
                  <a:moveTo>
                    <a:pt x="204" y="0"/>
                  </a:moveTo>
                  <a:lnTo>
                    <a:pt x="246" y="5"/>
                  </a:lnTo>
                  <a:lnTo>
                    <a:pt x="285" y="17"/>
                  </a:lnTo>
                  <a:lnTo>
                    <a:pt x="319" y="36"/>
                  </a:lnTo>
                  <a:lnTo>
                    <a:pt x="349" y="60"/>
                  </a:lnTo>
                  <a:lnTo>
                    <a:pt x="375" y="92"/>
                  </a:lnTo>
                  <a:lnTo>
                    <a:pt x="393" y="126"/>
                  </a:lnTo>
                  <a:lnTo>
                    <a:pt x="405" y="164"/>
                  </a:lnTo>
                  <a:lnTo>
                    <a:pt x="409" y="206"/>
                  </a:lnTo>
                  <a:lnTo>
                    <a:pt x="409" y="207"/>
                  </a:lnTo>
                  <a:lnTo>
                    <a:pt x="358" y="207"/>
                  </a:lnTo>
                  <a:lnTo>
                    <a:pt x="270" y="69"/>
                  </a:lnTo>
                  <a:lnTo>
                    <a:pt x="270" y="108"/>
                  </a:lnTo>
                  <a:lnTo>
                    <a:pt x="204" y="108"/>
                  </a:lnTo>
                  <a:lnTo>
                    <a:pt x="204" y="42"/>
                  </a:lnTo>
                  <a:lnTo>
                    <a:pt x="168" y="47"/>
                  </a:lnTo>
                  <a:lnTo>
                    <a:pt x="133" y="59"/>
                  </a:lnTo>
                  <a:lnTo>
                    <a:pt x="102" y="78"/>
                  </a:lnTo>
                  <a:lnTo>
                    <a:pt x="78" y="104"/>
                  </a:lnTo>
                  <a:lnTo>
                    <a:pt x="58" y="134"/>
                  </a:lnTo>
                  <a:lnTo>
                    <a:pt x="46" y="168"/>
                  </a:lnTo>
                  <a:lnTo>
                    <a:pt x="42" y="206"/>
                  </a:lnTo>
                  <a:lnTo>
                    <a:pt x="42" y="207"/>
                  </a:lnTo>
                  <a:lnTo>
                    <a:pt x="0" y="207"/>
                  </a:lnTo>
                  <a:lnTo>
                    <a:pt x="0" y="206"/>
                  </a:lnTo>
                  <a:lnTo>
                    <a:pt x="3" y="164"/>
                  </a:lnTo>
                  <a:lnTo>
                    <a:pt x="15" y="126"/>
                  </a:lnTo>
                  <a:lnTo>
                    <a:pt x="34" y="92"/>
                  </a:lnTo>
                  <a:lnTo>
                    <a:pt x="60" y="60"/>
                  </a:lnTo>
                  <a:lnTo>
                    <a:pt x="90" y="36"/>
                  </a:lnTo>
                  <a:lnTo>
                    <a:pt x="124" y="17"/>
                  </a:lnTo>
                  <a:lnTo>
                    <a:pt x="163" y="5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3399"/>
            </a:solidFill>
            <a:ln w="0">
              <a:solidFill>
                <a:srgbClr val="CC3399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2" name="Freeform 82"/>
            <p:cNvSpPr/>
            <p:nvPr/>
          </p:nvSpPr>
          <p:spPr bwMode="gray">
            <a:xfrm>
              <a:off x="3396" y="3313"/>
              <a:ext cx="143" cy="254"/>
            </a:xfrm>
            <a:custGeom>
              <a:avLst/>
              <a:gdLst>
                <a:gd name="T0" fmla="*/ 88 w 153"/>
                <a:gd name="T1" fmla="*/ 276 h 276"/>
                <a:gd name="T2" fmla="*/ 88 w 153"/>
                <a:gd name="T3" fmla="*/ 237 h 276"/>
                <a:gd name="T4" fmla="*/ 153 w 153"/>
                <a:gd name="T5" fmla="*/ 237 h 276"/>
                <a:gd name="T6" fmla="*/ 153 w 153"/>
                <a:gd name="T7" fmla="*/ 39 h 276"/>
                <a:gd name="T8" fmla="*/ 88 w 153"/>
                <a:gd name="T9" fmla="*/ 39 h 276"/>
                <a:gd name="T10" fmla="*/ 88 w 153"/>
                <a:gd name="T11" fmla="*/ 0 h 276"/>
                <a:gd name="T12" fmla="*/ 0 w 153"/>
                <a:gd name="T13" fmla="*/ 138 h 276"/>
                <a:gd name="T14" fmla="*/ 88 w 153"/>
                <a:gd name="T15" fmla="*/ 276 h 2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3" h="276">
                  <a:moveTo>
                    <a:pt x="88" y="276"/>
                  </a:moveTo>
                  <a:lnTo>
                    <a:pt x="88" y="237"/>
                  </a:lnTo>
                  <a:lnTo>
                    <a:pt x="153" y="237"/>
                  </a:lnTo>
                  <a:lnTo>
                    <a:pt x="153" y="39"/>
                  </a:lnTo>
                  <a:lnTo>
                    <a:pt x="88" y="39"/>
                  </a:lnTo>
                  <a:lnTo>
                    <a:pt x="88" y="0"/>
                  </a:lnTo>
                  <a:lnTo>
                    <a:pt x="0" y="138"/>
                  </a:lnTo>
                  <a:lnTo>
                    <a:pt x="88" y="276"/>
                  </a:lnTo>
                  <a:close/>
                </a:path>
              </a:pathLst>
            </a:custGeom>
            <a:solidFill>
              <a:srgbClr val="CC3399"/>
            </a:solidFill>
            <a:ln w="0">
              <a:solidFill>
                <a:srgbClr val="CC3399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3" name="Freeform 83"/>
            <p:cNvSpPr/>
            <p:nvPr/>
          </p:nvSpPr>
          <p:spPr bwMode="gray">
            <a:xfrm>
              <a:off x="3349" y="3440"/>
              <a:ext cx="380" cy="190"/>
            </a:xfrm>
            <a:custGeom>
              <a:avLst/>
              <a:gdLst>
                <a:gd name="T0" fmla="*/ 204 w 409"/>
                <a:gd name="T1" fmla="*/ 207 h 207"/>
                <a:gd name="T2" fmla="*/ 246 w 409"/>
                <a:gd name="T3" fmla="*/ 203 h 207"/>
                <a:gd name="T4" fmla="*/ 285 w 409"/>
                <a:gd name="T5" fmla="*/ 191 h 207"/>
                <a:gd name="T6" fmla="*/ 319 w 409"/>
                <a:gd name="T7" fmla="*/ 173 h 207"/>
                <a:gd name="T8" fmla="*/ 349 w 409"/>
                <a:gd name="T9" fmla="*/ 147 h 207"/>
                <a:gd name="T10" fmla="*/ 375 w 409"/>
                <a:gd name="T11" fmla="*/ 117 h 207"/>
                <a:gd name="T12" fmla="*/ 393 w 409"/>
                <a:gd name="T13" fmla="*/ 83 h 207"/>
                <a:gd name="T14" fmla="*/ 405 w 409"/>
                <a:gd name="T15" fmla="*/ 44 h 207"/>
                <a:gd name="T16" fmla="*/ 409 w 409"/>
                <a:gd name="T17" fmla="*/ 2 h 207"/>
                <a:gd name="T18" fmla="*/ 409 w 409"/>
                <a:gd name="T19" fmla="*/ 2 h 207"/>
                <a:gd name="T20" fmla="*/ 409 w 409"/>
                <a:gd name="T21" fmla="*/ 0 h 207"/>
                <a:gd name="T22" fmla="*/ 358 w 409"/>
                <a:gd name="T23" fmla="*/ 0 h 207"/>
                <a:gd name="T24" fmla="*/ 270 w 409"/>
                <a:gd name="T25" fmla="*/ 138 h 207"/>
                <a:gd name="T26" fmla="*/ 270 w 409"/>
                <a:gd name="T27" fmla="*/ 99 h 207"/>
                <a:gd name="T28" fmla="*/ 204 w 409"/>
                <a:gd name="T29" fmla="*/ 99 h 207"/>
                <a:gd name="T30" fmla="*/ 204 w 409"/>
                <a:gd name="T31" fmla="*/ 165 h 207"/>
                <a:gd name="T32" fmla="*/ 168 w 409"/>
                <a:gd name="T33" fmla="*/ 161 h 207"/>
                <a:gd name="T34" fmla="*/ 133 w 409"/>
                <a:gd name="T35" fmla="*/ 149 h 207"/>
                <a:gd name="T36" fmla="*/ 102 w 409"/>
                <a:gd name="T37" fmla="*/ 129 h 207"/>
                <a:gd name="T38" fmla="*/ 78 w 409"/>
                <a:gd name="T39" fmla="*/ 104 h 207"/>
                <a:gd name="T40" fmla="*/ 58 w 409"/>
                <a:gd name="T41" fmla="*/ 74 h 207"/>
                <a:gd name="T42" fmla="*/ 46 w 409"/>
                <a:gd name="T43" fmla="*/ 39 h 207"/>
                <a:gd name="T44" fmla="*/ 42 w 409"/>
                <a:gd name="T45" fmla="*/ 2 h 207"/>
                <a:gd name="T46" fmla="*/ 42 w 409"/>
                <a:gd name="T47" fmla="*/ 2 h 207"/>
                <a:gd name="T48" fmla="*/ 42 w 409"/>
                <a:gd name="T49" fmla="*/ 0 h 207"/>
                <a:gd name="T50" fmla="*/ 0 w 409"/>
                <a:gd name="T51" fmla="*/ 0 h 207"/>
                <a:gd name="T52" fmla="*/ 0 w 409"/>
                <a:gd name="T53" fmla="*/ 2 h 207"/>
                <a:gd name="T54" fmla="*/ 0 w 409"/>
                <a:gd name="T55" fmla="*/ 2 h 207"/>
                <a:gd name="T56" fmla="*/ 3 w 409"/>
                <a:gd name="T57" fmla="*/ 44 h 207"/>
                <a:gd name="T58" fmla="*/ 15 w 409"/>
                <a:gd name="T59" fmla="*/ 83 h 207"/>
                <a:gd name="T60" fmla="*/ 34 w 409"/>
                <a:gd name="T61" fmla="*/ 117 h 207"/>
                <a:gd name="T62" fmla="*/ 60 w 409"/>
                <a:gd name="T63" fmla="*/ 147 h 207"/>
                <a:gd name="T64" fmla="*/ 90 w 409"/>
                <a:gd name="T65" fmla="*/ 173 h 207"/>
                <a:gd name="T66" fmla="*/ 124 w 409"/>
                <a:gd name="T67" fmla="*/ 191 h 207"/>
                <a:gd name="T68" fmla="*/ 163 w 409"/>
                <a:gd name="T69" fmla="*/ 203 h 207"/>
                <a:gd name="T70" fmla="*/ 204 w 409"/>
                <a:gd name="T71" fmla="*/ 20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09" h="207">
                  <a:moveTo>
                    <a:pt x="204" y="207"/>
                  </a:moveTo>
                  <a:lnTo>
                    <a:pt x="246" y="203"/>
                  </a:lnTo>
                  <a:lnTo>
                    <a:pt x="285" y="191"/>
                  </a:lnTo>
                  <a:lnTo>
                    <a:pt x="319" y="173"/>
                  </a:lnTo>
                  <a:lnTo>
                    <a:pt x="349" y="147"/>
                  </a:lnTo>
                  <a:lnTo>
                    <a:pt x="375" y="117"/>
                  </a:lnTo>
                  <a:lnTo>
                    <a:pt x="393" y="83"/>
                  </a:lnTo>
                  <a:lnTo>
                    <a:pt x="405" y="44"/>
                  </a:lnTo>
                  <a:lnTo>
                    <a:pt x="409" y="2"/>
                  </a:lnTo>
                  <a:lnTo>
                    <a:pt x="409" y="0"/>
                  </a:lnTo>
                  <a:lnTo>
                    <a:pt x="358" y="0"/>
                  </a:lnTo>
                  <a:lnTo>
                    <a:pt x="270" y="138"/>
                  </a:lnTo>
                  <a:lnTo>
                    <a:pt x="270" y="99"/>
                  </a:lnTo>
                  <a:lnTo>
                    <a:pt x="204" y="99"/>
                  </a:lnTo>
                  <a:lnTo>
                    <a:pt x="204" y="165"/>
                  </a:lnTo>
                  <a:lnTo>
                    <a:pt x="168" y="161"/>
                  </a:lnTo>
                  <a:lnTo>
                    <a:pt x="133" y="149"/>
                  </a:lnTo>
                  <a:lnTo>
                    <a:pt x="102" y="129"/>
                  </a:lnTo>
                  <a:lnTo>
                    <a:pt x="78" y="104"/>
                  </a:lnTo>
                  <a:lnTo>
                    <a:pt x="58" y="74"/>
                  </a:lnTo>
                  <a:lnTo>
                    <a:pt x="46" y="39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44"/>
                  </a:lnTo>
                  <a:lnTo>
                    <a:pt x="15" y="83"/>
                  </a:lnTo>
                  <a:lnTo>
                    <a:pt x="34" y="117"/>
                  </a:lnTo>
                  <a:lnTo>
                    <a:pt x="60" y="147"/>
                  </a:lnTo>
                  <a:lnTo>
                    <a:pt x="90" y="173"/>
                  </a:lnTo>
                  <a:lnTo>
                    <a:pt x="124" y="191"/>
                  </a:lnTo>
                  <a:lnTo>
                    <a:pt x="163" y="203"/>
                  </a:lnTo>
                  <a:lnTo>
                    <a:pt x="204" y="207"/>
                  </a:lnTo>
                  <a:close/>
                </a:path>
              </a:pathLst>
            </a:custGeom>
            <a:solidFill>
              <a:srgbClr val="CC3399"/>
            </a:solidFill>
            <a:ln w="0">
              <a:solidFill>
                <a:srgbClr val="CC3399"/>
              </a:solidFill>
              <a:prstDash val="solid"/>
              <a:round/>
            </a:ln>
            <a:effectLst>
              <a:outerShdw dist="35921" dir="2700000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44035" name="Line 29"/>
          <p:cNvSpPr>
            <a:spLocks noChangeShapeType="1"/>
          </p:cNvSpPr>
          <p:nvPr/>
        </p:nvSpPr>
        <p:spPr bwMode="auto">
          <a:xfrm flipH="1">
            <a:off x="0" y="6400800"/>
            <a:ext cx="2819400" cy="228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6" name="Line 30"/>
          <p:cNvSpPr>
            <a:spLocks noChangeShapeType="1"/>
          </p:cNvSpPr>
          <p:nvPr/>
        </p:nvSpPr>
        <p:spPr bwMode="auto">
          <a:xfrm flipH="1">
            <a:off x="0" y="3962400"/>
            <a:ext cx="609600" cy="26670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9" name="AutoShape 31"/>
          <p:cNvSpPr>
            <a:spLocks noChangeArrowheads="1"/>
          </p:cNvSpPr>
          <p:nvPr/>
        </p:nvSpPr>
        <p:spPr bwMode="gray">
          <a:xfrm>
            <a:off x="1614488" y="354330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gray">
          <a:xfrm>
            <a:off x="2438400" y="426720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61" name="AutoShape 33"/>
          <p:cNvSpPr>
            <a:spLocks noChangeArrowheads="1"/>
          </p:cNvSpPr>
          <p:nvPr/>
        </p:nvSpPr>
        <p:spPr bwMode="gray">
          <a:xfrm>
            <a:off x="2908300" y="5330825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19216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4040" name="Line 34"/>
          <p:cNvSpPr>
            <a:spLocks noChangeShapeType="1"/>
          </p:cNvSpPr>
          <p:nvPr/>
        </p:nvSpPr>
        <p:spPr bwMode="auto">
          <a:xfrm flipH="1">
            <a:off x="0" y="3751263"/>
            <a:ext cx="1665288" cy="2878137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1" name="Line 35"/>
          <p:cNvSpPr>
            <a:spLocks noChangeShapeType="1"/>
          </p:cNvSpPr>
          <p:nvPr/>
        </p:nvSpPr>
        <p:spPr bwMode="auto">
          <a:xfrm flipH="1">
            <a:off x="0" y="5481638"/>
            <a:ext cx="2895600" cy="1147762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2" name="Line 36"/>
          <p:cNvSpPr>
            <a:spLocks noChangeShapeType="1"/>
          </p:cNvSpPr>
          <p:nvPr/>
        </p:nvSpPr>
        <p:spPr bwMode="auto">
          <a:xfrm flipH="1">
            <a:off x="0" y="2243138"/>
            <a:ext cx="1866900" cy="4386262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3" name="Line 37"/>
          <p:cNvSpPr>
            <a:spLocks noChangeShapeType="1"/>
          </p:cNvSpPr>
          <p:nvPr/>
        </p:nvSpPr>
        <p:spPr bwMode="auto">
          <a:xfrm flipH="1">
            <a:off x="0" y="3570288"/>
            <a:ext cx="2309813" cy="3059112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4" name="Line 38"/>
          <p:cNvSpPr>
            <a:spLocks noChangeShapeType="1"/>
          </p:cNvSpPr>
          <p:nvPr/>
        </p:nvSpPr>
        <p:spPr bwMode="auto">
          <a:xfrm flipH="1">
            <a:off x="0" y="4837113"/>
            <a:ext cx="2846388" cy="17922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5" name="Line 39"/>
          <p:cNvSpPr>
            <a:spLocks noChangeShapeType="1"/>
          </p:cNvSpPr>
          <p:nvPr/>
        </p:nvSpPr>
        <p:spPr bwMode="auto">
          <a:xfrm flipH="1">
            <a:off x="0" y="5883275"/>
            <a:ext cx="3867150" cy="746125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4046" name="Group 40"/>
          <p:cNvGrpSpPr/>
          <p:nvPr/>
        </p:nvGrpSpPr>
        <p:grpSpPr bwMode="auto">
          <a:xfrm>
            <a:off x="0" y="4495800"/>
            <a:ext cx="2514600" cy="2362200"/>
            <a:chOff x="0" y="2654"/>
            <a:chExt cx="1592" cy="1522"/>
          </a:xfrm>
        </p:grpSpPr>
        <p:sp>
          <p:nvSpPr>
            <p:cNvPr id="44061" name="Arc 41"/>
            <p:cNvSpPr>
              <a:spLocks noChangeArrowheads="1"/>
            </p:cNvSpPr>
            <p:nvPr/>
          </p:nvSpPr>
          <p:spPr bwMode="auto">
            <a:xfrm>
              <a:off x="0" y="2733"/>
              <a:ext cx="1440" cy="1443"/>
            </a:xfrm>
            <a:custGeom>
              <a:avLst/>
              <a:gdLst>
                <a:gd name="T0" fmla="*/ 0 w 21600"/>
                <a:gd name="T1" fmla="*/ 0 h 21600"/>
                <a:gd name="T2" fmla="*/ 1440 w 21600"/>
                <a:gd name="T3" fmla="*/ 1443 h 21600"/>
                <a:gd name="T4" fmla="*/ 0 w 21600"/>
                <a:gd name="T5" fmla="*/ 0 h 21600"/>
                <a:gd name="T6" fmla="*/ 1440 w 21600"/>
                <a:gd name="T7" fmla="*/ 1443 h 21600"/>
                <a:gd name="T8" fmla="*/ 0 w 21600"/>
                <a:gd name="T9" fmla="*/ 1443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8080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62" name="Line 42"/>
            <p:cNvSpPr>
              <a:spLocks noChangeShapeType="1"/>
            </p:cNvSpPr>
            <p:nvPr/>
          </p:nvSpPr>
          <p:spPr bwMode="auto">
            <a:xfrm flipH="1">
              <a:off x="0" y="2654"/>
              <a:ext cx="1592" cy="1522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63" name="Arc 43"/>
            <p:cNvSpPr>
              <a:spLocks noChangeArrowheads="1"/>
            </p:cNvSpPr>
            <p:nvPr/>
          </p:nvSpPr>
          <p:spPr bwMode="auto">
            <a:xfrm>
              <a:off x="0" y="2796"/>
              <a:ext cx="1382" cy="1380"/>
            </a:xfrm>
            <a:custGeom>
              <a:avLst/>
              <a:gdLst>
                <a:gd name="T0" fmla="*/ 0 w 21600"/>
                <a:gd name="T1" fmla="*/ 0 h 21600"/>
                <a:gd name="T2" fmla="*/ 1382 w 21600"/>
                <a:gd name="T3" fmla="*/ 1380 h 21600"/>
                <a:gd name="T4" fmla="*/ 0 w 21600"/>
                <a:gd name="T5" fmla="*/ 0 h 21600"/>
                <a:gd name="T6" fmla="*/ 1382 w 21600"/>
                <a:gd name="T7" fmla="*/ 1380 h 21600"/>
                <a:gd name="T8" fmla="*/ 0 w 21600"/>
                <a:gd name="T9" fmla="*/ 138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1">
              <a:gsLst>
                <a:gs pos="0">
                  <a:srgbClr val="948948"/>
                </a:gs>
                <a:gs pos="100000">
                  <a:srgbClr val="CBBC6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64" name="Arc 44"/>
            <p:cNvSpPr>
              <a:spLocks noChangeArrowheads="1"/>
            </p:cNvSpPr>
            <p:nvPr/>
          </p:nvSpPr>
          <p:spPr bwMode="auto">
            <a:xfrm>
              <a:off x="14" y="2817"/>
              <a:ext cx="1347" cy="1345"/>
            </a:xfrm>
            <a:custGeom>
              <a:avLst/>
              <a:gdLst>
                <a:gd name="T0" fmla="*/ 0 w 21600"/>
                <a:gd name="T1" fmla="*/ 0 h 21600"/>
                <a:gd name="T2" fmla="*/ 1347 w 21600"/>
                <a:gd name="T3" fmla="*/ 1345 h 21600"/>
                <a:gd name="T4" fmla="*/ 0 w 21600"/>
                <a:gd name="T5" fmla="*/ 0 h 21600"/>
                <a:gd name="T6" fmla="*/ 1347 w 21600"/>
                <a:gd name="T7" fmla="*/ 1345 h 21600"/>
                <a:gd name="T8" fmla="*/ 0 w 21600"/>
                <a:gd name="T9" fmla="*/ 1345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1">
              <a:gsLst>
                <a:gs pos="0">
                  <a:srgbClr val="CBBC63">
                    <a:alpha val="0"/>
                  </a:srgbClr>
                </a:gs>
                <a:gs pos="100000">
                  <a:srgbClr val="DED49C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3" name="Text Box 45"/>
            <p:cNvSpPr txBox="1">
              <a:spLocks noChangeArrowheads="1"/>
            </p:cNvSpPr>
            <p:nvPr/>
          </p:nvSpPr>
          <p:spPr bwMode="gray">
            <a:xfrm>
              <a:off x="46" y="3373"/>
              <a:ext cx="1036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srgbClr val="080808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rPr>
                <a:t>Company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srgbClr val="080808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rPr>
                <a:t>LOGO</a:t>
              </a:r>
            </a:p>
          </p:txBody>
        </p:sp>
      </p:grpSp>
      <p:sp>
        <p:nvSpPr>
          <p:cNvPr id="44047" name="Text Box 46"/>
          <p:cNvSpPr txBox="1">
            <a:spLocks noChangeArrowheads="1"/>
          </p:cNvSpPr>
          <p:nvPr/>
        </p:nvSpPr>
        <p:spPr bwMode="auto">
          <a:xfrm>
            <a:off x="2368550" y="1371600"/>
            <a:ext cx="1474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Verdana" panose="020B0604030504040204" pitchFamily="34" charset="0"/>
                <a:ea typeface="宋体" panose="02010600030101010101" pitchFamily="2" charset="-122"/>
              </a:rPr>
              <a:t>2009. 01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black">
          <a:xfrm>
            <a:off x="2908300" y="2743200"/>
            <a:ext cx="18923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宋体" panose="02010600030101010101" pitchFamily="2" charset="-122"/>
              </a:rPr>
              <a:t>2010 ~ 2009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black">
          <a:xfrm>
            <a:off x="3424238" y="3962400"/>
            <a:ext cx="18923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1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宋体" panose="02010600030101010101" pitchFamily="2" charset="-122"/>
              </a:rPr>
              <a:t>2011~ 2010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black">
          <a:xfrm>
            <a:off x="4479925" y="5105400"/>
            <a:ext cx="18923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宋体" panose="02010600030101010101" pitchFamily="2" charset="-122"/>
              </a:rPr>
              <a:t>2012 ~ 2009</a:t>
            </a:r>
          </a:p>
        </p:txBody>
      </p:sp>
      <p:sp>
        <p:nvSpPr>
          <p:cNvPr id="22578" name="AutoShape 50"/>
          <p:cNvSpPr>
            <a:spLocks noChangeArrowheads="1"/>
          </p:cNvSpPr>
          <p:nvPr/>
        </p:nvSpPr>
        <p:spPr bwMode="gray">
          <a:xfrm>
            <a:off x="3825875" y="5492750"/>
            <a:ext cx="657225" cy="6572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0980"/>
                  <a:invGamma/>
                </a:schemeClr>
              </a:gs>
            </a:gsLst>
            <a:lin ang="5400000" scaled="1"/>
          </a:gradFill>
          <a:ln w="9525">
            <a:solidFill>
              <a:srgbClr val="FEFFFF"/>
            </a:solidFill>
            <a:rou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4052" name="Text Box 51"/>
          <p:cNvSpPr txBox="1">
            <a:spLocks noChangeArrowheads="1"/>
          </p:cNvSpPr>
          <p:nvPr/>
        </p:nvSpPr>
        <p:spPr bwMode="auto">
          <a:xfrm>
            <a:off x="2774950" y="1685925"/>
            <a:ext cx="39893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ThemeGallery is a Design Digital Content &amp; Contents mall developed by Guild Design Inc.</a:t>
            </a:r>
          </a:p>
        </p:txBody>
      </p:sp>
      <p:sp>
        <p:nvSpPr>
          <p:cNvPr id="44053" name="Text Box 52"/>
          <p:cNvSpPr txBox="1">
            <a:spLocks noChangeArrowheads="1"/>
          </p:cNvSpPr>
          <p:nvPr/>
        </p:nvSpPr>
        <p:spPr bwMode="auto">
          <a:xfrm>
            <a:off x="3411538" y="3046413"/>
            <a:ext cx="3989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ThemeGallery is a Design Digital Content &amp; Contents mall developed by Guild Design Inc.</a:t>
            </a:r>
          </a:p>
        </p:txBody>
      </p:sp>
      <p:sp>
        <p:nvSpPr>
          <p:cNvPr id="44054" name="Text Box 53"/>
          <p:cNvSpPr txBox="1">
            <a:spLocks noChangeArrowheads="1"/>
          </p:cNvSpPr>
          <p:nvPr/>
        </p:nvSpPr>
        <p:spPr bwMode="auto">
          <a:xfrm>
            <a:off x="3995738" y="4268788"/>
            <a:ext cx="3989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ThemeGallery is a Design Digital Content &amp; Contents mall developed by Guild Design Inc.</a:t>
            </a:r>
          </a:p>
        </p:txBody>
      </p:sp>
      <p:sp>
        <p:nvSpPr>
          <p:cNvPr id="44055" name="Text Box 54"/>
          <p:cNvSpPr txBox="1">
            <a:spLocks noChangeArrowheads="1"/>
          </p:cNvSpPr>
          <p:nvPr/>
        </p:nvSpPr>
        <p:spPr bwMode="auto">
          <a:xfrm>
            <a:off x="4648200" y="5413375"/>
            <a:ext cx="39893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ThemeGallery is a Design Digital Content &amp; Contents mall developed by Guild Design Inc.</a:t>
            </a:r>
          </a:p>
        </p:txBody>
      </p:sp>
      <p:sp>
        <p:nvSpPr>
          <p:cNvPr id="22583" name="AutoShape 55"/>
          <p:cNvSpPr>
            <a:spLocks noChangeArrowheads="1"/>
          </p:cNvSpPr>
          <p:nvPr/>
        </p:nvSpPr>
        <p:spPr bwMode="gray">
          <a:xfrm>
            <a:off x="1695450" y="1706563"/>
            <a:ext cx="657225" cy="6572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2000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FEFFFF"/>
            </a:solidFill>
            <a:rou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84" name="AutoShape 56"/>
          <p:cNvSpPr>
            <a:spLocks noChangeArrowheads="1"/>
          </p:cNvSpPr>
          <p:nvPr/>
        </p:nvSpPr>
        <p:spPr bwMode="gray">
          <a:xfrm>
            <a:off x="2181225" y="3071813"/>
            <a:ext cx="657225" cy="6572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28627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EFFFF"/>
            </a:solidFill>
            <a:rou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85" name="AutoShape 57"/>
          <p:cNvSpPr>
            <a:spLocks noChangeArrowheads="1"/>
          </p:cNvSpPr>
          <p:nvPr/>
        </p:nvSpPr>
        <p:spPr bwMode="gray">
          <a:xfrm>
            <a:off x="2776538" y="4383088"/>
            <a:ext cx="657225" cy="6572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9216"/>
                  <a:invGamma/>
                </a:schemeClr>
              </a:gs>
            </a:gsLst>
            <a:lin ang="5400000" scaled="1"/>
          </a:gradFill>
          <a:ln w="9525">
            <a:solidFill>
              <a:srgbClr val="FEFFFF"/>
            </a:solidFill>
            <a:rou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86" name="AutoShape 58"/>
          <p:cNvSpPr>
            <a:spLocks noChangeArrowheads="1"/>
          </p:cNvSpPr>
          <p:nvPr/>
        </p:nvSpPr>
        <p:spPr bwMode="gray">
          <a:xfrm>
            <a:off x="534988" y="3732213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87" name="AutoShape 59"/>
          <p:cNvSpPr>
            <a:spLocks noChangeArrowheads="1"/>
          </p:cNvSpPr>
          <p:nvPr/>
        </p:nvSpPr>
        <p:spPr bwMode="gray">
          <a:xfrm>
            <a:off x="2843213" y="629920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19216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 rot="3419336">
            <a:off x="7088187" y="1627188"/>
            <a:ext cx="860425" cy="9334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45A68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</a:ln>
          <a:effectLst>
            <a:outerShdw dist="77251" dir="567739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6519863" y="2878138"/>
            <a:ext cx="21050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2007.10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2007.10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2007.10   Add Your Text</a:t>
            </a: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 rot="3419336">
            <a:off x="1637506" y="2283619"/>
            <a:ext cx="860425" cy="93503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3A4472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</a:ln>
          <a:effectLst>
            <a:outerShdw dist="77251" dir="567739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703388" y="261937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2004</a:t>
            </a: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 rot="3419336">
            <a:off x="2974975" y="4059238"/>
            <a:ext cx="860425" cy="9334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4D5C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</a:ln>
          <a:effectLst>
            <a:outerShdw dist="77251" dir="567739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3038475" y="439261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2005</a:t>
            </a: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 rot="3419336">
            <a:off x="4900613" y="2982913"/>
            <a:ext cx="860425" cy="9366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5D2709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</a:ln>
          <a:effectLst>
            <a:outerShdw dist="77251" dir="567739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4965700" y="331946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2006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7151688" y="196056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2007</a:t>
            </a:r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2382838" y="3173413"/>
            <a:ext cx="709612" cy="99377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V="1">
            <a:off x="3871913" y="3670300"/>
            <a:ext cx="992187" cy="566738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 flipV="1">
            <a:off x="5857875" y="2381250"/>
            <a:ext cx="1204913" cy="72231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667000" y="1855788"/>
            <a:ext cx="382905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Company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History</a:t>
            </a:r>
          </a:p>
        </p:txBody>
      </p:sp>
      <p:sp>
        <p:nvSpPr>
          <p:cNvPr id="46095" name="Text Box 16"/>
          <p:cNvSpPr txBox="1">
            <a:spLocks noChangeArrowheads="1"/>
          </p:cNvSpPr>
          <p:nvPr/>
        </p:nvSpPr>
        <p:spPr bwMode="auto">
          <a:xfrm>
            <a:off x="2595563" y="5289550"/>
            <a:ext cx="21050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2005.10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2005.10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2005.10   Add Your Text</a:t>
            </a:r>
          </a:p>
        </p:txBody>
      </p:sp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4722813" y="4295775"/>
            <a:ext cx="21050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2006.10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2006.10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2006.10   Add Your Text</a:t>
            </a: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609600" y="3516313"/>
            <a:ext cx="21050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ea typeface="宋体" panose="02010600030101010101" pitchFamily="2" charset="-122"/>
              </a:rPr>
              <a:t>2004.10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2004.10   Add Your Text</a:t>
            </a:r>
          </a:p>
          <a:p>
            <a:r>
              <a:rPr lang="en-US" altLang="zh-CN" sz="1400">
                <a:ea typeface="宋体" panose="02010600030101010101" pitchFamily="2" charset="-122"/>
              </a:rPr>
              <a:t>2004.10   Add Your Text</a:t>
            </a:r>
          </a:p>
        </p:txBody>
      </p:sp>
      <p:sp>
        <p:nvSpPr>
          <p:cNvPr id="46098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24756" name="AutoShape 180"/>
          <p:cNvSpPr>
            <a:spLocks noChangeArrowheads="1"/>
          </p:cNvSpPr>
          <p:nvPr/>
        </p:nvSpPr>
        <p:spPr bwMode="gray">
          <a:xfrm>
            <a:off x="3886200" y="4027488"/>
            <a:ext cx="1447800" cy="1444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bg1">
                  <a:gamma/>
                  <a:shade val="43137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3137"/>
                  <a:invGamma/>
                </a:schemeClr>
              </a:gs>
            </a:gsLst>
            <a:lin ang="2700000" scaled="1"/>
          </a:gradFill>
          <a:ln w="57150" algn="ctr">
            <a:solidFill>
              <a:srgbClr val="CDDCE9"/>
            </a:solidFill>
            <a:miter lim="800000"/>
          </a:ln>
          <a:effectLst>
            <a:prstShdw prst="shdw17" dist="17961" dir="2700000">
              <a:srgbClr val="CDDCE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4757" name="AutoShape 181"/>
          <p:cNvSpPr>
            <a:spLocks noChangeArrowheads="1"/>
          </p:cNvSpPr>
          <p:nvPr/>
        </p:nvSpPr>
        <p:spPr bwMode="gray">
          <a:xfrm>
            <a:off x="3844925" y="1890713"/>
            <a:ext cx="1447800" cy="1447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>
                  <a:gamma/>
                  <a:shade val="43137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3137"/>
                  <a:invGamma/>
                </a:schemeClr>
              </a:gs>
            </a:gsLst>
            <a:lin ang="2700000" scaled="1"/>
          </a:gradFill>
          <a:ln w="57150" algn="ctr">
            <a:solidFill>
              <a:srgbClr val="CDDCE9"/>
            </a:solidFill>
            <a:miter lim="800000"/>
          </a:ln>
          <a:effectLst>
            <a:prstShdw prst="shdw17" dist="17961" dir="2700000">
              <a:srgbClr val="CDDCE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8133" name="Rectangle 182"/>
          <p:cNvSpPr>
            <a:spLocks noChangeArrowheads="1"/>
          </p:cNvSpPr>
          <p:nvPr/>
        </p:nvSpPr>
        <p:spPr bwMode="auto">
          <a:xfrm>
            <a:off x="3887788" y="2498725"/>
            <a:ext cx="1365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EFEFE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24759" name="AutoShape 183"/>
          <p:cNvSpPr>
            <a:spLocks noChangeArrowheads="1"/>
          </p:cNvSpPr>
          <p:nvPr/>
        </p:nvSpPr>
        <p:spPr bwMode="ltGray">
          <a:xfrm>
            <a:off x="2774950" y="2951163"/>
            <a:ext cx="1447800" cy="1447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accent2">
                  <a:gamma/>
                  <a:shade val="43137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3137"/>
                  <a:invGamma/>
                </a:schemeClr>
              </a:gs>
            </a:gsLst>
            <a:lin ang="2700000" scaled="1"/>
          </a:gradFill>
          <a:ln w="57150" algn="ctr">
            <a:solidFill>
              <a:srgbClr val="CDDCE9"/>
            </a:solidFill>
            <a:miter lim="800000"/>
          </a:ln>
          <a:effectLst>
            <a:prstShdw prst="shdw17" dist="17961" dir="2700000">
              <a:srgbClr val="CDDCE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4760" name="AutoShape 184"/>
          <p:cNvSpPr>
            <a:spLocks noChangeArrowheads="1"/>
          </p:cNvSpPr>
          <p:nvPr/>
        </p:nvSpPr>
        <p:spPr bwMode="gray">
          <a:xfrm>
            <a:off x="4959350" y="2960688"/>
            <a:ext cx="1441450" cy="141605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folHlink">
                  <a:gamma/>
                  <a:shade val="4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3137"/>
                  <a:invGamma/>
                </a:schemeClr>
              </a:gs>
            </a:gsLst>
            <a:lin ang="2700000" scaled="1"/>
          </a:gradFill>
          <a:ln w="57150" algn="ctr">
            <a:solidFill>
              <a:srgbClr val="CDDCE9"/>
            </a:solidFill>
            <a:miter lim="800000"/>
          </a:ln>
          <a:effectLst>
            <a:prstShdw prst="shdw17" dist="17961" dir="2700000">
              <a:srgbClr val="CDDCE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8136" name="Rectangle 185"/>
          <p:cNvSpPr>
            <a:spLocks noChangeArrowheads="1"/>
          </p:cNvSpPr>
          <p:nvPr/>
        </p:nvSpPr>
        <p:spPr bwMode="auto">
          <a:xfrm>
            <a:off x="2913063" y="3124200"/>
            <a:ext cx="1152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EFEFE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48137" name="Rectangle 186"/>
          <p:cNvSpPr>
            <a:spLocks noChangeArrowheads="1"/>
          </p:cNvSpPr>
          <p:nvPr/>
        </p:nvSpPr>
        <p:spPr bwMode="auto">
          <a:xfrm>
            <a:off x="5059363" y="3140075"/>
            <a:ext cx="1231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EFEFE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48138" name="Rectangle 187"/>
          <p:cNvSpPr>
            <a:spLocks noChangeArrowheads="1"/>
          </p:cNvSpPr>
          <p:nvPr/>
        </p:nvSpPr>
        <p:spPr bwMode="auto">
          <a:xfrm>
            <a:off x="4065588" y="4676775"/>
            <a:ext cx="109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EFEFE"/>
                </a:solidFill>
                <a:ea typeface="宋体" panose="02010600030101010101" pitchFamily="2" charset="-122"/>
              </a:rPr>
              <a:t>Title in here</a:t>
            </a:r>
          </a:p>
        </p:txBody>
      </p:sp>
      <p:grpSp>
        <p:nvGrpSpPr>
          <p:cNvPr id="48139" name="Group 188"/>
          <p:cNvGrpSpPr/>
          <p:nvPr/>
        </p:nvGrpSpPr>
        <p:grpSpPr bwMode="auto">
          <a:xfrm>
            <a:off x="3340100" y="3886200"/>
            <a:ext cx="393700" cy="396875"/>
            <a:chOff x="523" y="2809"/>
            <a:chExt cx="876" cy="882"/>
          </a:xfrm>
        </p:grpSpPr>
        <p:sp>
          <p:nvSpPr>
            <p:cNvPr id="48190" name="Oval 189"/>
            <p:cNvSpPr>
              <a:spLocks noChangeArrowheads="1"/>
            </p:cNvSpPr>
            <p:nvPr/>
          </p:nvSpPr>
          <p:spPr bwMode="auto">
            <a:xfrm>
              <a:off x="523" y="2809"/>
              <a:ext cx="876" cy="876"/>
            </a:xfrm>
            <a:prstGeom prst="ellipse">
              <a:avLst/>
            </a:prstGeom>
            <a:noFill/>
            <a:ln w="190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91" name="Line 190"/>
            <p:cNvSpPr>
              <a:spLocks noChangeShapeType="1"/>
            </p:cNvSpPr>
            <p:nvPr/>
          </p:nvSpPr>
          <p:spPr bwMode="auto">
            <a:xfrm>
              <a:off x="964" y="2809"/>
              <a:ext cx="0" cy="870"/>
            </a:xfrm>
            <a:prstGeom prst="line">
              <a:avLst/>
            </a:prstGeom>
            <a:noFill/>
            <a:ln w="190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2" name="Line 191"/>
            <p:cNvSpPr>
              <a:spLocks noChangeShapeType="1"/>
            </p:cNvSpPr>
            <p:nvPr/>
          </p:nvSpPr>
          <p:spPr bwMode="auto">
            <a:xfrm>
              <a:off x="523" y="3244"/>
              <a:ext cx="876" cy="0"/>
            </a:xfrm>
            <a:prstGeom prst="line">
              <a:avLst/>
            </a:prstGeom>
            <a:noFill/>
            <a:ln w="190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3" name="Freeform 192"/>
            <p:cNvSpPr>
              <a:spLocks noChangeArrowheads="1"/>
            </p:cNvSpPr>
            <p:nvPr/>
          </p:nvSpPr>
          <p:spPr bwMode="auto">
            <a:xfrm>
              <a:off x="1023" y="2815"/>
              <a:ext cx="182" cy="864"/>
            </a:xfrm>
            <a:custGeom>
              <a:avLst/>
              <a:gdLst>
                <a:gd name="T0" fmla="*/ 0 w 182"/>
                <a:gd name="T1" fmla="*/ 0 h 864"/>
                <a:gd name="T2" fmla="*/ 182 w 182"/>
                <a:gd name="T3" fmla="*/ 435 h 864"/>
                <a:gd name="T4" fmla="*/ 6 w 182"/>
                <a:gd name="T5" fmla="*/ 864 h 8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" h="864">
                  <a:moveTo>
                    <a:pt x="0" y="0"/>
                  </a:moveTo>
                  <a:cubicBezTo>
                    <a:pt x="59" y="89"/>
                    <a:pt x="182" y="177"/>
                    <a:pt x="182" y="435"/>
                  </a:cubicBezTo>
                  <a:cubicBezTo>
                    <a:pt x="182" y="693"/>
                    <a:pt x="70" y="800"/>
                    <a:pt x="6" y="864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4" name="Freeform 193"/>
            <p:cNvSpPr>
              <a:spLocks noChangeArrowheads="1"/>
            </p:cNvSpPr>
            <p:nvPr/>
          </p:nvSpPr>
          <p:spPr bwMode="auto">
            <a:xfrm>
              <a:off x="726" y="2821"/>
              <a:ext cx="197" cy="870"/>
            </a:xfrm>
            <a:custGeom>
              <a:avLst/>
              <a:gdLst>
                <a:gd name="T0" fmla="*/ 167 w 197"/>
                <a:gd name="T1" fmla="*/ 0 h 870"/>
                <a:gd name="T2" fmla="*/ 0 w 197"/>
                <a:gd name="T3" fmla="*/ 436 h 870"/>
                <a:gd name="T4" fmla="*/ 197 w 197"/>
                <a:gd name="T5" fmla="*/ 870 h 8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5" name="Freeform 194"/>
            <p:cNvSpPr>
              <a:spLocks noChangeArrowheads="1"/>
            </p:cNvSpPr>
            <p:nvPr/>
          </p:nvSpPr>
          <p:spPr bwMode="auto">
            <a:xfrm rot="5400000">
              <a:off x="891" y="3170"/>
              <a:ext cx="114" cy="653"/>
            </a:xfrm>
            <a:custGeom>
              <a:avLst/>
              <a:gdLst>
                <a:gd name="T0" fmla="*/ 97 w 197"/>
                <a:gd name="T1" fmla="*/ 0 h 870"/>
                <a:gd name="T2" fmla="*/ 0 w 197"/>
                <a:gd name="T3" fmla="*/ 327 h 870"/>
                <a:gd name="T4" fmla="*/ 114 w 197"/>
                <a:gd name="T5" fmla="*/ 653 h 8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6" name="Freeform 195"/>
            <p:cNvSpPr>
              <a:spLocks noChangeArrowheads="1"/>
            </p:cNvSpPr>
            <p:nvPr/>
          </p:nvSpPr>
          <p:spPr bwMode="auto">
            <a:xfrm rot="16200000" flipV="1">
              <a:off x="899" y="2667"/>
              <a:ext cx="114" cy="653"/>
            </a:xfrm>
            <a:custGeom>
              <a:avLst/>
              <a:gdLst>
                <a:gd name="T0" fmla="*/ 97 w 197"/>
                <a:gd name="T1" fmla="*/ 0 h 870"/>
                <a:gd name="T2" fmla="*/ 0 w 197"/>
                <a:gd name="T3" fmla="*/ 327 h 870"/>
                <a:gd name="T4" fmla="*/ 114 w 197"/>
                <a:gd name="T5" fmla="*/ 653 h 8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8140" name="Group 196"/>
          <p:cNvGrpSpPr/>
          <p:nvPr/>
        </p:nvGrpSpPr>
        <p:grpSpPr bwMode="auto">
          <a:xfrm>
            <a:off x="5378450" y="3856038"/>
            <a:ext cx="603250" cy="384175"/>
            <a:chOff x="3824" y="1835"/>
            <a:chExt cx="491" cy="312"/>
          </a:xfrm>
        </p:grpSpPr>
        <p:grpSp>
          <p:nvGrpSpPr>
            <p:cNvPr id="48185" name="Group 197"/>
            <p:cNvGrpSpPr/>
            <p:nvPr/>
          </p:nvGrpSpPr>
          <p:grpSpPr bwMode="auto">
            <a:xfrm>
              <a:off x="3824" y="1835"/>
              <a:ext cx="491" cy="312"/>
              <a:chOff x="347" y="2022"/>
              <a:chExt cx="491" cy="312"/>
            </a:xfrm>
          </p:grpSpPr>
          <p:sp>
            <p:nvSpPr>
              <p:cNvPr id="48187" name="Freeform 198"/>
              <p:cNvSpPr>
                <a:spLocks noChangeArrowheads="1"/>
              </p:cNvSpPr>
              <p:nvPr/>
            </p:nvSpPr>
            <p:spPr bwMode="auto">
              <a:xfrm>
                <a:off x="347" y="2022"/>
                <a:ext cx="491" cy="312"/>
              </a:xfrm>
              <a:custGeom>
                <a:avLst/>
                <a:gdLst>
                  <a:gd name="T0" fmla="*/ 9 w 491"/>
                  <a:gd name="T1" fmla="*/ 96 h 312"/>
                  <a:gd name="T2" fmla="*/ 10 w 491"/>
                  <a:gd name="T3" fmla="*/ 159 h 312"/>
                  <a:gd name="T4" fmla="*/ 288 w 491"/>
                  <a:gd name="T5" fmla="*/ 312 h 312"/>
                  <a:gd name="T6" fmla="*/ 486 w 491"/>
                  <a:gd name="T7" fmla="*/ 184 h 312"/>
                  <a:gd name="T8" fmla="*/ 303 w 491"/>
                  <a:gd name="T9" fmla="*/ 302 h 312"/>
                  <a:gd name="T10" fmla="*/ 283 w 491"/>
                  <a:gd name="T11" fmla="*/ 246 h 312"/>
                  <a:gd name="T12" fmla="*/ 480 w 491"/>
                  <a:gd name="T13" fmla="*/ 128 h 312"/>
                  <a:gd name="T14" fmla="*/ 202 w 491"/>
                  <a:gd name="T15" fmla="*/ 0 h 312"/>
                  <a:gd name="T16" fmla="*/ 9 w 491"/>
                  <a:gd name="T17" fmla="*/ 96 h 3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91" h="312">
                    <a:moveTo>
                      <a:pt x="9" y="96"/>
                    </a:moveTo>
                    <a:cubicBezTo>
                      <a:pt x="0" y="133"/>
                      <a:pt x="1" y="139"/>
                      <a:pt x="10" y="159"/>
                    </a:cubicBezTo>
                    <a:cubicBezTo>
                      <a:pt x="57" y="195"/>
                      <a:pt x="255" y="300"/>
                      <a:pt x="288" y="312"/>
                    </a:cubicBezTo>
                    <a:cubicBezTo>
                      <a:pt x="346" y="289"/>
                      <a:pt x="457" y="207"/>
                      <a:pt x="486" y="184"/>
                    </a:cubicBezTo>
                    <a:cubicBezTo>
                      <a:pt x="491" y="173"/>
                      <a:pt x="337" y="292"/>
                      <a:pt x="303" y="302"/>
                    </a:cubicBezTo>
                    <a:cubicBezTo>
                      <a:pt x="296" y="310"/>
                      <a:pt x="254" y="274"/>
                      <a:pt x="283" y="246"/>
                    </a:cubicBezTo>
                    <a:cubicBezTo>
                      <a:pt x="338" y="217"/>
                      <a:pt x="378" y="180"/>
                      <a:pt x="480" y="128"/>
                    </a:cubicBezTo>
                    <a:cubicBezTo>
                      <a:pt x="343" y="66"/>
                      <a:pt x="288" y="30"/>
                      <a:pt x="202" y="0"/>
                    </a:cubicBezTo>
                    <a:cubicBezTo>
                      <a:pt x="100" y="33"/>
                      <a:pt x="46" y="75"/>
                      <a:pt x="9" y="96"/>
                    </a:cubicBezTo>
                    <a:close/>
                  </a:path>
                </a:pathLst>
              </a:custGeom>
              <a:noFill/>
              <a:ln w="19050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88" name="Freeform 199"/>
              <p:cNvSpPr>
                <a:spLocks noChangeArrowheads="1"/>
              </p:cNvSpPr>
              <p:nvPr/>
            </p:nvSpPr>
            <p:spPr bwMode="auto">
              <a:xfrm>
                <a:off x="615" y="2154"/>
                <a:ext cx="215" cy="171"/>
              </a:xfrm>
              <a:custGeom>
                <a:avLst/>
                <a:gdLst>
                  <a:gd name="T0" fmla="*/ 15 w 215"/>
                  <a:gd name="T1" fmla="*/ 117 h 171"/>
                  <a:gd name="T2" fmla="*/ 23 w 215"/>
                  <a:gd name="T3" fmla="*/ 171 h 171"/>
                  <a:gd name="T4" fmla="*/ 215 w 215"/>
                  <a:gd name="T5" fmla="*/ 48 h 171"/>
                  <a:gd name="T6" fmla="*/ 203 w 215"/>
                  <a:gd name="T7" fmla="*/ 0 h 171"/>
                  <a:gd name="T8" fmla="*/ 15 w 215"/>
                  <a:gd name="T9" fmla="*/ 117 h 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5" h="171">
                    <a:moveTo>
                      <a:pt x="15" y="117"/>
                    </a:moveTo>
                    <a:cubicBezTo>
                      <a:pt x="9" y="129"/>
                      <a:pt x="0" y="154"/>
                      <a:pt x="23" y="171"/>
                    </a:cubicBezTo>
                    <a:cubicBezTo>
                      <a:pt x="45" y="166"/>
                      <a:pt x="185" y="77"/>
                      <a:pt x="215" y="48"/>
                    </a:cubicBezTo>
                    <a:cubicBezTo>
                      <a:pt x="215" y="32"/>
                      <a:pt x="207" y="32"/>
                      <a:pt x="203" y="0"/>
                    </a:cubicBezTo>
                    <a:cubicBezTo>
                      <a:pt x="125" y="42"/>
                      <a:pt x="56" y="87"/>
                      <a:pt x="15" y="117"/>
                    </a:cubicBezTo>
                    <a:close/>
                  </a:path>
                </a:pathLst>
              </a:custGeom>
              <a:noFill/>
              <a:ln w="19050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89" name="Line 200"/>
              <p:cNvSpPr>
                <a:spLocks noChangeShapeType="1"/>
              </p:cNvSpPr>
              <p:nvPr/>
            </p:nvSpPr>
            <p:spPr bwMode="auto">
              <a:xfrm>
                <a:off x="368" y="2128"/>
                <a:ext cx="253" cy="137"/>
              </a:xfrm>
              <a:prstGeom prst="line">
                <a:avLst/>
              </a:prstGeom>
              <a:noFill/>
              <a:ln w="19050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8186" name="Freeform 201"/>
            <p:cNvSpPr>
              <a:spLocks noChangeArrowheads="1"/>
            </p:cNvSpPr>
            <p:nvPr/>
          </p:nvSpPr>
          <p:spPr bwMode="auto">
            <a:xfrm>
              <a:off x="4169" y="2067"/>
              <a:ext cx="48" cy="44"/>
            </a:xfrm>
            <a:custGeom>
              <a:avLst/>
              <a:gdLst>
                <a:gd name="T0" fmla="*/ 0 w 48"/>
                <a:gd name="T1" fmla="*/ 14 h 44"/>
                <a:gd name="T2" fmla="*/ 18 w 48"/>
                <a:gd name="T3" fmla="*/ 0 h 44"/>
                <a:gd name="T4" fmla="*/ 48 w 48"/>
                <a:gd name="T5" fmla="*/ 26 h 44"/>
                <a:gd name="T6" fmla="*/ 27 w 48"/>
                <a:gd name="T7" fmla="*/ 44 h 44"/>
                <a:gd name="T8" fmla="*/ 0 w 48"/>
                <a:gd name="T9" fmla="*/ 1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44">
                  <a:moveTo>
                    <a:pt x="0" y="14"/>
                  </a:moveTo>
                  <a:lnTo>
                    <a:pt x="18" y="0"/>
                  </a:lnTo>
                  <a:lnTo>
                    <a:pt x="48" y="26"/>
                  </a:lnTo>
                  <a:lnTo>
                    <a:pt x="27" y="44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19050">
              <a:solidFill>
                <a:srgbClr val="FFFFFF">
                  <a:alpha val="34901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8141" name="Group 202"/>
          <p:cNvGrpSpPr/>
          <p:nvPr/>
        </p:nvGrpSpPr>
        <p:grpSpPr bwMode="auto">
          <a:xfrm>
            <a:off x="4406900" y="4227513"/>
            <a:ext cx="358775" cy="390525"/>
            <a:chOff x="173" y="1670"/>
            <a:chExt cx="676" cy="727"/>
          </a:xfrm>
        </p:grpSpPr>
        <p:sp>
          <p:nvSpPr>
            <p:cNvPr id="48168" name="Oval 203"/>
            <p:cNvSpPr>
              <a:spLocks noChangeArrowheads="1"/>
            </p:cNvSpPr>
            <p:nvPr/>
          </p:nvSpPr>
          <p:spPr bwMode="auto">
            <a:xfrm>
              <a:off x="442" y="1670"/>
              <a:ext cx="111" cy="105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69" name="Oval 204"/>
            <p:cNvSpPr>
              <a:spLocks noChangeArrowheads="1"/>
            </p:cNvSpPr>
            <p:nvPr/>
          </p:nvSpPr>
          <p:spPr bwMode="auto">
            <a:xfrm>
              <a:off x="276" y="1958"/>
              <a:ext cx="157" cy="149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70" name="Oval 205"/>
            <p:cNvSpPr>
              <a:spLocks noChangeArrowheads="1"/>
            </p:cNvSpPr>
            <p:nvPr/>
          </p:nvSpPr>
          <p:spPr bwMode="auto">
            <a:xfrm>
              <a:off x="570" y="1845"/>
              <a:ext cx="117" cy="111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71" name="Oval 206"/>
            <p:cNvSpPr>
              <a:spLocks noChangeArrowheads="1"/>
            </p:cNvSpPr>
            <p:nvPr/>
          </p:nvSpPr>
          <p:spPr bwMode="auto">
            <a:xfrm>
              <a:off x="322" y="2319"/>
              <a:ext cx="82" cy="78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72" name="Line 207"/>
            <p:cNvSpPr>
              <a:spLocks noChangeShapeType="1"/>
            </p:cNvSpPr>
            <p:nvPr/>
          </p:nvSpPr>
          <p:spPr bwMode="auto">
            <a:xfrm>
              <a:off x="355" y="2106"/>
              <a:ext cx="0" cy="215"/>
            </a:xfrm>
            <a:prstGeom prst="line">
              <a:avLst/>
            </a:prstGeom>
            <a:noFill/>
            <a:ln w="12700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3" name="Line 208"/>
            <p:cNvSpPr>
              <a:spLocks noChangeShapeType="1"/>
            </p:cNvSpPr>
            <p:nvPr/>
          </p:nvSpPr>
          <p:spPr bwMode="auto">
            <a:xfrm flipV="1">
              <a:off x="413" y="1926"/>
              <a:ext cx="175" cy="52"/>
            </a:xfrm>
            <a:prstGeom prst="lin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4" name="Line 209"/>
            <p:cNvSpPr>
              <a:spLocks noChangeShapeType="1"/>
            </p:cNvSpPr>
            <p:nvPr/>
          </p:nvSpPr>
          <p:spPr bwMode="auto">
            <a:xfrm flipH="1" flipV="1">
              <a:off x="524" y="1757"/>
              <a:ext cx="69" cy="93"/>
            </a:xfrm>
            <a:prstGeom prst="lin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5" name="Oval 210"/>
            <p:cNvSpPr>
              <a:spLocks noChangeArrowheads="1"/>
            </p:cNvSpPr>
            <p:nvPr/>
          </p:nvSpPr>
          <p:spPr bwMode="auto">
            <a:xfrm>
              <a:off x="767" y="1769"/>
              <a:ext cx="82" cy="78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76" name="Oval 211"/>
            <p:cNvSpPr>
              <a:spLocks noChangeArrowheads="1"/>
            </p:cNvSpPr>
            <p:nvPr/>
          </p:nvSpPr>
          <p:spPr bwMode="auto">
            <a:xfrm>
              <a:off x="653" y="2069"/>
              <a:ext cx="94" cy="89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77" name="Line 212"/>
            <p:cNvSpPr>
              <a:spLocks noChangeShapeType="1"/>
            </p:cNvSpPr>
            <p:nvPr/>
          </p:nvSpPr>
          <p:spPr bwMode="auto">
            <a:xfrm>
              <a:off x="652" y="1955"/>
              <a:ext cx="29" cy="134"/>
            </a:xfrm>
            <a:prstGeom prst="lin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8" name="Line 213"/>
            <p:cNvSpPr>
              <a:spLocks noChangeShapeType="1"/>
            </p:cNvSpPr>
            <p:nvPr/>
          </p:nvSpPr>
          <p:spPr bwMode="auto">
            <a:xfrm flipV="1">
              <a:off x="687" y="1804"/>
              <a:ext cx="87" cy="75"/>
            </a:xfrm>
            <a:prstGeom prst="lin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9" name="Oval 214"/>
            <p:cNvSpPr>
              <a:spLocks noChangeArrowheads="1"/>
            </p:cNvSpPr>
            <p:nvPr/>
          </p:nvSpPr>
          <p:spPr bwMode="auto">
            <a:xfrm>
              <a:off x="173" y="1839"/>
              <a:ext cx="82" cy="78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80" name="Line 215"/>
            <p:cNvSpPr>
              <a:spLocks noChangeShapeType="1"/>
            </p:cNvSpPr>
            <p:nvPr/>
          </p:nvSpPr>
          <p:spPr bwMode="auto">
            <a:xfrm>
              <a:off x="221" y="1908"/>
              <a:ext cx="70" cy="70"/>
            </a:xfrm>
            <a:prstGeom prst="lin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1" name="Line 216"/>
            <p:cNvSpPr>
              <a:spLocks noChangeShapeType="1"/>
            </p:cNvSpPr>
            <p:nvPr/>
          </p:nvSpPr>
          <p:spPr bwMode="auto">
            <a:xfrm flipH="1">
              <a:off x="550" y="2132"/>
              <a:ext cx="127" cy="36"/>
            </a:xfrm>
            <a:prstGeom prst="lin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2" name="Oval 217"/>
            <p:cNvSpPr>
              <a:spLocks noChangeArrowheads="1"/>
            </p:cNvSpPr>
            <p:nvPr/>
          </p:nvSpPr>
          <p:spPr bwMode="auto">
            <a:xfrm>
              <a:off x="493" y="2135"/>
              <a:ext cx="82" cy="78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83" name="Line 218"/>
            <p:cNvSpPr>
              <a:spLocks noChangeShapeType="1"/>
            </p:cNvSpPr>
            <p:nvPr/>
          </p:nvSpPr>
          <p:spPr bwMode="auto">
            <a:xfrm>
              <a:off x="727" y="2147"/>
              <a:ext cx="29" cy="35"/>
            </a:xfrm>
            <a:prstGeom prst="lin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4" name="Oval 219"/>
            <p:cNvSpPr>
              <a:spLocks noChangeArrowheads="1"/>
            </p:cNvSpPr>
            <p:nvPr/>
          </p:nvSpPr>
          <p:spPr bwMode="auto">
            <a:xfrm>
              <a:off x="740" y="2190"/>
              <a:ext cx="82" cy="78"/>
            </a:xfrm>
            <a:prstGeom prst="ellipse">
              <a:avLst/>
            </a:prstGeom>
            <a:noFill/>
            <a:ln w="9525">
              <a:solidFill>
                <a:srgbClr val="FFFFFF">
                  <a:alpha val="7019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48142" name="Rectangle 220"/>
          <p:cNvSpPr>
            <a:spLocks noChangeArrowheads="1"/>
          </p:cNvSpPr>
          <p:nvPr/>
        </p:nvSpPr>
        <p:spPr bwMode="auto">
          <a:xfrm>
            <a:off x="2971800" y="1371600"/>
            <a:ext cx="314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Current Contents Structure</a:t>
            </a:r>
          </a:p>
        </p:txBody>
      </p:sp>
      <p:sp>
        <p:nvSpPr>
          <p:cNvPr id="48143" name="Text Box 221"/>
          <p:cNvSpPr txBox="1">
            <a:spLocks noChangeArrowheads="1"/>
          </p:cNvSpPr>
          <p:nvPr/>
        </p:nvSpPr>
        <p:spPr bwMode="auto">
          <a:xfrm>
            <a:off x="762000" y="4446588"/>
            <a:ext cx="2514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200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00000"/>
                </a:solidFill>
                <a:ea typeface="宋体" panose="02010600030101010101" pitchFamily="2" charset="-122"/>
              </a:rPr>
              <a:t> Description of the contents</a:t>
            </a:r>
          </a:p>
        </p:txBody>
      </p:sp>
      <p:sp>
        <p:nvSpPr>
          <p:cNvPr id="48144" name="Text Box 222"/>
          <p:cNvSpPr txBox="1">
            <a:spLocks noChangeArrowheads="1"/>
          </p:cNvSpPr>
          <p:nvPr/>
        </p:nvSpPr>
        <p:spPr bwMode="auto">
          <a:xfrm>
            <a:off x="5943600" y="4484688"/>
            <a:ext cx="2514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200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00000"/>
                </a:solidFill>
                <a:ea typeface="宋体" panose="02010600030101010101" pitchFamily="2" charset="-122"/>
              </a:rPr>
              <a:t> Description of the contents</a:t>
            </a:r>
          </a:p>
        </p:txBody>
      </p:sp>
      <p:sp>
        <p:nvSpPr>
          <p:cNvPr id="24799" name="AutoShape 223"/>
          <p:cNvSpPr>
            <a:spLocks noChangeArrowheads="1"/>
          </p:cNvSpPr>
          <p:nvPr/>
        </p:nvSpPr>
        <p:spPr bwMode="ltGray">
          <a:xfrm>
            <a:off x="1304925" y="2960688"/>
            <a:ext cx="1362075" cy="13589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accent1">
                  <a:gamma/>
                  <a:shade val="43137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3137"/>
                  <a:invGamma/>
                </a:schemeClr>
              </a:gs>
            </a:gsLst>
            <a:lin ang="2700000" scaled="1"/>
          </a:gradFill>
          <a:ln w="57150" algn="ctr">
            <a:solidFill>
              <a:srgbClr val="CDDCE9"/>
            </a:solidFill>
            <a:miter lim="800000"/>
          </a:ln>
          <a:effectLst>
            <a:prstShdw prst="shdw17" dist="17961" dir="2700000">
              <a:srgbClr val="CDDCE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4800" name="AutoShape 224"/>
          <p:cNvSpPr>
            <a:spLocks noChangeArrowheads="1"/>
          </p:cNvSpPr>
          <p:nvPr/>
        </p:nvSpPr>
        <p:spPr bwMode="gray">
          <a:xfrm>
            <a:off x="6499225" y="3003550"/>
            <a:ext cx="1368425" cy="136525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accent1">
                  <a:gamma/>
                  <a:shade val="43137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3137"/>
                  <a:invGamma/>
                </a:schemeClr>
              </a:gs>
            </a:gsLst>
            <a:lin ang="2700000" scaled="1"/>
          </a:gradFill>
          <a:ln w="57150" algn="ctr">
            <a:solidFill>
              <a:srgbClr val="CDDCE9"/>
            </a:solidFill>
            <a:miter lim="800000"/>
          </a:ln>
          <a:effectLst>
            <a:prstShdw prst="shdw17" dist="17961" dir="2700000">
              <a:srgbClr val="CDDCE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48147" name="Group 225"/>
          <p:cNvGrpSpPr/>
          <p:nvPr/>
        </p:nvGrpSpPr>
        <p:grpSpPr bwMode="auto">
          <a:xfrm>
            <a:off x="1776413" y="3870325"/>
            <a:ext cx="412750" cy="320675"/>
            <a:chOff x="1298" y="1792"/>
            <a:chExt cx="300" cy="234"/>
          </a:xfrm>
        </p:grpSpPr>
        <p:sp>
          <p:nvSpPr>
            <p:cNvPr id="48163" name="Line 226"/>
            <p:cNvSpPr>
              <a:spLocks noChangeShapeType="1"/>
            </p:cNvSpPr>
            <p:nvPr/>
          </p:nvSpPr>
          <p:spPr bwMode="auto">
            <a:xfrm flipV="1">
              <a:off x="1523" y="1792"/>
              <a:ext cx="0" cy="60"/>
            </a:xfrm>
            <a:prstGeom prst="line">
              <a:avLst/>
            </a:prstGeom>
            <a:noFill/>
            <a:ln w="57150">
              <a:solidFill>
                <a:srgbClr val="FEFEFE">
                  <a:alpha val="36862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4" name="Rectangle 227"/>
            <p:cNvSpPr>
              <a:spLocks noChangeArrowheads="1"/>
            </p:cNvSpPr>
            <p:nvPr/>
          </p:nvSpPr>
          <p:spPr bwMode="auto">
            <a:xfrm>
              <a:off x="1428" y="1961"/>
              <a:ext cx="43" cy="57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65" name="Rectangle 228"/>
            <p:cNvSpPr>
              <a:spLocks noChangeArrowheads="1"/>
            </p:cNvSpPr>
            <p:nvPr/>
          </p:nvSpPr>
          <p:spPr bwMode="auto">
            <a:xfrm>
              <a:off x="1384" y="1908"/>
              <a:ext cx="29" cy="29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 w="9525">
              <a:solidFill>
                <a:srgbClr val="FEFEFE">
                  <a:alpha val="36862"/>
                </a:srgbClr>
              </a:solidFill>
              <a:miter lim="800000"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66" name="Rectangle 229"/>
            <p:cNvSpPr>
              <a:spLocks noChangeArrowheads="1"/>
            </p:cNvSpPr>
            <p:nvPr/>
          </p:nvSpPr>
          <p:spPr bwMode="auto">
            <a:xfrm>
              <a:off x="1488" y="1908"/>
              <a:ext cx="29" cy="29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 w="9525">
              <a:solidFill>
                <a:srgbClr val="FEFEFE">
                  <a:alpha val="36862"/>
                </a:srgbClr>
              </a:solidFill>
              <a:miter lim="800000"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67" name="AutoShape 230"/>
            <p:cNvSpPr>
              <a:spLocks noChangeArrowheads="1"/>
            </p:cNvSpPr>
            <p:nvPr/>
          </p:nvSpPr>
          <p:spPr bwMode="auto">
            <a:xfrm>
              <a:off x="1298" y="1802"/>
              <a:ext cx="300" cy="224"/>
            </a:xfrm>
            <a:prstGeom prst="upArrow">
              <a:avLst>
                <a:gd name="adj1" fmla="val 63676"/>
                <a:gd name="adj2" fmla="val 44653"/>
              </a:avLst>
            </a:prstGeom>
            <a:noFill/>
            <a:ln w="28575">
              <a:solidFill>
                <a:srgbClr val="FEFEFE">
                  <a:alpha val="36862"/>
                </a:srgb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48148" name="Group 231"/>
          <p:cNvGrpSpPr/>
          <p:nvPr/>
        </p:nvGrpSpPr>
        <p:grpSpPr bwMode="auto">
          <a:xfrm>
            <a:off x="7010400" y="3914775"/>
            <a:ext cx="428625" cy="352425"/>
            <a:chOff x="3435" y="2922"/>
            <a:chExt cx="357" cy="295"/>
          </a:xfrm>
        </p:grpSpPr>
        <p:sp>
          <p:nvSpPr>
            <p:cNvPr id="48159" name="Freeform 232"/>
            <p:cNvSpPr>
              <a:spLocks noChangeArrowheads="1"/>
            </p:cNvSpPr>
            <p:nvPr/>
          </p:nvSpPr>
          <p:spPr bwMode="auto">
            <a:xfrm rot="1584055">
              <a:off x="3435" y="2976"/>
              <a:ext cx="152" cy="241"/>
            </a:xfrm>
            <a:custGeom>
              <a:avLst/>
              <a:gdLst>
                <a:gd name="T0" fmla="*/ 0 w 688"/>
                <a:gd name="T1" fmla="*/ 42 h 1090"/>
                <a:gd name="T2" fmla="*/ 75 w 688"/>
                <a:gd name="T3" fmla="*/ 0 h 1090"/>
                <a:gd name="T4" fmla="*/ 152 w 688"/>
                <a:gd name="T5" fmla="*/ 41 h 1090"/>
                <a:gd name="T6" fmla="*/ 152 w 688"/>
                <a:gd name="T7" fmla="*/ 157 h 1090"/>
                <a:gd name="T8" fmla="*/ 77 w 688"/>
                <a:gd name="T9" fmla="*/ 240 h 1090"/>
                <a:gd name="T10" fmla="*/ 1 w 688"/>
                <a:gd name="T11" fmla="*/ 155 h 1090"/>
                <a:gd name="T12" fmla="*/ 0 w 688"/>
                <a:gd name="T13" fmla="*/ 42 h 10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8" h="1090">
                  <a:moveTo>
                    <a:pt x="0" y="190"/>
                  </a:moveTo>
                  <a:cubicBezTo>
                    <a:pt x="6" y="34"/>
                    <a:pt x="235" y="0"/>
                    <a:pt x="341" y="0"/>
                  </a:cubicBezTo>
                  <a:cubicBezTo>
                    <a:pt x="447" y="0"/>
                    <a:pt x="677" y="34"/>
                    <a:pt x="688" y="185"/>
                  </a:cubicBezTo>
                  <a:cubicBezTo>
                    <a:pt x="688" y="185"/>
                    <a:pt x="687" y="448"/>
                    <a:pt x="686" y="711"/>
                  </a:cubicBezTo>
                  <a:cubicBezTo>
                    <a:pt x="688" y="912"/>
                    <a:pt x="531" y="1080"/>
                    <a:pt x="347" y="1085"/>
                  </a:cubicBezTo>
                  <a:cubicBezTo>
                    <a:pt x="163" y="1090"/>
                    <a:pt x="8" y="885"/>
                    <a:pt x="6" y="699"/>
                  </a:cubicBezTo>
                  <a:cubicBezTo>
                    <a:pt x="1" y="450"/>
                    <a:pt x="0" y="190"/>
                    <a:pt x="0" y="190"/>
                  </a:cubicBezTo>
                  <a:close/>
                </a:path>
              </a:pathLst>
            </a:custGeom>
            <a:noFill/>
            <a:ln w="19050">
              <a:solidFill>
                <a:srgbClr val="FFFFFF">
                  <a:alpha val="56862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0" name="Line 233"/>
            <p:cNvSpPr>
              <a:spLocks noChangeShapeType="1"/>
            </p:cNvSpPr>
            <p:nvPr/>
          </p:nvSpPr>
          <p:spPr bwMode="auto">
            <a:xfrm rot="1584055">
              <a:off x="3461" y="3044"/>
              <a:ext cx="152" cy="0"/>
            </a:xfrm>
            <a:prstGeom prst="line">
              <a:avLst/>
            </a:prstGeom>
            <a:noFill/>
            <a:ln w="19050">
              <a:solidFill>
                <a:srgbClr val="FEFEFE">
                  <a:alpha val="56862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1" name="Line 234"/>
            <p:cNvSpPr>
              <a:spLocks noChangeShapeType="1"/>
            </p:cNvSpPr>
            <p:nvPr/>
          </p:nvSpPr>
          <p:spPr bwMode="auto">
            <a:xfrm rot="1584055">
              <a:off x="3552" y="2986"/>
              <a:ext cx="0" cy="62"/>
            </a:xfrm>
            <a:prstGeom prst="line">
              <a:avLst/>
            </a:prstGeom>
            <a:noFill/>
            <a:ln w="19050">
              <a:solidFill>
                <a:srgbClr val="FEFEFE">
                  <a:alpha val="56862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2" name="Freeform 235"/>
            <p:cNvSpPr>
              <a:spLocks noChangeArrowheads="1"/>
            </p:cNvSpPr>
            <p:nvPr/>
          </p:nvSpPr>
          <p:spPr bwMode="auto">
            <a:xfrm>
              <a:off x="3564" y="2922"/>
              <a:ext cx="228" cy="165"/>
            </a:xfrm>
            <a:custGeom>
              <a:avLst/>
              <a:gdLst>
                <a:gd name="T0" fmla="*/ 0 w 228"/>
                <a:gd name="T1" fmla="*/ 68 h 165"/>
                <a:gd name="T2" fmla="*/ 88 w 228"/>
                <a:gd name="T3" fmla="*/ 8 h 165"/>
                <a:gd name="T4" fmla="*/ 121 w 228"/>
                <a:gd name="T5" fmla="*/ 115 h 165"/>
                <a:gd name="T6" fmla="*/ 228 w 228"/>
                <a:gd name="T7" fmla="*/ 126 h 1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8" h="165">
                  <a:moveTo>
                    <a:pt x="0" y="68"/>
                  </a:moveTo>
                  <a:cubicBezTo>
                    <a:pt x="4" y="25"/>
                    <a:pt x="68" y="0"/>
                    <a:pt x="88" y="8"/>
                  </a:cubicBezTo>
                  <a:cubicBezTo>
                    <a:pt x="138" y="53"/>
                    <a:pt x="82" y="65"/>
                    <a:pt x="121" y="115"/>
                  </a:cubicBezTo>
                  <a:cubicBezTo>
                    <a:pt x="160" y="165"/>
                    <a:pt x="206" y="124"/>
                    <a:pt x="228" y="126"/>
                  </a:cubicBezTo>
                </a:path>
              </a:pathLst>
            </a:custGeom>
            <a:noFill/>
            <a:ln w="19050">
              <a:solidFill>
                <a:srgbClr val="FEFEFE">
                  <a:alpha val="56862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8149" name="Rectangle 236"/>
          <p:cNvSpPr>
            <a:spLocks noChangeArrowheads="1"/>
          </p:cNvSpPr>
          <p:nvPr/>
        </p:nvSpPr>
        <p:spPr bwMode="auto">
          <a:xfrm>
            <a:off x="1801813" y="5624513"/>
            <a:ext cx="5557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00"/>
                </a:solidFill>
                <a:ea typeface="宋体" panose="02010600030101010101" pitchFamily="2" charset="-122"/>
              </a:rPr>
              <a:t>ThemeGallery  </a:t>
            </a:r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is a Design Digital Content &amp;</a:t>
            </a:r>
          </a:p>
          <a:p>
            <a:pPr algn="ctr" eaLnBrk="1" hangingPunct="1"/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    Contents mall developed by Guild Design Inc.</a:t>
            </a:r>
          </a:p>
        </p:txBody>
      </p:sp>
      <p:grpSp>
        <p:nvGrpSpPr>
          <p:cNvPr id="48150" name="Group 237"/>
          <p:cNvGrpSpPr/>
          <p:nvPr/>
        </p:nvGrpSpPr>
        <p:grpSpPr bwMode="auto">
          <a:xfrm>
            <a:off x="4341813" y="2057400"/>
            <a:ext cx="419100" cy="358775"/>
            <a:chOff x="2640" y="3304"/>
            <a:chExt cx="294" cy="252"/>
          </a:xfrm>
        </p:grpSpPr>
        <p:sp>
          <p:nvSpPr>
            <p:cNvPr id="48153" name="AutoShape 238"/>
            <p:cNvSpPr>
              <a:spLocks noChangeArrowheads="1"/>
            </p:cNvSpPr>
            <p:nvPr/>
          </p:nvSpPr>
          <p:spPr bwMode="auto">
            <a:xfrm>
              <a:off x="2700" y="3304"/>
              <a:ext cx="176" cy="176"/>
            </a:xfrm>
            <a:prstGeom prst="roundRect">
              <a:avLst>
                <a:gd name="adj" fmla="val 6250"/>
              </a:avLst>
            </a:prstGeom>
            <a:noFill/>
            <a:ln w="19050">
              <a:solidFill>
                <a:srgbClr val="FFFFFF">
                  <a:alpha val="59999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54" name="AutoShape 239"/>
            <p:cNvSpPr>
              <a:spLocks noChangeArrowheads="1"/>
            </p:cNvSpPr>
            <p:nvPr/>
          </p:nvSpPr>
          <p:spPr bwMode="auto">
            <a:xfrm>
              <a:off x="2640" y="3478"/>
              <a:ext cx="294" cy="7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FFFF">
                  <a:alpha val="59999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8155" name="Line 240"/>
            <p:cNvSpPr>
              <a:spLocks noChangeShapeType="1"/>
            </p:cNvSpPr>
            <p:nvPr/>
          </p:nvSpPr>
          <p:spPr bwMode="auto">
            <a:xfrm flipH="1">
              <a:off x="2847" y="3517"/>
              <a:ext cx="45" cy="0"/>
            </a:xfrm>
            <a:prstGeom prst="line">
              <a:avLst/>
            </a:prstGeom>
            <a:noFill/>
            <a:ln w="19050">
              <a:solidFill>
                <a:srgbClr val="FFFFFF">
                  <a:alpha val="59999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6" name="Line 241"/>
            <p:cNvSpPr>
              <a:spLocks noChangeShapeType="1"/>
            </p:cNvSpPr>
            <p:nvPr/>
          </p:nvSpPr>
          <p:spPr bwMode="auto">
            <a:xfrm flipH="1">
              <a:off x="2759" y="3359"/>
              <a:ext cx="73" cy="0"/>
            </a:xfrm>
            <a:prstGeom prst="line">
              <a:avLst/>
            </a:prstGeom>
            <a:noFill/>
            <a:ln w="19050">
              <a:solidFill>
                <a:srgbClr val="FFFFFF">
                  <a:alpha val="59999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7" name="Line 242"/>
            <p:cNvSpPr>
              <a:spLocks noChangeShapeType="1"/>
            </p:cNvSpPr>
            <p:nvPr/>
          </p:nvSpPr>
          <p:spPr bwMode="auto">
            <a:xfrm flipH="1">
              <a:off x="2787" y="3385"/>
              <a:ext cx="45" cy="0"/>
            </a:xfrm>
            <a:prstGeom prst="line">
              <a:avLst/>
            </a:prstGeom>
            <a:noFill/>
            <a:ln w="19050">
              <a:solidFill>
                <a:srgbClr val="FFFFFF">
                  <a:alpha val="59999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8" name="Line 243"/>
            <p:cNvSpPr>
              <a:spLocks noChangeShapeType="1"/>
            </p:cNvSpPr>
            <p:nvPr/>
          </p:nvSpPr>
          <p:spPr bwMode="auto">
            <a:xfrm flipH="1">
              <a:off x="2800" y="3434"/>
              <a:ext cx="32" cy="0"/>
            </a:xfrm>
            <a:prstGeom prst="line">
              <a:avLst/>
            </a:prstGeom>
            <a:noFill/>
            <a:ln w="19050">
              <a:solidFill>
                <a:srgbClr val="FFFFFF">
                  <a:alpha val="59999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8151" name="Rectangle 244"/>
          <p:cNvSpPr>
            <a:spLocks noChangeArrowheads="1"/>
          </p:cNvSpPr>
          <p:nvPr/>
        </p:nvSpPr>
        <p:spPr bwMode="auto">
          <a:xfrm>
            <a:off x="1393825" y="3124200"/>
            <a:ext cx="1152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EFEFE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48152" name="Rectangle 245"/>
          <p:cNvSpPr>
            <a:spLocks noChangeArrowheads="1"/>
          </p:cNvSpPr>
          <p:nvPr/>
        </p:nvSpPr>
        <p:spPr bwMode="auto">
          <a:xfrm>
            <a:off x="6567488" y="3140075"/>
            <a:ext cx="1231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EFEFE"/>
                </a:solidFill>
                <a:ea typeface="宋体" panose="02010600030101010101" pitchFamily="2" charset="-122"/>
              </a:rPr>
              <a:t>Title in here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 rot="-3154669">
            <a:off x="2736850" y="3597275"/>
            <a:ext cx="1655763" cy="595313"/>
          </a:xfrm>
          <a:prstGeom prst="rightArrow">
            <a:avLst>
              <a:gd name="adj1" fmla="val 49380"/>
              <a:gd name="adj2" fmla="val 68696"/>
            </a:avLst>
          </a:prstGeom>
          <a:gradFill rotWithShape="1">
            <a:gsLst>
              <a:gs pos="0">
                <a:srgbClr val="595959"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 rot="3096833">
            <a:off x="4549775" y="3378201"/>
            <a:ext cx="1508125" cy="615950"/>
          </a:xfrm>
          <a:prstGeom prst="rightArrow">
            <a:avLst>
              <a:gd name="adj1" fmla="val 49380"/>
              <a:gd name="adj2" fmla="val 60475"/>
            </a:avLst>
          </a:prstGeom>
          <a:gradFill rotWithShape="1">
            <a:gsLst>
              <a:gs pos="0">
                <a:srgbClr val="595959"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 rot="10800000">
            <a:off x="3770313" y="4627563"/>
            <a:ext cx="1597025" cy="595312"/>
          </a:xfrm>
          <a:prstGeom prst="rightArrow">
            <a:avLst>
              <a:gd name="adj1" fmla="val 49380"/>
              <a:gd name="adj2" fmla="val 66259"/>
            </a:avLst>
          </a:prstGeom>
          <a:gradFill rotWithShape="1">
            <a:gsLst>
              <a:gs pos="0">
                <a:srgbClr val="595959"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81000" y="3243263"/>
            <a:ext cx="2895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Contents of the product, and please fill it out.</a:t>
            </a:r>
          </a:p>
        </p:txBody>
      </p:sp>
      <p:grpSp>
        <p:nvGrpSpPr>
          <p:cNvPr id="50183" name="Group 7"/>
          <p:cNvGrpSpPr/>
          <p:nvPr/>
        </p:nvGrpSpPr>
        <p:grpSpPr bwMode="auto">
          <a:xfrm>
            <a:off x="3848100" y="1990725"/>
            <a:ext cx="1289050" cy="1317625"/>
            <a:chOff x="1851" y="624"/>
            <a:chExt cx="812" cy="830"/>
          </a:xfrm>
        </p:grpSpPr>
        <p:sp>
          <p:nvSpPr>
            <p:cNvPr id="50196" name="Oval 8"/>
            <p:cNvSpPr>
              <a:spLocks noChangeArrowheads="1"/>
            </p:cNvSpPr>
            <p:nvPr/>
          </p:nvSpPr>
          <p:spPr bwMode="auto">
            <a:xfrm>
              <a:off x="1851" y="652"/>
              <a:ext cx="812" cy="802"/>
            </a:xfrm>
            <a:prstGeom prst="ellipse">
              <a:avLst/>
            </a:prstGeom>
            <a:solidFill>
              <a:schemeClr val="folHlink"/>
            </a:solidFill>
            <a:ln w="63500">
              <a:solidFill>
                <a:srgbClr val="DDDDDD">
                  <a:alpha val="70195"/>
                </a:srgbClr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50197" name="Picture 9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624"/>
              <a:ext cx="670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84" name="Rectangle 10"/>
          <p:cNvSpPr>
            <a:spLocks noChangeArrowheads="1"/>
          </p:cNvSpPr>
          <p:nvPr/>
        </p:nvSpPr>
        <p:spPr bwMode="auto">
          <a:xfrm>
            <a:off x="3884613" y="2503488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necessity</a:t>
            </a:r>
          </a:p>
        </p:txBody>
      </p:sp>
      <p:grpSp>
        <p:nvGrpSpPr>
          <p:cNvPr id="50185" name="Group 11"/>
          <p:cNvGrpSpPr/>
          <p:nvPr/>
        </p:nvGrpSpPr>
        <p:grpSpPr bwMode="auto">
          <a:xfrm>
            <a:off x="5300663" y="4252913"/>
            <a:ext cx="1289050" cy="1317625"/>
            <a:chOff x="1851" y="624"/>
            <a:chExt cx="812" cy="830"/>
          </a:xfrm>
        </p:grpSpPr>
        <p:sp>
          <p:nvSpPr>
            <p:cNvPr id="50194" name="Oval 12"/>
            <p:cNvSpPr>
              <a:spLocks noChangeArrowheads="1"/>
            </p:cNvSpPr>
            <p:nvPr/>
          </p:nvSpPr>
          <p:spPr bwMode="auto">
            <a:xfrm>
              <a:off x="1851" y="652"/>
              <a:ext cx="812" cy="802"/>
            </a:xfrm>
            <a:prstGeom prst="ellipse">
              <a:avLst/>
            </a:prstGeom>
            <a:solidFill>
              <a:schemeClr val="accent2"/>
            </a:solidFill>
            <a:ln w="63500">
              <a:solidFill>
                <a:srgbClr val="DDDDDD">
                  <a:alpha val="70195"/>
                </a:srgbClr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50195" name="Picture 13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624"/>
              <a:ext cx="670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86" name="Rectangle 14"/>
          <p:cNvSpPr>
            <a:spLocks noChangeArrowheads="1"/>
          </p:cNvSpPr>
          <p:nvPr/>
        </p:nvSpPr>
        <p:spPr bwMode="auto">
          <a:xfrm>
            <a:off x="5337175" y="4765675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necessity</a:t>
            </a:r>
          </a:p>
        </p:txBody>
      </p:sp>
      <p:grpSp>
        <p:nvGrpSpPr>
          <p:cNvPr id="50187" name="Group 15"/>
          <p:cNvGrpSpPr/>
          <p:nvPr/>
        </p:nvGrpSpPr>
        <p:grpSpPr bwMode="auto">
          <a:xfrm>
            <a:off x="2438400" y="4252913"/>
            <a:ext cx="1289050" cy="1317625"/>
            <a:chOff x="1851" y="624"/>
            <a:chExt cx="812" cy="830"/>
          </a:xfrm>
        </p:grpSpPr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1851" y="652"/>
              <a:ext cx="812" cy="802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rgbClr val="DDDDDD">
                  <a:alpha val="70195"/>
                </a:srgbClr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50193" name="Picture 17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624"/>
              <a:ext cx="670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88" name="Rectangle 18"/>
          <p:cNvSpPr>
            <a:spLocks noChangeArrowheads="1"/>
          </p:cNvSpPr>
          <p:nvPr/>
        </p:nvSpPr>
        <p:spPr bwMode="auto">
          <a:xfrm>
            <a:off x="2474913" y="4765675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necessity</a:t>
            </a:r>
          </a:p>
        </p:txBody>
      </p:sp>
      <p:sp>
        <p:nvSpPr>
          <p:cNvPr id="50189" name="Rectangle 19"/>
          <p:cNvSpPr>
            <a:spLocks noChangeArrowheads="1"/>
          </p:cNvSpPr>
          <p:nvPr/>
        </p:nvSpPr>
        <p:spPr bwMode="auto">
          <a:xfrm>
            <a:off x="5846763" y="3157538"/>
            <a:ext cx="26876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Contents of the product, and please fill it out.</a:t>
            </a:r>
          </a:p>
        </p:txBody>
      </p:sp>
      <p:sp>
        <p:nvSpPr>
          <p:cNvPr id="50190" name="Rectangle 20"/>
          <p:cNvSpPr>
            <a:spLocks noChangeArrowheads="1"/>
          </p:cNvSpPr>
          <p:nvPr/>
        </p:nvSpPr>
        <p:spPr bwMode="auto">
          <a:xfrm>
            <a:off x="3060700" y="5662613"/>
            <a:ext cx="2895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Contents of the product, and please fill it out.</a:t>
            </a:r>
          </a:p>
        </p:txBody>
      </p:sp>
      <p:sp>
        <p:nvSpPr>
          <p:cNvPr id="50191" name="Rectangle 21"/>
          <p:cNvSpPr>
            <a:spLocks noChangeArrowheads="1"/>
          </p:cNvSpPr>
          <p:nvPr/>
        </p:nvSpPr>
        <p:spPr bwMode="auto">
          <a:xfrm>
            <a:off x="587375" y="1209675"/>
            <a:ext cx="8404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2000" b="1">
                <a:solidFill>
                  <a:srgbClr val="F6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b="1">
                <a:solidFill>
                  <a:srgbClr val="F60000"/>
                </a:solidFill>
                <a:ea typeface="宋体" panose="02010600030101010101" pitchFamily="2" charset="-122"/>
              </a:rPr>
              <a:t>Contents</a:t>
            </a:r>
          </a:p>
          <a:p>
            <a:pPr>
              <a:lnSpc>
                <a:spcPct val="110000"/>
              </a:lnSpc>
            </a:pP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ThemeGallery</a:t>
            </a:r>
            <a:r>
              <a:rPr lang="en-US" altLang="zh-CN" sz="1600" b="1">
                <a:solidFill>
                  <a:srgbClr val="080808"/>
                </a:solidFill>
                <a:ea typeface="宋体" panose="02010600030101010101" pitchFamily="2" charset="-122"/>
              </a:rPr>
              <a:t>  </a:t>
            </a: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is a Design Digital Content &amp; Contents mall developed by Guild Design Inc.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4"/>
          <p:cNvSpPr>
            <a:spLocks noChangeArrowheads="1"/>
          </p:cNvSpPr>
          <p:nvPr/>
        </p:nvSpPr>
        <p:spPr bwMode="auto">
          <a:xfrm>
            <a:off x="742950" y="4760913"/>
            <a:ext cx="7708900" cy="573087"/>
          </a:xfrm>
          <a:custGeom>
            <a:avLst/>
            <a:gdLst>
              <a:gd name="T0" fmla="*/ 0 w 4870"/>
              <a:gd name="T1" fmla="*/ 419100 h 361"/>
              <a:gd name="T2" fmla="*/ 0 w 4870"/>
              <a:gd name="T3" fmla="*/ 0 h 361"/>
              <a:gd name="T4" fmla="*/ 7708900 w 4870"/>
              <a:gd name="T5" fmla="*/ 0 h 361"/>
              <a:gd name="T6" fmla="*/ 7705734 w 4870"/>
              <a:gd name="T7" fmla="*/ 387350 h 361"/>
              <a:gd name="T8" fmla="*/ 7518948 w 4870"/>
              <a:gd name="T9" fmla="*/ 566737 h 361"/>
              <a:gd name="T10" fmla="*/ 186786 w 4870"/>
              <a:gd name="T11" fmla="*/ 566737 h 361"/>
              <a:gd name="T12" fmla="*/ 0 w 4870"/>
              <a:gd name="T13" fmla="*/ 419100 h 3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70" h="361">
                <a:moveTo>
                  <a:pt x="0" y="264"/>
                </a:moveTo>
                <a:cubicBezTo>
                  <a:pt x="0" y="132"/>
                  <a:pt x="0" y="0"/>
                  <a:pt x="0" y="0"/>
                </a:cubicBezTo>
                <a:lnTo>
                  <a:pt x="4870" y="0"/>
                </a:lnTo>
                <a:lnTo>
                  <a:pt x="4868" y="244"/>
                </a:lnTo>
                <a:cubicBezTo>
                  <a:pt x="4870" y="337"/>
                  <a:pt x="4838" y="354"/>
                  <a:pt x="4750" y="357"/>
                </a:cubicBezTo>
                <a:lnTo>
                  <a:pt x="118" y="357"/>
                </a:lnTo>
                <a:cubicBezTo>
                  <a:pt x="40" y="361"/>
                  <a:pt x="2" y="309"/>
                  <a:pt x="0" y="264"/>
                </a:cubicBezTo>
                <a:close/>
              </a:path>
            </a:pathLst>
          </a:custGeom>
          <a:solidFill>
            <a:srgbClr val="6ACE32"/>
          </a:solidFill>
          <a:ln w="9525">
            <a:round/>
          </a:ln>
          <a:scene3d>
            <a:camera prst="legacyPerspectiveTop"/>
            <a:lightRig rig="legacyNormal3" dir="t"/>
          </a:scene3d>
          <a:sp3d extrusionH="430200" prstMaterial="legacyMatte">
            <a:bevelT w="13500" h="13500" prst="angle"/>
            <a:bevelB w="13500" h="13500" prst="angle"/>
            <a:extrusionClr>
              <a:srgbClr val="6ACE32"/>
            </a:extrusionClr>
            <a:contourClr>
              <a:srgbClr val="6ACE32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52227" name="Freeform 5"/>
          <p:cNvSpPr>
            <a:spLocks noChangeArrowheads="1"/>
          </p:cNvSpPr>
          <p:nvPr/>
        </p:nvSpPr>
        <p:spPr bwMode="auto">
          <a:xfrm>
            <a:off x="6573838" y="2030413"/>
            <a:ext cx="1887537" cy="577850"/>
          </a:xfrm>
          <a:custGeom>
            <a:avLst/>
            <a:gdLst>
              <a:gd name="T0" fmla="*/ 2041 w 925"/>
              <a:gd name="T1" fmla="*/ 158750 h 364"/>
              <a:gd name="T2" fmla="*/ 2041 w 925"/>
              <a:gd name="T3" fmla="*/ 577850 h 364"/>
              <a:gd name="T4" fmla="*/ 1883456 w 925"/>
              <a:gd name="T5" fmla="*/ 577850 h 364"/>
              <a:gd name="T6" fmla="*/ 1885496 w 925"/>
              <a:gd name="T7" fmla="*/ 155575 h 364"/>
              <a:gd name="T8" fmla="*/ 1842644 w 925"/>
              <a:gd name="T9" fmla="*/ 34925 h 364"/>
              <a:gd name="T10" fmla="*/ 1677357 w 925"/>
              <a:gd name="T11" fmla="*/ 4763 h 364"/>
              <a:gd name="T12" fmla="*/ 202017 w 925"/>
              <a:gd name="T13" fmla="*/ 3175 h 364"/>
              <a:gd name="T14" fmla="*/ 42852 w 925"/>
              <a:gd name="T15" fmla="*/ 41275 h 364"/>
              <a:gd name="T16" fmla="*/ 2041 w 925"/>
              <a:gd name="T17" fmla="*/ 158750 h 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chemeClr val="hlink"/>
          </a:solidFill>
          <a:ln w="9525">
            <a:round/>
          </a:ln>
          <a:scene3d>
            <a:camera prst="legacyPerspectiveTopLef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52228" name="Freeform 6"/>
          <p:cNvSpPr>
            <a:spLocks noChangeArrowheads="1"/>
          </p:cNvSpPr>
          <p:nvPr/>
        </p:nvSpPr>
        <p:spPr bwMode="auto">
          <a:xfrm>
            <a:off x="5114925" y="2030413"/>
            <a:ext cx="1462088" cy="577850"/>
          </a:xfrm>
          <a:custGeom>
            <a:avLst/>
            <a:gdLst>
              <a:gd name="T0" fmla="*/ 1581 w 925"/>
              <a:gd name="T1" fmla="*/ 158750 h 364"/>
              <a:gd name="T2" fmla="*/ 1581 w 925"/>
              <a:gd name="T3" fmla="*/ 577850 h 364"/>
              <a:gd name="T4" fmla="*/ 1458927 w 925"/>
              <a:gd name="T5" fmla="*/ 577850 h 364"/>
              <a:gd name="T6" fmla="*/ 1460507 w 925"/>
              <a:gd name="T7" fmla="*/ 155575 h 364"/>
              <a:gd name="T8" fmla="*/ 1427314 w 925"/>
              <a:gd name="T9" fmla="*/ 34925 h 364"/>
              <a:gd name="T10" fmla="*/ 1299283 w 925"/>
              <a:gd name="T11" fmla="*/ 4763 h 364"/>
              <a:gd name="T12" fmla="*/ 156483 w 925"/>
              <a:gd name="T13" fmla="*/ 3175 h 364"/>
              <a:gd name="T14" fmla="*/ 33193 w 925"/>
              <a:gd name="T15" fmla="*/ 41275 h 364"/>
              <a:gd name="T16" fmla="*/ 1581 w 925"/>
              <a:gd name="T17" fmla="*/ 158750 h 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chemeClr val="folHlink"/>
          </a:solidFill>
          <a:ln w="9525">
            <a:round/>
          </a:ln>
          <a:scene3d>
            <a:camera prst="legacyPerspectiveTopLef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52229" name="Freeform 7"/>
          <p:cNvSpPr>
            <a:spLocks noChangeArrowheads="1"/>
          </p:cNvSpPr>
          <p:nvPr/>
        </p:nvSpPr>
        <p:spPr bwMode="auto">
          <a:xfrm>
            <a:off x="742950" y="2030413"/>
            <a:ext cx="1457325" cy="577850"/>
          </a:xfrm>
          <a:custGeom>
            <a:avLst/>
            <a:gdLst>
              <a:gd name="T0" fmla="*/ 1575 w 925"/>
              <a:gd name="T1" fmla="*/ 158750 h 364"/>
              <a:gd name="T2" fmla="*/ 1575 w 925"/>
              <a:gd name="T3" fmla="*/ 577850 h 364"/>
              <a:gd name="T4" fmla="*/ 1454174 w 925"/>
              <a:gd name="T5" fmla="*/ 577850 h 364"/>
              <a:gd name="T6" fmla="*/ 1455750 w 925"/>
              <a:gd name="T7" fmla="*/ 155575 h 364"/>
              <a:gd name="T8" fmla="*/ 1422664 w 925"/>
              <a:gd name="T9" fmla="*/ 34925 h 364"/>
              <a:gd name="T10" fmla="*/ 1295050 w 925"/>
              <a:gd name="T11" fmla="*/ 4763 h 364"/>
              <a:gd name="T12" fmla="*/ 155973 w 925"/>
              <a:gd name="T13" fmla="*/ 3175 h 364"/>
              <a:gd name="T14" fmla="*/ 33085 w 925"/>
              <a:gd name="T15" fmla="*/ 41275 h 364"/>
              <a:gd name="T16" fmla="*/ 1575 w 925"/>
              <a:gd name="T17" fmla="*/ 158750 h 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chemeClr val="accent2"/>
          </a:solidFill>
          <a:ln w="9525">
            <a:round/>
          </a:ln>
          <a:scene3d>
            <a:camera prst="legacyPerspectiveTopRigh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52230" name="Freeform 8"/>
          <p:cNvSpPr>
            <a:spLocks noChangeArrowheads="1"/>
          </p:cNvSpPr>
          <p:nvPr/>
        </p:nvSpPr>
        <p:spPr bwMode="auto">
          <a:xfrm>
            <a:off x="2197100" y="2030413"/>
            <a:ext cx="1468438" cy="577850"/>
          </a:xfrm>
          <a:custGeom>
            <a:avLst/>
            <a:gdLst>
              <a:gd name="T0" fmla="*/ 1588 w 925"/>
              <a:gd name="T1" fmla="*/ 158750 h 364"/>
              <a:gd name="T2" fmla="*/ 1588 w 925"/>
              <a:gd name="T3" fmla="*/ 577850 h 364"/>
              <a:gd name="T4" fmla="*/ 1465263 w 925"/>
              <a:gd name="T5" fmla="*/ 577850 h 364"/>
              <a:gd name="T6" fmla="*/ 1466850 w 925"/>
              <a:gd name="T7" fmla="*/ 155575 h 364"/>
              <a:gd name="T8" fmla="*/ 1433513 w 925"/>
              <a:gd name="T9" fmla="*/ 34925 h 364"/>
              <a:gd name="T10" fmla="*/ 1304925 w 925"/>
              <a:gd name="T11" fmla="*/ 4763 h 364"/>
              <a:gd name="T12" fmla="*/ 157163 w 925"/>
              <a:gd name="T13" fmla="*/ 3175 h 364"/>
              <a:gd name="T14" fmla="*/ 33338 w 925"/>
              <a:gd name="T15" fmla="*/ 41275 h 364"/>
              <a:gd name="T16" fmla="*/ 1588 w 925"/>
              <a:gd name="T17" fmla="*/ 158750 h 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chemeClr val="folHlink"/>
          </a:solidFill>
          <a:ln w="9525">
            <a:round/>
          </a:ln>
          <a:scene3d>
            <a:camera prst="legacyPerspectiveTopRigh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52231" name="Freeform 9"/>
          <p:cNvSpPr>
            <a:spLocks noChangeArrowheads="1"/>
          </p:cNvSpPr>
          <p:nvPr/>
        </p:nvSpPr>
        <p:spPr bwMode="auto">
          <a:xfrm>
            <a:off x="3656013" y="2030413"/>
            <a:ext cx="1468437" cy="577850"/>
          </a:xfrm>
          <a:custGeom>
            <a:avLst/>
            <a:gdLst>
              <a:gd name="T0" fmla="*/ 1587 w 925"/>
              <a:gd name="T1" fmla="*/ 158750 h 364"/>
              <a:gd name="T2" fmla="*/ 1587 w 925"/>
              <a:gd name="T3" fmla="*/ 577850 h 364"/>
              <a:gd name="T4" fmla="*/ 1465262 w 925"/>
              <a:gd name="T5" fmla="*/ 577850 h 364"/>
              <a:gd name="T6" fmla="*/ 1466850 w 925"/>
              <a:gd name="T7" fmla="*/ 155575 h 364"/>
              <a:gd name="T8" fmla="*/ 1433512 w 925"/>
              <a:gd name="T9" fmla="*/ 34925 h 364"/>
              <a:gd name="T10" fmla="*/ 1304925 w 925"/>
              <a:gd name="T11" fmla="*/ 4763 h 364"/>
              <a:gd name="T12" fmla="*/ 157162 w 925"/>
              <a:gd name="T13" fmla="*/ 3175 h 364"/>
              <a:gd name="T14" fmla="*/ 33337 w 925"/>
              <a:gd name="T15" fmla="*/ 41275 h 364"/>
              <a:gd name="T16" fmla="*/ 1587 w 925"/>
              <a:gd name="T17" fmla="*/ 158750 h 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chemeClr val="folHlink"/>
          </a:solidFill>
          <a:ln w="9525">
            <a:round/>
          </a:ln>
          <a:scene3d>
            <a:camera prst="legacyPerspectiveTop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grpSp>
        <p:nvGrpSpPr>
          <p:cNvPr id="52232" name="Group 10"/>
          <p:cNvGrpSpPr/>
          <p:nvPr/>
        </p:nvGrpSpPr>
        <p:grpSpPr bwMode="auto">
          <a:xfrm>
            <a:off x="733425" y="2600325"/>
            <a:ext cx="7729538" cy="2222500"/>
            <a:chOff x="451" y="1483"/>
            <a:chExt cx="4869" cy="1400"/>
          </a:xfrm>
        </p:grpSpPr>
        <p:sp>
          <p:nvSpPr>
            <p:cNvPr id="52240" name="Rectangle 11"/>
            <p:cNvSpPr>
              <a:spLocks noChangeArrowheads="1"/>
            </p:cNvSpPr>
            <p:nvPr/>
          </p:nvSpPr>
          <p:spPr bwMode="auto">
            <a:xfrm>
              <a:off x="3212" y="25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41" name="Rectangle 12"/>
            <p:cNvSpPr>
              <a:spLocks noChangeArrowheads="1"/>
            </p:cNvSpPr>
            <p:nvPr/>
          </p:nvSpPr>
          <p:spPr bwMode="auto">
            <a:xfrm>
              <a:off x="2291" y="253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42" name="Rectangle 13"/>
            <p:cNvSpPr>
              <a:spLocks noChangeArrowheads="1"/>
            </p:cNvSpPr>
            <p:nvPr/>
          </p:nvSpPr>
          <p:spPr bwMode="auto">
            <a:xfrm>
              <a:off x="1371" y="25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43" name="Rectangle 14"/>
            <p:cNvSpPr>
              <a:spLocks noChangeArrowheads="1"/>
            </p:cNvSpPr>
            <p:nvPr/>
          </p:nvSpPr>
          <p:spPr bwMode="auto">
            <a:xfrm>
              <a:off x="451" y="25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DEDED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panose="02010600030101010101" pitchFamily="2" charset="-122"/>
                </a:rPr>
                <a:t>Title 04</a:t>
              </a:r>
            </a:p>
          </p:txBody>
        </p:sp>
        <p:sp>
          <p:nvSpPr>
            <p:cNvPr id="52244" name="Rectangle 15"/>
            <p:cNvSpPr>
              <a:spLocks noChangeArrowheads="1"/>
            </p:cNvSpPr>
            <p:nvPr/>
          </p:nvSpPr>
          <p:spPr bwMode="auto">
            <a:xfrm>
              <a:off x="3212" y="21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45" name="Rectangle 16"/>
            <p:cNvSpPr>
              <a:spLocks noChangeArrowheads="1"/>
            </p:cNvSpPr>
            <p:nvPr/>
          </p:nvSpPr>
          <p:spPr bwMode="auto">
            <a:xfrm>
              <a:off x="2291" y="218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46" name="Rectangle 17"/>
            <p:cNvSpPr>
              <a:spLocks noChangeArrowheads="1"/>
            </p:cNvSpPr>
            <p:nvPr/>
          </p:nvSpPr>
          <p:spPr bwMode="auto">
            <a:xfrm>
              <a:off x="1371" y="21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47" name="Rectangle 18"/>
            <p:cNvSpPr>
              <a:spLocks noChangeArrowheads="1"/>
            </p:cNvSpPr>
            <p:nvPr/>
          </p:nvSpPr>
          <p:spPr bwMode="auto">
            <a:xfrm>
              <a:off x="451" y="21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DEDED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panose="02010600030101010101" pitchFamily="2" charset="-122"/>
                </a:rPr>
                <a:t>Title 03</a:t>
              </a:r>
            </a:p>
          </p:txBody>
        </p:sp>
        <p:sp>
          <p:nvSpPr>
            <p:cNvPr id="52248" name="Rectangle 19"/>
            <p:cNvSpPr>
              <a:spLocks noChangeArrowheads="1"/>
            </p:cNvSpPr>
            <p:nvPr/>
          </p:nvSpPr>
          <p:spPr bwMode="auto">
            <a:xfrm>
              <a:off x="3212" y="18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FEBB72"/>
                </a:gs>
                <a:gs pos="100000">
                  <a:srgbClr val="FFE9D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49" name="Rectangle 20"/>
            <p:cNvSpPr>
              <a:spLocks noChangeArrowheads="1"/>
            </p:cNvSpPr>
            <p:nvPr/>
          </p:nvSpPr>
          <p:spPr bwMode="auto">
            <a:xfrm>
              <a:off x="2291" y="183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FEBB72"/>
                </a:gs>
                <a:gs pos="100000">
                  <a:srgbClr val="FFE9D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50" name="Rectangle 21"/>
            <p:cNvSpPr>
              <a:spLocks noChangeArrowheads="1"/>
            </p:cNvSpPr>
            <p:nvPr/>
          </p:nvSpPr>
          <p:spPr bwMode="auto">
            <a:xfrm>
              <a:off x="1371" y="18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FEBB72"/>
                </a:gs>
                <a:gs pos="100000">
                  <a:srgbClr val="FFE9D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51" name="Rectangle 22"/>
            <p:cNvSpPr>
              <a:spLocks noChangeArrowheads="1"/>
            </p:cNvSpPr>
            <p:nvPr/>
          </p:nvSpPr>
          <p:spPr bwMode="auto">
            <a:xfrm>
              <a:off x="451" y="18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DEDED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panose="02010600030101010101" pitchFamily="2" charset="-122"/>
                </a:rPr>
                <a:t>Title 02</a:t>
              </a:r>
            </a:p>
          </p:txBody>
        </p:sp>
        <p:sp>
          <p:nvSpPr>
            <p:cNvPr id="52252" name="Rectangle 23"/>
            <p:cNvSpPr>
              <a:spLocks noChangeArrowheads="1"/>
            </p:cNvSpPr>
            <p:nvPr/>
          </p:nvSpPr>
          <p:spPr bwMode="auto">
            <a:xfrm>
              <a:off x="4132" y="1483"/>
              <a:ext cx="1188" cy="1400"/>
            </a:xfrm>
            <a:prstGeom prst="rect">
              <a:avLst/>
            </a:prstGeom>
            <a:gradFill rotWithShape="1">
              <a:gsLst>
                <a:gs pos="0">
                  <a:srgbClr val="FAFAC2"/>
                </a:gs>
                <a:gs pos="100000">
                  <a:srgbClr val="FEFEF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52253" name="Rectangle 24"/>
            <p:cNvSpPr>
              <a:spLocks noChangeArrowheads="1"/>
            </p:cNvSpPr>
            <p:nvPr/>
          </p:nvSpPr>
          <p:spPr bwMode="auto">
            <a:xfrm>
              <a:off x="3212" y="14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54" name="Rectangle 25"/>
            <p:cNvSpPr>
              <a:spLocks noChangeArrowheads="1"/>
            </p:cNvSpPr>
            <p:nvPr/>
          </p:nvSpPr>
          <p:spPr bwMode="auto">
            <a:xfrm>
              <a:off x="2291" y="148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55" name="Rectangle 26"/>
            <p:cNvSpPr>
              <a:spLocks noChangeArrowheads="1"/>
            </p:cNvSpPr>
            <p:nvPr/>
          </p:nvSpPr>
          <p:spPr bwMode="auto">
            <a:xfrm>
              <a:off x="1371" y="14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FD49C"/>
                </a:gs>
                <a:gs pos="100000">
                  <a:srgbClr val="F0F1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52256" name="Rectangle 27"/>
            <p:cNvSpPr>
              <a:spLocks noChangeArrowheads="1"/>
            </p:cNvSpPr>
            <p:nvPr/>
          </p:nvSpPr>
          <p:spPr bwMode="auto">
            <a:xfrm>
              <a:off x="451" y="14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DEDED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tx1"/>
                </a:buClr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panose="02010600030101010101" pitchFamily="2" charset="-122"/>
                </a:rPr>
                <a:t>Title 01</a:t>
              </a:r>
            </a:p>
          </p:txBody>
        </p:sp>
        <p:sp>
          <p:nvSpPr>
            <p:cNvPr id="52257" name="Line 28"/>
            <p:cNvSpPr>
              <a:spLocks noChangeShapeType="1"/>
            </p:cNvSpPr>
            <p:nvPr/>
          </p:nvSpPr>
          <p:spPr bwMode="auto">
            <a:xfrm>
              <a:off x="451" y="1483"/>
              <a:ext cx="4869" cy="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58" name="Line 29"/>
            <p:cNvSpPr>
              <a:spLocks noChangeShapeType="1"/>
            </p:cNvSpPr>
            <p:nvPr/>
          </p:nvSpPr>
          <p:spPr bwMode="auto">
            <a:xfrm>
              <a:off x="451" y="1483"/>
              <a:ext cx="0" cy="140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59" name="Line 30"/>
            <p:cNvSpPr>
              <a:spLocks noChangeShapeType="1"/>
            </p:cNvSpPr>
            <p:nvPr/>
          </p:nvSpPr>
          <p:spPr bwMode="auto">
            <a:xfrm>
              <a:off x="5320" y="1483"/>
              <a:ext cx="0" cy="140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0" name="Line 31"/>
            <p:cNvSpPr>
              <a:spLocks noChangeShapeType="1"/>
            </p:cNvSpPr>
            <p:nvPr/>
          </p:nvSpPr>
          <p:spPr bwMode="auto">
            <a:xfrm>
              <a:off x="451" y="2883"/>
              <a:ext cx="4869" cy="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1" name="Line 32"/>
            <p:cNvSpPr>
              <a:spLocks noChangeShapeType="1"/>
            </p:cNvSpPr>
            <p:nvPr/>
          </p:nvSpPr>
          <p:spPr bwMode="auto">
            <a:xfrm>
              <a:off x="1371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2" name="Line 33"/>
            <p:cNvSpPr>
              <a:spLocks noChangeShapeType="1"/>
            </p:cNvSpPr>
            <p:nvPr/>
          </p:nvSpPr>
          <p:spPr bwMode="auto">
            <a:xfrm>
              <a:off x="2291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3" name="Line 34"/>
            <p:cNvSpPr>
              <a:spLocks noChangeShapeType="1"/>
            </p:cNvSpPr>
            <p:nvPr/>
          </p:nvSpPr>
          <p:spPr bwMode="auto">
            <a:xfrm>
              <a:off x="3212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4" name="Line 35"/>
            <p:cNvSpPr>
              <a:spLocks noChangeShapeType="1"/>
            </p:cNvSpPr>
            <p:nvPr/>
          </p:nvSpPr>
          <p:spPr bwMode="auto">
            <a:xfrm>
              <a:off x="451" y="1833"/>
              <a:ext cx="3681" cy="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5" name="Line 36"/>
            <p:cNvSpPr>
              <a:spLocks noChangeShapeType="1"/>
            </p:cNvSpPr>
            <p:nvPr/>
          </p:nvSpPr>
          <p:spPr bwMode="auto">
            <a:xfrm>
              <a:off x="451" y="2183"/>
              <a:ext cx="3681" cy="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6" name="Line 37"/>
            <p:cNvSpPr>
              <a:spLocks noChangeShapeType="1"/>
            </p:cNvSpPr>
            <p:nvPr/>
          </p:nvSpPr>
          <p:spPr bwMode="auto">
            <a:xfrm>
              <a:off x="451" y="2533"/>
              <a:ext cx="3681" cy="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7" name="Line 38"/>
            <p:cNvSpPr>
              <a:spLocks noChangeShapeType="1"/>
            </p:cNvSpPr>
            <p:nvPr/>
          </p:nvSpPr>
          <p:spPr bwMode="auto">
            <a:xfrm>
              <a:off x="4132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233" name="Text Box 39"/>
          <p:cNvSpPr txBox="1">
            <a:spLocks noChangeArrowheads="1"/>
          </p:cNvSpPr>
          <p:nvPr/>
        </p:nvSpPr>
        <p:spPr bwMode="auto">
          <a:xfrm>
            <a:off x="685800" y="2135188"/>
            <a:ext cx="1544638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52234" name="Text Box 40"/>
          <p:cNvSpPr txBox="1">
            <a:spLocks noChangeArrowheads="1"/>
          </p:cNvSpPr>
          <p:nvPr/>
        </p:nvSpPr>
        <p:spPr bwMode="auto">
          <a:xfrm>
            <a:off x="2151063" y="2135188"/>
            <a:ext cx="1544637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52235" name="Text Box 41"/>
          <p:cNvSpPr txBox="1">
            <a:spLocks noChangeArrowheads="1"/>
          </p:cNvSpPr>
          <p:nvPr/>
        </p:nvSpPr>
        <p:spPr bwMode="auto">
          <a:xfrm>
            <a:off x="3609975" y="2135188"/>
            <a:ext cx="1544638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52236" name="Text Box 42"/>
          <p:cNvSpPr txBox="1">
            <a:spLocks noChangeArrowheads="1"/>
          </p:cNvSpPr>
          <p:nvPr/>
        </p:nvSpPr>
        <p:spPr bwMode="auto">
          <a:xfrm>
            <a:off x="5075238" y="2135188"/>
            <a:ext cx="1544637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52237" name="Text Box 43"/>
          <p:cNvSpPr txBox="1">
            <a:spLocks noChangeArrowheads="1"/>
          </p:cNvSpPr>
          <p:nvPr/>
        </p:nvSpPr>
        <p:spPr bwMode="auto">
          <a:xfrm>
            <a:off x="6735763" y="2135188"/>
            <a:ext cx="1544637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52238" name="Text Box 44"/>
          <p:cNvSpPr txBox="1">
            <a:spLocks noChangeArrowheads="1"/>
          </p:cNvSpPr>
          <p:nvPr/>
        </p:nvSpPr>
        <p:spPr bwMode="auto">
          <a:xfrm>
            <a:off x="1998663" y="4857750"/>
            <a:ext cx="5026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 2" panose="05020102010507070707" pitchFamily="18" charset="2"/>
              <a:buChar char="Ø"/>
            </a:pPr>
            <a:r>
              <a:rPr lang="zh-CN" altLang="en-US" sz="2000" b="1">
                <a:solidFill>
                  <a:srgbClr val="F8F8F8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b="1">
                <a:solidFill>
                  <a:srgbClr val="F8F8F8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52239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6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54275" name="Line 4"/>
          <p:cNvSpPr>
            <a:spLocks noChangeShapeType="1"/>
          </p:cNvSpPr>
          <p:nvPr/>
        </p:nvSpPr>
        <p:spPr bwMode="auto">
          <a:xfrm>
            <a:off x="2209800" y="2133600"/>
            <a:ext cx="0" cy="31242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4276" name="Group 3"/>
          <p:cNvGrpSpPr/>
          <p:nvPr/>
        </p:nvGrpSpPr>
        <p:grpSpPr bwMode="auto">
          <a:xfrm>
            <a:off x="1341438" y="1757363"/>
            <a:ext cx="1724025" cy="482600"/>
            <a:chOff x="816" y="2304"/>
            <a:chExt cx="1440" cy="448"/>
          </a:xfrm>
        </p:grpSpPr>
        <p:sp>
          <p:nvSpPr>
            <p:cNvPr id="54293" name="Freeform 4"/>
            <p:cNvSpPr>
              <a:spLocks noChangeArrowheads="1"/>
            </p:cNvSpPr>
            <p:nvPr/>
          </p:nvSpPr>
          <p:spPr bwMode="auto">
            <a:xfrm>
              <a:off x="901" y="2562"/>
              <a:ext cx="1270" cy="190"/>
            </a:xfrm>
            <a:custGeom>
              <a:avLst/>
              <a:gdLst>
                <a:gd name="T0" fmla="*/ 1270 w 1120"/>
                <a:gd name="T1" fmla="*/ 190 h 252"/>
                <a:gd name="T2" fmla="*/ 1265 w 1120"/>
                <a:gd name="T3" fmla="*/ 188 h 252"/>
                <a:gd name="T4" fmla="*/ 1247 w 1120"/>
                <a:gd name="T5" fmla="*/ 185 h 252"/>
                <a:gd name="T6" fmla="*/ 1218 w 1120"/>
                <a:gd name="T7" fmla="*/ 181 h 252"/>
                <a:gd name="T8" fmla="*/ 1177 w 1120"/>
                <a:gd name="T9" fmla="*/ 175 h 252"/>
                <a:gd name="T10" fmla="*/ 1125 w 1120"/>
                <a:gd name="T11" fmla="*/ 167 h 252"/>
                <a:gd name="T12" fmla="*/ 1064 w 1120"/>
                <a:gd name="T13" fmla="*/ 160 h 252"/>
                <a:gd name="T14" fmla="*/ 993 w 1120"/>
                <a:gd name="T15" fmla="*/ 154 h 252"/>
                <a:gd name="T16" fmla="*/ 914 w 1120"/>
                <a:gd name="T17" fmla="*/ 148 h 252"/>
                <a:gd name="T18" fmla="*/ 828 w 1120"/>
                <a:gd name="T19" fmla="*/ 143 h 252"/>
                <a:gd name="T20" fmla="*/ 733 w 1120"/>
                <a:gd name="T21" fmla="*/ 139 h 252"/>
                <a:gd name="T22" fmla="*/ 630 w 1120"/>
                <a:gd name="T23" fmla="*/ 139 h 252"/>
                <a:gd name="T24" fmla="*/ 528 w 1120"/>
                <a:gd name="T25" fmla="*/ 139 h 252"/>
                <a:gd name="T26" fmla="*/ 435 w 1120"/>
                <a:gd name="T27" fmla="*/ 143 h 252"/>
                <a:gd name="T28" fmla="*/ 349 w 1120"/>
                <a:gd name="T29" fmla="*/ 148 h 252"/>
                <a:gd name="T30" fmla="*/ 270 w 1120"/>
                <a:gd name="T31" fmla="*/ 154 h 252"/>
                <a:gd name="T32" fmla="*/ 202 w 1120"/>
                <a:gd name="T33" fmla="*/ 160 h 252"/>
                <a:gd name="T34" fmla="*/ 143 w 1120"/>
                <a:gd name="T35" fmla="*/ 167 h 252"/>
                <a:gd name="T36" fmla="*/ 93 w 1120"/>
                <a:gd name="T37" fmla="*/ 175 h 252"/>
                <a:gd name="T38" fmla="*/ 52 w 1120"/>
                <a:gd name="T39" fmla="*/ 181 h 252"/>
                <a:gd name="T40" fmla="*/ 23 w 1120"/>
                <a:gd name="T41" fmla="*/ 185 h 252"/>
                <a:gd name="T42" fmla="*/ 7 w 1120"/>
                <a:gd name="T43" fmla="*/ 188 h 252"/>
                <a:gd name="T44" fmla="*/ 0 w 1120"/>
                <a:gd name="T45" fmla="*/ 190 h 252"/>
                <a:gd name="T46" fmla="*/ 0 w 1120"/>
                <a:gd name="T47" fmla="*/ 47 h 252"/>
                <a:gd name="T48" fmla="*/ 635 w 1120"/>
                <a:gd name="T49" fmla="*/ 0 h 252"/>
                <a:gd name="T50" fmla="*/ 1270 w 1120"/>
                <a:gd name="T51" fmla="*/ 47 h 252"/>
                <a:gd name="T52" fmla="*/ 1270 w 1120"/>
                <a:gd name="T53" fmla="*/ 190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77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ea typeface="宋体" panose="02010600030101010101" pitchFamily="2" charset="-122"/>
                </a:rPr>
                <a:t>2003</a:t>
              </a:r>
            </a:p>
          </p:txBody>
        </p:sp>
      </p:grpSp>
      <p:grpSp>
        <p:nvGrpSpPr>
          <p:cNvPr id="54277" name="Group 6"/>
          <p:cNvGrpSpPr/>
          <p:nvPr/>
        </p:nvGrpSpPr>
        <p:grpSpPr bwMode="auto">
          <a:xfrm>
            <a:off x="1341438" y="2900363"/>
            <a:ext cx="1724025" cy="482600"/>
            <a:chOff x="816" y="2304"/>
            <a:chExt cx="1440" cy="448"/>
          </a:xfrm>
        </p:grpSpPr>
        <p:sp>
          <p:nvSpPr>
            <p:cNvPr id="54291" name="Freeform 7"/>
            <p:cNvSpPr>
              <a:spLocks noChangeArrowheads="1"/>
            </p:cNvSpPr>
            <p:nvPr/>
          </p:nvSpPr>
          <p:spPr bwMode="auto">
            <a:xfrm>
              <a:off x="901" y="2562"/>
              <a:ext cx="1270" cy="190"/>
            </a:xfrm>
            <a:custGeom>
              <a:avLst/>
              <a:gdLst>
                <a:gd name="T0" fmla="*/ 1270 w 1120"/>
                <a:gd name="T1" fmla="*/ 190 h 252"/>
                <a:gd name="T2" fmla="*/ 1265 w 1120"/>
                <a:gd name="T3" fmla="*/ 188 h 252"/>
                <a:gd name="T4" fmla="*/ 1247 w 1120"/>
                <a:gd name="T5" fmla="*/ 185 h 252"/>
                <a:gd name="T6" fmla="*/ 1218 w 1120"/>
                <a:gd name="T7" fmla="*/ 181 h 252"/>
                <a:gd name="T8" fmla="*/ 1177 w 1120"/>
                <a:gd name="T9" fmla="*/ 175 h 252"/>
                <a:gd name="T10" fmla="*/ 1125 w 1120"/>
                <a:gd name="T11" fmla="*/ 167 h 252"/>
                <a:gd name="T12" fmla="*/ 1064 w 1120"/>
                <a:gd name="T13" fmla="*/ 160 h 252"/>
                <a:gd name="T14" fmla="*/ 993 w 1120"/>
                <a:gd name="T15" fmla="*/ 154 h 252"/>
                <a:gd name="T16" fmla="*/ 914 w 1120"/>
                <a:gd name="T17" fmla="*/ 148 h 252"/>
                <a:gd name="T18" fmla="*/ 828 w 1120"/>
                <a:gd name="T19" fmla="*/ 143 h 252"/>
                <a:gd name="T20" fmla="*/ 733 w 1120"/>
                <a:gd name="T21" fmla="*/ 139 h 252"/>
                <a:gd name="T22" fmla="*/ 630 w 1120"/>
                <a:gd name="T23" fmla="*/ 139 h 252"/>
                <a:gd name="T24" fmla="*/ 528 w 1120"/>
                <a:gd name="T25" fmla="*/ 139 h 252"/>
                <a:gd name="T26" fmla="*/ 435 w 1120"/>
                <a:gd name="T27" fmla="*/ 143 h 252"/>
                <a:gd name="T28" fmla="*/ 349 w 1120"/>
                <a:gd name="T29" fmla="*/ 148 h 252"/>
                <a:gd name="T30" fmla="*/ 270 w 1120"/>
                <a:gd name="T31" fmla="*/ 154 h 252"/>
                <a:gd name="T32" fmla="*/ 202 w 1120"/>
                <a:gd name="T33" fmla="*/ 160 h 252"/>
                <a:gd name="T34" fmla="*/ 143 w 1120"/>
                <a:gd name="T35" fmla="*/ 167 h 252"/>
                <a:gd name="T36" fmla="*/ 93 w 1120"/>
                <a:gd name="T37" fmla="*/ 175 h 252"/>
                <a:gd name="T38" fmla="*/ 52 w 1120"/>
                <a:gd name="T39" fmla="*/ 181 h 252"/>
                <a:gd name="T40" fmla="*/ 23 w 1120"/>
                <a:gd name="T41" fmla="*/ 185 h 252"/>
                <a:gd name="T42" fmla="*/ 7 w 1120"/>
                <a:gd name="T43" fmla="*/ 188 h 252"/>
                <a:gd name="T44" fmla="*/ 0 w 1120"/>
                <a:gd name="T45" fmla="*/ 190 h 252"/>
                <a:gd name="T46" fmla="*/ 0 w 1120"/>
                <a:gd name="T47" fmla="*/ 47 h 252"/>
                <a:gd name="T48" fmla="*/ 635 w 1120"/>
                <a:gd name="T49" fmla="*/ 0 h 252"/>
                <a:gd name="T50" fmla="*/ 1270 w 1120"/>
                <a:gd name="T51" fmla="*/ 47 h 252"/>
                <a:gd name="T52" fmla="*/ 1270 w 1120"/>
                <a:gd name="T53" fmla="*/ 190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80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47451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ea typeface="宋体" panose="02010600030101010101" pitchFamily="2" charset="-122"/>
                </a:rPr>
                <a:t>2004</a:t>
              </a:r>
            </a:p>
          </p:txBody>
        </p:sp>
      </p:grpSp>
      <p:grpSp>
        <p:nvGrpSpPr>
          <p:cNvPr id="54278" name="Group 9"/>
          <p:cNvGrpSpPr/>
          <p:nvPr/>
        </p:nvGrpSpPr>
        <p:grpSpPr bwMode="auto">
          <a:xfrm>
            <a:off x="1341438" y="4043363"/>
            <a:ext cx="1724025" cy="482600"/>
            <a:chOff x="816" y="2304"/>
            <a:chExt cx="1440" cy="448"/>
          </a:xfrm>
        </p:grpSpPr>
        <p:sp>
          <p:nvSpPr>
            <p:cNvPr id="54289" name="Freeform 10"/>
            <p:cNvSpPr>
              <a:spLocks noChangeArrowheads="1"/>
            </p:cNvSpPr>
            <p:nvPr/>
          </p:nvSpPr>
          <p:spPr bwMode="auto">
            <a:xfrm>
              <a:off x="901" y="2562"/>
              <a:ext cx="1270" cy="190"/>
            </a:xfrm>
            <a:custGeom>
              <a:avLst/>
              <a:gdLst>
                <a:gd name="T0" fmla="*/ 1270 w 1120"/>
                <a:gd name="T1" fmla="*/ 190 h 252"/>
                <a:gd name="T2" fmla="*/ 1265 w 1120"/>
                <a:gd name="T3" fmla="*/ 188 h 252"/>
                <a:gd name="T4" fmla="*/ 1247 w 1120"/>
                <a:gd name="T5" fmla="*/ 185 h 252"/>
                <a:gd name="T6" fmla="*/ 1218 w 1120"/>
                <a:gd name="T7" fmla="*/ 181 h 252"/>
                <a:gd name="T8" fmla="*/ 1177 w 1120"/>
                <a:gd name="T9" fmla="*/ 175 h 252"/>
                <a:gd name="T10" fmla="*/ 1125 w 1120"/>
                <a:gd name="T11" fmla="*/ 167 h 252"/>
                <a:gd name="T12" fmla="*/ 1064 w 1120"/>
                <a:gd name="T13" fmla="*/ 160 h 252"/>
                <a:gd name="T14" fmla="*/ 993 w 1120"/>
                <a:gd name="T15" fmla="*/ 154 h 252"/>
                <a:gd name="T16" fmla="*/ 914 w 1120"/>
                <a:gd name="T17" fmla="*/ 148 h 252"/>
                <a:gd name="T18" fmla="*/ 828 w 1120"/>
                <a:gd name="T19" fmla="*/ 143 h 252"/>
                <a:gd name="T20" fmla="*/ 733 w 1120"/>
                <a:gd name="T21" fmla="*/ 139 h 252"/>
                <a:gd name="T22" fmla="*/ 630 w 1120"/>
                <a:gd name="T23" fmla="*/ 139 h 252"/>
                <a:gd name="T24" fmla="*/ 528 w 1120"/>
                <a:gd name="T25" fmla="*/ 139 h 252"/>
                <a:gd name="T26" fmla="*/ 435 w 1120"/>
                <a:gd name="T27" fmla="*/ 143 h 252"/>
                <a:gd name="T28" fmla="*/ 349 w 1120"/>
                <a:gd name="T29" fmla="*/ 148 h 252"/>
                <a:gd name="T30" fmla="*/ 270 w 1120"/>
                <a:gd name="T31" fmla="*/ 154 h 252"/>
                <a:gd name="T32" fmla="*/ 202 w 1120"/>
                <a:gd name="T33" fmla="*/ 160 h 252"/>
                <a:gd name="T34" fmla="*/ 143 w 1120"/>
                <a:gd name="T35" fmla="*/ 167 h 252"/>
                <a:gd name="T36" fmla="*/ 93 w 1120"/>
                <a:gd name="T37" fmla="*/ 175 h 252"/>
                <a:gd name="T38" fmla="*/ 52 w 1120"/>
                <a:gd name="T39" fmla="*/ 181 h 252"/>
                <a:gd name="T40" fmla="*/ 23 w 1120"/>
                <a:gd name="T41" fmla="*/ 185 h 252"/>
                <a:gd name="T42" fmla="*/ 7 w 1120"/>
                <a:gd name="T43" fmla="*/ 188 h 252"/>
                <a:gd name="T44" fmla="*/ 0 w 1120"/>
                <a:gd name="T45" fmla="*/ 190 h 252"/>
                <a:gd name="T46" fmla="*/ 0 w 1120"/>
                <a:gd name="T47" fmla="*/ 47 h 252"/>
                <a:gd name="T48" fmla="*/ 635 w 1120"/>
                <a:gd name="T49" fmla="*/ 0 h 252"/>
                <a:gd name="T50" fmla="*/ 1270 w 1120"/>
                <a:gd name="T51" fmla="*/ 47 h 252"/>
                <a:gd name="T52" fmla="*/ 1270 w 1120"/>
                <a:gd name="T53" fmla="*/ 190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83" name="Rectangle 11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0392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ea typeface="宋体" panose="02010600030101010101" pitchFamily="2" charset="-122"/>
                </a:rPr>
                <a:t>2005</a:t>
              </a:r>
            </a:p>
          </p:txBody>
        </p:sp>
      </p:grpSp>
      <p:grpSp>
        <p:nvGrpSpPr>
          <p:cNvPr id="54279" name="Group 12"/>
          <p:cNvGrpSpPr/>
          <p:nvPr/>
        </p:nvGrpSpPr>
        <p:grpSpPr bwMode="auto">
          <a:xfrm>
            <a:off x="1341438" y="5186363"/>
            <a:ext cx="1724025" cy="482600"/>
            <a:chOff x="816" y="2304"/>
            <a:chExt cx="1440" cy="448"/>
          </a:xfrm>
        </p:grpSpPr>
        <p:sp>
          <p:nvSpPr>
            <p:cNvPr id="54287" name="Freeform 13"/>
            <p:cNvSpPr>
              <a:spLocks noChangeArrowheads="1"/>
            </p:cNvSpPr>
            <p:nvPr/>
          </p:nvSpPr>
          <p:spPr bwMode="auto">
            <a:xfrm>
              <a:off x="901" y="2562"/>
              <a:ext cx="1270" cy="190"/>
            </a:xfrm>
            <a:custGeom>
              <a:avLst/>
              <a:gdLst>
                <a:gd name="T0" fmla="*/ 1270 w 1120"/>
                <a:gd name="T1" fmla="*/ 190 h 252"/>
                <a:gd name="T2" fmla="*/ 1265 w 1120"/>
                <a:gd name="T3" fmla="*/ 188 h 252"/>
                <a:gd name="T4" fmla="*/ 1247 w 1120"/>
                <a:gd name="T5" fmla="*/ 185 h 252"/>
                <a:gd name="T6" fmla="*/ 1218 w 1120"/>
                <a:gd name="T7" fmla="*/ 181 h 252"/>
                <a:gd name="T8" fmla="*/ 1177 w 1120"/>
                <a:gd name="T9" fmla="*/ 175 h 252"/>
                <a:gd name="T10" fmla="*/ 1125 w 1120"/>
                <a:gd name="T11" fmla="*/ 167 h 252"/>
                <a:gd name="T12" fmla="*/ 1064 w 1120"/>
                <a:gd name="T13" fmla="*/ 160 h 252"/>
                <a:gd name="T14" fmla="*/ 993 w 1120"/>
                <a:gd name="T15" fmla="*/ 154 h 252"/>
                <a:gd name="T16" fmla="*/ 914 w 1120"/>
                <a:gd name="T17" fmla="*/ 148 h 252"/>
                <a:gd name="T18" fmla="*/ 828 w 1120"/>
                <a:gd name="T19" fmla="*/ 143 h 252"/>
                <a:gd name="T20" fmla="*/ 733 w 1120"/>
                <a:gd name="T21" fmla="*/ 139 h 252"/>
                <a:gd name="T22" fmla="*/ 630 w 1120"/>
                <a:gd name="T23" fmla="*/ 139 h 252"/>
                <a:gd name="T24" fmla="*/ 528 w 1120"/>
                <a:gd name="T25" fmla="*/ 139 h 252"/>
                <a:gd name="T26" fmla="*/ 435 w 1120"/>
                <a:gd name="T27" fmla="*/ 143 h 252"/>
                <a:gd name="T28" fmla="*/ 349 w 1120"/>
                <a:gd name="T29" fmla="*/ 148 h 252"/>
                <a:gd name="T30" fmla="*/ 270 w 1120"/>
                <a:gd name="T31" fmla="*/ 154 h 252"/>
                <a:gd name="T32" fmla="*/ 202 w 1120"/>
                <a:gd name="T33" fmla="*/ 160 h 252"/>
                <a:gd name="T34" fmla="*/ 143 w 1120"/>
                <a:gd name="T35" fmla="*/ 167 h 252"/>
                <a:gd name="T36" fmla="*/ 93 w 1120"/>
                <a:gd name="T37" fmla="*/ 175 h 252"/>
                <a:gd name="T38" fmla="*/ 52 w 1120"/>
                <a:gd name="T39" fmla="*/ 181 h 252"/>
                <a:gd name="T40" fmla="*/ 23 w 1120"/>
                <a:gd name="T41" fmla="*/ 185 h 252"/>
                <a:gd name="T42" fmla="*/ 7 w 1120"/>
                <a:gd name="T43" fmla="*/ 188 h 252"/>
                <a:gd name="T44" fmla="*/ 0 w 1120"/>
                <a:gd name="T45" fmla="*/ 190 h 252"/>
                <a:gd name="T46" fmla="*/ 0 w 1120"/>
                <a:gd name="T47" fmla="*/ 47 h 252"/>
                <a:gd name="T48" fmla="*/ 635 w 1120"/>
                <a:gd name="T49" fmla="*/ 0 h 252"/>
                <a:gd name="T50" fmla="*/ 1270 w 1120"/>
                <a:gd name="T51" fmla="*/ 47 h 252"/>
                <a:gd name="T52" fmla="*/ 1270 w 1120"/>
                <a:gd name="T53" fmla="*/ 190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ea typeface="宋体" panose="02010600030101010101" pitchFamily="2" charset="-122"/>
                </a:rPr>
                <a:t>2007</a:t>
              </a:r>
            </a:p>
          </p:txBody>
        </p:sp>
      </p:grpSp>
      <p:sp>
        <p:nvSpPr>
          <p:cNvPr id="54280" name="Line 18"/>
          <p:cNvSpPr>
            <a:spLocks noChangeShapeType="1"/>
          </p:cNvSpPr>
          <p:nvPr/>
        </p:nvSpPr>
        <p:spPr bwMode="auto">
          <a:xfrm>
            <a:off x="2255838" y="2470150"/>
            <a:ext cx="59436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1" name="Line 19"/>
          <p:cNvSpPr>
            <a:spLocks noChangeShapeType="1"/>
          </p:cNvSpPr>
          <p:nvPr/>
        </p:nvSpPr>
        <p:spPr bwMode="auto">
          <a:xfrm>
            <a:off x="2255838" y="3714750"/>
            <a:ext cx="59436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2" name="Line 20"/>
          <p:cNvSpPr>
            <a:spLocks noChangeShapeType="1"/>
          </p:cNvSpPr>
          <p:nvPr/>
        </p:nvSpPr>
        <p:spPr bwMode="auto">
          <a:xfrm flipV="1">
            <a:off x="2255838" y="4832350"/>
            <a:ext cx="5943600" cy="3175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3" name="Text Box 21"/>
          <p:cNvSpPr txBox="1">
            <a:spLocks noChangeArrowheads="1"/>
          </p:cNvSpPr>
          <p:nvPr/>
        </p:nvSpPr>
        <p:spPr bwMode="auto">
          <a:xfrm>
            <a:off x="3551238" y="1631950"/>
            <a:ext cx="237648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2003.10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2003.10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2003.10   Add Your Text</a:t>
            </a:r>
          </a:p>
        </p:txBody>
      </p:sp>
      <p:sp>
        <p:nvSpPr>
          <p:cNvPr id="54284" name="Text Box 22"/>
          <p:cNvSpPr txBox="1">
            <a:spLocks noChangeArrowheads="1"/>
          </p:cNvSpPr>
          <p:nvPr/>
        </p:nvSpPr>
        <p:spPr bwMode="auto">
          <a:xfrm>
            <a:off x="3551238" y="2774950"/>
            <a:ext cx="237648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2004.10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2004.10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2004.10   Add Your Text</a:t>
            </a:r>
          </a:p>
        </p:txBody>
      </p:sp>
      <p:sp>
        <p:nvSpPr>
          <p:cNvPr id="54285" name="Text Box 23"/>
          <p:cNvSpPr txBox="1">
            <a:spLocks noChangeArrowheads="1"/>
          </p:cNvSpPr>
          <p:nvPr/>
        </p:nvSpPr>
        <p:spPr bwMode="auto">
          <a:xfrm>
            <a:off x="3551238" y="3917950"/>
            <a:ext cx="237648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2005.10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2005.10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2005.10   Add Your Text</a:t>
            </a:r>
          </a:p>
        </p:txBody>
      </p:sp>
      <p:sp>
        <p:nvSpPr>
          <p:cNvPr id="54286" name="Text Box 24"/>
          <p:cNvSpPr txBox="1">
            <a:spLocks noChangeArrowheads="1"/>
          </p:cNvSpPr>
          <p:nvPr/>
        </p:nvSpPr>
        <p:spPr bwMode="auto">
          <a:xfrm>
            <a:off x="3551238" y="5060950"/>
            <a:ext cx="237648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2007.10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2007.10   Add Your Text</a:t>
            </a:r>
          </a:p>
          <a:p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2007.10   Add Your Text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4845050"/>
            <a:ext cx="6324600" cy="64611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000" b="1">
                <a:ea typeface="宋体" panose="02010600030101010101" pitchFamily="2" charset="-122"/>
              </a:rPr>
              <a:t>Tips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zh-CN" sz="1000">
                <a:ea typeface="宋体" panose="02010600030101010101" pitchFamily="2" charset="-122"/>
              </a:rPr>
              <a:t> 1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zh-CN" sz="1000">
                <a:ea typeface="宋体" panose="02010600030101010101" pitchFamily="2" charset="-122"/>
              </a:rPr>
              <a:t> 2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25588"/>
            <a:ext cx="7634287" cy="3232150"/>
          </a:xfrm>
        </p:spPr>
        <p:txBody>
          <a:bodyPr/>
          <a:lstStyle/>
          <a:p>
            <a:pPr eaLnBrk="1" hangingPunct="1">
              <a:buSzPct val="90000"/>
            </a:pPr>
            <a:r>
              <a:rPr lang="zh-CN" altLang="en-US" sz="2400">
                <a:solidFill>
                  <a:schemeClr val="tx2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2"/>
                </a:solidFill>
                <a:ea typeface="宋体" panose="02010600030101010101" pitchFamily="2" charset="-122"/>
              </a:rPr>
              <a:t>Demo slides</a:t>
            </a:r>
            <a:endParaRPr lang="en-US" altLang="zh-CN" sz="2400">
              <a:ea typeface="宋体" panose="02010600030101010101" pitchFamily="2" charset="-122"/>
            </a:endParaRPr>
          </a:p>
          <a:p>
            <a:pPr eaLnBrk="1" hangingPunct="1">
              <a:buSzPct val="90000"/>
            </a:pPr>
            <a:endParaRPr lang="en-US" altLang="zh-CN" sz="240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200">
                <a:ea typeface="宋体" panose="02010600030101010101" pitchFamily="2" charset="-122"/>
              </a:rPr>
              <a:t>Information</a:t>
            </a:r>
          </a:p>
        </p:txBody>
      </p:sp>
      <p:pic>
        <p:nvPicPr>
          <p:cNvPr id="6" name="图片 5" descr="blue-computer-desk-3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4643438"/>
            <a:ext cx="1071562" cy="10715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grpSp>
        <p:nvGrpSpPr>
          <p:cNvPr id="56323" name="Group 4"/>
          <p:cNvGrpSpPr/>
          <p:nvPr/>
        </p:nvGrpSpPr>
        <p:grpSpPr bwMode="auto">
          <a:xfrm>
            <a:off x="736600" y="1543050"/>
            <a:ext cx="7569200" cy="4324350"/>
            <a:chOff x="428" y="965"/>
            <a:chExt cx="4948" cy="2827"/>
          </a:xfrm>
        </p:grpSpPr>
        <p:sp>
          <p:nvSpPr>
            <p:cNvPr id="56324" name="AutoShape 2"/>
            <p:cNvSpPr>
              <a:spLocks noChangeArrowheads="1"/>
            </p:cNvSpPr>
            <p:nvPr/>
          </p:nvSpPr>
          <p:spPr bwMode="auto">
            <a:xfrm>
              <a:off x="429" y="1061"/>
              <a:ext cx="4947" cy="2731"/>
            </a:xfrm>
            <a:prstGeom prst="roundRect">
              <a:avLst>
                <a:gd name="adj" fmla="val 2014"/>
              </a:avLst>
            </a:prstGeom>
            <a:gradFill rotWithShape="1">
              <a:gsLst>
                <a:gs pos="0">
                  <a:srgbClr val="B4C9D6"/>
                </a:gs>
                <a:gs pos="100000">
                  <a:srgbClr val="D2DEE6"/>
                </a:gs>
              </a:gsLst>
              <a:lin ang="5400000" scaled="1"/>
            </a:gradFill>
            <a:ln w="9525">
              <a:round/>
            </a:ln>
            <a:scene3d>
              <a:camera prst="legacyPerspectiveBottom"/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1C1C1C"/>
              </a:extrusionClr>
              <a:contourClr>
                <a:srgbClr val="B4C9D6"/>
              </a:contourClr>
            </a:sp3d>
          </p:spPr>
          <p:txBody>
            <a:bodyPr wrap="none" anchor="ctr">
              <a:flatTx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56325" name="Rectangle 3" descr="Light horizontal"/>
            <p:cNvSpPr>
              <a:spLocks noChangeArrowheads="1"/>
            </p:cNvSpPr>
            <p:nvPr/>
          </p:nvSpPr>
          <p:spPr bwMode="auto">
            <a:xfrm>
              <a:off x="524" y="1345"/>
              <a:ext cx="4764" cy="2325"/>
            </a:xfrm>
            <a:prstGeom prst="rect">
              <a:avLst/>
            </a:prstGeom>
            <a:pattFill prst="ltHorz">
              <a:fgClr>
                <a:srgbClr val="EAEAEA"/>
              </a:fgClr>
              <a:bgClr>
                <a:srgbClr val="F8F8F8"/>
              </a:bgClr>
            </a:pattFill>
            <a:ln>
              <a:noFill/>
            </a:ln>
            <a:effectLst>
              <a:prstShdw prst="shdw17" dist="17961" dir="135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56326" name="AutoShape 4"/>
            <p:cNvSpPr>
              <a:spLocks noChangeArrowheads="1"/>
            </p:cNvSpPr>
            <p:nvPr/>
          </p:nvSpPr>
          <p:spPr bwMode="auto">
            <a:xfrm>
              <a:off x="428" y="965"/>
              <a:ext cx="4947" cy="4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B4C9D6"/>
                </a:gs>
                <a:gs pos="50000">
                  <a:srgbClr val="D2DEE6"/>
                </a:gs>
                <a:gs pos="100000">
                  <a:srgbClr val="B4C9D6"/>
                </a:gs>
              </a:gsLst>
              <a:lin ang="5400000" scaled="1"/>
            </a:gradFill>
            <a:ln w="9525">
              <a:round/>
            </a:ln>
            <a:scene3d>
              <a:camera prst="legacyPerspectiveBottom"/>
              <a:lightRig rig="legacyFlat3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1C1C1C"/>
              </a:extrusionClr>
              <a:contourClr>
                <a:srgbClr val="B4C9D6"/>
              </a:contourClr>
            </a:sp3d>
          </p:spPr>
          <p:txBody>
            <a:bodyPr wrap="none" anchor="ctr">
              <a:flatTx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56327" name="Group 5"/>
            <p:cNvGrpSpPr/>
            <p:nvPr/>
          </p:nvGrpSpPr>
          <p:grpSpPr bwMode="auto">
            <a:xfrm>
              <a:off x="5258" y="1030"/>
              <a:ext cx="73" cy="346"/>
              <a:chOff x="5311" y="1135"/>
              <a:chExt cx="73" cy="346"/>
            </a:xfrm>
          </p:grpSpPr>
          <p:sp>
            <p:nvSpPr>
              <p:cNvPr id="56343" name="Rectangle 6"/>
              <p:cNvSpPr>
                <a:spLocks noChangeArrowheads="1"/>
              </p:cNvSpPr>
              <p:nvPr/>
            </p:nvSpPr>
            <p:spPr bwMode="auto">
              <a:xfrm flipH="1" flipV="1">
                <a:off x="5357" y="1454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44" name="Rectangle 7"/>
              <p:cNvSpPr>
                <a:spLocks noChangeArrowheads="1"/>
              </p:cNvSpPr>
              <p:nvPr/>
            </p:nvSpPr>
            <p:spPr bwMode="auto">
              <a:xfrm flipH="1" flipV="1">
                <a:off x="5311" y="1454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45" name="Rectangle 8"/>
              <p:cNvSpPr>
                <a:spLocks noChangeArrowheads="1"/>
              </p:cNvSpPr>
              <p:nvPr/>
            </p:nvSpPr>
            <p:spPr bwMode="auto">
              <a:xfrm flipH="1" flipV="1">
                <a:off x="5357" y="1405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46" name="Rectangle 9"/>
              <p:cNvSpPr>
                <a:spLocks noChangeArrowheads="1"/>
              </p:cNvSpPr>
              <p:nvPr/>
            </p:nvSpPr>
            <p:spPr bwMode="auto">
              <a:xfrm flipH="1" flipV="1">
                <a:off x="5357" y="1135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47" name="Rectangle 10"/>
              <p:cNvSpPr>
                <a:spLocks noChangeArrowheads="1"/>
              </p:cNvSpPr>
              <p:nvPr/>
            </p:nvSpPr>
            <p:spPr bwMode="auto">
              <a:xfrm flipH="1" flipV="1">
                <a:off x="5313" y="1135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48" name="Rectangle 11"/>
              <p:cNvSpPr>
                <a:spLocks noChangeArrowheads="1"/>
              </p:cNvSpPr>
              <p:nvPr/>
            </p:nvSpPr>
            <p:spPr bwMode="auto">
              <a:xfrm flipH="1" flipV="1">
                <a:off x="5357" y="1183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6328" name="Group 12"/>
            <p:cNvGrpSpPr/>
            <p:nvPr/>
          </p:nvGrpSpPr>
          <p:grpSpPr bwMode="auto">
            <a:xfrm>
              <a:off x="690" y="1039"/>
              <a:ext cx="4386" cy="340"/>
              <a:chOff x="657" y="2893"/>
              <a:chExt cx="1032" cy="590"/>
            </a:xfrm>
          </p:grpSpPr>
          <p:sp>
            <p:nvSpPr>
              <p:cNvPr id="15" name="AutoShape 13"/>
              <p:cNvSpPr>
                <a:spLocks noChangeArrowheads="1"/>
              </p:cNvSpPr>
              <p:nvPr/>
            </p:nvSpPr>
            <p:spPr bwMode="gray">
              <a:xfrm>
                <a:off x="657" y="2891"/>
                <a:ext cx="1031" cy="592"/>
              </a:xfrm>
              <a:prstGeom prst="roundRect">
                <a:avLst>
                  <a:gd name="adj" fmla="val 12736"/>
                </a:avLst>
              </a:prstGeom>
              <a:gradFill rotWithShape="1">
                <a:gsLst>
                  <a:gs pos="0">
                    <a:schemeClr val="accent2">
                      <a:gamma/>
                      <a:shade val="7607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>
                <a:prstShdw prst="shdw17" dist="17961" dir="13500000">
                  <a:srgbClr val="615110"/>
                </a:prst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6" name="AutoShape 14"/>
              <p:cNvSpPr>
                <a:spLocks noChangeArrowheads="1"/>
              </p:cNvSpPr>
              <p:nvPr/>
            </p:nvSpPr>
            <p:spPr bwMode="gray">
              <a:xfrm>
                <a:off x="658" y="2894"/>
                <a:ext cx="1031" cy="236"/>
              </a:xfrm>
              <a:prstGeom prst="roundRect">
                <a:avLst>
                  <a:gd name="adj" fmla="val 30769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7607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919" y="1052"/>
              <a:ext cx="4004" cy="299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F8F8F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Add Your Title in here</a:t>
              </a:r>
            </a:p>
          </p:txBody>
        </p:sp>
        <p:grpSp>
          <p:nvGrpSpPr>
            <p:cNvPr id="56330" name="Group 16"/>
            <p:cNvGrpSpPr/>
            <p:nvPr/>
          </p:nvGrpSpPr>
          <p:grpSpPr bwMode="auto">
            <a:xfrm flipH="1">
              <a:off x="488" y="1018"/>
              <a:ext cx="73" cy="346"/>
              <a:chOff x="5311" y="1135"/>
              <a:chExt cx="73" cy="346"/>
            </a:xfrm>
          </p:grpSpPr>
          <p:sp>
            <p:nvSpPr>
              <p:cNvPr id="56335" name="Rectangle 17"/>
              <p:cNvSpPr>
                <a:spLocks noChangeArrowheads="1"/>
              </p:cNvSpPr>
              <p:nvPr/>
            </p:nvSpPr>
            <p:spPr bwMode="auto">
              <a:xfrm flipH="1" flipV="1">
                <a:off x="5357" y="1454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36" name="Rectangle 18"/>
              <p:cNvSpPr>
                <a:spLocks noChangeArrowheads="1"/>
              </p:cNvSpPr>
              <p:nvPr/>
            </p:nvSpPr>
            <p:spPr bwMode="auto">
              <a:xfrm flipH="1" flipV="1">
                <a:off x="5311" y="1454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37" name="Rectangle 19"/>
              <p:cNvSpPr>
                <a:spLocks noChangeArrowheads="1"/>
              </p:cNvSpPr>
              <p:nvPr/>
            </p:nvSpPr>
            <p:spPr bwMode="auto">
              <a:xfrm flipH="1" flipV="1">
                <a:off x="5357" y="1405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38" name="Rectangle 20"/>
              <p:cNvSpPr>
                <a:spLocks noChangeArrowheads="1"/>
              </p:cNvSpPr>
              <p:nvPr/>
            </p:nvSpPr>
            <p:spPr bwMode="auto">
              <a:xfrm flipH="1" flipV="1">
                <a:off x="5357" y="1135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39" name="Rectangle 21"/>
              <p:cNvSpPr>
                <a:spLocks noChangeArrowheads="1"/>
              </p:cNvSpPr>
              <p:nvPr/>
            </p:nvSpPr>
            <p:spPr bwMode="auto">
              <a:xfrm flipH="1" flipV="1">
                <a:off x="5313" y="1135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56340" name="Rectangle 22"/>
              <p:cNvSpPr>
                <a:spLocks noChangeArrowheads="1"/>
              </p:cNvSpPr>
              <p:nvPr/>
            </p:nvSpPr>
            <p:spPr bwMode="auto">
              <a:xfrm flipH="1" flipV="1">
                <a:off x="5357" y="1183"/>
                <a:ext cx="27" cy="27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>
                <a:prstShdw prst="shdw17" dist="17961" dir="13500000">
                  <a:srgbClr val="1C1C1C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5" name="Rectangle 23"/>
            <p:cNvSpPr>
              <a:spLocks noChangeArrowheads="1"/>
            </p:cNvSpPr>
            <p:nvPr/>
          </p:nvSpPr>
          <p:spPr bwMode="gray">
            <a:xfrm>
              <a:off x="681" y="2648"/>
              <a:ext cx="2564" cy="581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defRPr/>
              </a:pPr>
              <a:r>
                <a:rPr lang="en-US" sz="1600" b="1" dirty="0">
                  <a:solidFill>
                    <a:srgbClr val="080808"/>
                  </a:solidFill>
                  <a:cs typeface="+mn-cs"/>
                </a:rPr>
                <a:t>2. Describe contents for a Chart</a:t>
              </a:r>
              <a:r>
                <a:rPr lang="en-US" sz="1600" b="1" dirty="0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 </a:t>
              </a:r>
            </a:p>
            <a:p>
              <a:pPr eaLnBrk="1" hangingPunct="1">
                <a:lnSpc>
                  <a:spcPct val="120000"/>
                </a:lnSpc>
                <a:defRPr/>
              </a:pPr>
              <a:r>
                <a:rPr lang="en-US" sz="1400" b="1" dirty="0">
                  <a:solidFill>
                    <a:srgbClr val="080808"/>
                  </a:solidFill>
                  <a:cs typeface="+mn-cs"/>
                </a:rPr>
                <a:t>       </a:t>
              </a:r>
              <a:r>
                <a:rPr lang="en-US" sz="1400" dirty="0">
                  <a:solidFill>
                    <a:srgbClr val="080808"/>
                  </a:solidFill>
                  <a:cs typeface="+mn-cs"/>
                </a:rPr>
                <a:t>Description of the company’s sub contents</a:t>
              </a:r>
            </a:p>
            <a:p>
              <a:pPr eaLnBrk="1" hangingPunct="1">
                <a:lnSpc>
                  <a:spcPct val="120000"/>
                </a:lnSpc>
                <a:defRPr/>
              </a:pPr>
              <a:r>
                <a:rPr lang="en-US" sz="1400" dirty="0">
                  <a:solidFill>
                    <a:srgbClr val="080808"/>
                  </a:solidFill>
                  <a:cs typeface="+mn-cs"/>
                </a:rPr>
                <a:t>       Description of the company’s sub contents</a:t>
              </a:r>
            </a:p>
          </p:txBody>
        </p:sp>
        <p:sp>
          <p:nvSpPr>
            <p:cNvPr id="56332" name="Rectangle 24"/>
            <p:cNvSpPr>
              <a:spLocks noChangeArrowheads="1"/>
            </p:cNvSpPr>
            <p:nvPr/>
          </p:nvSpPr>
          <p:spPr bwMode="auto">
            <a:xfrm>
              <a:off x="681" y="1927"/>
              <a:ext cx="2593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zh-CN" sz="1600" b="1">
                  <a:solidFill>
                    <a:srgbClr val="080808"/>
                  </a:solidFill>
                  <a:ea typeface="宋体" panose="02010600030101010101" pitchFamily="2" charset="-122"/>
                </a:rPr>
                <a:t>1. Describe contents for a Chart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altLang="zh-CN" sz="1400" b="1">
                  <a:solidFill>
                    <a:srgbClr val="080808"/>
                  </a:solidFill>
                  <a:ea typeface="宋体" panose="02010600030101010101" pitchFamily="2" charset="-122"/>
                </a:rPr>
                <a:t>       </a:t>
              </a: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Description of the company’s sub contents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      Description of the company’s sub contents</a:t>
              </a:r>
            </a:p>
          </p:txBody>
        </p:sp>
        <p:sp>
          <p:nvSpPr>
            <p:cNvPr id="56333" name="Line 25"/>
            <p:cNvSpPr>
              <a:spLocks noChangeShapeType="1"/>
            </p:cNvSpPr>
            <p:nvPr/>
          </p:nvSpPr>
          <p:spPr bwMode="auto">
            <a:xfrm>
              <a:off x="634" y="2575"/>
              <a:ext cx="2507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6334" name="Object 2"/>
            <p:cNvGraphicFramePr/>
            <p:nvPr/>
          </p:nvGraphicFramePr>
          <p:xfrm>
            <a:off x="3270" y="1512"/>
            <a:ext cx="1878" cy="21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4813300" imgH="5422900" progId="MSGraph.Chart.8">
                    <p:embed/>
                  </p:oleObj>
                </mc:Choice>
                <mc:Fallback>
                  <p:oleObj r:id="rId3" imgW="4813300" imgH="5422900" progId="MSGraph.Chart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0" y="1512"/>
                          <a:ext cx="1878" cy="21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gray">
          <a:xfrm>
            <a:off x="4845050" y="2432050"/>
            <a:ext cx="2622550" cy="2574925"/>
          </a:xfrm>
          <a:prstGeom prst="homePlate">
            <a:avLst>
              <a:gd name="adj" fmla="val 25462"/>
            </a:avLst>
          </a:prstGeom>
          <a:gradFill rotWithShape="1">
            <a:gsLst>
              <a:gs pos="0">
                <a:srgbClr val="F6F6F6"/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4132" name="AutoShape 4"/>
          <p:cNvSpPr>
            <a:spLocks noChangeArrowheads="1"/>
          </p:cNvSpPr>
          <p:nvPr/>
        </p:nvSpPr>
        <p:spPr bwMode="gray">
          <a:xfrm>
            <a:off x="2808288" y="2433638"/>
            <a:ext cx="2809875" cy="2574925"/>
          </a:xfrm>
          <a:prstGeom prst="homePlate">
            <a:avLst>
              <a:gd name="adj" fmla="val 2728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12700" algn="ctr">
            <a:noFill/>
            <a:prstDash val="dash"/>
            <a:miter lim="800000"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4133" name="Freeform 5"/>
          <p:cNvSpPr/>
          <p:nvPr/>
        </p:nvSpPr>
        <p:spPr bwMode="gray">
          <a:xfrm>
            <a:off x="2598738" y="2133600"/>
            <a:ext cx="4349750" cy="517525"/>
          </a:xfrm>
          <a:custGeom>
            <a:avLst/>
            <a:gdLst>
              <a:gd name="T0" fmla="*/ 0 w 3454"/>
              <a:gd name="T1" fmla="*/ 0 h 267"/>
              <a:gd name="T2" fmla="*/ 87 w 3454"/>
              <a:gd name="T3" fmla="*/ 267 h 267"/>
              <a:gd name="T4" fmla="*/ 3454 w 3454"/>
              <a:gd name="T5" fmla="*/ 267 h 267"/>
              <a:gd name="T6" fmla="*/ 3292 w 3454"/>
              <a:gd name="T7" fmla="*/ 8 h 267"/>
              <a:gd name="T8" fmla="*/ 0 w 3454"/>
              <a:gd name="T9" fmla="*/ 0 h 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54"/>
              <a:gd name="T16" fmla="*/ 0 h 267"/>
              <a:gd name="T17" fmla="*/ 3454 w 3454"/>
              <a:gd name="T18" fmla="*/ 267 h 2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54" h="267">
                <a:moveTo>
                  <a:pt x="0" y="0"/>
                </a:moveTo>
                <a:lnTo>
                  <a:pt x="87" y="267"/>
                </a:lnTo>
                <a:lnTo>
                  <a:pt x="3454" y="267"/>
                </a:lnTo>
                <a:lnTo>
                  <a:pt x="3292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prstDash val="dash"/>
            <a:round/>
          </a:ln>
        </p:spPr>
        <p:txBody>
          <a:bodyPr/>
          <a:lstStyle/>
          <a:p>
            <a:pPr eaLnBrk="1" hangingPunct="1"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4134" name="AutoShape 6"/>
          <p:cNvSpPr>
            <a:spLocks noChangeArrowheads="1"/>
          </p:cNvSpPr>
          <p:nvPr/>
        </p:nvSpPr>
        <p:spPr bwMode="ltGray">
          <a:xfrm>
            <a:off x="1347788" y="2132013"/>
            <a:ext cx="2400300" cy="289560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1176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97013" y="2795588"/>
            <a:ext cx="18240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FFFFFF"/>
                </a:solidFill>
                <a:ea typeface="宋体" panose="02010600030101010101" pitchFamily="2" charset="-122"/>
              </a:rPr>
              <a:t>ThemeGallery  is a Design Digital Content &amp; Contents mall developed by Guild Design Inc.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286125" y="2160588"/>
            <a:ext cx="3497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600700" y="3184525"/>
            <a:ext cx="16700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111111"/>
                </a:solidFill>
                <a:ea typeface="宋体" panose="02010600030101010101" pitchFamily="2" charset="-122"/>
              </a:rPr>
              <a:t>2.</a:t>
            </a:r>
          </a:p>
          <a:p>
            <a:pPr algn="ctr" eaLnBrk="1" hangingPunct="1"/>
            <a:r>
              <a:rPr lang="en-US" altLang="zh-CN" sz="1400" b="1">
                <a:solidFill>
                  <a:srgbClr val="111111"/>
                </a:solidFill>
                <a:ea typeface="宋体" panose="02010600030101010101" pitchFamily="2" charset="-122"/>
              </a:rPr>
              <a:t>Description of the company’s sub contents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371600" y="1660525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b="1">
                <a:ea typeface="宋体" panose="02010600030101010101" pitchFamily="2" charset="-122"/>
              </a:rPr>
              <a:t>Describe a vision of company or strategic contents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3709988" y="3181350"/>
            <a:ext cx="16700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111111"/>
                </a:solidFill>
                <a:ea typeface="宋体" panose="02010600030101010101" pitchFamily="2" charset="-122"/>
              </a:rPr>
              <a:t>1.</a:t>
            </a:r>
          </a:p>
          <a:p>
            <a:pPr algn="ctr" eaLnBrk="1" hangingPunct="1"/>
            <a:r>
              <a:rPr lang="en-US" altLang="zh-CN" sz="1400" b="1">
                <a:solidFill>
                  <a:srgbClr val="111111"/>
                </a:solidFill>
                <a:ea typeface="宋体" panose="02010600030101010101" pitchFamily="2" charset="-122"/>
              </a:rPr>
              <a:t>Description of the company’s sub contents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335088" y="5133975"/>
            <a:ext cx="60499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600">
                <a:ea typeface="宋体" panose="02010600030101010101" pitchFamily="2" charset="-122"/>
              </a:rPr>
              <a:t>ThemeGallery  is a Design Digital Content &amp; Contents mall developed by Guild Design Inc.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733675"/>
            <a:ext cx="9144000" cy="677863"/>
          </a:xfrm>
          <a:prstGeom prst="rect">
            <a:avLst/>
          </a:prstGeom>
          <a:solidFill>
            <a:srgbClr val="C0C0C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730250"/>
          </a:xfrm>
          <a:prstGeom prst="rect">
            <a:avLst/>
          </a:prstGeom>
          <a:solidFill>
            <a:srgbClr val="EAEAEA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2003425" y="5314950"/>
            <a:ext cx="5238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ThemeGallery  is a Design Digital Content &amp; Contents mall developed by Guild Design Inc.</a:t>
            </a: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914400" y="2268538"/>
            <a:ext cx="18161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buClr>
                <a:srgbClr val="CCCC00"/>
              </a:buClr>
              <a:buSzPct val="75000"/>
              <a:buFont typeface="Arial" panose="020B0604020202020204" pitchFamily="34" charset="0"/>
              <a:buChar char="►"/>
              <a:defRPr/>
            </a:pPr>
            <a:r>
              <a:rPr lang="zh-CN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Contents</a:t>
            </a:r>
          </a:p>
        </p:txBody>
      </p:sp>
      <p:sp>
        <p:nvSpPr>
          <p:cNvPr id="60422" name="AutoShape 7"/>
          <p:cNvSpPr>
            <a:spLocks noChangeArrowheads="1"/>
          </p:cNvSpPr>
          <p:nvPr/>
        </p:nvSpPr>
        <p:spPr bwMode="auto">
          <a:xfrm>
            <a:off x="3414713" y="1724025"/>
            <a:ext cx="2497137" cy="1985963"/>
          </a:xfrm>
          <a:prstGeom prst="diamond">
            <a:avLst/>
          </a:prstGeom>
          <a:solidFill>
            <a:srgbClr val="F8F8F8"/>
          </a:solidFill>
          <a:ln w="9525">
            <a:miter lim="800000"/>
          </a:ln>
          <a:scene3d>
            <a:camera prst="legacyObliqueBottom">
              <a:rot lat="20099998" lon="0" rev="0"/>
            </a:camera>
            <a:lightRig rig="legacyNormal2" dir="t"/>
          </a:scene3d>
          <a:sp3d extrusionH="163500" prstMaterial="legacyPlastic">
            <a:bevelT w="13500" h="13500" prst="angle"/>
            <a:bevelB w="13500" h="13500" prst="angle"/>
            <a:extrusionClr>
              <a:srgbClr val="F8F8F8"/>
            </a:extrusionClr>
            <a:contourClr>
              <a:srgbClr val="F8F8F8"/>
            </a:contourClr>
          </a:sp3d>
        </p:spPr>
        <p:txBody>
          <a:bodyPr wrap="none" anchor="ctr">
            <a:flatTx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0423" name="AutoShape 8"/>
          <p:cNvSpPr>
            <a:spLocks noChangeArrowheads="1"/>
          </p:cNvSpPr>
          <p:nvPr/>
        </p:nvSpPr>
        <p:spPr bwMode="auto">
          <a:xfrm>
            <a:off x="2157413" y="2606675"/>
            <a:ext cx="2497137" cy="1985963"/>
          </a:xfrm>
          <a:prstGeom prst="diamond">
            <a:avLst/>
          </a:prstGeom>
          <a:solidFill>
            <a:srgbClr val="F8F8F8"/>
          </a:solidFill>
          <a:ln w="9525">
            <a:miter lim="800000"/>
          </a:ln>
          <a:scene3d>
            <a:camera prst="legacyObliqueBottom">
              <a:rot lat="20099998" lon="0" rev="0"/>
            </a:camera>
            <a:lightRig rig="legacyFlat2" dir="t"/>
          </a:scene3d>
          <a:sp3d extrusionH="163500" prstMaterial="legacyPlastic">
            <a:bevelT w="13500" h="13500" prst="angle"/>
            <a:bevelB w="13500" h="13500" prst="angle"/>
            <a:extrusionClr>
              <a:srgbClr val="F8F8F8"/>
            </a:extrusionClr>
            <a:contourClr>
              <a:srgbClr val="F8F8F8"/>
            </a:contourClr>
          </a:sp3d>
        </p:spPr>
        <p:txBody>
          <a:bodyPr wrap="none" anchor="ctr">
            <a:flatTx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0424" name="AutoShape 9"/>
          <p:cNvSpPr>
            <a:spLocks noChangeArrowheads="1"/>
          </p:cNvSpPr>
          <p:nvPr/>
        </p:nvSpPr>
        <p:spPr bwMode="auto">
          <a:xfrm>
            <a:off x="4668838" y="2606675"/>
            <a:ext cx="2497137" cy="1985963"/>
          </a:xfrm>
          <a:prstGeom prst="diamond">
            <a:avLst/>
          </a:prstGeom>
          <a:solidFill>
            <a:srgbClr val="F8F8F8"/>
          </a:solidFill>
          <a:ln w="9525">
            <a:miter lim="800000"/>
          </a:ln>
          <a:scene3d>
            <a:camera prst="legacyObliqueBottom">
              <a:rot lat="20099998" lon="0" rev="0"/>
            </a:camera>
            <a:lightRig rig="legacyFlat2" dir="t"/>
          </a:scene3d>
          <a:sp3d extrusionH="163500" prstMaterial="legacyPlastic">
            <a:bevelT w="13500" h="13500" prst="angle"/>
            <a:bevelB w="13500" h="13500" prst="angle"/>
            <a:extrusionClr>
              <a:srgbClr val="F8F8F8"/>
            </a:extrusionClr>
            <a:contourClr>
              <a:srgbClr val="F8F8F8"/>
            </a:contourClr>
          </a:sp3d>
        </p:spPr>
        <p:txBody>
          <a:bodyPr wrap="none" anchor="ctr">
            <a:flatTx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60425" name="Group 10"/>
          <p:cNvGrpSpPr/>
          <p:nvPr/>
        </p:nvGrpSpPr>
        <p:grpSpPr bwMode="auto">
          <a:xfrm>
            <a:off x="3403600" y="1506538"/>
            <a:ext cx="2497138" cy="1985962"/>
            <a:chOff x="2144" y="1110"/>
            <a:chExt cx="1573" cy="1251"/>
          </a:xfrm>
        </p:grpSpPr>
        <p:sp>
          <p:nvSpPr>
            <p:cNvPr id="30731" name="AutoShape 11"/>
            <p:cNvSpPr>
              <a:spLocks noChangeArrowheads="1"/>
            </p:cNvSpPr>
            <p:nvPr/>
          </p:nvSpPr>
          <p:spPr bwMode="gray">
            <a:xfrm>
              <a:off x="2144" y="1110"/>
              <a:ext cx="1573" cy="1251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ObliqueBottom">
                <a:rot lat="20099996" lon="0" rev="0"/>
              </a:camera>
              <a:lightRig rig="legacyFlat2" dir="t"/>
            </a:scene3d>
            <a:sp3d extrusionH="163500" prstMaterial="legacyPlastic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0444" name="Line 12"/>
            <p:cNvSpPr>
              <a:spLocks noChangeShapeType="1"/>
            </p:cNvSpPr>
            <p:nvPr/>
          </p:nvSpPr>
          <p:spPr bwMode="auto">
            <a:xfrm>
              <a:off x="2144" y="1736"/>
              <a:ext cx="787" cy="433"/>
            </a:xfrm>
            <a:prstGeom prst="line">
              <a:avLst/>
            </a:prstGeom>
            <a:noFill/>
            <a:ln w="63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0426" name="Group 13"/>
          <p:cNvGrpSpPr/>
          <p:nvPr/>
        </p:nvGrpSpPr>
        <p:grpSpPr bwMode="auto">
          <a:xfrm>
            <a:off x="2146300" y="2417763"/>
            <a:ext cx="2497138" cy="1985962"/>
            <a:chOff x="1352" y="1684"/>
            <a:chExt cx="1573" cy="1251"/>
          </a:xfrm>
        </p:grpSpPr>
        <p:sp>
          <p:nvSpPr>
            <p:cNvPr id="30734" name="AutoShape 14"/>
            <p:cNvSpPr>
              <a:spLocks noChangeArrowheads="1"/>
            </p:cNvSpPr>
            <p:nvPr/>
          </p:nvSpPr>
          <p:spPr bwMode="gray">
            <a:xfrm>
              <a:off x="1352" y="1684"/>
              <a:ext cx="1573" cy="1251"/>
            </a:xfrm>
            <a:prstGeom prst="diamond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ObliqueBottom">
                <a:rot lat="20099996" lon="0" rev="0"/>
              </a:camera>
              <a:lightRig rig="legacyNormal2" dir="t"/>
            </a:scene3d>
            <a:sp3d extrusionH="163500" prstMaterial="legacyPlastic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0442" name="Line 15"/>
            <p:cNvSpPr>
              <a:spLocks noChangeShapeType="1"/>
            </p:cNvSpPr>
            <p:nvPr/>
          </p:nvSpPr>
          <p:spPr bwMode="auto">
            <a:xfrm>
              <a:off x="1355" y="2307"/>
              <a:ext cx="787" cy="433"/>
            </a:xfrm>
            <a:prstGeom prst="line">
              <a:avLst/>
            </a:prstGeom>
            <a:noFill/>
            <a:ln w="63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0427" name="Group 16"/>
          <p:cNvGrpSpPr/>
          <p:nvPr/>
        </p:nvGrpSpPr>
        <p:grpSpPr bwMode="auto">
          <a:xfrm>
            <a:off x="4657725" y="2417763"/>
            <a:ext cx="2497138" cy="1985962"/>
            <a:chOff x="2934" y="1684"/>
            <a:chExt cx="1573" cy="1251"/>
          </a:xfrm>
        </p:grpSpPr>
        <p:sp>
          <p:nvSpPr>
            <p:cNvPr id="30737" name="AutoShape 17"/>
            <p:cNvSpPr>
              <a:spLocks noChangeArrowheads="1"/>
            </p:cNvSpPr>
            <p:nvPr/>
          </p:nvSpPr>
          <p:spPr bwMode="gray">
            <a:xfrm>
              <a:off x="2934" y="1684"/>
              <a:ext cx="1573" cy="1251"/>
            </a:xfrm>
            <a:prstGeom prst="diamond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ObliqueBottom">
                <a:rot lat="20099996" lon="0" rev="0"/>
              </a:camera>
              <a:lightRig rig="legacyNormal2" dir="t"/>
            </a:scene3d>
            <a:sp3d extrusionH="163500" prstMaterial="legacyPlastic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0440" name="Line 18"/>
            <p:cNvSpPr>
              <a:spLocks noChangeShapeType="1"/>
            </p:cNvSpPr>
            <p:nvPr/>
          </p:nvSpPr>
          <p:spPr bwMode="auto">
            <a:xfrm>
              <a:off x="2941" y="2308"/>
              <a:ext cx="787" cy="433"/>
            </a:xfrm>
            <a:prstGeom prst="line">
              <a:avLst/>
            </a:prstGeom>
            <a:noFill/>
            <a:ln w="6350">
              <a:solidFill>
                <a:srgbClr val="FFFFFF">
                  <a:alpha val="30196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0428" name="Text Box 19"/>
          <p:cNvSpPr txBox="1">
            <a:spLocks noChangeArrowheads="1"/>
          </p:cNvSpPr>
          <p:nvPr/>
        </p:nvSpPr>
        <p:spPr bwMode="auto">
          <a:xfrm>
            <a:off x="3725863" y="2298700"/>
            <a:ext cx="185737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969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60429" name="Text Box 20"/>
          <p:cNvSpPr txBox="1">
            <a:spLocks noChangeArrowheads="1"/>
          </p:cNvSpPr>
          <p:nvPr/>
        </p:nvSpPr>
        <p:spPr bwMode="auto">
          <a:xfrm>
            <a:off x="2454275" y="3214688"/>
            <a:ext cx="185737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969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60430" name="Text Box 21"/>
          <p:cNvSpPr txBox="1">
            <a:spLocks noChangeArrowheads="1"/>
          </p:cNvSpPr>
          <p:nvPr/>
        </p:nvSpPr>
        <p:spPr bwMode="auto">
          <a:xfrm>
            <a:off x="4953000" y="3179763"/>
            <a:ext cx="185737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969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8F8F8"/>
                </a:solidFill>
                <a:ea typeface="宋体" panose="02010600030101010101" pitchFamily="2" charset="-122"/>
              </a:rPr>
              <a:t>Title in here</a:t>
            </a:r>
          </a:p>
        </p:txBody>
      </p:sp>
      <p:grpSp>
        <p:nvGrpSpPr>
          <p:cNvPr id="60431" name="Group 22"/>
          <p:cNvGrpSpPr/>
          <p:nvPr/>
        </p:nvGrpSpPr>
        <p:grpSpPr bwMode="auto">
          <a:xfrm>
            <a:off x="3935413" y="3794125"/>
            <a:ext cx="1682750" cy="1552575"/>
            <a:chOff x="482" y="1851"/>
            <a:chExt cx="860" cy="796"/>
          </a:xfrm>
        </p:grpSpPr>
        <p:sp>
          <p:nvSpPr>
            <p:cNvPr id="60433" name="Freeform 23"/>
            <p:cNvSpPr>
              <a:spLocks noChangeArrowheads="1"/>
            </p:cNvSpPr>
            <p:nvPr/>
          </p:nvSpPr>
          <p:spPr bwMode="auto">
            <a:xfrm>
              <a:off x="567" y="2464"/>
              <a:ext cx="335" cy="173"/>
            </a:xfrm>
            <a:custGeom>
              <a:avLst/>
              <a:gdLst>
                <a:gd name="T0" fmla="*/ 0 w 335"/>
                <a:gd name="T1" fmla="*/ 166 h 173"/>
                <a:gd name="T2" fmla="*/ 58 w 335"/>
                <a:gd name="T3" fmla="*/ 173 h 173"/>
                <a:gd name="T4" fmla="*/ 297 w 335"/>
                <a:gd name="T5" fmla="*/ 32 h 173"/>
                <a:gd name="T6" fmla="*/ 289 w 335"/>
                <a:gd name="T7" fmla="*/ 8 h 173"/>
                <a:gd name="T8" fmla="*/ 223 w 335"/>
                <a:gd name="T9" fmla="*/ 26 h 173"/>
                <a:gd name="T10" fmla="*/ 0 w 335"/>
                <a:gd name="T11" fmla="*/ 166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181818"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4" name="Freeform 24"/>
            <p:cNvSpPr>
              <a:spLocks noChangeArrowheads="1"/>
            </p:cNvSpPr>
            <p:nvPr/>
          </p:nvSpPr>
          <p:spPr bwMode="auto">
            <a:xfrm>
              <a:off x="797" y="2401"/>
              <a:ext cx="367" cy="170"/>
            </a:xfrm>
            <a:custGeom>
              <a:avLst/>
              <a:gdLst>
                <a:gd name="T0" fmla="*/ 0 w 367"/>
                <a:gd name="T1" fmla="*/ 158 h 170"/>
                <a:gd name="T2" fmla="*/ 80 w 367"/>
                <a:gd name="T3" fmla="*/ 170 h 170"/>
                <a:gd name="T4" fmla="*/ 332 w 367"/>
                <a:gd name="T5" fmla="*/ 37 h 170"/>
                <a:gd name="T6" fmla="*/ 292 w 367"/>
                <a:gd name="T7" fmla="*/ 1 h 170"/>
                <a:gd name="T8" fmla="*/ 230 w 367"/>
                <a:gd name="T9" fmla="*/ 29 h 170"/>
                <a:gd name="T10" fmla="*/ 0 w 367"/>
                <a:gd name="T11" fmla="*/ 158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adFill rotWithShape="1">
              <a:gsLst>
                <a:gs pos="0">
                  <a:srgbClr val="181818"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5" name="Freeform 25"/>
            <p:cNvSpPr>
              <a:spLocks noChangeArrowheads="1"/>
            </p:cNvSpPr>
            <p:nvPr/>
          </p:nvSpPr>
          <p:spPr bwMode="auto">
            <a:xfrm>
              <a:off x="1035" y="2504"/>
              <a:ext cx="307" cy="143"/>
            </a:xfrm>
            <a:custGeom>
              <a:avLst/>
              <a:gdLst>
                <a:gd name="T0" fmla="*/ 0 w 307"/>
                <a:gd name="T1" fmla="*/ 134 h 143"/>
                <a:gd name="T2" fmla="*/ 66 w 307"/>
                <a:gd name="T3" fmla="*/ 143 h 143"/>
                <a:gd name="T4" fmla="*/ 282 w 307"/>
                <a:gd name="T5" fmla="*/ 35 h 143"/>
                <a:gd name="T6" fmla="*/ 219 w 307"/>
                <a:gd name="T7" fmla="*/ 17 h 143"/>
                <a:gd name="T8" fmla="*/ 0 w 307"/>
                <a:gd name="T9" fmla="*/ 134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adFill rotWithShape="1">
              <a:gsLst>
                <a:gs pos="0">
                  <a:srgbClr val="181818"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6" name="Freeform 26"/>
            <p:cNvSpPr>
              <a:spLocks noChangeArrowheads="1"/>
            </p:cNvSpPr>
            <p:nvPr/>
          </p:nvSpPr>
          <p:spPr bwMode="auto">
            <a:xfrm>
              <a:off x="482" y="2066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round/>
            </a:ln>
            <a:scene3d>
              <a:camera prst="legacyPerspectiveTopRight">
                <a:rot lat="0" lon="84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  <p:sp>
          <p:nvSpPr>
            <p:cNvPr id="60437" name="Freeform 27"/>
            <p:cNvSpPr>
              <a:spLocks noChangeArrowheads="1"/>
            </p:cNvSpPr>
            <p:nvPr/>
          </p:nvSpPr>
          <p:spPr bwMode="auto">
            <a:xfrm>
              <a:off x="698" y="1851"/>
              <a:ext cx="282" cy="716"/>
            </a:xfrm>
            <a:custGeom>
              <a:avLst/>
              <a:gdLst>
                <a:gd name="T0" fmla="*/ 130 w 224"/>
                <a:gd name="T1" fmla="*/ 127 h 569"/>
                <a:gd name="T2" fmla="*/ 93 w 224"/>
                <a:gd name="T3" fmla="*/ 63 h 569"/>
                <a:gd name="T4" fmla="*/ 152 w 224"/>
                <a:gd name="T5" fmla="*/ 1 h 569"/>
                <a:gd name="T6" fmla="*/ 215 w 224"/>
                <a:gd name="T7" fmla="*/ 65 h 569"/>
                <a:gd name="T8" fmla="*/ 170 w 224"/>
                <a:gd name="T9" fmla="*/ 127 h 569"/>
                <a:gd name="T10" fmla="*/ 169 w 224"/>
                <a:gd name="T11" fmla="*/ 156 h 569"/>
                <a:gd name="T12" fmla="*/ 263 w 224"/>
                <a:gd name="T13" fmla="*/ 182 h 569"/>
                <a:gd name="T14" fmla="*/ 278 w 224"/>
                <a:gd name="T15" fmla="*/ 257 h 569"/>
                <a:gd name="T16" fmla="*/ 274 w 224"/>
                <a:gd name="T17" fmla="*/ 404 h 569"/>
                <a:gd name="T18" fmla="*/ 263 w 224"/>
                <a:gd name="T19" fmla="*/ 459 h 569"/>
                <a:gd name="T20" fmla="*/ 247 w 224"/>
                <a:gd name="T21" fmla="*/ 388 h 569"/>
                <a:gd name="T22" fmla="*/ 235 w 224"/>
                <a:gd name="T23" fmla="*/ 254 h 569"/>
                <a:gd name="T24" fmla="*/ 214 w 224"/>
                <a:gd name="T25" fmla="*/ 404 h 569"/>
                <a:gd name="T26" fmla="*/ 181 w 224"/>
                <a:gd name="T27" fmla="*/ 716 h 569"/>
                <a:gd name="T28" fmla="*/ 98 w 224"/>
                <a:gd name="T29" fmla="*/ 711 h 569"/>
                <a:gd name="T30" fmla="*/ 63 w 224"/>
                <a:gd name="T31" fmla="*/ 409 h 569"/>
                <a:gd name="T32" fmla="*/ 42 w 224"/>
                <a:gd name="T33" fmla="*/ 262 h 569"/>
                <a:gd name="T34" fmla="*/ 31 w 224"/>
                <a:gd name="T35" fmla="*/ 390 h 569"/>
                <a:gd name="T36" fmla="*/ 15 w 224"/>
                <a:gd name="T37" fmla="*/ 459 h 569"/>
                <a:gd name="T38" fmla="*/ 1 w 224"/>
                <a:gd name="T39" fmla="*/ 384 h 569"/>
                <a:gd name="T40" fmla="*/ 9 w 224"/>
                <a:gd name="T41" fmla="*/ 232 h 569"/>
                <a:gd name="T42" fmla="*/ 29 w 224"/>
                <a:gd name="T43" fmla="*/ 176 h 569"/>
                <a:gd name="T44" fmla="*/ 128 w 224"/>
                <a:gd name="T45" fmla="*/ 156 h 569"/>
                <a:gd name="T46" fmla="*/ 130 w 224"/>
                <a:gd name="T47" fmla="*/ 127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round/>
            </a:ln>
            <a:scene3d>
              <a:camera prst="legacyPerspectiveTopRight">
                <a:rot lat="0" lon="84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  <p:sp>
          <p:nvSpPr>
            <p:cNvPr id="60438" name="Freeform 28"/>
            <p:cNvSpPr>
              <a:spLocks noChangeArrowheads="1"/>
            </p:cNvSpPr>
            <p:nvPr/>
          </p:nvSpPr>
          <p:spPr bwMode="auto">
            <a:xfrm>
              <a:off x="956" y="2078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round/>
            </a:ln>
            <a:scene3d>
              <a:camera prst="legacyPerspectiveTopRight">
                <a:rot lat="0" lon="84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</p:grpSp>
      <p:sp>
        <p:nvSpPr>
          <p:cNvPr id="60432" name="Rectangle 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620713" y="2635250"/>
            <a:ext cx="7740650" cy="6191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62467" name="Group 4"/>
          <p:cNvGrpSpPr/>
          <p:nvPr/>
        </p:nvGrpSpPr>
        <p:grpSpPr bwMode="auto">
          <a:xfrm>
            <a:off x="609600" y="2635250"/>
            <a:ext cx="2054225" cy="619125"/>
            <a:chOff x="404" y="1980"/>
            <a:chExt cx="1294" cy="298"/>
          </a:xfrm>
        </p:grpSpPr>
        <p:sp>
          <p:nvSpPr>
            <p:cNvPr id="62491" name="Rectangle 5"/>
            <p:cNvSpPr>
              <a:spLocks noChangeArrowheads="1"/>
            </p:cNvSpPr>
            <p:nvPr/>
          </p:nvSpPr>
          <p:spPr bwMode="auto">
            <a:xfrm>
              <a:off x="404" y="1980"/>
              <a:ext cx="120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492" name="AutoShape 6"/>
            <p:cNvSpPr>
              <a:spLocks noChangeArrowheads="1"/>
            </p:cNvSpPr>
            <p:nvPr/>
          </p:nvSpPr>
          <p:spPr bwMode="auto">
            <a:xfrm rot="5400000">
              <a:off x="1567" y="2071"/>
              <a:ext cx="139" cy="1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2468" name="Text Box 7"/>
          <p:cNvSpPr txBox="1">
            <a:spLocks noChangeArrowheads="1"/>
          </p:cNvSpPr>
          <p:nvPr/>
        </p:nvSpPr>
        <p:spPr bwMode="auto">
          <a:xfrm>
            <a:off x="2524125" y="27670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62469" name="Rectangle 8"/>
          <p:cNvSpPr>
            <a:spLocks noChangeArrowheads="1"/>
          </p:cNvSpPr>
          <p:nvPr/>
        </p:nvSpPr>
        <p:spPr bwMode="gray">
          <a:xfrm>
            <a:off x="631825" y="2741613"/>
            <a:ext cx="18367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zh-CN" sz="2000" b="1">
                <a:solidFill>
                  <a:srgbClr val="FFFFFF"/>
                </a:solidFill>
                <a:ea typeface="宋体" panose="02010600030101010101" pitchFamily="2" charset="-122"/>
              </a:rPr>
              <a:t>Title in here</a:t>
            </a:r>
          </a:p>
        </p:txBody>
      </p:sp>
      <p:sp>
        <p:nvSpPr>
          <p:cNvPr id="62470" name="AutoShape 9"/>
          <p:cNvSpPr>
            <a:spLocks noChangeArrowheads="1"/>
          </p:cNvSpPr>
          <p:nvPr/>
        </p:nvSpPr>
        <p:spPr bwMode="gray">
          <a:xfrm>
            <a:off x="4095750" y="280193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2471" name="Text Box 10"/>
          <p:cNvSpPr txBox="1">
            <a:spLocks noChangeArrowheads="1"/>
          </p:cNvSpPr>
          <p:nvPr/>
        </p:nvSpPr>
        <p:spPr bwMode="auto">
          <a:xfrm>
            <a:off x="4475163" y="27670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62472" name="AutoShape 11"/>
          <p:cNvSpPr>
            <a:spLocks noChangeArrowheads="1"/>
          </p:cNvSpPr>
          <p:nvPr/>
        </p:nvSpPr>
        <p:spPr bwMode="gray">
          <a:xfrm>
            <a:off x="6124575" y="280193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2473" name="Text Box 12"/>
          <p:cNvSpPr txBox="1">
            <a:spLocks noChangeArrowheads="1"/>
          </p:cNvSpPr>
          <p:nvPr/>
        </p:nvSpPr>
        <p:spPr bwMode="auto">
          <a:xfrm>
            <a:off x="6462713" y="27670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289805" name="AutoShape 13"/>
          <p:cNvSpPr>
            <a:spLocks noChangeArrowheads="1"/>
          </p:cNvSpPr>
          <p:nvPr/>
        </p:nvSpPr>
        <p:spPr bwMode="gray">
          <a:xfrm>
            <a:off x="906463" y="3384550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miter lim="800000"/>
          </a:ln>
          <a:scene3d>
            <a:camera prst="legacyPerspectiveBottom">
              <a:rot lat="20999997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89806" name="AutoShape 14"/>
          <p:cNvSpPr>
            <a:spLocks noChangeArrowheads="1"/>
          </p:cNvSpPr>
          <p:nvPr/>
        </p:nvSpPr>
        <p:spPr bwMode="gray">
          <a:xfrm>
            <a:off x="2887663" y="3384550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miter lim="800000"/>
          </a:ln>
          <a:scene3d>
            <a:camera prst="legacyPerspectiveBottom">
              <a:rot lat="20999997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89807" name="AutoShape 15"/>
          <p:cNvSpPr>
            <a:spLocks noChangeArrowheads="1"/>
          </p:cNvSpPr>
          <p:nvPr/>
        </p:nvSpPr>
        <p:spPr bwMode="gray">
          <a:xfrm>
            <a:off x="4878388" y="3384550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miter lim="800000"/>
          </a:ln>
          <a:scene3d>
            <a:camera prst="legacyPerspectiveBottom">
              <a:rot lat="20999997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89808" name="AutoShape 16"/>
          <p:cNvSpPr>
            <a:spLocks noChangeArrowheads="1"/>
          </p:cNvSpPr>
          <p:nvPr/>
        </p:nvSpPr>
        <p:spPr bwMode="gray">
          <a:xfrm>
            <a:off x="6821488" y="3384550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miter lim="800000"/>
          </a:ln>
          <a:scene3d>
            <a:camera prst="legacyPerspectiveBottom">
              <a:rot lat="20999997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cxnSp>
        <p:nvCxnSpPr>
          <p:cNvPr id="62478" name="AutoShape 17"/>
          <p:cNvCxnSpPr>
            <a:cxnSpLocks noChangeShapeType="1"/>
            <a:stCxn id="289805" idx="3"/>
            <a:endCxn id="289806" idx="1"/>
          </p:cNvCxnSpPr>
          <p:nvPr/>
        </p:nvCxnSpPr>
        <p:spPr bwMode="auto">
          <a:xfrm>
            <a:off x="2020888" y="3941763"/>
            <a:ext cx="8667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9" name="AutoShape 18"/>
          <p:cNvCxnSpPr>
            <a:cxnSpLocks noChangeShapeType="1"/>
            <a:stCxn id="289806" idx="3"/>
            <a:endCxn id="289807" idx="1"/>
          </p:cNvCxnSpPr>
          <p:nvPr/>
        </p:nvCxnSpPr>
        <p:spPr bwMode="auto">
          <a:xfrm>
            <a:off x="4002088" y="3941763"/>
            <a:ext cx="876300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0" name="AutoShape 19"/>
          <p:cNvCxnSpPr>
            <a:cxnSpLocks noChangeShapeType="1"/>
            <a:stCxn id="289807" idx="3"/>
            <a:endCxn id="289808" idx="1"/>
          </p:cNvCxnSpPr>
          <p:nvPr/>
        </p:nvCxnSpPr>
        <p:spPr bwMode="auto">
          <a:xfrm>
            <a:off x="5992813" y="3941763"/>
            <a:ext cx="8286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81" name="Text Box 20"/>
          <p:cNvSpPr txBox="1">
            <a:spLocks noChangeArrowheads="1"/>
          </p:cNvSpPr>
          <p:nvPr/>
        </p:nvSpPr>
        <p:spPr bwMode="auto">
          <a:xfrm>
            <a:off x="1009650" y="3709988"/>
            <a:ext cx="86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panose="02010600030101010101" pitchFamily="2" charset="-122"/>
              </a:rPr>
              <a:t>2003</a:t>
            </a:r>
          </a:p>
        </p:txBody>
      </p:sp>
      <p:sp>
        <p:nvSpPr>
          <p:cNvPr id="62482" name="Text Box 21"/>
          <p:cNvSpPr txBox="1">
            <a:spLocks noChangeArrowheads="1"/>
          </p:cNvSpPr>
          <p:nvPr/>
        </p:nvSpPr>
        <p:spPr bwMode="auto">
          <a:xfrm>
            <a:off x="2998788" y="3709988"/>
            <a:ext cx="86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panose="02010600030101010101" pitchFamily="2" charset="-122"/>
              </a:rPr>
              <a:t>2004</a:t>
            </a:r>
          </a:p>
        </p:txBody>
      </p:sp>
      <p:sp>
        <p:nvSpPr>
          <p:cNvPr id="62483" name="Text Box 22"/>
          <p:cNvSpPr txBox="1">
            <a:spLocks noChangeArrowheads="1"/>
          </p:cNvSpPr>
          <p:nvPr/>
        </p:nvSpPr>
        <p:spPr bwMode="auto">
          <a:xfrm>
            <a:off x="5008563" y="3709988"/>
            <a:ext cx="86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panose="02010600030101010101" pitchFamily="2" charset="-122"/>
              </a:rPr>
              <a:t>2005</a:t>
            </a:r>
          </a:p>
        </p:txBody>
      </p:sp>
      <p:sp>
        <p:nvSpPr>
          <p:cNvPr id="62484" name="Text Box 23"/>
          <p:cNvSpPr txBox="1">
            <a:spLocks noChangeArrowheads="1"/>
          </p:cNvSpPr>
          <p:nvPr/>
        </p:nvSpPr>
        <p:spPr bwMode="auto">
          <a:xfrm>
            <a:off x="6961188" y="3709988"/>
            <a:ext cx="86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panose="02010600030101010101" pitchFamily="2" charset="-122"/>
              </a:rPr>
              <a:t>2006</a:t>
            </a:r>
          </a:p>
        </p:txBody>
      </p:sp>
      <p:sp>
        <p:nvSpPr>
          <p:cNvPr id="62485" name="Text Box 24"/>
          <p:cNvSpPr txBox="1">
            <a:spLocks noChangeArrowheads="1"/>
          </p:cNvSpPr>
          <p:nvPr/>
        </p:nvSpPr>
        <p:spPr bwMode="auto">
          <a:xfrm>
            <a:off x="652463" y="4589463"/>
            <a:ext cx="161448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50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 Description of the contents</a:t>
            </a:r>
          </a:p>
        </p:txBody>
      </p:sp>
      <p:sp>
        <p:nvSpPr>
          <p:cNvPr id="62486" name="Text Box 25"/>
          <p:cNvSpPr txBox="1">
            <a:spLocks noChangeArrowheads="1"/>
          </p:cNvSpPr>
          <p:nvPr/>
        </p:nvSpPr>
        <p:spPr bwMode="auto">
          <a:xfrm>
            <a:off x="2595563" y="4589463"/>
            <a:ext cx="161448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50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 Description of the contents</a:t>
            </a:r>
          </a:p>
        </p:txBody>
      </p:sp>
      <p:sp>
        <p:nvSpPr>
          <p:cNvPr id="62487" name="Text Box 26"/>
          <p:cNvSpPr txBox="1">
            <a:spLocks noChangeArrowheads="1"/>
          </p:cNvSpPr>
          <p:nvPr/>
        </p:nvSpPr>
        <p:spPr bwMode="auto">
          <a:xfrm>
            <a:off x="4610100" y="4589463"/>
            <a:ext cx="161448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50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 Description of the contents</a:t>
            </a:r>
          </a:p>
        </p:txBody>
      </p:sp>
      <p:sp>
        <p:nvSpPr>
          <p:cNvPr id="62488" name="Text Box 27"/>
          <p:cNvSpPr txBox="1">
            <a:spLocks noChangeArrowheads="1"/>
          </p:cNvSpPr>
          <p:nvPr/>
        </p:nvSpPr>
        <p:spPr bwMode="auto">
          <a:xfrm>
            <a:off x="6557963" y="4589463"/>
            <a:ext cx="161448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50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500">
                <a:solidFill>
                  <a:srgbClr val="000000"/>
                </a:solidFill>
                <a:ea typeface="宋体" panose="02010600030101010101" pitchFamily="2" charset="-122"/>
              </a:rPr>
              <a:t> Description of the contents</a:t>
            </a:r>
          </a:p>
        </p:txBody>
      </p:sp>
      <p:sp>
        <p:nvSpPr>
          <p:cNvPr id="62489" name="Rectangle 28"/>
          <p:cNvSpPr>
            <a:spLocks noChangeArrowheads="1"/>
          </p:cNvSpPr>
          <p:nvPr/>
        </p:nvSpPr>
        <p:spPr bwMode="auto">
          <a:xfrm>
            <a:off x="965200" y="1752600"/>
            <a:ext cx="6934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ThemeGallery  is a Design Digital Content &amp; Contents mall developed by Guild Design Inc.</a:t>
            </a:r>
          </a:p>
        </p:txBody>
      </p:sp>
      <p:sp>
        <p:nvSpPr>
          <p:cNvPr id="62490" name="Rectangle 29"/>
          <p:cNvSpPr>
            <a:spLocks noChangeArrowheads="1"/>
          </p:cNvSpPr>
          <p:nvPr/>
        </p:nvSpPr>
        <p:spPr bwMode="auto">
          <a:xfrm>
            <a:off x="479425" y="274638"/>
            <a:ext cx="74453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64515" name="AutoShape 2"/>
          <p:cNvSpPr>
            <a:spLocks noChangeArrowheads="1"/>
          </p:cNvSpPr>
          <p:nvPr/>
        </p:nvSpPr>
        <p:spPr bwMode="auto">
          <a:xfrm>
            <a:off x="714375" y="2951163"/>
            <a:ext cx="2770188" cy="3365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64516" name="Group 4"/>
          <p:cNvGrpSpPr/>
          <p:nvPr/>
        </p:nvGrpSpPr>
        <p:grpSpPr bwMode="auto">
          <a:xfrm>
            <a:off x="3611563" y="2422525"/>
            <a:ext cx="2095500" cy="2681288"/>
            <a:chOff x="1922" y="1614"/>
            <a:chExt cx="1320" cy="1689"/>
          </a:xfrm>
        </p:grpSpPr>
        <p:sp>
          <p:nvSpPr>
            <p:cNvPr id="64535" name="Freeform 5"/>
            <p:cNvSpPr>
              <a:spLocks noChangeArrowheads="1"/>
            </p:cNvSpPr>
            <p:nvPr/>
          </p:nvSpPr>
          <p:spPr bwMode="auto">
            <a:xfrm>
              <a:off x="1922" y="1875"/>
              <a:ext cx="654" cy="1428"/>
            </a:xfrm>
            <a:custGeom>
              <a:avLst/>
              <a:gdLst>
                <a:gd name="T0" fmla="*/ 1 w 654"/>
                <a:gd name="T1" fmla="*/ 0 h 1428"/>
                <a:gd name="T2" fmla="*/ 117 w 654"/>
                <a:gd name="T3" fmla="*/ 110 h 1428"/>
                <a:gd name="T4" fmla="*/ 117 w 654"/>
                <a:gd name="T5" fmla="*/ 1026 h 1428"/>
                <a:gd name="T6" fmla="*/ 649 w 654"/>
                <a:gd name="T7" fmla="*/ 1241 h 1428"/>
                <a:gd name="T8" fmla="*/ 654 w 654"/>
                <a:gd name="T9" fmla="*/ 1428 h 1428"/>
                <a:gd name="T10" fmla="*/ 0 w 654"/>
                <a:gd name="T11" fmla="*/ 1128 h 1428"/>
                <a:gd name="T12" fmla="*/ 1 w 654"/>
                <a:gd name="T13" fmla="*/ 0 h 14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4" h="1428">
                  <a:moveTo>
                    <a:pt x="1" y="0"/>
                  </a:moveTo>
                  <a:lnTo>
                    <a:pt x="117" y="110"/>
                  </a:lnTo>
                  <a:lnTo>
                    <a:pt x="117" y="1026"/>
                  </a:lnTo>
                  <a:lnTo>
                    <a:pt x="649" y="1241"/>
                  </a:lnTo>
                  <a:lnTo>
                    <a:pt x="654" y="1428"/>
                  </a:lnTo>
                  <a:lnTo>
                    <a:pt x="0" y="112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C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36" name="Freeform 6"/>
            <p:cNvSpPr>
              <a:spLocks noChangeArrowheads="1"/>
            </p:cNvSpPr>
            <p:nvPr/>
          </p:nvSpPr>
          <p:spPr bwMode="auto">
            <a:xfrm>
              <a:off x="2571" y="1880"/>
              <a:ext cx="671" cy="1422"/>
            </a:xfrm>
            <a:custGeom>
              <a:avLst/>
              <a:gdLst>
                <a:gd name="T0" fmla="*/ 654 w 671"/>
                <a:gd name="T1" fmla="*/ 0 h 1422"/>
                <a:gd name="T2" fmla="*/ 516 w 671"/>
                <a:gd name="T3" fmla="*/ 111 h 1422"/>
                <a:gd name="T4" fmla="*/ 519 w 671"/>
                <a:gd name="T5" fmla="*/ 1008 h 1422"/>
                <a:gd name="T6" fmla="*/ 0 w 671"/>
                <a:gd name="T7" fmla="*/ 1237 h 1422"/>
                <a:gd name="T8" fmla="*/ 2 w 671"/>
                <a:gd name="T9" fmla="*/ 1422 h 1422"/>
                <a:gd name="T10" fmla="*/ 671 w 671"/>
                <a:gd name="T11" fmla="*/ 1114 h 1422"/>
                <a:gd name="T12" fmla="*/ 654 w 671"/>
                <a:gd name="T13" fmla="*/ 0 h 14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1" h="1422">
                  <a:moveTo>
                    <a:pt x="654" y="0"/>
                  </a:moveTo>
                  <a:lnTo>
                    <a:pt x="516" y="111"/>
                  </a:lnTo>
                  <a:lnTo>
                    <a:pt x="519" y="1008"/>
                  </a:lnTo>
                  <a:lnTo>
                    <a:pt x="0" y="1237"/>
                  </a:lnTo>
                  <a:lnTo>
                    <a:pt x="2" y="1422"/>
                  </a:lnTo>
                  <a:lnTo>
                    <a:pt x="671" y="1114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rgbClr val="FBE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37" name="Freeform 7"/>
            <p:cNvSpPr>
              <a:spLocks noChangeArrowheads="1"/>
            </p:cNvSpPr>
            <p:nvPr/>
          </p:nvSpPr>
          <p:spPr bwMode="auto">
            <a:xfrm>
              <a:off x="1923" y="1614"/>
              <a:ext cx="1304" cy="377"/>
            </a:xfrm>
            <a:custGeom>
              <a:avLst/>
              <a:gdLst>
                <a:gd name="T0" fmla="*/ 0 w 1304"/>
                <a:gd name="T1" fmla="*/ 261 h 377"/>
                <a:gd name="T2" fmla="*/ 117 w 1304"/>
                <a:gd name="T3" fmla="*/ 374 h 377"/>
                <a:gd name="T4" fmla="*/ 638 w 1304"/>
                <a:gd name="T5" fmla="*/ 155 h 377"/>
                <a:gd name="T6" fmla="*/ 1164 w 1304"/>
                <a:gd name="T7" fmla="*/ 377 h 377"/>
                <a:gd name="T8" fmla="*/ 1304 w 1304"/>
                <a:gd name="T9" fmla="*/ 266 h 377"/>
                <a:gd name="T10" fmla="*/ 633 w 1304"/>
                <a:gd name="T11" fmla="*/ 0 h 377"/>
                <a:gd name="T12" fmla="*/ 0 w 1304"/>
                <a:gd name="T13" fmla="*/ 261 h 3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4" h="377">
                  <a:moveTo>
                    <a:pt x="0" y="261"/>
                  </a:moveTo>
                  <a:lnTo>
                    <a:pt x="117" y="374"/>
                  </a:lnTo>
                  <a:lnTo>
                    <a:pt x="638" y="155"/>
                  </a:lnTo>
                  <a:lnTo>
                    <a:pt x="1164" y="377"/>
                  </a:lnTo>
                  <a:lnTo>
                    <a:pt x="1304" y="266"/>
                  </a:lnTo>
                  <a:lnTo>
                    <a:pt x="633" y="0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FEFB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38" name="Freeform 8"/>
            <p:cNvSpPr>
              <a:spLocks noChangeArrowheads="1"/>
            </p:cNvSpPr>
            <p:nvPr/>
          </p:nvSpPr>
          <p:spPr bwMode="auto">
            <a:xfrm>
              <a:off x="2037" y="1768"/>
              <a:ext cx="529" cy="1133"/>
            </a:xfrm>
            <a:custGeom>
              <a:avLst/>
              <a:gdLst>
                <a:gd name="T0" fmla="*/ 2 w 529"/>
                <a:gd name="T1" fmla="*/ 218 h 1133"/>
                <a:gd name="T2" fmla="*/ 0 w 529"/>
                <a:gd name="T3" fmla="*/ 1133 h 1133"/>
                <a:gd name="T4" fmla="*/ 529 w 529"/>
                <a:gd name="T5" fmla="*/ 878 h 1133"/>
                <a:gd name="T6" fmla="*/ 524 w 529"/>
                <a:gd name="T7" fmla="*/ 0 h 1133"/>
                <a:gd name="T8" fmla="*/ 2 w 529"/>
                <a:gd name="T9" fmla="*/ 218 h 1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9" h="1133">
                  <a:moveTo>
                    <a:pt x="2" y="218"/>
                  </a:moveTo>
                  <a:lnTo>
                    <a:pt x="0" y="1133"/>
                  </a:lnTo>
                  <a:lnTo>
                    <a:pt x="529" y="878"/>
                  </a:lnTo>
                  <a:lnTo>
                    <a:pt x="524" y="0"/>
                  </a:lnTo>
                  <a:lnTo>
                    <a:pt x="2" y="218"/>
                  </a:lnTo>
                  <a:close/>
                </a:path>
              </a:pathLst>
            </a:custGeom>
            <a:solidFill>
              <a:srgbClr val="FDE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39" name="Freeform 9"/>
            <p:cNvSpPr>
              <a:spLocks noChangeArrowheads="1"/>
            </p:cNvSpPr>
            <p:nvPr/>
          </p:nvSpPr>
          <p:spPr bwMode="auto">
            <a:xfrm>
              <a:off x="2562" y="1769"/>
              <a:ext cx="528" cy="1123"/>
            </a:xfrm>
            <a:custGeom>
              <a:avLst/>
              <a:gdLst>
                <a:gd name="T0" fmla="*/ 527 w 528"/>
                <a:gd name="T1" fmla="*/ 222 h 1123"/>
                <a:gd name="T2" fmla="*/ 528 w 528"/>
                <a:gd name="T3" fmla="*/ 1123 h 1123"/>
                <a:gd name="T4" fmla="*/ 0 w 528"/>
                <a:gd name="T5" fmla="*/ 879 h 1123"/>
                <a:gd name="T6" fmla="*/ 0 w 528"/>
                <a:gd name="T7" fmla="*/ 0 h 1123"/>
                <a:gd name="T8" fmla="*/ 527 w 528"/>
                <a:gd name="T9" fmla="*/ 222 h 1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1123">
                  <a:moveTo>
                    <a:pt x="527" y="222"/>
                  </a:moveTo>
                  <a:lnTo>
                    <a:pt x="528" y="1123"/>
                  </a:lnTo>
                  <a:lnTo>
                    <a:pt x="0" y="879"/>
                  </a:lnTo>
                  <a:lnTo>
                    <a:pt x="0" y="0"/>
                  </a:lnTo>
                  <a:lnTo>
                    <a:pt x="527" y="222"/>
                  </a:lnTo>
                  <a:close/>
                </a:path>
              </a:pathLst>
            </a:custGeom>
            <a:solidFill>
              <a:srgbClr val="FBC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40" name="Freeform 10"/>
            <p:cNvSpPr>
              <a:spLocks noChangeArrowheads="1"/>
            </p:cNvSpPr>
            <p:nvPr/>
          </p:nvSpPr>
          <p:spPr bwMode="auto">
            <a:xfrm>
              <a:off x="2034" y="2648"/>
              <a:ext cx="1061" cy="469"/>
            </a:xfrm>
            <a:custGeom>
              <a:avLst/>
              <a:gdLst>
                <a:gd name="T0" fmla="*/ 527 w 1061"/>
                <a:gd name="T1" fmla="*/ 0 h 469"/>
                <a:gd name="T2" fmla="*/ 0 w 1061"/>
                <a:gd name="T3" fmla="*/ 252 h 469"/>
                <a:gd name="T4" fmla="*/ 537 w 1061"/>
                <a:gd name="T5" fmla="*/ 469 h 469"/>
                <a:gd name="T6" fmla="*/ 1061 w 1061"/>
                <a:gd name="T7" fmla="*/ 241 h 469"/>
                <a:gd name="T8" fmla="*/ 527 w 1061"/>
                <a:gd name="T9" fmla="*/ 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1" h="469">
                  <a:moveTo>
                    <a:pt x="527" y="0"/>
                  </a:moveTo>
                  <a:lnTo>
                    <a:pt x="0" y="252"/>
                  </a:lnTo>
                  <a:lnTo>
                    <a:pt x="537" y="469"/>
                  </a:lnTo>
                  <a:lnTo>
                    <a:pt x="1061" y="241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rgbClr val="FEE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517" name="Line 11"/>
          <p:cNvSpPr>
            <a:spLocks noChangeShapeType="1"/>
          </p:cNvSpPr>
          <p:nvPr/>
        </p:nvSpPr>
        <p:spPr bwMode="auto">
          <a:xfrm flipV="1">
            <a:off x="2206625" y="4602163"/>
            <a:ext cx="1422400" cy="1387475"/>
          </a:xfrm>
          <a:prstGeom prst="line">
            <a:avLst/>
          </a:prstGeom>
          <a:noFill/>
          <a:ln w="12700">
            <a:solidFill>
              <a:srgbClr val="97700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18" name="Line 12"/>
          <p:cNvSpPr>
            <a:spLocks noChangeShapeType="1"/>
          </p:cNvSpPr>
          <p:nvPr/>
        </p:nvSpPr>
        <p:spPr bwMode="auto">
          <a:xfrm flipH="1" flipV="1">
            <a:off x="5708650" y="4605338"/>
            <a:ext cx="1422400" cy="1387475"/>
          </a:xfrm>
          <a:prstGeom prst="line">
            <a:avLst/>
          </a:prstGeom>
          <a:noFill/>
          <a:ln w="12700">
            <a:solidFill>
              <a:srgbClr val="97700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19" name="Line 13"/>
          <p:cNvSpPr>
            <a:spLocks noChangeShapeType="1"/>
          </p:cNvSpPr>
          <p:nvPr/>
        </p:nvSpPr>
        <p:spPr bwMode="auto">
          <a:xfrm flipV="1">
            <a:off x="5681663" y="1454150"/>
            <a:ext cx="1422400" cy="1387475"/>
          </a:xfrm>
          <a:prstGeom prst="line">
            <a:avLst/>
          </a:prstGeom>
          <a:noFill/>
          <a:ln w="12700">
            <a:solidFill>
              <a:srgbClr val="97700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0" name="Line 14"/>
          <p:cNvSpPr>
            <a:spLocks noChangeShapeType="1"/>
          </p:cNvSpPr>
          <p:nvPr/>
        </p:nvSpPr>
        <p:spPr bwMode="auto">
          <a:xfrm flipH="1" flipV="1">
            <a:off x="2195513" y="1447800"/>
            <a:ext cx="1422400" cy="1387475"/>
          </a:xfrm>
          <a:prstGeom prst="line">
            <a:avLst/>
          </a:prstGeom>
          <a:noFill/>
          <a:ln w="12700">
            <a:solidFill>
              <a:srgbClr val="97700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64521" name="Picture 15" descr="light_shadow"/>
          <p:cNvPicPr>
            <a:picLocks noChangeAspect="1" noChangeArrowheads="1"/>
          </p:cNvPicPr>
          <p:nvPr/>
        </p:nvPicPr>
        <p:blipFill>
          <a:blip r:embed="rId3" cstate="print">
            <a:lum bright="-78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4322763"/>
            <a:ext cx="12160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6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3063875"/>
            <a:ext cx="14795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8145" name="Oval 17"/>
          <p:cNvSpPr>
            <a:spLocks noChangeArrowheads="1"/>
          </p:cNvSpPr>
          <p:nvPr/>
        </p:nvSpPr>
        <p:spPr bwMode="gray">
          <a:xfrm>
            <a:off x="3873500" y="3063875"/>
            <a:ext cx="1468438" cy="1484313"/>
          </a:xfrm>
          <a:prstGeom prst="ellipse">
            <a:avLst/>
          </a:prstGeom>
          <a:gradFill rotWithShape="1">
            <a:gsLst>
              <a:gs pos="0">
                <a:srgbClr val="004B66">
                  <a:alpha val="89999"/>
                </a:srgbClr>
              </a:gs>
              <a:gs pos="50000">
                <a:srgbClr val="6AC1FC">
                  <a:alpha val="55000"/>
                </a:srgbClr>
              </a:gs>
              <a:gs pos="100000">
                <a:srgbClr val="004B66"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4526" name="Freeform 18"/>
          <p:cNvSpPr>
            <a:spLocks noChangeArrowheads="1"/>
          </p:cNvSpPr>
          <p:nvPr/>
        </p:nvSpPr>
        <p:spPr bwMode="auto">
          <a:xfrm>
            <a:off x="4025900" y="3094038"/>
            <a:ext cx="1154113" cy="514350"/>
          </a:xfrm>
          <a:custGeom>
            <a:avLst/>
            <a:gdLst>
              <a:gd name="T0" fmla="*/ 1136640 w 1321"/>
              <a:gd name="T1" fmla="*/ 289683 h 712"/>
              <a:gd name="T2" fmla="*/ 1150618 w 1321"/>
              <a:gd name="T3" fmla="*/ 319302 h 712"/>
              <a:gd name="T4" fmla="*/ 1154113 w 1321"/>
              <a:gd name="T5" fmla="*/ 347475 h 712"/>
              <a:gd name="T6" fmla="*/ 1148871 w 1321"/>
              <a:gd name="T7" fmla="*/ 372759 h 712"/>
              <a:gd name="T8" fmla="*/ 1134019 w 1321"/>
              <a:gd name="T9" fmla="*/ 397321 h 712"/>
              <a:gd name="T10" fmla="*/ 1111303 w 1321"/>
              <a:gd name="T11" fmla="*/ 418271 h 712"/>
              <a:gd name="T12" fmla="*/ 1082472 w 1321"/>
              <a:gd name="T13" fmla="*/ 436331 h 712"/>
              <a:gd name="T14" fmla="*/ 1044905 w 1321"/>
              <a:gd name="T15" fmla="*/ 453668 h 712"/>
              <a:gd name="T16" fmla="*/ 1002095 w 1321"/>
              <a:gd name="T17" fmla="*/ 468839 h 712"/>
              <a:gd name="T18" fmla="*/ 954043 w 1321"/>
              <a:gd name="T19" fmla="*/ 481842 h 712"/>
              <a:gd name="T20" fmla="*/ 900750 w 1321"/>
              <a:gd name="T21" fmla="*/ 493400 h 712"/>
              <a:gd name="T22" fmla="*/ 844835 w 1321"/>
              <a:gd name="T23" fmla="*/ 501347 h 712"/>
              <a:gd name="T24" fmla="*/ 782805 w 1321"/>
              <a:gd name="T25" fmla="*/ 508571 h 712"/>
              <a:gd name="T26" fmla="*/ 719901 w 1321"/>
              <a:gd name="T27" fmla="*/ 512905 h 712"/>
              <a:gd name="T28" fmla="*/ 694565 w 1321"/>
              <a:gd name="T29" fmla="*/ 514350 h 712"/>
              <a:gd name="T30" fmla="*/ 415865 w 1321"/>
              <a:gd name="T31" fmla="*/ 514350 h 712"/>
              <a:gd name="T32" fmla="*/ 412370 w 1321"/>
              <a:gd name="T33" fmla="*/ 514350 h 712"/>
              <a:gd name="T34" fmla="*/ 357329 w 1321"/>
              <a:gd name="T35" fmla="*/ 511460 h 712"/>
              <a:gd name="T36" fmla="*/ 304036 w 1321"/>
              <a:gd name="T37" fmla="*/ 508571 h 712"/>
              <a:gd name="T38" fmla="*/ 253363 w 1321"/>
              <a:gd name="T39" fmla="*/ 502792 h 712"/>
              <a:gd name="T40" fmla="*/ 205312 w 1321"/>
              <a:gd name="T41" fmla="*/ 497735 h 712"/>
              <a:gd name="T42" fmla="*/ 162502 w 1321"/>
              <a:gd name="T43" fmla="*/ 489066 h 712"/>
              <a:gd name="T44" fmla="*/ 123187 w 1321"/>
              <a:gd name="T45" fmla="*/ 478952 h 712"/>
              <a:gd name="T46" fmla="*/ 89114 w 1321"/>
              <a:gd name="T47" fmla="*/ 468116 h 712"/>
              <a:gd name="T48" fmla="*/ 58536 w 1321"/>
              <a:gd name="T49" fmla="*/ 455113 h 712"/>
              <a:gd name="T50" fmla="*/ 34073 w 1321"/>
              <a:gd name="T51" fmla="*/ 439220 h 712"/>
              <a:gd name="T52" fmla="*/ 15726 w 1321"/>
              <a:gd name="T53" fmla="*/ 421160 h 712"/>
              <a:gd name="T54" fmla="*/ 5242 w 1321"/>
              <a:gd name="T55" fmla="*/ 400211 h 712"/>
              <a:gd name="T56" fmla="*/ 0 w 1321"/>
              <a:gd name="T57" fmla="*/ 378538 h 712"/>
              <a:gd name="T58" fmla="*/ 0 w 1321"/>
              <a:gd name="T59" fmla="*/ 375649 h 712"/>
              <a:gd name="T60" fmla="*/ 3495 w 1321"/>
              <a:gd name="T61" fmla="*/ 351810 h 712"/>
              <a:gd name="T62" fmla="*/ 13979 w 1321"/>
              <a:gd name="T63" fmla="*/ 322191 h 712"/>
              <a:gd name="T64" fmla="*/ 44557 w 1321"/>
              <a:gd name="T65" fmla="*/ 267289 h 712"/>
              <a:gd name="T66" fmla="*/ 82125 w 1321"/>
              <a:gd name="T67" fmla="*/ 215998 h 712"/>
              <a:gd name="T68" fmla="*/ 128429 w 1321"/>
              <a:gd name="T69" fmla="*/ 169764 h 712"/>
              <a:gd name="T70" fmla="*/ 178228 w 1321"/>
              <a:gd name="T71" fmla="*/ 127143 h 712"/>
              <a:gd name="T72" fmla="*/ 235890 w 1321"/>
              <a:gd name="T73" fmla="*/ 90300 h 712"/>
              <a:gd name="T74" fmla="*/ 297920 w 1321"/>
              <a:gd name="T75" fmla="*/ 59237 h 712"/>
              <a:gd name="T76" fmla="*/ 362571 w 1321"/>
              <a:gd name="T77" fmla="*/ 33953 h 712"/>
              <a:gd name="T78" fmla="*/ 434212 w 1321"/>
              <a:gd name="T79" fmla="*/ 15170 h 712"/>
              <a:gd name="T80" fmla="*/ 507600 w 1321"/>
              <a:gd name="T81" fmla="*/ 4334 h 712"/>
              <a:gd name="T82" fmla="*/ 582735 w 1321"/>
              <a:gd name="T83" fmla="*/ 0 h 712"/>
              <a:gd name="T84" fmla="*/ 663113 w 1321"/>
              <a:gd name="T85" fmla="*/ 4334 h 712"/>
              <a:gd name="T86" fmla="*/ 739995 w 1321"/>
              <a:gd name="T87" fmla="*/ 16615 h 712"/>
              <a:gd name="T88" fmla="*/ 814257 w 1321"/>
              <a:gd name="T89" fmla="*/ 38287 h 712"/>
              <a:gd name="T90" fmla="*/ 882403 w 1321"/>
              <a:gd name="T91" fmla="*/ 65016 h 712"/>
              <a:gd name="T92" fmla="*/ 945307 w 1321"/>
              <a:gd name="T93" fmla="*/ 98969 h 712"/>
              <a:gd name="T94" fmla="*/ 1003842 w 1321"/>
              <a:gd name="T95" fmla="*/ 140146 h 712"/>
              <a:gd name="T96" fmla="*/ 1055389 w 1321"/>
              <a:gd name="T97" fmla="*/ 184935 h 712"/>
              <a:gd name="T98" fmla="*/ 1099072 w 1321"/>
              <a:gd name="T99" fmla="*/ 234781 h 712"/>
              <a:gd name="T100" fmla="*/ 1136640 w 1321"/>
              <a:gd name="T101" fmla="*/ 289683 h 71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71B9D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7" name="Rectangle 19"/>
          <p:cNvSpPr>
            <a:spLocks noChangeArrowheads="1"/>
          </p:cNvSpPr>
          <p:nvPr/>
        </p:nvSpPr>
        <p:spPr bwMode="auto">
          <a:xfrm>
            <a:off x="787400" y="2973388"/>
            <a:ext cx="2524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FF3300"/>
              </a:buClr>
              <a:buSzPct val="115000"/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FEFEFE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b="1">
                <a:solidFill>
                  <a:srgbClr val="FEFEFE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64528" name="AutoShape 20"/>
          <p:cNvSpPr>
            <a:spLocks noChangeArrowheads="1"/>
          </p:cNvSpPr>
          <p:nvPr/>
        </p:nvSpPr>
        <p:spPr bwMode="auto">
          <a:xfrm>
            <a:off x="5938838" y="2889250"/>
            <a:ext cx="2770187" cy="3365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4529" name="Rectangle 21"/>
          <p:cNvSpPr>
            <a:spLocks noChangeArrowheads="1"/>
          </p:cNvSpPr>
          <p:nvPr/>
        </p:nvSpPr>
        <p:spPr bwMode="auto">
          <a:xfrm>
            <a:off x="6011863" y="2911475"/>
            <a:ext cx="2524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FF3300"/>
              </a:buClr>
              <a:buSzPct val="115000"/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FEFEFE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b="1">
                <a:solidFill>
                  <a:srgbClr val="FEFEFE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64530" name="Rectangle 22"/>
          <p:cNvSpPr>
            <a:spLocks noChangeArrowheads="1"/>
          </p:cNvSpPr>
          <p:nvPr/>
        </p:nvSpPr>
        <p:spPr bwMode="auto">
          <a:xfrm>
            <a:off x="3135313" y="1457325"/>
            <a:ext cx="2974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Describe a vision of company or strategic contents.</a:t>
            </a:r>
          </a:p>
        </p:txBody>
      </p:sp>
      <p:sp>
        <p:nvSpPr>
          <p:cNvPr id="64531" name="Rectangle 23"/>
          <p:cNvSpPr>
            <a:spLocks noChangeArrowheads="1"/>
          </p:cNvSpPr>
          <p:nvPr/>
        </p:nvSpPr>
        <p:spPr bwMode="auto">
          <a:xfrm>
            <a:off x="463550" y="3446463"/>
            <a:ext cx="32131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products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>
              <a:solidFill>
                <a:srgbClr val="080808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business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>
              <a:solidFill>
                <a:srgbClr val="080808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technology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>
              <a:solidFill>
                <a:srgbClr val="080808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contents</a:t>
            </a:r>
          </a:p>
        </p:txBody>
      </p:sp>
      <p:sp>
        <p:nvSpPr>
          <p:cNvPr id="64532" name="Rectangle 24"/>
          <p:cNvSpPr>
            <a:spLocks noChangeArrowheads="1"/>
          </p:cNvSpPr>
          <p:nvPr/>
        </p:nvSpPr>
        <p:spPr bwMode="auto">
          <a:xfrm>
            <a:off x="5741988" y="3384550"/>
            <a:ext cx="32131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products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>
              <a:solidFill>
                <a:srgbClr val="080808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business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>
              <a:solidFill>
                <a:srgbClr val="080808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technology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>
              <a:solidFill>
                <a:srgbClr val="080808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80808"/>
                </a:solidFill>
                <a:ea typeface="宋体" panose="02010600030101010101" pitchFamily="2" charset="-122"/>
              </a:rPr>
              <a:t>Description of the company’s contents</a:t>
            </a:r>
          </a:p>
        </p:txBody>
      </p:sp>
      <p:sp>
        <p:nvSpPr>
          <p:cNvPr id="64533" name="Rectangle 25"/>
          <p:cNvSpPr>
            <a:spLocks noChangeArrowheads="1"/>
          </p:cNvSpPr>
          <p:nvPr/>
        </p:nvSpPr>
        <p:spPr bwMode="auto">
          <a:xfrm>
            <a:off x="2887663" y="5272088"/>
            <a:ext cx="35131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>
                <a:solidFill>
                  <a:srgbClr val="800000"/>
                </a:solidFill>
                <a:ea typeface="宋体" panose="02010600030101010101" pitchFamily="2" charset="-122"/>
              </a:rPr>
              <a:t>ThemeGallery</a:t>
            </a:r>
            <a:r>
              <a:rPr lang="en-US" altLang="zh-CN" sz="1400" b="1">
                <a:solidFill>
                  <a:srgbClr val="800000"/>
                </a:solidFill>
                <a:ea typeface="宋体" panose="02010600030101010101" pitchFamily="2" charset="-122"/>
              </a:rPr>
              <a:t>  </a:t>
            </a:r>
            <a:r>
              <a:rPr lang="en-US" altLang="zh-CN" sz="1400">
                <a:solidFill>
                  <a:srgbClr val="800000"/>
                </a:solidFill>
                <a:ea typeface="宋体" panose="02010600030101010101" pitchFamily="2" charset="-122"/>
              </a:rPr>
              <a:t>is a Design Digital Content &amp; Contents mall developed by Guild Design Inc.</a:t>
            </a:r>
          </a:p>
        </p:txBody>
      </p:sp>
      <p:sp>
        <p:nvSpPr>
          <p:cNvPr id="64534" name="Text Box 29"/>
          <p:cNvSpPr txBox="1">
            <a:spLocks noChangeArrowheads="1"/>
          </p:cNvSpPr>
          <p:nvPr/>
        </p:nvSpPr>
        <p:spPr bwMode="auto">
          <a:xfrm>
            <a:off x="4276725" y="36496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gray">
          <a:xfrm>
            <a:off x="5245100" y="2112963"/>
            <a:ext cx="2622550" cy="1163637"/>
          </a:xfrm>
          <a:prstGeom prst="homePlate">
            <a:avLst>
              <a:gd name="adj" fmla="val 39013"/>
            </a:avLst>
          </a:prstGeom>
          <a:gradFill rotWithShape="1">
            <a:gsLst>
              <a:gs pos="0">
                <a:schemeClr val="folHlink">
                  <a:gamma/>
                  <a:shade val="7607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28575" algn="ctr">
            <a:solidFill>
              <a:srgbClr val="F8F8F8"/>
            </a:solidFill>
            <a:miter lim="800000"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gray">
          <a:xfrm>
            <a:off x="3022600" y="2112963"/>
            <a:ext cx="2855913" cy="1163637"/>
          </a:xfrm>
          <a:prstGeom prst="homePlate">
            <a:avLst>
              <a:gd name="adj" fmla="val 42291"/>
            </a:avLst>
          </a:prstGeom>
          <a:gradFill rotWithShape="1">
            <a:gsLst>
              <a:gs pos="0">
                <a:schemeClr val="accent2">
                  <a:gamma/>
                  <a:shade val="76078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28575" algn="ctr">
            <a:solidFill>
              <a:srgbClr val="F8F8F8"/>
            </a:solidFill>
            <a:miter lim="800000"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gray">
          <a:xfrm>
            <a:off x="1087438" y="2112963"/>
            <a:ext cx="2455862" cy="1163637"/>
          </a:xfrm>
          <a:prstGeom prst="homePlate">
            <a:avLst>
              <a:gd name="adj" fmla="val 42796"/>
            </a:avLst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rgbClr val="F8F8F8"/>
            </a:solidFill>
            <a:miter lim="800000"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66566" name="Group 7"/>
          <p:cNvGrpSpPr/>
          <p:nvPr/>
        </p:nvGrpSpPr>
        <p:grpSpPr bwMode="auto">
          <a:xfrm>
            <a:off x="685800" y="4154488"/>
            <a:ext cx="7613650" cy="2017712"/>
            <a:chOff x="479" y="2711"/>
            <a:chExt cx="4796" cy="1271"/>
          </a:xfrm>
        </p:grpSpPr>
        <p:sp>
          <p:nvSpPr>
            <p:cNvPr id="33800" name="AutoShape 8"/>
            <p:cNvSpPr>
              <a:spLocks noChangeArrowheads="1"/>
            </p:cNvSpPr>
            <p:nvPr/>
          </p:nvSpPr>
          <p:spPr bwMode="gray">
            <a:xfrm flipV="1">
              <a:off x="549" y="2711"/>
              <a:ext cx="4653" cy="217"/>
            </a:xfrm>
            <a:custGeom>
              <a:avLst/>
              <a:gdLst>
                <a:gd name="G0" fmla="+- 2158 0 0"/>
                <a:gd name="G1" fmla="+- 21600 0 2158"/>
                <a:gd name="G2" fmla="*/ 2158 1 2"/>
                <a:gd name="G3" fmla="+- 21600 0 G2"/>
                <a:gd name="G4" fmla="+/ 2158 21600 2"/>
                <a:gd name="G5" fmla="+/ G1 0 2"/>
                <a:gd name="G6" fmla="*/ 21600 21600 2158"/>
                <a:gd name="G7" fmla="*/ G6 1 2"/>
                <a:gd name="G8" fmla="+- 21600 0 G7"/>
                <a:gd name="G9" fmla="*/ 21600 1 2"/>
                <a:gd name="G10" fmla="+- 2158 0 G9"/>
                <a:gd name="G11" fmla="?: G10 G8 0"/>
                <a:gd name="G12" fmla="?: G10 G7 21600"/>
                <a:gd name="T0" fmla="*/ 20521 w 21600"/>
                <a:gd name="T1" fmla="*/ 10800 h 21600"/>
                <a:gd name="T2" fmla="*/ 10800 w 21600"/>
                <a:gd name="T3" fmla="*/ 21600 h 21600"/>
                <a:gd name="T4" fmla="*/ 1079 w 21600"/>
                <a:gd name="T5" fmla="*/ 10800 h 21600"/>
                <a:gd name="T6" fmla="*/ 10800 w 21600"/>
                <a:gd name="T7" fmla="*/ 0 h 21600"/>
                <a:gd name="T8" fmla="*/ 2879 w 21600"/>
                <a:gd name="T9" fmla="*/ 2879 h 21600"/>
                <a:gd name="T10" fmla="*/ 18721 w 21600"/>
                <a:gd name="T11" fmla="*/ 1872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58" y="21600"/>
                  </a:lnTo>
                  <a:lnTo>
                    <a:pt x="19442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54510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 w="9525" algn="ctr">
              <a:noFill/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33801" name="AutoShape 9"/>
            <p:cNvSpPr>
              <a:spLocks noChangeArrowheads="1"/>
            </p:cNvSpPr>
            <p:nvPr/>
          </p:nvSpPr>
          <p:spPr bwMode="gray">
            <a:xfrm>
              <a:off x="479" y="2932"/>
              <a:ext cx="4796" cy="1050"/>
            </a:xfrm>
            <a:prstGeom prst="roundRect">
              <a:avLst>
                <a:gd name="adj" fmla="val 9514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1373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66567" name="AutoShape 10"/>
          <p:cNvSpPr>
            <a:spLocks noChangeArrowheads="1"/>
          </p:cNvSpPr>
          <p:nvPr/>
        </p:nvSpPr>
        <p:spPr bwMode="auto">
          <a:xfrm>
            <a:off x="935038" y="4800600"/>
            <a:ext cx="7086600" cy="1184275"/>
          </a:xfrm>
          <a:prstGeom prst="roundRect">
            <a:avLst>
              <a:gd name="adj" fmla="val 9782"/>
            </a:avLst>
          </a:prstGeom>
          <a:gradFill rotWithShape="1">
            <a:gsLst>
              <a:gs pos="0">
                <a:srgbClr val="DDDDDD"/>
              </a:gs>
              <a:gs pos="50000">
                <a:srgbClr val="EBEBEB"/>
              </a:gs>
              <a:gs pos="100000">
                <a:srgbClr val="DDDDDD"/>
              </a:gs>
            </a:gsLst>
            <a:lin ang="5400000" scaled="1"/>
          </a:gradFill>
          <a:ln w="28575">
            <a:solidFill>
              <a:srgbClr val="F8F8F8"/>
            </a:solidFill>
            <a:round/>
          </a:ln>
        </p:spPr>
        <p:txBody>
          <a:bodyPr anchor="ctr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66568" name="Group 11"/>
          <p:cNvGrpSpPr/>
          <p:nvPr/>
        </p:nvGrpSpPr>
        <p:grpSpPr bwMode="auto">
          <a:xfrm>
            <a:off x="706438" y="3575050"/>
            <a:ext cx="7599362" cy="536575"/>
            <a:chOff x="3964" y="2071"/>
            <a:chExt cx="1484" cy="330"/>
          </a:xfrm>
        </p:grpSpPr>
        <p:sp>
          <p:nvSpPr>
            <p:cNvPr id="66575" name="AutoShape 12"/>
            <p:cNvSpPr>
              <a:spLocks noChangeArrowheads="1"/>
            </p:cNvSpPr>
            <p:nvPr/>
          </p:nvSpPr>
          <p:spPr bwMode="auto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99CC"/>
                </a:gs>
                <a:gs pos="100000">
                  <a:srgbClr val="99CC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6576" name="AutoShape 13"/>
            <p:cNvSpPr>
              <a:spLocks noChangeArrowheads="1"/>
            </p:cNvSpPr>
            <p:nvPr/>
          </p:nvSpPr>
          <p:spPr bwMode="auto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66569" name="Rectangle 14"/>
          <p:cNvSpPr>
            <a:spLocks noChangeArrowheads="1"/>
          </p:cNvSpPr>
          <p:nvPr/>
        </p:nvSpPr>
        <p:spPr bwMode="auto">
          <a:xfrm>
            <a:off x="1347788" y="2297113"/>
            <a:ext cx="1492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400" b="1">
                <a:solidFill>
                  <a:srgbClr val="FEFEFE"/>
                </a:solidFill>
                <a:ea typeface="宋体" panose="02010600030101010101" pitchFamily="2" charset="-122"/>
              </a:rPr>
              <a:t>Click to add Title</a:t>
            </a:r>
          </a:p>
        </p:txBody>
      </p:sp>
      <p:sp>
        <p:nvSpPr>
          <p:cNvPr id="66570" name="Text Box 15"/>
          <p:cNvSpPr txBox="1">
            <a:spLocks noChangeArrowheads="1"/>
          </p:cNvSpPr>
          <p:nvPr/>
        </p:nvSpPr>
        <p:spPr bwMode="auto">
          <a:xfrm>
            <a:off x="1087438" y="5105400"/>
            <a:ext cx="655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b="1">
                <a:solidFill>
                  <a:srgbClr val="020202"/>
                </a:solidFill>
                <a:ea typeface="宋体" panose="02010600030101010101" pitchFamily="2" charset="-122"/>
              </a:rPr>
              <a:t>ThemeGallery</a:t>
            </a:r>
            <a:r>
              <a:rPr lang="en-US" altLang="zh-CN">
                <a:solidFill>
                  <a:srgbClr val="020202"/>
                </a:solidFill>
                <a:ea typeface="宋体" panose="02010600030101010101" pitchFamily="2" charset="-122"/>
              </a:rPr>
              <a:t> is a Design Digital Content &amp; Contents mall developed by Guild Design Inc.</a:t>
            </a:r>
          </a:p>
        </p:txBody>
      </p:sp>
      <p:sp>
        <p:nvSpPr>
          <p:cNvPr id="66571" name="Rectangle 16"/>
          <p:cNvSpPr>
            <a:spLocks noChangeArrowheads="1"/>
          </p:cNvSpPr>
          <p:nvPr/>
        </p:nvSpPr>
        <p:spPr bwMode="auto">
          <a:xfrm>
            <a:off x="3748088" y="2297113"/>
            <a:ext cx="1492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400" b="1">
                <a:solidFill>
                  <a:srgbClr val="FEFEFE"/>
                </a:solidFill>
                <a:ea typeface="宋体" panose="02010600030101010101" pitchFamily="2" charset="-122"/>
              </a:rPr>
              <a:t>Click to add Title</a:t>
            </a:r>
          </a:p>
        </p:txBody>
      </p:sp>
      <p:sp>
        <p:nvSpPr>
          <p:cNvPr id="66572" name="Rectangle 17"/>
          <p:cNvSpPr>
            <a:spLocks noChangeArrowheads="1"/>
          </p:cNvSpPr>
          <p:nvPr/>
        </p:nvSpPr>
        <p:spPr bwMode="auto">
          <a:xfrm>
            <a:off x="5940425" y="2297113"/>
            <a:ext cx="1492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400" b="1">
                <a:solidFill>
                  <a:srgbClr val="FEFEFE"/>
                </a:solidFill>
                <a:ea typeface="宋体" panose="02010600030101010101" pitchFamily="2" charset="-122"/>
              </a:rPr>
              <a:t>Click to add Title</a:t>
            </a:r>
          </a:p>
        </p:txBody>
      </p:sp>
      <p:sp>
        <p:nvSpPr>
          <p:cNvPr id="66573" name="Rectangle 18"/>
          <p:cNvSpPr>
            <a:spLocks noChangeArrowheads="1"/>
          </p:cNvSpPr>
          <p:nvPr/>
        </p:nvSpPr>
        <p:spPr bwMode="auto">
          <a:xfrm>
            <a:off x="3048000" y="3633788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400">
                <a:solidFill>
                  <a:srgbClr val="FFFFFF"/>
                </a:solidFill>
                <a:ea typeface="宋体" panose="02010600030101010101" pitchFamily="2" charset="-122"/>
              </a:rPr>
              <a:t>Click to add Text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gray">
          <a:xfrm>
            <a:off x="1087438" y="1371600"/>
            <a:ext cx="6553200" cy="5492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CN" altLang="en-US" sz="300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“</a:t>
            </a:r>
            <a:r>
              <a:rPr lang="en-US" altLang="zh-CN" sz="3000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A title about content”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grpSp>
        <p:nvGrpSpPr>
          <p:cNvPr id="68611" name="Group 4"/>
          <p:cNvGrpSpPr/>
          <p:nvPr/>
        </p:nvGrpSpPr>
        <p:grpSpPr bwMode="auto">
          <a:xfrm>
            <a:off x="1428750" y="1530350"/>
            <a:ext cx="5829300" cy="4718050"/>
            <a:chOff x="720" y="960"/>
            <a:chExt cx="4032" cy="3264"/>
          </a:xfrm>
        </p:grpSpPr>
        <p:sp>
          <p:nvSpPr>
            <p:cNvPr id="68612" name="Freeform 2"/>
            <p:cNvSpPr>
              <a:spLocks noChangeArrowheads="1"/>
            </p:cNvSpPr>
            <p:nvPr/>
          </p:nvSpPr>
          <p:spPr bwMode="auto">
            <a:xfrm rot="-7471624">
              <a:off x="2975" y="145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64 w 646"/>
                <a:gd name="T3" fmla="*/ 19 h 1861"/>
                <a:gd name="T4" fmla="*/ 131 w 646"/>
                <a:gd name="T5" fmla="*/ 43 h 1861"/>
                <a:gd name="T6" fmla="*/ 197 w 646"/>
                <a:gd name="T7" fmla="*/ 72 h 1861"/>
                <a:gd name="T8" fmla="*/ 261 w 646"/>
                <a:gd name="T9" fmla="*/ 109 h 1861"/>
                <a:gd name="T10" fmla="*/ 324 w 646"/>
                <a:gd name="T11" fmla="*/ 149 h 1861"/>
                <a:gd name="T12" fmla="*/ 386 w 646"/>
                <a:gd name="T13" fmla="*/ 197 h 1861"/>
                <a:gd name="T14" fmla="*/ 446 w 646"/>
                <a:gd name="T15" fmla="*/ 248 h 1861"/>
                <a:gd name="T16" fmla="*/ 505 w 646"/>
                <a:gd name="T17" fmla="*/ 306 h 1861"/>
                <a:gd name="T18" fmla="*/ 560 w 646"/>
                <a:gd name="T19" fmla="*/ 369 h 1861"/>
                <a:gd name="T20" fmla="*/ 613 w 646"/>
                <a:gd name="T21" fmla="*/ 436 h 1861"/>
                <a:gd name="T22" fmla="*/ 661 w 646"/>
                <a:gd name="T23" fmla="*/ 508 h 1861"/>
                <a:gd name="T24" fmla="*/ 705 w 646"/>
                <a:gd name="T25" fmla="*/ 586 h 1861"/>
                <a:gd name="T26" fmla="*/ 744 w 646"/>
                <a:gd name="T27" fmla="*/ 667 h 1861"/>
                <a:gd name="T28" fmla="*/ 780 w 646"/>
                <a:gd name="T29" fmla="*/ 754 h 1861"/>
                <a:gd name="T30" fmla="*/ 810 w 646"/>
                <a:gd name="T31" fmla="*/ 845 h 1861"/>
                <a:gd name="T32" fmla="*/ 832 w 646"/>
                <a:gd name="T33" fmla="*/ 939 h 1861"/>
                <a:gd name="T34" fmla="*/ 850 w 646"/>
                <a:gd name="T35" fmla="*/ 1038 h 1861"/>
                <a:gd name="T36" fmla="*/ 861 w 646"/>
                <a:gd name="T37" fmla="*/ 1141 h 1861"/>
                <a:gd name="T38" fmla="*/ 866 w 646"/>
                <a:gd name="T39" fmla="*/ 1247 h 1861"/>
                <a:gd name="T40" fmla="*/ 862 w 646"/>
                <a:gd name="T41" fmla="*/ 1356 h 1861"/>
                <a:gd name="T42" fmla="*/ 853 w 646"/>
                <a:gd name="T43" fmla="*/ 1457 h 1861"/>
                <a:gd name="T44" fmla="*/ 835 w 646"/>
                <a:gd name="T45" fmla="*/ 1556 h 1861"/>
                <a:gd name="T46" fmla="*/ 814 w 646"/>
                <a:gd name="T47" fmla="*/ 1650 h 1861"/>
                <a:gd name="T48" fmla="*/ 784 w 646"/>
                <a:gd name="T49" fmla="*/ 1740 h 1861"/>
                <a:gd name="T50" fmla="*/ 752 w 646"/>
                <a:gd name="T51" fmla="*/ 1825 h 1861"/>
                <a:gd name="T52" fmla="*/ 715 w 646"/>
                <a:gd name="T53" fmla="*/ 1906 h 1861"/>
                <a:gd name="T54" fmla="*/ 670 w 646"/>
                <a:gd name="T55" fmla="*/ 1982 h 1861"/>
                <a:gd name="T56" fmla="*/ 625 w 646"/>
                <a:gd name="T57" fmla="*/ 2055 h 1861"/>
                <a:gd name="T58" fmla="*/ 574 w 646"/>
                <a:gd name="T59" fmla="*/ 2122 h 1861"/>
                <a:gd name="T60" fmla="*/ 520 w 646"/>
                <a:gd name="T61" fmla="*/ 2182 h 1861"/>
                <a:gd name="T62" fmla="*/ 462 w 646"/>
                <a:gd name="T63" fmla="*/ 2240 h 1861"/>
                <a:gd name="T64" fmla="*/ 404 w 646"/>
                <a:gd name="T65" fmla="*/ 2292 h 1861"/>
                <a:gd name="T66" fmla="*/ 341 w 646"/>
                <a:gd name="T67" fmla="*/ 2339 h 1861"/>
                <a:gd name="T68" fmla="*/ 275 w 646"/>
                <a:gd name="T69" fmla="*/ 2382 h 1861"/>
                <a:gd name="T70" fmla="*/ 209 w 646"/>
                <a:gd name="T71" fmla="*/ 2418 h 1861"/>
                <a:gd name="T72" fmla="*/ 139 w 646"/>
                <a:gd name="T73" fmla="*/ 2449 h 1861"/>
                <a:gd name="T74" fmla="*/ 71 w 646"/>
                <a:gd name="T75" fmla="*/ 2476 h 1861"/>
                <a:gd name="T76" fmla="*/ 0 w 646"/>
                <a:gd name="T77" fmla="*/ 2496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A4301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13" name="Freeform 3"/>
            <p:cNvSpPr>
              <a:spLocks noChangeArrowheads="1"/>
            </p:cNvSpPr>
            <p:nvPr/>
          </p:nvSpPr>
          <p:spPr bwMode="auto">
            <a:xfrm rot="-6677128">
              <a:off x="3071" y="289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64 w 646"/>
                <a:gd name="T3" fmla="*/ 19 h 1861"/>
                <a:gd name="T4" fmla="*/ 131 w 646"/>
                <a:gd name="T5" fmla="*/ 43 h 1861"/>
                <a:gd name="T6" fmla="*/ 197 w 646"/>
                <a:gd name="T7" fmla="*/ 72 h 1861"/>
                <a:gd name="T8" fmla="*/ 261 w 646"/>
                <a:gd name="T9" fmla="*/ 109 h 1861"/>
                <a:gd name="T10" fmla="*/ 324 w 646"/>
                <a:gd name="T11" fmla="*/ 149 h 1861"/>
                <a:gd name="T12" fmla="*/ 386 w 646"/>
                <a:gd name="T13" fmla="*/ 197 h 1861"/>
                <a:gd name="T14" fmla="*/ 446 w 646"/>
                <a:gd name="T15" fmla="*/ 248 h 1861"/>
                <a:gd name="T16" fmla="*/ 505 w 646"/>
                <a:gd name="T17" fmla="*/ 306 h 1861"/>
                <a:gd name="T18" fmla="*/ 560 w 646"/>
                <a:gd name="T19" fmla="*/ 369 h 1861"/>
                <a:gd name="T20" fmla="*/ 613 w 646"/>
                <a:gd name="T21" fmla="*/ 436 h 1861"/>
                <a:gd name="T22" fmla="*/ 661 w 646"/>
                <a:gd name="T23" fmla="*/ 508 h 1861"/>
                <a:gd name="T24" fmla="*/ 705 w 646"/>
                <a:gd name="T25" fmla="*/ 586 h 1861"/>
                <a:gd name="T26" fmla="*/ 744 w 646"/>
                <a:gd name="T27" fmla="*/ 667 h 1861"/>
                <a:gd name="T28" fmla="*/ 780 w 646"/>
                <a:gd name="T29" fmla="*/ 754 h 1861"/>
                <a:gd name="T30" fmla="*/ 810 w 646"/>
                <a:gd name="T31" fmla="*/ 845 h 1861"/>
                <a:gd name="T32" fmla="*/ 832 w 646"/>
                <a:gd name="T33" fmla="*/ 939 h 1861"/>
                <a:gd name="T34" fmla="*/ 850 w 646"/>
                <a:gd name="T35" fmla="*/ 1038 h 1861"/>
                <a:gd name="T36" fmla="*/ 861 w 646"/>
                <a:gd name="T37" fmla="*/ 1141 h 1861"/>
                <a:gd name="T38" fmla="*/ 866 w 646"/>
                <a:gd name="T39" fmla="*/ 1247 h 1861"/>
                <a:gd name="T40" fmla="*/ 862 w 646"/>
                <a:gd name="T41" fmla="*/ 1356 h 1861"/>
                <a:gd name="T42" fmla="*/ 853 w 646"/>
                <a:gd name="T43" fmla="*/ 1457 h 1861"/>
                <a:gd name="T44" fmla="*/ 835 w 646"/>
                <a:gd name="T45" fmla="*/ 1556 h 1861"/>
                <a:gd name="T46" fmla="*/ 814 w 646"/>
                <a:gd name="T47" fmla="*/ 1650 h 1861"/>
                <a:gd name="T48" fmla="*/ 784 w 646"/>
                <a:gd name="T49" fmla="*/ 1740 h 1861"/>
                <a:gd name="T50" fmla="*/ 752 w 646"/>
                <a:gd name="T51" fmla="*/ 1825 h 1861"/>
                <a:gd name="T52" fmla="*/ 715 w 646"/>
                <a:gd name="T53" fmla="*/ 1906 h 1861"/>
                <a:gd name="T54" fmla="*/ 670 w 646"/>
                <a:gd name="T55" fmla="*/ 1982 h 1861"/>
                <a:gd name="T56" fmla="*/ 625 w 646"/>
                <a:gd name="T57" fmla="*/ 2055 h 1861"/>
                <a:gd name="T58" fmla="*/ 574 w 646"/>
                <a:gd name="T59" fmla="*/ 2122 h 1861"/>
                <a:gd name="T60" fmla="*/ 520 w 646"/>
                <a:gd name="T61" fmla="*/ 2182 h 1861"/>
                <a:gd name="T62" fmla="*/ 462 w 646"/>
                <a:gd name="T63" fmla="*/ 2240 h 1861"/>
                <a:gd name="T64" fmla="*/ 404 w 646"/>
                <a:gd name="T65" fmla="*/ 2292 h 1861"/>
                <a:gd name="T66" fmla="*/ 341 w 646"/>
                <a:gd name="T67" fmla="*/ 2339 h 1861"/>
                <a:gd name="T68" fmla="*/ 275 w 646"/>
                <a:gd name="T69" fmla="*/ 2382 h 1861"/>
                <a:gd name="T70" fmla="*/ 209 w 646"/>
                <a:gd name="T71" fmla="*/ 2418 h 1861"/>
                <a:gd name="T72" fmla="*/ 139 w 646"/>
                <a:gd name="T73" fmla="*/ 2449 h 1861"/>
                <a:gd name="T74" fmla="*/ 71 w 646"/>
                <a:gd name="T75" fmla="*/ 2476 h 1861"/>
                <a:gd name="T76" fmla="*/ 0 w 646"/>
                <a:gd name="T77" fmla="*/ 2496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E6C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14" name="Freeform 5"/>
            <p:cNvSpPr>
              <a:spLocks noChangeArrowheads="1"/>
            </p:cNvSpPr>
            <p:nvPr/>
          </p:nvSpPr>
          <p:spPr bwMode="auto">
            <a:xfrm rot="-794496">
              <a:off x="2860" y="1680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64 w 646"/>
                <a:gd name="T3" fmla="*/ 19 h 1861"/>
                <a:gd name="T4" fmla="*/ 131 w 646"/>
                <a:gd name="T5" fmla="*/ 43 h 1861"/>
                <a:gd name="T6" fmla="*/ 197 w 646"/>
                <a:gd name="T7" fmla="*/ 72 h 1861"/>
                <a:gd name="T8" fmla="*/ 261 w 646"/>
                <a:gd name="T9" fmla="*/ 109 h 1861"/>
                <a:gd name="T10" fmla="*/ 324 w 646"/>
                <a:gd name="T11" fmla="*/ 149 h 1861"/>
                <a:gd name="T12" fmla="*/ 386 w 646"/>
                <a:gd name="T13" fmla="*/ 197 h 1861"/>
                <a:gd name="T14" fmla="*/ 446 w 646"/>
                <a:gd name="T15" fmla="*/ 248 h 1861"/>
                <a:gd name="T16" fmla="*/ 505 w 646"/>
                <a:gd name="T17" fmla="*/ 306 h 1861"/>
                <a:gd name="T18" fmla="*/ 560 w 646"/>
                <a:gd name="T19" fmla="*/ 369 h 1861"/>
                <a:gd name="T20" fmla="*/ 613 w 646"/>
                <a:gd name="T21" fmla="*/ 436 h 1861"/>
                <a:gd name="T22" fmla="*/ 661 w 646"/>
                <a:gd name="T23" fmla="*/ 508 h 1861"/>
                <a:gd name="T24" fmla="*/ 705 w 646"/>
                <a:gd name="T25" fmla="*/ 586 h 1861"/>
                <a:gd name="T26" fmla="*/ 744 w 646"/>
                <a:gd name="T27" fmla="*/ 667 h 1861"/>
                <a:gd name="T28" fmla="*/ 780 w 646"/>
                <a:gd name="T29" fmla="*/ 754 h 1861"/>
                <a:gd name="T30" fmla="*/ 810 w 646"/>
                <a:gd name="T31" fmla="*/ 845 h 1861"/>
                <a:gd name="T32" fmla="*/ 832 w 646"/>
                <a:gd name="T33" fmla="*/ 939 h 1861"/>
                <a:gd name="T34" fmla="*/ 850 w 646"/>
                <a:gd name="T35" fmla="*/ 1038 h 1861"/>
                <a:gd name="T36" fmla="*/ 861 w 646"/>
                <a:gd name="T37" fmla="*/ 1141 h 1861"/>
                <a:gd name="T38" fmla="*/ 866 w 646"/>
                <a:gd name="T39" fmla="*/ 1247 h 1861"/>
                <a:gd name="T40" fmla="*/ 862 w 646"/>
                <a:gd name="T41" fmla="*/ 1356 h 1861"/>
                <a:gd name="T42" fmla="*/ 853 w 646"/>
                <a:gd name="T43" fmla="*/ 1457 h 1861"/>
                <a:gd name="T44" fmla="*/ 835 w 646"/>
                <a:gd name="T45" fmla="*/ 1556 h 1861"/>
                <a:gd name="T46" fmla="*/ 814 w 646"/>
                <a:gd name="T47" fmla="*/ 1650 h 1861"/>
                <a:gd name="T48" fmla="*/ 784 w 646"/>
                <a:gd name="T49" fmla="*/ 1740 h 1861"/>
                <a:gd name="T50" fmla="*/ 752 w 646"/>
                <a:gd name="T51" fmla="*/ 1825 h 1861"/>
                <a:gd name="T52" fmla="*/ 715 w 646"/>
                <a:gd name="T53" fmla="*/ 1906 h 1861"/>
                <a:gd name="T54" fmla="*/ 670 w 646"/>
                <a:gd name="T55" fmla="*/ 1982 h 1861"/>
                <a:gd name="T56" fmla="*/ 625 w 646"/>
                <a:gd name="T57" fmla="*/ 2055 h 1861"/>
                <a:gd name="T58" fmla="*/ 574 w 646"/>
                <a:gd name="T59" fmla="*/ 2122 h 1861"/>
                <a:gd name="T60" fmla="*/ 520 w 646"/>
                <a:gd name="T61" fmla="*/ 2182 h 1861"/>
                <a:gd name="T62" fmla="*/ 462 w 646"/>
                <a:gd name="T63" fmla="*/ 2240 h 1861"/>
                <a:gd name="T64" fmla="*/ 404 w 646"/>
                <a:gd name="T65" fmla="*/ 2292 h 1861"/>
                <a:gd name="T66" fmla="*/ 341 w 646"/>
                <a:gd name="T67" fmla="*/ 2339 h 1861"/>
                <a:gd name="T68" fmla="*/ 275 w 646"/>
                <a:gd name="T69" fmla="*/ 2382 h 1861"/>
                <a:gd name="T70" fmla="*/ 209 w 646"/>
                <a:gd name="T71" fmla="*/ 2418 h 1861"/>
                <a:gd name="T72" fmla="*/ 139 w 646"/>
                <a:gd name="T73" fmla="*/ 2449 h 1861"/>
                <a:gd name="T74" fmla="*/ 71 w 646"/>
                <a:gd name="T75" fmla="*/ 2476 h 1861"/>
                <a:gd name="T76" fmla="*/ 0 w 646"/>
                <a:gd name="T77" fmla="*/ 2496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4516A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15" name="Freeform 6"/>
            <p:cNvSpPr>
              <a:spLocks noChangeArrowheads="1"/>
            </p:cNvSpPr>
            <p:nvPr/>
          </p:nvSpPr>
          <p:spPr bwMode="auto">
            <a:xfrm rot="5461794">
              <a:off x="1535" y="1295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64 w 646"/>
                <a:gd name="T3" fmla="*/ 19 h 1861"/>
                <a:gd name="T4" fmla="*/ 131 w 646"/>
                <a:gd name="T5" fmla="*/ 43 h 1861"/>
                <a:gd name="T6" fmla="*/ 197 w 646"/>
                <a:gd name="T7" fmla="*/ 72 h 1861"/>
                <a:gd name="T8" fmla="*/ 261 w 646"/>
                <a:gd name="T9" fmla="*/ 109 h 1861"/>
                <a:gd name="T10" fmla="*/ 324 w 646"/>
                <a:gd name="T11" fmla="*/ 149 h 1861"/>
                <a:gd name="T12" fmla="*/ 386 w 646"/>
                <a:gd name="T13" fmla="*/ 197 h 1861"/>
                <a:gd name="T14" fmla="*/ 446 w 646"/>
                <a:gd name="T15" fmla="*/ 248 h 1861"/>
                <a:gd name="T16" fmla="*/ 505 w 646"/>
                <a:gd name="T17" fmla="*/ 306 h 1861"/>
                <a:gd name="T18" fmla="*/ 560 w 646"/>
                <a:gd name="T19" fmla="*/ 369 h 1861"/>
                <a:gd name="T20" fmla="*/ 613 w 646"/>
                <a:gd name="T21" fmla="*/ 436 h 1861"/>
                <a:gd name="T22" fmla="*/ 661 w 646"/>
                <a:gd name="T23" fmla="*/ 508 h 1861"/>
                <a:gd name="T24" fmla="*/ 705 w 646"/>
                <a:gd name="T25" fmla="*/ 586 h 1861"/>
                <a:gd name="T26" fmla="*/ 744 w 646"/>
                <a:gd name="T27" fmla="*/ 667 h 1861"/>
                <a:gd name="T28" fmla="*/ 780 w 646"/>
                <a:gd name="T29" fmla="*/ 754 h 1861"/>
                <a:gd name="T30" fmla="*/ 810 w 646"/>
                <a:gd name="T31" fmla="*/ 845 h 1861"/>
                <a:gd name="T32" fmla="*/ 832 w 646"/>
                <a:gd name="T33" fmla="*/ 939 h 1861"/>
                <a:gd name="T34" fmla="*/ 850 w 646"/>
                <a:gd name="T35" fmla="*/ 1038 h 1861"/>
                <a:gd name="T36" fmla="*/ 861 w 646"/>
                <a:gd name="T37" fmla="*/ 1141 h 1861"/>
                <a:gd name="T38" fmla="*/ 866 w 646"/>
                <a:gd name="T39" fmla="*/ 1247 h 1861"/>
                <a:gd name="T40" fmla="*/ 862 w 646"/>
                <a:gd name="T41" fmla="*/ 1356 h 1861"/>
                <a:gd name="T42" fmla="*/ 853 w 646"/>
                <a:gd name="T43" fmla="*/ 1457 h 1861"/>
                <a:gd name="T44" fmla="*/ 835 w 646"/>
                <a:gd name="T45" fmla="*/ 1556 h 1861"/>
                <a:gd name="T46" fmla="*/ 814 w 646"/>
                <a:gd name="T47" fmla="*/ 1650 h 1861"/>
                <a:gd name="T48" fmla="*/ 784 w 646"/>
                <a:gd name="T49" fmla="*/ 1740 h 1861"/>
                <a:gd name="T50" fmla="*/ 752 w 646"/>
                <a:gd name="T51" fmla="*/ 1825 h 1861"/>
                <a:gd name="T52" fmla="*/ 715 w 646"/>
                <a:gd name="T53" fmla="*/ 1906 h 1861"/>
                <a:gd name="T54" fmla="*/ 670 w 646"/>
                <a:gd name="T55" fmla="*/ 1982 h 1861"/>
                <a:gd name="T56" fmla="*/ 625 w 646"/>
                <a:gd name="T57" fmla="*/ 2055 h 1861"/>
                <a:gd name="T58" fmla="*/ 574 w 646"/>
                <a:gd name="T59" fmla="*/ 2122 h 1861"/>
                <a:gd name="T60" fmla="*/ 520 w 646"/>
                <a:gd name="T61" fmla="*/ 2182 h 1861"/>
                <a:gd name="T62" fmla="*/ 462 w 646"/>
                <a:gd name="T63" fmla="*/ 2240 h 1861"/>
                <a:gd name="T64" fmla="*/ 404 w 646"/>
                <a:gd name="T65" fmla="*/ 2292 h 1861"/>
                <a:gd name="T66" fmla="*/ 341 w 646"/>
                <a:gd name="T67" fmla="*/ 2339 h 1861"/>
                <a:gd name="T68" fmla="*/ 275 w 646"/>
                <a:gd name="T69" fmla="*/ 2382 h 1861"/>
                <a:gd name="T70" fmla="*/ 209 w 646"/>
                <a:gd name="T71" fmla="*/ 2418 h 1861"/>
                <a:gd name="T72" fmla="*/ 139 w 646"/>
                <a:gd name="T73" fmla="*/ 2449 h 1861"/>
                <a:gd name="T74" fmla="*/ 71 w 646"/>
                <a:gd name="T75" fmla="*/ 2476 h 1861"/>
                <a:gd name="T76" fmla="*/ 0 w 646"/>
                <a:gd name="T77" fmla="*/ 2496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499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16" name="Freeform 7"/>
            <p:cNvSpPr>
              <a:spLocks noChangeArrowheads="1"/>
            </p:cNvSpPr>
            <p:nvPr/>
          </p:nvSpPr>
          <p:spPr bwMode="auto">
            <a:xfrm>
              <a:off x="2711" y="1728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64 w 646"/>
                <a:gd name="T3" fmla="*/ 19 h 1861"/>
                <a:gd name="T4" fmla="*/ 131 w 646"/>
                <a:gd name="T5" fmla="*/ 43 h 1861"/>
                <a:gd name="T6" fmla="*/ 197 w 646"/>
                <a:gd name="T7" fmla="*/ 72 h 1861"/>
                <a:gd name="T8" fmla="*/ 261 w 646"/>
                <a:gd name="T9" fmla="*/ 109 h 1861"/>
                <a:gd name="T10" fmla="*/ 324 w 646"/>
                <a:gd name="T11" fmla="*/ 149 h 1861"/>
                <a:gd name="T12" fmla="*/ 386 w 646"/>
                <a:gd name="T13" fmla="*/ 197 h 1861"/>
                <a:gd name="T14" fmla="*/ 446 w 646"/>
                <a:gd name="T15" fmla="*/ 248 h 1861"/>
                <a:gd name="T16" fmla="*/ 505 w 646"/>
                <a:gd name="T17" fmla="*/ 306 h 1861"/>
                <a:gd name="T18" fmla="*/ 560 w 646"/>
                <a:gd name="T19" fmla="*/ 369 h 1861"/>
                <a:gd name="T20" fmla="*/ 613 w 646"/>
                <a:gd name="T21" fmla="*/ 436 h 1861"/>
                <a:gd name="T22" fmla="*/ 661 w 646"/>
                <a:gd name="T23" fmla="*/ 508 h 1861"/>
                <a:gd name="T24" fmla="*/ 705 w 646"/>
                <a:gd name="T25" fmla="*/ 586 h 1861"/>
                <a:gd name="T26" fmla="*/ 744 w 646"/>
                <a:gd name="T27" fmla="*/ 667 h 1861"/>
                <a:gd name="T28" fmla="*/ 780 w 646"/>
                <a:gd name="T29" fmla="*/ 754 h 1861"/>
                <a:gd name="T30" fmla="*/ 810 w 646"/>
                <a:gd name="T31" fmla="*/ 845 h 1861"/>
                <a:gd name="T32" fmla="*/ 832 w 646"/>
                <a:gd name="T33" fmla="*/ 939 h 1861"/>
                <a:gd name="T34" fmla="*/ 850 w 646"/>
                <a:gd name="T35" fmla="*/ 1038 h 1861"/>
                <a:gd name="T36" fmla="*/ 861 w 646"/>
                <a:gd name="T37" fmla="*/ 1141 h 1861"/>
                <a:gd name="T38" fmla="*/ 866 w 646"/>
                <a:gd name="T39" fmla="*/ 1247 h 1861"/>
                <a:gd name="T40" fmla="*/ 862 w 646"/>
                <a:gd name="T41" fmla="*/ 1356 h 1861"/>
                <a:gd name="T42" fmla="*/ 853 w 646"/>
                <a:gd name="T43" fmla="*/ 1457 h 1861"/>
                <a:gd name="T44" fmla="*/ 835 w 646"/>
                <a:gd name="T45" fmla="*/ 1556 h 1861"/>
                <a:gd name="T46" fmla="*/ 814 w 646"/>
                <a:gd name="T47" fmla="*/ 1650 h 1861"/>
                <a:gd name="T48" fmla="*/ 784 w 646"/>
                <a:gd name="T49" fmla="*/ 1740 h 1861"/>
                <a:gd name="T50" fmla="*/ 752 w 646"/>
                <a:gd name="T51" fmla="*/ 1825 h 1861"/>
                <a:gd name="T52" fmla="*/ 715 w 646"/>
                <a:gd name="T53" fmla="*/ 1906 h 1861"/>
                <a:gd name="T54" fmla="*/ 670 w 646"/>
                <a:gd name="T55" fmla="*/ 1982 h 1861"/>
                <a:gd name="T56" fmla="*/ 625 w 646"/>
                <a:gd name="T57" fmla="*/ 2055 h 1861"/>
                <a:gd name="T58" fmla="*/ 574 w 646"/>
                <a:gd name="T59" fmla="*/ 2122 h 1861"/>
                <a:gd name="T60" fmla="*/ 520 w 646"/>
                <a:gd name="T61" fmla="*/ 2182 h 1861"/>
                <a:gd name="T62" fmla="*/ 462 w 646"/>
                <a:gd name="T63" fmla="*/ 2240 h 1861"/>
                <a:gd name="T64" fmla="*/ 404 w 646"/>
                <a:gd name="T65" fmla="*/ 2292 h 1861"/>
                <a:gd name="T66" fmla="*/ 341 w 646"/>
                <a:gd name="T67" fmla="*/ 2339 h 1861"/>
                <a:gd name="T68" fmla="*/ 275 w 646"/>
                <a:gd name="T69" fmla="*/ 2382 h 1861"/>
                <a:gd name="T70" fmla="*/ 209 w 646"/>
                <a:gd name="T71" fmla="*/ 2418 h 1861"/>
                <a:gd name="T72" fmla="*/ 139 w 646"/>
                <a:gd name="T73" fmla="*/ 2449 h 1861"/>
                <a:gd name="T74" fmla="*/ 71 w 646"/>
                <a:gd name="T75" fmla="*/ 2476 h 1861"/>
                <a:gd name="T76" fmla="*/ 0 w 646"/>
                <a:gd name="T77" fmla="*/ 2496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5DDF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17" name="Freeform 8"/>
            <p:cNvSpPr>
              <a:spLocks noChangeArrowheads="1"/>
            </p:cNvSpPr>
            <p:nvPr/>
          </p:nvSpPr>
          <p:spPr bwMode="auto">
            <a:xfrm rot="6256290">
              <a:off x="1535" y="1153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64 w 646"/>
                <a:gd name="T3" fmla="*/ 19 h 1861"/>
                <a:gd name="T4" fmla="*/ 131 w 646"/>
                <a:gd name="T5" fmla="*/ 43 h 1861"/>
                <a:gd name="T6" fmla="*/ 197 w 646"/>
                <a:gd name="T7" fmla="*/ 72 h 1861"/>
                <a:gd name="T8" fmla="*/ 261 w 646"/>
                <a:gd name="T9" fmla="*/ 109 h 1861"/>
                <a:gd name="T10" fmla="*/ 324 w 646"/>
                <a:gd name="T11" fmla="*/ 149 h 1861"/>
                <a:gd name="T12" fmla="*/ 386 w 646"/>
                <a:gd name="T13" fmla="*/ 197 h 1861"/>
                <a:gd name="T14" fmla="*/ 446 w 646"/>
                <a:gd name="T15" fmla="*/ 248 h 1861"/>
                <a:gd name="T16" fmla="*/ 505 w 646"/>
                <a:gd name="T17" fmla="*/ 306 h 1861"/>
                <a:gd name="T18" fmla="*/ 560 w 646"/>
                <a:gd name="T19" fmla="*/ 369 h 1861"/>
                <a:gd name="T20" fmla="*/ 613 w 646"/>
                <a:gd name="T21" fmla="*/ 436 h 1861"/>
                <a:gd name="T22" fmla="*/ 661 w 646"/>
                <a:gd name="T23" fmla="*/ 508 h 1861"/>
                <a:gd name="T24" fmla="*/ 705 w 646"/>
                <a:gd name="T25" fmla="*/ 586 h 1861"/>
                <a:gd name="T26" fmla="*/ 744 w 646"/>
                <a:gd name="T27" fmla="*/ 667 h 1861"/>
                <a:gd name="T28" fmla="*/ 780 w 646"/>
                <a:gd name="T29" fmla="*/ 754 h 1861"/>
                <a:gd name="T30" fmla="*/ 810 w 646"/>
                <a:gd name="T31" fmla="*/ 845 h 1861"/>
                <a:gd name="T32" fmla="*/ 832 w 646"/>
                <a:gd name="T33" fmla="*/ 939 h 1861"/>
                <a:gd name="T34" fmla="*/ 850 w 646"/>
                <a:gd name="T35" fmla="*/ 1038 h 1861"/>
                <a:gd name="T36" fmla="*/ 861 w 646"/>
                <a:gd name="T37" fmla="*/ 1141 h 1861"/>
                <a:gd name="T38" fmla="*/ 866 w 646"/>
                <a:gd name="T39" fmla="*/ 1247 h 1861"/>
                <a:gd name="T40" fmla="*/ 862 w 646"/>
                <a:gd name="T41" fmla="*/ 1356 h 1861"/>
                <a:gd name="T42" fmla="*/ 853 w 646"/>
                <a:gd name="T43" fmla="*/ 1457 h 1861"/>
                <a:gd name="T44" fmla="*/ 835 w 646"/>
                <a:gd name="T45" fmla="*/ 1556 h 1861"/>
                <a:gd name="T46" fmla="*/ 814 w 646"/>
                <a:gd name="T47" fmla="*/ 1650 h 1861"/>
                <a:gd name="T48" fmla="*/ 784 w 646"/>
                <a:gd name="T49" fmla="*/ 1740 h 1861"/>
                <a:gd name="T50" fmla="*/ 752 w 646"/>
                <a:gd name="T51" fmla="*/ 1825 h 1861"/>
                <a:gd name="T52" fmla="*/ 715 w 646"/>
                <a:gd name="T53" fmla="*/ 1906 h 1861"/>
                <a:gd name="T54" fmla="*/ 670 w 646"/>
                <a:gd name="T55" fmla="*/ 1982 h 1861"/>
                <a:gd name="T56" fmla="*/ 625 w 646"/>
                <a:gd name="T57" fmla="*/ 2055 h 1861"/>
                <a:gd name="T58" fmla="*/ 574 w 646"/>
                <a:gd name="T59" fmla="*/ 2122 h 1861"/>
                <a:gd name="T60" fmla="*/ 520 w 646"/>
                <a:gd name="T61" fmla="*/ 2182 h 1861"/>
                <a:gd name="T62" fmla="*/ 462 w 646"/>
                <a:gd name="T63" fmla="*/ 2240 h 1861"/>
                <a:gd name="T64" fmla="*/ 404 w 646"/>
                <a:gd name="T65" fmla="*/ 2292 h 1861"/>
                <a:gd name="T66" fmla="*/ 341 w 646"/>
                <a:gd name="T67" fmla="*/ 2339 h 1861"/>
                <a:gd name="T68" fmla="*/ 275 w 646"/>
                <a:gd name="T69" fmla="*/ 2382 h 1861"/>
                <a:gd name="T70" fmla="*/ 209 w 646"/>
                <a:gd name="T71" fmla="*/ 2418 h 1861"/>
                <a:gd name="T72" fmla="*/ 139 w 646"/>
                <a:gd name="T73" fmla="*/ 2449 h 1861"/>
                <a:gd name="T74" fmla="*/ 71 w 646"/>
                <a:gd name="T75" fmla="*/ 2476 h 1861"/>
                <a:gd name="T76" fmla="*/ 0 w 646"/>
                <a:gd name="T77" fmla="*/ 2496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A2EAE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8618" name="Group 9"/>
            <p:cNvGrpSpPr/>
            <p:nvPr/>
          </p:nvGrpSpPr>
          <p:grpSpPr bwMode="auto">
            <a:xfrm>
              <a:off x="2265" y="1707"/>
              <a:ext cx="1008" cy="1008"/>
              <a:chOff x="2016" y="1920"/>
              <a:chExt cx="1680" cy="1680"/>
            </a:xfrm>
          </p:grpSpPr>
          <p:sp>
            <p:nvSpPr>
              <p:cNvPr id="68623" name="Oval 10"/>
              <p:cNvSpPr>
                <a:spLocks noChangeArrowheads="1"/>
              </p:cNvSpPr>
              <p:nvPr/>
            </p:nvSpPr>
            <p:spPr bwMode="auto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14343"/>
                  </a:gs>
                  <a:gs pos="100000">
                    <a:srgbClr val="6E1E1E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</a:ln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8624" name="Freeform 11"/>
              <p:cNvSpPr>
                <a:spLocks noChangeArrowheads="1"/>
              </p:cNvSpPr>
              <p:nvPr/>
            </p:nvSpPr>
            <p:spPr bwMode="auto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745 w 1321"/>
                  <a:gd name="T85" fmla="*/ 5 h 712"/>
                  <a:gd name="T86" fmla="*/ 831 w 1321"/>
                  <a:gd name="T87" fmla="*/ 20 h 712"/>
                  <a:gd name="T88" fmla="*/ 914 w 1321"/>
                  <a:gd name="T89" fmla="*/ 47 h 712"/>
                  <a:gd name="T90" fmla="*/ 991 w 1321"/>
                  <a:gd name="T91" fmla="*/ 80 h 712"/>
                  <a:gd name="T92" fmla="*/ 1062 w 1321"/>
                  <a:gd name="T93" fmla="*/ 122 h 712"/>
                  <a:gd name="T94" fmla="*/ 1127 w 1321"/>
                  <a:gd name="T95" fmla="*/ 173 h 712"/>
                  <a:gd name="T96" fmla="*/ 1185 w 1321"/>
                  <a:gd name="T97" fmla="*/ 228 h 712"/>
                  <a:gd name="T98" fmla="*/ 1234 w 1321"/>
                  <a:gd name="T99" fmla="*/ 289 h 712"/>
                  <a:gd name="T100" fmla="*/ 1276 w 1321"/>
                  <a:gd name="T101" fmla="*/ 357 h 71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1434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34220" name="Text Box 12"/>
            <p:cNvSpPr txBox="1">
              <a:spLocks noChangeArrowheads="1"/>
            </p:cNvSpPr>
            <p:nvPr/>
          </p:nvSpPr>
          <p:spPr bwMode="gray">
            <a:xfrm>
              <a:off x="2423" y="2097"/>
              <a:ext cx="658" cy="401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dirty="0">
                  <a:solidFill>
                    <a:srgbClr val="FEFEF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Title</a:t>
              </a:r>
            </a:p>
          </p:txBody>
        </p:sp>
        <p:sp>
          <p:nvSpPr>
            <p:cNvPr id="68620" name="Text Box 13"/>
            <p:cNvSpPr txBox="1">
              <a:spLocks noChangeArrowheads="1"/>
            </p:cNvSpPr>
            <p:nvPr/>
          </p:nvSpPr>
          <p:spPr bwMode="auto">
            <a:xfrm>
              <a:off x="1066" y="1824"/>
              <a:ext cx="124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68621" name="Text Box 14"/>
            <p:cNvSpPr txBox="1">
              <a:spLocks noChangeArrowheads="1"/>
            </p:cNvSpPr>
            <p:nvPr/>
          </p:nvSpPr>
          <p:spPr bwMode="auto">
            <a:xfrm>
              <a:off x="3360" y="1201"/>
              <a:ext cx="1249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68622" name="Text Box 15"/>
            <p:cNvSpPr txBox="1">
              <a:spLocks noChangeArrowheads="1"/>
            </p:cNvSpPr>
            <p:nvPr/>
          </p:nvSpPr>
          <p:spPr bwMode="auto">
            <a:xfrm>
              <a:off x="2144" y="3167"/>
              <a:ext cx="1250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grpSp>
        <p:nvGrpSpPr>
          <p:cNvPr id="70659" name="Group 4"/>
          <p:cNvGrpSpPr/>
          <p:nvPr/>
        </p:nvGrpSpPr>
        <p:grpSpPr bwMode="auto">
          <a:xfrm>
            <a:off x="304800" y="1371600"/>
            <a:ext cx="8388350" cy="4800600"/>
            <a:chOff x="60" y="864"/>
            <a:chExt cx="5508" cy="3152"/>
          </a:xfrm>
        </p:grpSpPr>
        <p:sp>
          <p:nvSpPr>
            <p:cNvPr id="70660" name="Rectangle 5"/>
            <p:cNvSpPr>
              <a:spLocks noChangeArrowheads="1"/>
            </p:cNvSpPr>
            <p:nvPr/>
          </p:nvSpPr>
          <p:spPr bwMode="auto">
            <a:xfrm>
              <a:off x="60" y="3835"/>
              <a:ext cx="5508" cy="181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</a:ln>
            <a:scene3d>
              <a:camera prst="legacyPerspectiveTop">
                <a:rot lat="600000" lon="0" rev="0"/>
              </a:camera>
              <a:lightRig rig="legacyFlat3" dir="r"/>
            </a:scene3d>
            <a:sp3d extrusionH="37830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 anchor="ctr">
              <a:flatTx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zh-CN" altLang="en-US" b="1">
                <a:ea typeface="宋体" panose="02010600030101010101" pitchFamily="2" charset="-122"/>
              </a:endParaRPr>
            </a:p>
          </p:txBody>
        </p:sp>
        <p:sp>
          <p:nvSpPr>
            <p:cNvPr id="70661" name="AutoShape 6"/>
            <p:cNvSpPr>
              <a:spLocks noChangeArrowheads="1"/>
            </p:cNvSpPr>
            <p:nvPr/>
          </p:nvSpPr>
          <p:spPr bwMode="auto">
            <a:xfrm>
              <a:off x="3747" y="1356"/>
              <a:ext cx="1546" cy="2348"/>
            </a:xfrm>
            <a:prstGeom prst="roundRect">
              <a:avLst>
                <a:gd name="adj" fmla="val 2259"/>
              </a:avLst>
            </a:prstGeom>
            <a:gradFill rotWithShape="1">
              <a:gsLst>
                <a:gs pos="0">
                  <a:srgbClr val="E8E8E8"/>
                </a:gs>
                <a:gs pos="100000">
                  <a:srgbClr val="C7C7C7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70662" name="AutoShape 7"/>
            <p:cNvSpPr>
              <a:spLocks noChangeArrowheads="1"/>
            </p:cNvSpPr>
            <p:nvPr/>
          </p:nvSpPr>
          <p:spPr bwMode="auto">
            <a:xfrm>
              <a:off x="440" y="1356"/>
              <a:ext cx="1542" cy="2348"/>
            </a:xfrm>
            <a:prstGeom prst="roundRect">
              <a:avLst>
                <a:gd name="adj" fmla="val 2259"/>
              </a:avLst>
            </a:prstGeom>
            <a:gradFill rotWithShape="1">
              <a:gsLst>
                <a:gs pos="0">
                  <a:srgbClr val="E8E8E8"/>
                </a:gs>
                <a:gs pos="100000">
                  <a:srgbClr val="C7C7C7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70663" name="Rectangle 8"/>
            <p:cNvSpPr>
              <a:spLocks noChangeArrowheads="1"/>
            </p:cNvSpPr>
            <p:nvPr/>
          </p:nvSpPr>
          <p:spPr bwMode="auto">
            <a:xfrm>
              <a:off x="450" y="864"/>
              <a:ext cx="4526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altLang="zh-CN" sz="1600" b="1">
                  <a:solidFill>
                    <a:srgbClr val="080808"/>
                  </a:solidFill>
                  <a:ea typeface="宋体" panose="02010600030101010101" pitchFamily="2" charset="-122"/>
                </a:rPr>
                <a:t>ThemeGallery  </a:t>
              </a:r>
              <a:r>
                <a:rPr lang="en-US" altLang="zh-CN" sz="1600">
                  <a:solidFill>
                    <a:srgbClr val="080808"/>
                  </a:solidFill>
                  <a:ea typeface="宋体" panose="02010600030101010101" pitchFamily="2" charset="-122"/>
                </a:rPr>
                <a:t>is a Design Digital Content &amp; Contents mall developed 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1600">
                  <a:solidFill>
                    <a:srgbClr val="080808"/>
                  </a:solidFill>
                  <a:ea typeface="宋体" panose="02010600030101010101" pitchFamily="2" charset="-122"/>
                </a:rPr>
                <a:t>by Guild Design Inc.</a:t>
              </a:r>
            </a:p>
          </p:txBody>
        </p:sp>
        <p:pic>
          <p:nvPicPr>
            <p:cNvPr id="70664" name="Picture 9" descr="light_shadow"/>
            <p:cNvPicPr>
              <a:picLocks noChangeAspect="1" noChangeArrowheads="1"/>
            </p:cNvPicPr>
            <p:nvPr/>
          </p:nvPicPr>
          <p:blipFill>
            <a:blip r:embed="rId3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" y="3480"/>
              <a:ext cx="99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665" name="Picture 10" descr="light_shadow"/>
            <p:cNvPicPr>
              <a:picLocks noChangeAspect="1" noChangeArrowheads="1"/>
            </p:cNvPicPr>
            <p:nvPr/>
          </p:nvPicPr>
          <p:blipFill>
            <a:blip r:embed="rId4">
              <a:lum bright="-90000" contrast="-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3" y="3486"/>
              <a:ext cx="92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1" name="AutoShape 11"/>
            <p:cNvSpPr>
              <a:spLocks noChangeArrowheads="1"/>
            </p:cNvSpPr>
            <p:nvPr/>
          </p:nvSpPr>
          <p:spPr bwMode="gray">
            <a:xfrm>
              <a:off x="470" y="1392"/>
              <a:ext cx="1484" cy="268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9050" algn="ctr">
              <a:solidFill>
                <a:srgbClr val="DDDDDD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70667" name="Text Box 12"/>
            <p:cNvSpPr txBox="1">
              <a:spLocks noChangeArrowheads="1"/>
            </p:cNvSpPr>
            <p:nvPr/>
          </p:nvSpPr>
          <p:spPr bwMode="auto">
            <a:xfrm>
              <a:off x="487" y="1380"/>
              <a:ext cx="1452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200" b="1">
                  <a:solidFill>
                    <a:srgbClr val="FEFEFE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35853" name="AutoShape 13"/>
            <p:cNvSpPr>
              <a:spLocks noChangeArrowheads="1"/>
            </p:cNvSpPr>
            <p:nvPr/>
          </p:nvSpPr>
          <p:spPr bwMode="gray">
            <a:xfrm>
              <a:off x="3774" y="1392"/>
              <a:ext cx="1494" cy="268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chemeClr val="hlink">
                    <a:gamma/>
                    <a:shade val="6666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9050" algn="ctr">
              <a:solidFill>
                <a:srgbClr val="DDDDDD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70669" name="Text Box 14"/>
            <p:cNvSpPr txBox="1">
              <a:spLocks noChangeArrowheads="1"/>
            </p:cNvSpPr>
            <p:nvPr/>
          </p:nvSpPr>
          <p:spPr bwMode="auto">
            <a:xfrm>
              <a:off x="3935" y="1380"/>
              <a:ext cx="117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200" b="1">
                  <a:solidFill>
                    <a:srgbClr val="FEFEFE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70670" name="Rectangle 15"/>
            <p:cNvSpPr>
              <a:spLocks noChangeArrowheads="1"/>
            </p:cNvSpPr>
            <p:nvPr/>
          </p:nvSpPr>
          <p:spPr bwMode="auto">
            <a:xfrm>
              <a:off x="707" y="1740"/>
              <a:ext cx="1048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zh-CN" altLang="en-US" sz="1400">
                  <a:solidFill>
                    <a:srgbClr val="080808"/>
                  </a:solidFill>
                  <a:ea typeface="宋体" panose="02010600030101010101" pitchFamily="2" charset="-122"/>
                </a:rPr>
                <a:t> </a:t>
              </a: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</p:txBody>
        </p:sp>
        <p:sp>
          <p:nvSpPr>
            <p:cNvPr id="70671" name="Rectangle 16"/>
            <p:cNvSpPr>
              <a:spLocks noChangeArrowheads="1"/>
            </p:cNvSpPr>
            <p:nvPr/>
          </p:nvSpPr>
          <p:spPr bwMode="auto">
            <a:xfrm>
              <a:off x="4047" y="1740"/>
              <a:ext cx="1048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zh-CN" altLang="en-US" sz="1400">
                  <a:solidFill>
                    <a:srgbClr val="080808"/>
                  </a:solidFill>
                  <a:ea typeface="宋体" panose="02010600030101010101" pitchFamily="2" charset="-122"/>
                </a:rPr>
                <a:t> </a:t>
              </a: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</p:txBody>
        </p:sp>
        <p:sp>
          <p:nvSpPr>
            <p:cNvPr id="70672" name="AutoShape 17"/>
            <p:cNvSpPr>
              <a:spLocks noChangeArrowheads="1"/>
            </p:cNvSpPr>
            <p:nvPr/>
          </p:nvSpPr>
          <p:spPr bwMode="auto">
            <a:xfrm>
              <a:off x="2089" y="1356"/>
              <a:ext cx="1542" cy="2348"/>
            </a:xfrm>
            <a:prstGeom prst="roundRect">
              <a:avLst>
                <a:gd name="adj" fmla="val 2259"/>
              </a:avLst>
            </a:prstGeom>
            <a:gradFill rotWithShape="1">
              <a:gsLst>
                <a:gs pos="0">
                  <a:srgbClr val="E8E8E8"/>
                </a:gs>
                <a:gs pos="100000">
                  <a:srgbClr val="C7C7C7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70673" name="Picture 18" descr="light_shadow"/>
            <p:cNvPicPr>
              <a:picLocks noChangeAspect="1" noChangeArrowheads="1"/>
            </p:cNvPicPr>
            <p:nvPr/>
          </p:nvPicPr>
          <p:blipFill>
            <a:blip r:embed="rId3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3480"/>
              <a:ext cx="99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9" name="AutoShape 19"/>
            <p:cNvSpPr>
              <a:spLocks noChangeArrowheads="1"/>
            </p:cNvSpPr>
            <p:nvPr/>
          </p:nvSpPr>
          <p:spPr bwMode="gray">
            <a:xfrm>
              <a:off x="2119" y="1392"/>
              <a:ext cx="1484" cy="268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9050" algn="ctr">
              <a:solidFill>
                <a:srgbClr val="DDDDDD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70675" name="Text Box 20"/>
            <p:cNvSpPr txBox="1">
              <a:spLocks noChangeArrowheads="1"/>
            </p:cNvSpPr>
            <p:nvPr/>
          </p:nvSpPr>
          <p:spPr bwMode="auto">
            <a:xfrm>
              <a:off x="2273" y="1380"/>
              <a:ext cx="117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200" b="1">
                  <a:solidFill>
                    <a:srgbClr val="FEFEFE"/>
                  </a:solidFill>
                  <a:ea typeface="宋体" panose="02010600030101010101" pitchFamily="2" charset="-122"/>
                </a:rPr>
                <a:t>Text in here</a:t>
              </a:r>
            </a:p>
          </p:txBody>
        </p:sp>
        <p:sp>
          <p:nvSpPr>
            <p:cNvPr id="70676" name="Rectangle 21"/>
            <p:cNvSpPr>
              <a:spLocks noChangeArrowheads="1"/>
            </p:cNvSpPr>
            <p:nvPr/>
          </p:nvSpPr>
          <p:spPr bwMode="auto">
            <a:xfrm>
              <a:off x="2356" y="1740"/>
              <a:ext cx="1048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zh-CN" altLang="en-US" sz="1400">
                  <a:solidFill>
                    <a:srgbClr val="080808"/>
                  </a:solidFill>
                  <a:ea typeface="宋体" panose="02010600030101010101" pitchFamily="2" charset="-122"/>
                </a:rPr>
                <a:t> </a:t>
              </a: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US" altLang="zh-CN" sz="1400">
                  <a:solidFill>
                    <a:srgbClr val="080808"/>
                  </a:solidFill>
                  <a:ea typeface="宋体" panose="02010600030101010101" pitchFamily="2" charset="-122"/>
                </a:rPr>
                <a:t> Your text in here</a:t>
              </a:r>
            </a:p>
          </p:txBody>
        </p:sp>
        <p:grpSp>
          <p:nvGrpSpPr>
            <p:cNvPr id="70677" name="Group 22"/>
            <p:cNvGrpSpPr/>
            <p:nvPr/>
          </p:nvGrpSpPr>
          <p:grpSpPr bwMode="auto">
            <a:xfrm>
              <a:off x="2274" y="2412"/>
              <a:ext cx="1200" cy="1536"/>
              <a:chOff x="2304" y="2496"/>
              <a:chExt cx="1200" cy="1536"/>
            </a:xfrm>
          </p:grpSpPr>
          <p:pic>
            <p:nvPicPr>
              <p:cNvPr id="70711" name="Picture 23" descr="circuler_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712" name="Oval 24"/>
              <p:cNvSpPr>
                <a:spLocks noChangeArrowheads="1"/>
              </p:cNvSpPr>
              <p:nvPr/>
            </p:nvSpPr>
            <p:spPr bwMode="auto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pic>
            <p:nvPicPr>
              <p:cNvPr id="70713" name="Picture 25" descr="light_shadow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auto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0714" name="Group 26"/>
              <p:cNvGrpSpPr/>
              <p:nvPr/>
            </p:nvGrpSpPr>
            <p:grpSpPr bwMode="auto">
              <a:xfrm rot="-3733502" flipH="1" flipV="1">
                <a:off x="2672" y="3380"/>
                <a:ext cx="1049" cy="253"/>
                <a:chOff x="2532" y="1051"/>
                <a:chExt cx="893" cy="246"/>
              </a:xfrm>
            </p:grpSpPr>
            <p:grpSp>
              <p:nvGrpSpPr>
                <p:cNvPr id="70715" name="Group 27"/>
                <p:cNvGrpSpPr/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70721" name="AutoShape 28"/>
                  <p:cNvSpPr>
                    <a:spLocks noChangeArrowheads="1"/>
                  </p:cNvSpPr>
                  <p:nvPr/>
                </p:nvSpPr>
                <p:spPr bwMode="auto">
                  <a:xfrm rot="5263130">
                    <a:off x="1858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22" name="AutoShape 29"/>
                  <p:cNvSpPr>
                    <a:spLocks noChangeArrowheads="1"/>
                  </p:cNvSpPr>
                  <p:nvPr/>
                </p:nvSpPr>
                <p:spPr bwMode="auto">
                  <a:xfrm rot="6078281">
                    <a:off x="1994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23" name="AutoShape 30"/>
                  <p:cNvSpPr>
                    <a:spLocks noChangeArrowheads="1"/>
                  </p:cNvSpPr>
                  <p:nvPr/>
                </p:nvSpPr>
                <p:spPr bwMode="auto">
                  <a:xfrm rot="6373927">
                    <a:off x="2070" y="229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24" name="AutoShape 31"/>
                  <p:cNvSpPr>
                    <a:spLocks noChangeArrowheads="1"/>
                  </p:cNvSpPr>
                  <p:nvPr/>
                </p:nvSpPr>
                <p:spPr bwMode="auto">
                  <a:xfrm rot="6906312">
                    <a:off x="2160" y="232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0716" name="Group 32"/>
                <p:cNvGrpSpPr/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70717" name="AutoShape 33"/>
                  <p:cNvSpPr>
                    <a:spLocks noChangeArrowheads="1"/>
                  </p:cNvSpPr>
                  <p:nvPr/>
                </p:nvSpPr>
                <p:spPr bwMode="auto">
                  <a:xfrm rot="5263130">
                    <a:off x="1858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18" name="AutoShape 34"/>
                  <p:cNvSpPr>
                    <a:spLocks noChangeArrowheads="1"/>
                  </p:cNvSpPr>
                  <p:nvPr/>
                </p:nvSpPr>
                <p:spPr bwMode="auto">
                  <a:xfrm rot="6078281">
                    <a:off x="1994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19" name="AutoShape 35"/>
                  <p:cNvSpPr>
                    <a:spLocks noChangeArrowheads="1"/>
                  </p:cNvSpPr>
                  <p:nvPr/>
                </p:nvSpPr>
                <p:spPr bwMode="auto">
                  <a:xfrm rot="6373927">
                    <a:off x="2070" y="229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20" name="AutoShape 36"/>
                  <p:cNvSpPr>
                    <a:spLocks noChangeArrowheads="1"/>
                  </p:cNvSpPr>
                  <p:nvPr/>
                </p:nvSpPr>
                <p:spPr bwMode="auto">
                  <a:xfrm rot="6906312">
                    <a:off x="2160" y="232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  <p:grpSp>
          <p:nvGrpSpPr>
            <p:cNvPr id="70678" name="Group 37"/>
            <p:cNvGrpSpPr/>
            <p:nvPr/>
          </p:nvGrpSpPr>
          <p:grpSpPr bwMode="auto">
            <a:xfrm>
              <a:off x="646" y="2412"/>
              <a:ext cx="1200" cy="1536"/>
              <a:chOff x="2304" y="2496"/>
              <a:chExt cx="1200" cy="1536"/>
            </a:xfrm>
          </p:grpSpPr>
          <p:pic>
            <p:nvPicPr>
              <p:cNvPr id="70697" name="Picture 38" descr="circuler_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698" name="Oval 39"/>
              <p:cNvSpPr>
                <a:spLocks noChangeArrowheads="1"/>
              </p:cNvSpPr>
              <p:nvPr/>
            </p:nvSpPr>
            <p:spPr bwMode="auto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pic>
            <p:nvPicPr>
              <p:cNvPr id="70699" name="Picture 40" descr="light_shadow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auto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0700" name="Group 41"/>
              <p:cNvGrpSpPr/>
              <p:nvPr/>
            </p:nvGrpSpPr>
            <p:grpSpPr bwMode="auto">
              <a:xfrm rot="-3733502" flipH="1" flipV="1">
                <a:off x="2672" y="3380"/>
                <a:ext cx="1049" cy="253"/>
                <a:chOff x="2532" y="1051"/>
                <a:chExt cx="893" cy="246"/>
              </a:xfrm>
            </p:grpSpPr>
            <p:grpSp>
              <p:nvGrpSpPr>
                <p:cNvPr id="70701" name="Group 42"/>
                <p:cNvGrpSpPr/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70707" name="AutoShape 43"/>
                  <p:cNvSpPr>
                    <a:spLocks noChangeArrowheads="1"/>
                  </p:cNvSpPr>
                  <p:nvPr/>
                </p:nvSpPr>
                <p:spPr bwMode="auto">
                  <a:xfrm rot="5263130">
                    <a:off x="1858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08" name="AutoShape 44"/>
                  <p:cNvSpPr>
                    <a:spLocks noChangeArrowheads="1"/>
                  </p:cNvSpPr>
                  <p:nvPr/>
                </p:nvSpPr>
                <p:spPr bwMode="auto">
                  <a:xfrm rot="6078281">
                    <a:off x="1994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09" name="AutoShape 45"/>
                  <p:cNvSpPr>
                    <a:spLocks noChangeArrowheads="1"/>
                  </p:cNvSpPr>
                  <p:nvPr/>
                </p:nvSpPr>
                <p:spPr bwMode="auto">
                  <a:xfrm rot="6373927">
                    <a:off x="2070" y="229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10" name="AutoShape 46"/>
                  <p:cNvSpPr>
                    <a:spLocks noChangeArrowheads="1"/>
                  </p:cNvSpPr>
                  <p:nvPr/>
                </p:nvSpPr>
                <p:spPr bwMode="auto">
                  <a:xfrm rot="6906312">
                    <a:off x="2160" y="232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0702" name="Group 47"/>
                <p:cNvGrpSpPr/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70703" name="AutoShape 48"/>
                  <p:cNvSpPr>
                    <a:spLocks noChangeArrowheads="1"/>
                  </p:cNvSpPr>
                  <p:nvPr/>
                </p:nvSpPr>
                <p:spPr bwMode="auto">
                  <a:xfrm rot="5263130">
                    <a:off x="1858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04" name="AutoShape 49"/>
                  <p:cNvSpPr>
                    <a:spLocks noChangeArrowheads="1"/>
                  </p:cNvSpPr>
                  <p:nvPr/>
                </p:nvSpPr>
                <p:spPr bwMode="auto">
                  <a:xfrm rot="6078281">
                    <a:off x="1994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05" name="AutoShape 50"/>
                  <p:cNvSpPr>
                    <a:spLocks noChangeArrowheads="1"/>
                  </p:cNvSpPr>
                  <p:nvPr/>
                </p:nvSpPr>
                <p:spPr bwMode="auto">
                  <a:xfrm rot="6373927">
                    <a:off x="2070" y="229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706" name="AutoShape 51"/>
                  <p:cNvSpPr>
                    <a:spLocks noChangeArrowheads="1"/>
                  </p:cNvSpPr>
                  <p:nvPr/>
                </p:nvSpPr>
                <p:spPr bwMode="auto">
                  <a:xfrm rot="6906312">
                    <a:off x="2160" y="232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  <p:grpSp>
          <p:nvGrpSpPr>
            <p:cNvPr id="70679" name="Group 52"/>
            <p:cNvGrpSpPr/>
            <p:nvPr/>
          </p:nvGrpSpPr>
          <p:grpSpPr bwMode="auto">
            <a:xfrm>
              <a:off x="3976" y="2412"/>
              <a:ext cx="1200" cy="1536"/>
              <a:chOff x="2304" y="2496"/>
              <a:chExt cx="1200" cy="1536"/>
            </a:xfrm>
          </p:grpSpPr>
          <p:pic>
            <p:nvPicPr>
              <p:cNvPr id="70683" name="Picture 53" descr="circuler_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684" name="Oval 54"/>
              <p:cNvSpPr>
                <a:spLocks noChangeArrowheads="1"/>
              </p:cNvSpPr>
              <p:nvPr/>
            </p:nvSpPr>
            <p:spPr bwMode="auto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pic>
            <p:nvPicPr>
              <p:cNvPr id="70685" name="Picture 55" descr="light_shadow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auto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0686" name="Group 56"/>
              <p:cNvGrpSpPr/>
              <p:nvPr/>
            </p:nvGrpSpPr>
            <p:grpSpPr bwMode="auto">
              <a:xfrm rot="-3733502" flipH="1" flipV="1">
                <a:off x="2672" y="3380"/>
                <a:ext cx="1049" cy="253"/>
                <a:chOff x="2532" y="1051"/>
                <a:chExt cx="893" cy="246"/>
              </a:xfrm>
            </p:grpSpPr>
            <p:grpSp>
              <p:nvGrpSpPr>
                <p:cNvPr id="70687" name="Group 57"/>
                <p:cNvGrpSpPr/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70693" name="AutoShape 58"/>
                  <p:cNvSpPr>
                    <a:spLocks noChangeArrowheads="1"/>
                  </p:cNvSpPr>
                  <p:nvPr/>
                </p:nvSpPr>
                <p:spPr bwMode="auto">
                  <a:xfrm rot="5263130">
                    <a:off x="1858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694" name="AutoShape 59"/>
                  <p:cNvSpPr>
                    <a:spLocks noChangeArrowheads="1"/>
                  </p:cNvSpPr>
                  <p:nvPr/>
                </p:nvSpPr>
                <p:spPr bwMode="auto">
                  <a:xfrm rot="6078281">
                    <a:off x="1994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695" name="AutoShape 60"/>
                  <p:cNvSpPr>
                    <a:spLocks noChangeArrowheads="1"/>
                  </p:cNvSpPr>
                  <p:nvPr/>
                </p:nvSpPr>
                <p:spPr bwMode="auto">
                  <a:xfrm rot="6373927">
                    <a:off x="2070" y="229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696" name="AutoShape 61"/>
                  <p:cNvSpPr>
                    <a:spLocks noChangeArrowheads="1"/>
                  </p:cNvSpPr>
                  <p:nvPr/>
                </p:nvSpPr>
                <p:spPr bwMode="auto">
                  <a:xfrm rot="6906312">
                    <a:off x="2160" y="232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0688" name="Group 62"/>
                <p:cNvGrpSpPr/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70689" name="AutoShape 63"/>
                  <p:cNvSpPr>
                    <a:spLocks noChangeArrowheads="1"/>
                  </p:cNvSpPr>
                  <p:nvPr/>
                </p:nvSpPr>
                <p:spPr bwMode="auto">
                  <a:xfrm rot="5263130">
                    <a:off x="1858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690" name="AutoShape 64"/>
                  <p:cNvSpPr>
                    <a:spLocks noChangeArrowheads="1"/>
                  </p:cNvSpPr>
                  <p:nvPr/>
                </p:nvSpPr>
                <p:spPr bwMode="auto">
                  <a:xfrm rot="6078281">
                    <a:off x="1994" y="2273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691" name="AutoShape 65"/>
                  <p:cNvSpPr>
                    <a:spLocks noChangeArrowheads="1"/>
                  </p:cNvSpPr>
                  <p:nvPr/>
                </p:nvSpPr>
                <p:spPr bwMode="auto">
                  <a:xfrm rot="6373927">
                    <a:off x="2070" y="229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0692" name="AutoShape 66"/>
                  <p:cNvSpPr>
                    <a:spLocks noChangeArrowheads="1"/>
                  </p:cNvSpPr>
                  <p:nvPr/>
                </p:nvSpPr>
                <p:spPr bwMode="auto">
                  <a:xfrm rot="6906312">
                    <a:off x="2160" y="2325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en-US"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  <p:sp>
          <p:nvSpPr>
            <p:cNvPr id="70680" name="Rectangle 67"/>
            <p:cNvSpPr>
              <a:spLocks noChangeArrowheads="1"/>
            </p:cNvSpPr>
            <p:nvPr/>
          </p:nvSpPr>
          <p:spPr bwMode="auto">
            <a:xfrm>
              <a:off x="758" y="2880"/>
              <a:ext cx="94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 b="1">
                  <a:ea typeface="宋体" panose="02010600030101010101" pitchFamily="2" charset="-122"/>
                </a:rPr>
                <a:t>Click to add Title</a:t>
              </a:r>
            </a:p>
          </p:txBody>
        </p:sp>
        <p:sp>
          <p:nvSpPr>
            <p:cNvPr id="70681" name="Rectangle 68"/>
            <p:cNvSpPr>
              <a:spLocks noChangeArrowheads="1"/>
            </p:cNvSpPr>
            <p:nvPr/>
          </p:nvSpPr>
          <p:spPr bwMode="auto">
            <a:xfrm>
              <a:off x="2418" y="2870"/>
              <a:ext cx="94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 b="1">
                  <a:ea typeface="宋体" panose="02010600030101010101" pitchFamily="2" charset="-122"/>
                </a:rPr>
                <a:t>Click to add Title</a:t>
              </a:r>
            </a:p>
          </p:txBody>
        </p:sp>
        <p:sp>
          <p:nvSpPr>
            <p:cNvPr id="70682" name="Rectangle 69"/>
            <p:cNvSpPr>
              <a:spLocks noChangeArrowheads="1"/>
            </p:cNvSpPr>
            <p:nvPr/>
          </p:nvSpPr>
          <p:spPr bwMode="auto">
            <a:xfrm>
              <a:off x="4098" y="2870"/>
              <a:ext cx="94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 b="1">
                  <a:ea typeface="宋体" panose="02010600030101010101" pitchFamily="2" charset="-122"/>
                </a:rPr>
                <a:t>Click to add Title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3"/>
          <p:cNvGrpSpPr/>
          <p:nvPr/>
        </p:nvGrpSpPr>
        <p:grpSpPr bwMode="auto">
          <a:xfrm>
            <a:off x="2454275" y="2322513"/>
            <a:ext cx="3962400" cy="3730625"/>
            <a:chOff x="184" y="2688"/>
            <a:chExt cx="1268" cy="1194"/>
          </a:xfrm>
        </p:grpSpPr>
        <p:sp>
          <p:nvSpPr>
            <p:cNvPr id="72774" name="Freeform 4"/>
            <p:cNvSpPr>
              <a:spLocks noChangeArrowheads="1"/>
            </p:cNvSpPr>
            <p:nvPr/>
          </p:nvSpPr>
          <p:spPr bwMode="auto">
            <a:xfrm>
              <a:off x="184" y="2692"/>
              <a:ext cx="770" cy="942"/>
            </a:xfrm>
            <a:custGeom>
              <a:avLst/>
              <a:gdLst>
                <a:gd name="T0" fmla="*/ 636 w 770"/>
                <a:gd name="T1" fmla="*/ 0 h 942"/>
                <a:gd name="T2" fmla="*/ 770 w 770"/>
                <a:gd name="T3" fmla="*/ 602 h 942"/>
                <a:gd name="T4" fmla="*/ 270 w 770"/>
                <a:gd name="T5" fmla="*/ 942 h 942"/>
                <a:gd name="T6" fmla="*/ 0 w 770"/>
                <a:gd name="T7" fmla="*/ 216 h 942"/>
                <a:gd name="T8" fmla="*/ 636 w 770"/>
                <a:gd name="T9" fmla="*/ 0 h 9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0" h="942">
                  <a:moveTo>
                    <a:pt x="636" y="0"/>
                  </a:moveTo>
                  <a:lnTo>
                    <a:pt x="770" y="602"/>
                  </a:lnTo>
                  <a:lnTo>
                    <a:pt x="270" y="942"/>
                  </a:lnTo>
                  <a:lnTo>
                    <a:pt x="0" y="216"/>
                  </a:lnTo>
                  <a:lnTo>
                    <a:pt x="636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75" name="Freeform 5"/>
            <p:cNvSpPr>
              <a:spLocks noChangeArrowheads="1"/>
            </p:cNvSpPr>
            <p:nvPr/>
          </p:nvSpPr>
          <p:spPr bwMode="auto">
            <a:xfrm>
              <a:off x="816" y="2688"/>
              <a:ext cx="636" cy="724"/>
            </a:xfrm>
            <a:custGeom>
              <a:avLst/>
              <a:gdLst>
                <a:gd name="T0" fmla="*/ 0 w 636"/>
                <a:gd name="T1" fmla="*/ 2 h 724"/>
                <a:gd name="T2" fmla="*/ 138 w 636"/>
                <a:gd name="T3" fmla="*/ 606 h 724"/>
                <a:gd name="T4" fmla="*/ 636 w 636"/>
                <a:gd name="T5" fmla="*/ 724 h 724"/>
                <a:gd name="T6" fmla="*/ 574 w 636"/>
                <a:gd name="T7" fmla="*/ 0 h 724"/>
                <a:gd name="T8" fmla="*/ 0 w 636"/>
                <a:gd name="T9" fmla="*/ 2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6" h="724">
                  <a:moveTo>
                    <a:pt x="0" y="2"/>
                  </a:moveTo>
                  <a:lnTo>
                    <a:pt x="138" y="606"/>
                  </a:lnTo>
                  <a:lnTo>
                    <a:pt x="636" y="724"/>
                  </a:lnTo>
                  <a:lnTo>
                    <a:pt x="57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76" name="Freeform 6"/>
            <p:cNvSpPr>
              <a:spLocks noChangeArrowheads="1"/>
            </p:cNvSpPr>
            <p:nvPr/>
          </p:nvSpPr>
          <p:spPr bwMode="auto">
            <a:xfrm>
              <a:off x="452" y="3296"/>
              <a:ext cx="998" cy="586"/>
            </a:xfrm>
            <a:custGeom>
              <a:avLst/>
              <a:gdLst>
                <a:gd name="T0" fmla="*/ 0 w 998"/>
                <a:gd name="T1" fmla="*/ 340 h 586"/>
                <a:gd name="T2" fmla="*/ 500 w 998"/>
                <a:gd name="T3" fmla="*/ 0 h 586"/>
                <a:gd name="T4" fmla="*/ 998 w 998"/>
                <a:gd name="T5" fmla="*/ 116 h 586"/>
                <a:gd name="T6" fmla="*/ 540 w 998"/>
                <a:gd name="T7" fmla="*/ 586 h 586"/>
                <a:gd name="T8" fmla="*/ 0 w 998"/>
                <a:gd name="T9" fmla="*/ 340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8" h="586">
                  <a:moveTo>
                    <a:pt x="0" y="340"/>
                  </a:moveTo>
                  <a:lnTo>
                    <a:pt x="500" y="0"/>
                  </a:lnTo>
                  <a:lnTo>
                    <a:pt x="998" y="116"/>
                  </a:lnTo>
                  <a:lnTo>
                    <a:pt x="540" y="586"/>
                  </a:lnTo>
                  <a:lnTo>
                    <a:pt x="0" y="340"/>
                  </a:lnTo>
                  <a:close/>
                </a:path>
              </a:pathLst>
            </a:custGeom>
            <a:solidFill>
              <a:schemeClr val="accent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7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grpSp>
        <p:nvGrpSpPr>
          <p:cNvPr id="72708" name="Group 8"/>
          <p:cNvGrpSpPr/>
          <p:nvPr/>
        </p:nvGrpSpPr>
        <p:grpSpPr bwMode="auto">
          <a:xfrm>
            <a:off x="2911475" y="2703513"/>
            <a:ext cx="3203575" cy="3016250"/>
            <a:chOff x="184" y="2688"/>
            <a:chExt cx="1268" cy="1194"/>
          </a:xfrm>
        </p:grpSpPr>
        <p:sp>
          <p:nvSpPr>
            <p:cNvPr id="36873" name="Freeform 9"/>
            <p:cNvSpPr/>
            <p:nvPr/>
          </p:nvSpPr>
          <p:spPr bwMode="gray">
            <a:xfrm>
              <a:off x="184" y="2692"/>
              <a:ext cx="770" cy="942"/>
            </a:xfrm>
            <a:custGeom>
              <a:avLst/>
              <a:gdLst/>
              <a:ahLst/>
              <a:cxnLst>
                <a:cxn ang="0">
                  <a:pos x="636" y="0"/>
                </a:cxn>
                <a:cxn ang="0">
                  <a:pos x="770" y="602"/>
                </a:cxn>
                <a:cxn ang="0">
                  <a:pos x="270" y="942"/>
                </a:cxn>
                <a:cxn ang="0">
                  <a:pos x="0" y="216"/>
                </a:cxn>
                <a:cxn ang="0">
                  <a:pos x="636" y="0"/>
                </a:cxn>
              </a:cxnLst>
              <a:rect l="0" t="0" r="r" b="b"/>
              <a:pathLst>
                <a:path w="770" h="942">
                  <a:moveTo>
                    <a:pt x="636" y="0"/>
                  </a:moveTo>
                  <a:lnTo>
                    <a:pt x="770" y="602"/>
                  </a:lnTo>
                  <a:lnTo>
                    <a:pt x="270" y="942"/>
                  </a:lnTo>
                  <a:lnTo>
                    <a:pt x="0" y="216"/>
                  </a:lnTo>
                  <a:lnTo>
                    <a:pt x="63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3529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36874" name="Freeform 10"/>
            <p:cNvSpPr/>
            <p:nvPr/>
          </p:nvSpPr>
          <p:spPr bwMode="gray">
            <a:xfrm>
              <a:off x="816" y="2688"/>
              <a:ext cx="636" cy="72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38" y="606"/>
                </a:cxn>
                <a:cxn ang="0">
                  <a:pos x="636" y="724"/>
                </a:cxn>
                <a:cxn ang="0">
                  <a:pos x="574" y="0"/>
                </a:cxn>
                <a:cxn ang="0">
                  <a:pos x="0" y="2"/>
                </a:cxn>
              </a:cxnLst>
              <a:rect l="0" t="0" r="r" b="b"/>
              <a:pathLst>
                <a:path w="636" h="724">
                  <a:moveTo>
                    <a:pt x="0" y="2"/>
                  </a:moveTo>
                  <a:lnTo>
                    <a:pt x="138" y="606"/>
                  </a:lnTo>
                  <a:lnTo>
                    <a:pt x="636" y="724"/>
                  </a:lnTo>
                  <a:lnTo>
                    <a:pt x="574" y="0"/>
                  </a:lnTo>
                  <a:lnTo>
                    <a:pt x="0" y="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36875" name="Freeform 11"/>
            <p:cNvSpPr/>
            <p:nvPr/>
          </p:nvSpPr>
          <p:spPr bwMode="gray">
            <a:xfrm>
              <a:off x="452" y="3296"/>
              <a:ext cx="998" cy="586"/>
            </a:xfrm>
            <a:custGeom>
              <a:avLst/>
              <a:gdLst/>
              <a:ahLst/>
              <a:cxnLst>
                <a:cxn ang="0">
                  <a:pos x="0" y="340"/>
                </a:cxn>
                <a:cxn ang="0">
                  <a:pos x="500" y="0"/>
                </a:cxn>
                <a:cxn ang="0">
                  <a:pos x="998" y="116"/>
                </a:cxn>
                <a:cxn ang="0">
                  <a:pos x="540" y="586"/>
                </a:cxn>
                <a:cxn ang="0">
                  <a:pos x="0" y="340"/>
                </a:cxn>
              </a:cxnLst>
              <a:rect l="0" t="0" r="r" b="b"/>
              <a:pathLst>
                <a:path w="998" h="586">
                  <a:moveTo>
                    <a:pt x="0" y="340"/>
                  </a:moveTo>
                  <a:lnTo>
                    <a:pt x="500" y="0"/>
                  </a:lnTo>
                  <a:lnTo>
                    <a:pt x="998" y="116"/>
                  </a:lnTo>
                  <a:lnTo>
                    <a:pt x="540" y="586"/>
                  </a:lnTo>
                  <a:lnTo>
                    <a:pt x="0" y="34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7568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72709" name="Rectangle 12"/>
          <p:cNvSpPr>
            <a:spLocks noChangeArrowheads="1"/>
          </p:cNvSpPr>
          <p:nvPr/>
        </p:nvSpPr>
        <p:spPr bwMode="auto">
          <a:xfrm>
            <a:off x="673100" y="1447800"/>
            <a:ext cx="63531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Clr>
                <a:srgbClr val="D7181F"/>
              </a:buClr>
              <a:buFont typeface="Wingdings" panose="05000000000000000000" pitchFamily="2" charset="2"/>
              <a:buChar char="v"/>
            </a:pPr>
            <a:r>
              <a:rPr lang="zh-CN" altLang="en-US" sz="1600" b="1">
                <a:ea typeface="宋体" panose="02010600030101010101" pitchFamily="2" charset="-122"/>
              </a:rPr>
              <a:t>  </a:t>
            </a:r>
            <a:r>
              <a:rPr lang="en-US" altLang="zh-CN" sz="1600" b="1">
                <a:ea typeface="宋体" panose="02010600030101010101" pitchFamily="2" charset="-122"/>
              </a:rPr>
              <a:t>ThemeGallery  </a:t>
            </a:r>
            <a:r>
              <a:rPr lang="en-US" altLang="zh-CN" sz="1600">
                <a:ea typeface="宋体" panose="02010600030101010101" pitchFamily="2" charset="-122"/>
              </a:rPr>
              <a:t>is a Design Digital Content &amp; Contents mall</a:t>
            </a:r>
          </a:p>
          <a:p>
            <a:pPr>
              <a:lnSpc>
                <a:spcPct val="110000"/>
              </a:lnSpc>
            </a:pPr>
            <a:r>
              <a:rPr lang="en-US" altLang="zh-CN" sz="1600">
                <a:ea typeface="宋体" panose="02010600030101010101" pitchFamily="2" charset="-122"/>
              </a:rPr>
              <a:t>    developed by Guild Design Inc.</a:t>
            </a:r>
          </a:p>
        </p:txBody>
      </p:sp>
      <p:sp>
        <p:nvSpPr>
          <p:cNvPr id="72710" name="Text Box 13"/>
          <p:cNvSpPr txBox="1">
            <a:spLocks noChangeArrowheads="1"/>
          </p:cNvSpPr>
          <p:nvPr/>
        </p:nvSpPr>
        <p:spPr bwMode="auto">
          <a:xfrm>
            <a:off x="4194175" y="3946525"/>
            <a:ext cx="1401763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9292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FFFF"/>
                </a:solidFill>
                <a:ea typeface="宋体" panose="02010600030101010101" pitchFamily="2" charset="-122"/>
              </a:rPr>
              <a:t>Vision</a:t>
            </a:r>
          </a:p>
        </p:txBody>
      </p:sp>
      <p:grpSp>
        <p:nvGrpSpPr>
          <p:cNvPr id="72711" name="Group 14"/>
          <p:cNvGrpSpPr/>
          <p:nvPr/>
        </p:nvGrpSpPr>
        <p:grpSpPr bwMode="auto">
          <a:xfrm rot="4976862" flipH="1">
            <a:off x="5724525" y="2611438"/>
            <a:ext cx="323850" cy="311150"/>
            <a:chOff x="1944" y="1111"/>
            <a:chExt cx="204" cy="196"/>
          </a:xfrm>
        </p:grpSpPr>
        <p:pic>
          <p:nvPicPr>
            <p:cNvPr id="72754" name="Picture 15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80" name="Oval 16"/>
            <p:cNvSpPr>
              <a:spLocks noChangeArrowheads="1"/>
            </p:cNvSpPr>
            <p:nvPr/>
          </p:nvSpPr>
          <p:spPr bwMode="gray">
            <a:xfrm flipH="1">
              <a:off x="1962" y="1125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72758" name="Group 17"/>
            <p:cNvGrpSpPr/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72761" name="Group 18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767" name="AutoShape 19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8" name="AutoShape 20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9" name="AutoShape 21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70" name="AutoShape 22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62" name="Group 23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763" name="AutoShape 24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4" name="AutoShape 25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5" name="AutoShape 26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6" name="AutoShape 27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72759" name="Arc 28"/>
            <p:cNvSpPr>
              <a:spLocks noChangeArrowheads="1"/>
            </p:cNvSpPr>
            <p:nvPr/>
          </p:nvSpPr>
          <p:spPr bwMode="auto">
            <a:xfrm rot="3847716">
              <a:off x="1948" y="1107"/>
              <a:ext cx="196" cy="204"/>
            </a:xfrm>
            <a:custGeom>
              <a:avLst/>
              <a:gdLst>
                <a:gd name="T0" fmla="*/ 16 w 43200"/>
                <a:gd name="T1" fmla="*/ 159 h 43155"/>
                <a:gd name="T2" fmla="*/ 0 w 43200"/>
                <a:gd name="T3" fmla="*/ 102 h 43155"/>
                <a:gd name="T4" fmla="*/ 98 w 43200"/>
                <a:gd name="T5" fmla="*/ 0 h 43155"/>
                <a:gd name="T6" fmla="*/ 196 w 43200"/>
                <a:gd name="T7" fmla="*/ 102 h 43155"/>
                <a:gd name="T8" fmla="*/ 104 w 43200"/>
                <a:gd name="T9" fmla="*/ 204 h 43155"/>
                <a:gd name="T10" fmla="*/ 16 w 43200"/>
                <a:gd name="T11" fmla="*/ 159 h 43155"/>
                <a:gd name="T12" fmla="*/ 0 w 43200"/>
                <a:gd name="T13" fmla="*/ 102 h 43155"/>
                <a:gd name="T14" fmla="*/ 98 w 43200"/>
                <a:gd name="T15" fmla="*/ 0 h 43155"/>
                <a:gd name="T16" fmla="*/ 196 w 43200"/>
                <a:gd name="T17" fmla="*/ 102 h 43155"/>
                <a:gd name="T18" fmla="*/ 104 w 43200"/>
                <a:gd name="T19" fmla="*/ 204 h 43155"/>
                <a:gd name="T20" fmla="*/ 98 w 43200"/>
                <a:gd name="T21" fmla="*/ 102 h 431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200" h="43155" fill="none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lnTo>
                    <a:pt x="3603" y="335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72760" name="Picture 29" descr="light_shadow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auto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2" name="Group 30"/>
          <p:cNvGrpSpPr/>
          <p:nvPr/>
        </p:nvGrpSpPr>
        <p:grpSpPr bwMode="auto">
          <a:xfrm rot="4976862" flipH="1">
            <a:off x="2755900" y="3114675"/>
            <a:ext cx="323850" cy="311150"/>
            <a:chOff x="1944" y="1111"/>
            <a:chExt cx="204" cy="196"/>
          </a:xfrm>
        </p:grpSpPr>
        <p:pic>
          <p:nvPicPr>
            <p:cNvPr id="72737" name="Picture 31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96" name="Oval 32"/>
            <p:cNvSpPr>
              <a:spLocks noChangeArrowheads="1"/>
            </p:cNvSpPr>
            <p:nvPr/>
          </p:nvSpPr>
          <p:spPr bwMode="gray">
            <a:xfrm flipH="1">
              <a:off x="1962" y="1125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72741" name="Group 33"/>
            <p:cNvGrpSpPr/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72744" name="Group 34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750" name="AutoShape 35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51" name="AutoShape 36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52" name="AutoShape 37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53" name="AutoShape 38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45" name="Group 39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746" name="AutoShape 40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47" name="AutoShape 41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48" name="AutoShape 42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49" name="AutoShape 43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72742" name="Arc 44"/>
            <p:cNvSpPr>
              <a:spLocks noChangeArrowheads="1"/>
            </p:cNvSpPr>
            <p:nvPr/>
          </p:nvSpPr>
          <p:spPr bwMode="auto">
            <a:xfrm rot="3847716">
              <a:off x="1948" y="1107"/>
              <a:ext cx="196" cy="204"/>
            </a:xfrm>
            <a:custGeom>
              <a:avLst/>
              <a:gdLst>
                <a:gd name="T0" fmla="*/ 16 w 43200"/>
                <a:gd name="T1" fmla="*/ 159 h 43155"/>
                <a:gd name="T2" fmla="*/ 0 w 43200"/>
                <a:gd name="T3" fmla="*/ 102 h 43155"/>
                <a:gd name="T4" fmla="*/ 98 w 43200"/>
                <a:gd name="T5" fmla="*/ 0 h 43155"/>
                <a:gd name="T6" fmla="*/ 196 w 43200"/>
                <a:gd name="T7" fmla="*/ 102 h 43155"/>
                <a:gd name="T8" fmla="*/ 104 w 43200"/>
                <a:gd name="T9" fmla="*/ 204 h 43155"/>
                <a:gd name="T10" fmla="*/ 16 w 43200"/>
                <a:gd name="T11" fmla="*/ 159 h 43155"/>
                <a:gd name="T12" fmla="*/ 0 w 43200"/>
                <a:gd name="T13" fmla="*/ 102 h 43155"/>
                <a:gd name="T14" fmla="*/ 98 w 43200"/>
                <a:gd name="T15" fmla="*/ 0 h 43155"/>
                <a:gd name="T16" fmla="*/ 196 w 43200"/>
                <a:gd name="T17" fmla="*/ 102 h 43155"/>
                <a:gd name="T18" fmla="*/ 104 w 43200"/>
                <a:gd name="T19" fmla="*/ 204 h 43155"/>
                <a:gd name="T20" fmla="*/ 98 w 43200"/>
                <a:gd name="T21" fmla="*/ 102 h 431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200" h="43155" fill="none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lnTo>
                    <a:pt x="3603" y="335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72743" name="Picture 45" descr="light_shadow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auto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3" name="Group 46"/>
          <p:cNvGrpSpPr/>
          <p:nvPr/>
        </p:nvGrpSpPr>
        <p:grpSpPr bwMode="auto">
          <a:xfrm rot="4976862" flipH="1">
            <a:off x="4729163" y="5561013"/>
            <a:ext cx="323850" cy="311150"/>
            <a:chOff x="1944" y="1111"/>
            <a:chExt cx="204" cy="196"/>
          </a:xfrm>
        </p:grpSpPr>
        <p:pic>
          <p:nvPicPr>
            <p:cNvPr id="72720" name="Picture 47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912" name="Oval 48"/>
            <p:cNvSpPr>
              <a:spLocks noChangeArrowheads="1"/>
            </p:cNvSpPr>
            <p:nvPr/>
          </p:nvSpPr>
          <p:spPr bwMode="gray">
            <a:xfrm flipH="1">
              <a:off x="1962" y="1125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72724" name="Group 49"/>
            <p:cNvGrpSpPr/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72727" name="Group 50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733" name="AutoShape 51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4" name="AutoShape 52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5" name="AutoShape 53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6" name="AutoShape 54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28" name="Group 55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729" name="AutoShape 56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0" name="AutoShape 57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1" name="AutoShape 58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2" name="AutoShape 59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72725" name="Arc 60"/>
            <p:cNvSpPr>
              <a:spLocks noChangeArrowheads="1"/>
            </p:cNvSpPr>
            <p:nvPr/>
          </p:nvSpPr>
          <p:spPr bwMode="auto">
            <a:xfrm rot="3847716">
              <a:off x="1948" y="1107"/>
              <a:ext cx="196" cy="204"/>
            </a:xfrm>
            <a:custGeom>
              <a:avLst/>
              <a:gdLst>
                <a:gd name="T0" fmla="*/ 16 w 43200"/>
                <a:gd name="T1" fmla="*/ 159 h 43155"/>
                <a:gd name="T2" fmla="*/ 0 w 43200"/>
                <a:gd name="T3" fmla="*/ 102 h 43155"/>
                <a:gd name="T4" fmla="*/ 98 w 43200"/>
                <a:gd name="T5" fmla="*/ 0 h 43155"/>
                <a:gd name="T6" fmla="*/ 196 w 43200"/>
                <a:gd name="T7" fmla="*/ 102 h 43155"/>
                <a:gd name="T8" fmla="*/ 104 w 43200"/>
                <a:gd name="T9" fmla="*/ 204 h 43155"/>
                <a:gd name="T10" fmla="*/ 16 w 43200"/>
                <a:gd name="T11" fmla="*/ 159 h 43155"/>
                <a:gd name="T12" fmla="*/ 0 w 43200"/>
                <a:gd name="T13" fmla="*/ 102 h 43155"/>
                <a:gd name="T14" fmla="*/ 98 w 43200"/>
                <a:gd name="T15" fmla="*/ 0 h 43155"/>
                <a:gd name="T16" fmla="*/ 196 w 43200"/>
                <a:gd name="T17" fmla="*/ 102 h 43155"/>
                <a:gd name="T18" fmla="*/ 104 w 43200"/>
                <a:gd name="T19" fmla="*/ 204 h 43155"/>
                <a:gd name="T20" fmla="*/ 98 w 43200"/>
                <a:gd name="T21" fmla="*/ 102 h 431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200" h="43155" fill="none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lnTo>
                    <a:pt x="3603" y="335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72726" name="Picture 61" descr="light_shadow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auto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2714" name="Text Box 62"/>
          <p:cNvSpPr txBox="1">
            <a:spLocks noChangeArrowheads="1"/>
          </p:cNvSpPr>
          <p:nvPr/>
        </p:nvSpPr>
        <p:spPr bwMode="auto">
          <a:xfrm>
            <a:off x="3565525" y="3436938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FFFFFF"/>
                </a:solidFill>
                <a:ea typeface="宋体" panose="02010600030101010101" pitchFamily="2" charset="-122"/>
              </a:rPr>
              <a:t>Text1</a:t>
            </a:r>
          </a:p>
        </p:txBody>
      </p:sp>
      <p:sp>
        <p:nvSpPr>
          <p:cNvPr id="72715" name="Text Box 63"/>
          <p:cNvSpPr txBox="1">
            <a:spLocks noChangeArrowheads="1"/>
          </p:cNvSpPr>
          <p:nvPr/>
        </p:nvSpPr>
        <p:spPr bwMode="auto">
          <a:xfrm>
            <a:off x="4992688" y="3436938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FFFFFF"/>
                </a:solidFill>
                <a:ea typeface="宋体" panose="02010600030101010101" pitchFamily="2" charset="-122"/>
              </a:rPr>
              <a:t>Text2</a:t>
            </a:r>
          </a:p>
        </p:txBody>
      </p:sp>
      <p:sp>
        <p:nvSpPr>
          <p:cNvPr id="72716" name="Text Box 64"/>
          <p:cNvSpPr txBox="1">
            <a:spLocks noChangeArrowheads="1"/>
          </p:cNvSpPr>
          <p:nvPr/>
        </p:nvSpPr>
        <p:spPr bwMode="auto">
          <a:xfrm>
            <a:off x="4502150" y="47355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FFFFFF"/>
                </a:solidFill>
                <a:ea typeface="宋体" panose="02010600030101010101" pitchFamily="2" charset="-122"/>
              </a:rPr>
              <a:t>Text3</a:t>
            </a:r>
          </a:p>
        </p:txBody>
      </p:sp>
      <p:sp>
        <p:nvSpPr>
          <p:cNvPr id="72717" name="AutoShape 65"/>
          <p:cNvSpPr/>
          <p:nvPr/>
        </p:nvSpPr>
        <p:spPr bwMode="auto">
          <a:xfrm>
            <a:off x="7040563" y="2257425"/>
            <a:ext cx="1509712" cy="366713"/>
          </a:xfrm>
          <a:prstGeom prst="accentCallout2">
            <a:avLst>
              <a:gd name="adj1" fmla="val 31167"/>
              <a:gd name="adj2" fmla="val -5046"/>
              <a:gd name="adj3" fmla="val 31167"/>
              <a:gd name="adj4" fmla="val -38907"/>
              <a:gd name="adj5" fmla="val 99565"/>
              <a:gd name="adj6" fmla="val -73185"/>
            </a:avLst>
          </a:prstGeom>
          <a:noFill/>
          <a:ln w="9525">
            <a:solidFill>
              <a:schemeClr val="accent1"/>
            </a:solidFill>
            <a:miter lim="800000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Your text in here</a:t>
            </a:r>
          </a:p>
        </p:txBody>
      </p:sp>
      <p:sp>
        <p:nvSpPr>
          <p:cNvPr id="72718" name="AutoShape 66"/>
          <p:cNvSpPr/>
          <p:nvPr/>
        </p:nvSpPr>
        <p:spPr bwMode="auto">
          <a:xfrm>
            <a:off x="6102350" y="5402263"/>
            <a:ext cx="1509713" cy="366712"/>
          </a:xfrm>
          <a:prstGeom prst="accentCallout2">
            <a:avLst>
              <a:gd name="adj1" fmla="val 31167"/>
              <a:gd name="adj2" fmla="val -5046"/>
              <a:gd name="adj3" fmla="val 31167"/>
              <a:gd name="adj4" fmla="val -38907"/>
              <a:gd name="adj5" fmla="val 99565"/>
              <a:gd name="adj6" fmla="val -73185"/>
            </a:avLst>
          </a:prstGeom>
          <a:noFill/>
          <a:ln w="9525">
            <a:solidFill>
              <a:schemeClr val="accent1"/>
            </a:solidFill>
            <a:miter lim="800000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Your text in here</a:t>
            </a:r>
          </a:p>
        </p:txBody>
      </p:sp>
      <p:sp>
        <p:nvSpPr>
          <p:cNvPr id="72719" name="AutoShape 67"/>
          <p:cNvSpPr/>
          <p:nvPr/>
        </p:nvSpPr>
        <p:spPr bwMode="auto">
          <a:xfrm>
            <a:off x="533400" y="2887663"/>
            <a:ext cx="1509713" cy="366712"/>
          </a:xfrm>
          <a:prstGeom prst="accentCallout2">
            <a:avLst>
              <a:gd name="adj1" fmla="val 31167"/>
              <a:gd name="adj2" fmla="val 105046"/>
              <a:gd name="adj3" fmla="val 31167"/>
              <a:gd name="adj4" fmla="val 131333"/>
              <a:gd name="adj5" fmla="val 99565"/>
              <a:gd name="adj6" fmla="val 158046"/>
            </a:avLst>
          </a:prstGeom>
          <a:noFill/>
          <a:ln w="9525">
            <a:solidFill>
              <a:schemeClr val="accent1"/>
            </a:solidFill>
            <a:miter lim="800000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Your text in here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2057400" y="2819400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FFFFFF"/>
                  </a:solidFill>
                  <a:rou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</a:rPr>
              <a:t>Thank You !</a:t>
            </a:r>
            <a:endParaRPr lang="zh-CN" altLang="en-US" sz="3600" b="1" kern="10">
              <a:ln w="19050">
                <a:solidFill>
                  <a:srgbClr val="FFFFFF"/>
                </a:solidFill>
                <a:rou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085975" y="1577975"/>
            <a:ext cx="4818063" cy="989013"/>
          </a:xfrm>
          <a:prstGeom prst="roundRect">
            <a:avLst>
              <a:gd name="adj" fmla="val 1272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300288" y="1804988"/>
            <a:ext cx="4570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b="1">
                <a:solidFill>
                  <a:srgbClr val="F8F8F8"/>
                </a:solidFill>
                <a:ea typeface="宋体" panose="02010600030101010101" pitchFamily="2" charset="-122"/>
              </a:rPr>
              <a:t>1</a:t>
            </a:r>
          </a:p>
        </p:txBody>
      </p:sp>
      <p:grpSp>
        <p:nvGrpSpPr>
          <p:cNvPr id="21509" name="Group 5"/>
          <p:cNvGrpSpPr/>
          <p:nvPr/>
        </p:nvGrpSpPr>
        <p:grpSpPr bwMode="auto">
          <a:xfrm>
            <a:off x="1176338" y="1447800"/>
            <a:ext cx="1238250" cy="1236663"/>
            <a:chOff x="802" y="845"/>
            <a:chExt cx="827" cy="826"/>
          </a:xfrm>
        </p:grpSpPr>
        <p:sp>
          <p:nvSpPr>
            <p:cNvPr id="21532" name="Oval 6"/>
            <p:cNvSpPr>
              <a:spLocks noChangeArrowheads="1"/>
            </p:cNvSpPr>
            <p:nvPr/>
          </p:nvSpPr>
          <p:spPr bwMode="auto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33" name="Oval 7"/>
            <p:cNvSpPr>
              <a:spLocks noChangeArrowheads="1"/>
            </p:cNvSpPr>
            <p:nvPr/>
          </p:nvSpPr>
          <p:spPr bwMode="auto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195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34" name="Oval 8"/>
            <p:cNvSpPr>
              <a:spLocks noChangeArrowheads="1"/>
            </p:cNvSpPr>
            <p:nvPr/>
          </p:nvSpPr>
          <p:spPr bwMode="auto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196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247775" y="1795463"/>
            <a:ext cx="1082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1511" name="AutoShape 10"/>
          <p:cNvSpPr>
            <a:spLocks noChangeArrowheads="1"/>
          </p:cNvSpPr>
          <p:nvPr/>
        </p:nvSpPr>
        <p:spPr bwMode="auto">
          <a:xfrm>
            <a:off x="2254250" y="2698750"/>
            <a:ext cx="4818063" cy="989013"/>
          </a:xfrm>
          <a:prstGeom prst="roundRect">
            <a:avLst>
              <a:gd name="adj" fmla="val 12727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2259013" y="2914650"/>
            <a:ext cx="4570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b="1">
                <a:solidFill>
                  <a:srgbClr val="F8F8F8"/>
                </a:solidFill>
                <a:ea typeface="宋体" panose="02010600030101010101" pitchFamily="2" charset="-122"/>
              </a:rPr>
              <a:t>2</a:t>
            </a:r>
          </a:p>
        </p:txBody>
      </p:sp>
      <p:grpSp>
        <p:nvGrpSpPr>
          <p:cNvPr id="21513" name="Group 12"/>
          <p:cNvGrpSpPr/>
          <p:nvPr/>
        </p:nvGrpSpPr>
        <p:grpSpPr bwMode="auto">
          <a:xfrm>
            <a:off x="6757988" y="2568575"/>
            <a:ext cx="1238250" cy="1236663"/>
            <a:chOff x="802" y="845"/>
            <a:chExt cx="827" cy="826"/>
          </a:xfrm>
        </p:grpSpPr>
        <p:sp>
          <p:nvSpPr>
            <p:cNvPr id="21529" name="Oval 13"/>
            <p:cNvSpPr>
              <a:spLocks noChangeArrowheads="1"/>
            </p:cNvSpPr>
            <p:nvPr/>
          </p:nvSpPr>
          <p:spPr bwMode="auto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2"/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30" name="Oval 14"/>
            <p:cNvSpPr>
              <a:spLocks noChangeArrowheads="1"/>
            </p:cNvSpPr>
            <p:nvPr/>
          </p:nvSpPr>
          <p:spPr bwMode="auto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2">
                  <a:alpha val="70195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31" name="Oval 15"/>
            <p:cNvSpPr>
              <a:spLocks noChangeArrowheads="1"/>
            </p:cNvSpPr>
            <p:nvPr/>
          </p:nvSpPr>
          <p:spPr bwMode="auto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2">
                  <a:alpha val="30196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14" name="Text Box 16"/>
          <p:cNvSpPr txBox="1">
            <a:spLocks noChangeArrowheads="1"/>
          </p:cNvSpPr>
          <p:nvPr/>
        </p:nvSpPr>
        <p:spPr bwMode="auto">
          <a:xfrm>
            <a:off x="6829425" y="2916238"/>
            <a:ext cx="1081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1515" name="AutoShape 17"/>
          <p:cNvSpPr>
            <a:spLocks noChangeArrowheads="1"/>
          </p:cNvSpPr>
          <p:nvPr/>
        </p:nvSpPr>
        <p:spPr bwMode="auto">
          <a:xfrm>
            <a:off x="2085975" y="3817938"/>
            <a:ext cx="4818063" cy="989012"/>
          </a:xfrm>
          <a:prstGeom prst="roundRect">
            <a:avLst>
              <a:gd name="adj" fmla="val 12727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2300288" y="4043363"/>
            <a:ext cx="4570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b="1">
                <a:solidFill>
                  <a:srgbClr val="F8F8F8"/>
                </a:solidFill>
                <a:ea typeface="宋体" panose="02010600030101010101" pitchFamily="2" charset="-122"/>
              </a:rPr>
              <a:t>3</a:t>
            </a:r>
          </a:p>
        </p:txBody>
      </p:sp>
      <p:grpSp>
        <p:nvGrpSpPr>
          <p:cNvPr id="21517" name="Group 19"/>
          <p:cNvGrpSpPr/>
          <p:nvPr/>
        </p:nvGrpSpPr>
        <p:grpSpPr bwMode="auto">
          <a:xfrm>
            <a:off x="1176338" y="3687763"/>
            <a:ext cx="1238250" cy="1236662"/>
            <a:chOff x="802" y="845"/>
            <a:chExt cx="827" cy="826"/>
          </a:xfrm>
        </p:grpSpPr>
        <p:sp>
          <p:nvSpPr>
            <p:cNvPr id="21526" name="Oval 20"/>
            <p:cNvSpPr>
              <a:spLocks noChangeArrowheads="1"/>
            </p:cNvSpPr>
            <p:nvPr/>
          </p:nvSpPr>
          <p:spPr bwMode="auto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hlink"/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27" name="Oval 21"/>
            <p:cNvSpPr>
              <a:spLocks noChangeArrowheads="1"/>
            </p:cNvSpPr>
            <p:nvPr/>
          </p:nvSpPr>
          <p:spPr bwMode="auto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hlink">
                  <a:alpha val="70195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28" name="Oval 22"/>
            <p:cNvSpPr>
              <a:spLocks noChangeArrowheads="1"/>
            </p:cNvSpPr>
            <p:nvPr/>
          </p:nvSpPr>
          <p:spPr bwMode="auto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hlink">
                  <a:alpha val="30196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18" name="Text Box 23"/>
          <p:cNvSpPr txBox="1">
            <a:spLocks noChangeArrowheads="1"/>
          </p:cNvSpPr>
          <p:nvPr/>
        </p:nvSpPr>
        <p:spPr bwMode="auto">
          <a:xfrm>
            <a:off x="1247775" y="4035425"/>
            <a:ext cx="108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1519" name="AutoShape 24"/>
          <p:cNvSpPr>
            <a:spLocks noChangeArrowheads="1"/>
          </p:cNvSpPr>
          <p:nvPr/>
        </p:nvSpPr>
        <p:spPr bwMode="auto">
          <a:xfrm>
            <a:off x="2254250" y="4938713"/>
            <a:ext cx="4818063" cy="987425"/>
          </a:xfrm>
          <a:prstGeom prst="roundRect">
            <a:avLst>
              <a:gd name="adj" fmla="val 12727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1520" name="Text Box 25"/>
          <p:cNvSpPr txBox="1">
            <a:spLocks noChangeArrowheads="1"/>
          </p:cNvSpPr>
          <p:nvPr/>
        </p:nvSpPr>
        <p:spPr bwMode="auto">
          <a:xfrm>
            <a:off x="2259013" y="5154613"/>
            <a:ext cx="4570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b="1">
                <a:solidFill>
                  <a:srgbClr val="F8F8F8"/>
                </a:solidFill>
                <a:ea typeface="宋体" panose="02010600030101010101" pitchFamily="2" charset="-122"/>
              </a:rPr>
              <a:t>4</a:t>
            </a:r>
          </a:p>
        </p:txBody>
      </p:sp>
      <p:grpSp>
        <p:nvGrpSpPr>
          <p:cNvPr id="21521" name="Group 26"/>
          <p:cNvGrpSpPr/>
          <p:nvPr/>
        </p:nvGrpSpPr>
        <p:grpSpPr bwMode="auto">
          <a:xfrm>
            <a:off x="6757988" y="4808538"/>
            <a:ext cx="1238250" cy="1236662"/>
            <a:chOff x="802" y="845"/>
            <a:chExt cx="827" cy="826"/>
          </a:xfrm>
        </p:grpSpPr>
        <p:sp>
          <p:nvSpPr>
            <p:cNvPr id="21523" name="Oval 27"/>
            <p:cNvSpPr>
              <a:spLocks noChangeArrowheads="1"/>
            </p:cNvSpPr>
            <p:nvPr/>
          </p:nvSpPr>
          <p:spPr bwMode="auto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24" name="Oval 28"/>
            <p:cNvSpPr>
              <a:spLocks noChangeArrowheads="1"/>
            </p:cNvSpPr>
            <p:nvPr/>
          </p:nvSpPr>
          <p:spPr bwMode="auto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folHlink">
                  <a:alpha val="70195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25" name="Oval 29"/>
            <p:cNvSpPr>
              <a:spLocks noChangeArrowheads="1"/>
            </p:cNvSpPr>
            <p:nvPr/>
          </p:nvSpPr>
          <p:spPr bwMode="auto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folHlink">
                  <a:alpha val="30196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22" name="Text Box 30"/>
          <p:cNvSpPr txBox="1">
            <a:spLocks noChangeArrowheads="1"/>
          </p:cNvSpPr>
          <p:nvPr/>
        </p:nvSpPr>
        <p:spPr bwMode="auto">
          <a:xfrm>
            <a:off x="6829425" y="5154613"/>
            <a:ext cx="1081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ea typeface="宋体" panose="02010600030101010101" pitchFamily="2" charset="-122"/>
              </a:rPr>
              <a:t>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4267200" y="3714750"/>
            <a:ext cx="42672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1600" b="1">
                <a:solidFill>
                  <a:srgbClr val="D7181F"/>
                </a:solidFill>
                <a:ea typeface="宋体" panose="02010600030101010101" pitchFamily="2" charset="-122"/>
              </a:rPr>
              <a:t>2. Describe contents for a Chart</a:t>
            </a:r>
            <a:r>
              <a:rPr lang="en-US" altLang="zh-CN" sz="1600" b="1">
                <a:solidFill>
                  <a:schemeClr val="tx2"/>
                </a:solidFill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400" b="1">
                <a:ea typeface="宋体" panose="02010600030101010101" pitchFamily="2" charset="-122"/>
              </a:rPr>
              <a:t>      Description of the company’s sub contents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400" b="1">
                <a:ea typeface="宋体" panose="02010600030101010101" pitchFamily="2" charset="-122"/>
              </a:rPr>
              <a:t>      Description of the company’s sub contents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267200" y="2276475"/>
            <a:ext cx="42672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1600" b="1">
                <a:solidFill>
                  <a:srgbClr val="D7181F"/>
                </a:solidFill>
                <a:ea typeface="宋体" panose="02010600030101010101" pitchFamily="2" charset="-122"/>
              </a:rPr>
              <a:t>1. Describe contents for a Chart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400" b="1">
                <a:ea typeface="宋体" panose="02010600030101010101" pitchFamily="2" charset="-122"/>
              </a:rPr>
              <a:t>       Description of the company’s sub contents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400" b="1">
                <a:ea typeface="宋体" panose="02010600030101010101" pitchFamily="2" charset="-122"/>
              </a:rPr>
              <a:t>       Description of the company’s sub contents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267200" y="3486150"/>
            <a:ext cx="44196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 rot="16200000" flipV="1">
            <a:off x="2659857" y="3758406"/>
            <a:ext cx="2125662" cy="72707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accent1"/>
              </a:gs>
              <a:gs pos="100000">
                <a:srgbClr val="243E47">
                  <a:alpha val="7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 rot="16200000" flipV="1">
            <a:off x="3174206" y="2288382"/>
            <a:ext cx="1109663" cy="71755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5D2709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59" name="AutoShape 8"/>
          <p:cNvSpPr>
            <a:spLocks noChangeArrowheads="1"/>
          </p:cNvSpPr>
          <p:nvPr/>
        </p:nvSpPr>
        <p:spPr bwMode="auto">
          <a:xfrm rot="16200000" flipV="1">
            <a:off x="2012157" y="4007644"/>
            <a:ext cx="1631950" cy="725487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accent1"/>
              </a:gs>
              <a:gs pos="100000">
                <a:srgbClr val="243E47">
                  <a:alpha val="7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 rot="16200000" flipV="1">
            <a:off x="2278063" y="2782888"/>
            <a:ext cx="1109662" cy="715962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5D2709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 rot="16200000" flipV="1">
            <a:off x="1332707" y="4266406"/>
            <a:ext cx="1160462" cy="72707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accent1"/>
              </a:gs>
              <a:gs pos="100000">
                <a:srgbClr val="243E47">
                  <a:alpha val="7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62" name="AutoShape 11"/>
          <p:cNvSpPr>
            <a:spLocks noChangeArrowheads="1"/>
          </p:cNvSpPr>
          <p:nvPr/>
        </p:nvSpPr>
        <p:spPr bwMode="auto">
          <a:xfrm rot="16200000" flipV="1">
            <a:off x="1360488" y="3278188"/>
            <a:ext cx="1111250" cy="71755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5D2709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63" name="AutoShape 12"/>
          <p:cNvSpPr>
            <a:spLocks noChangeArrowheads="1"/>
          </p:cNvSpPr>
          <p:nvPr/>
        </p:nvSpPr>
        <p:spPr bwMode="auto">
          <a:xfrm rot="16200000" flipV="1">
            <a:off x="635000" y="4481513"/>
            <a:ext cx="735013" cy="725487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accent1"/>
              </a:gs>
              <a:gs pos="100000">
                <a:srgbClr val="243E47">
                  <a:alpha val="7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64" name="AutoShape 13"/>
          <p:cNvSpPr>
            <a:spLocks noChangeArrowheads="1"/>
          </p:cNvSpPr>
          <p:nvPr/>
        </p:nvSpPr>
        <p:spPr bwMode="auto">
          <a:xfrm rot="16200000" flipV="1">
            <a:off x="450850" y="3705226"/>
            <a:ext cx="1108075" cy="71755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461D07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65" name="Freeform 14"/>
          <p:cNvSpPr>
            <a:spLocks noChangeArrowheads="1"/>
          </p:cNvSpPr>
          <p:nvPr/>
        </p:nvSpPr>
        <p:spPr bwMode="auto">
          <a:xfrm flipH="1">
            <a:off x="820738" y="2671763"/>
            <a:ext cx="3022600" cy="2432050"/>
          </a:xfrm>
          <a:custGeom>
            <a:avLst/>
            <a:gdLst>
              <a:gd name="T0" fmla="*/ 206674 w 1755"/>
              <a:gd name="T1" fmla="*/ 495704 h 1413"/>
              <a:gd name="T2" fmla="*/ 940364 w 1755"/>
              <a:gd name="T3" fmla="*/ 1626530 h 1413"/>
              <a:gd name="T4" fmla="*/ 2164905 w 1755"/>
              <a:gd name="T5" fmla="*/ 1673003 h 1413"/>
              <a:gd name="T6" fmla="*/ 3022600 w 1755"/>
              <a:gd name="T7" fmla="*/ 2432050 h 1413"/>
              <a:gd name="T8" fmla="*/ 2216573 w 1755"/>
              <a:gd name="T9" fmla="*/ 1590385 h 1413"/>
              <a:gd name="T10" fmla="*/ 1033368 w 1755"/>
              <a:gd name="T11" fmla="*/ 1492277 h 1413"/>
              <a:gd name="T12" fmla="*/ 408180 w 1755"/>
              <a:gd name="T13" fmla="*/ 361451 h 1413"/>
              <a:gd name="T14" fmla="*/ 609687 w 1755"/>
              <a:gd name="T15" fmla="*/ 222034 h 1413"/>
              <a:gd name="T16" fmla="*/ 10334 w 1755"/>
              <a:gd name="T17" fmla="*/ 0 h 1413"/>
              <a:gd name="T18" fmla="*/ 0 w 1755"/>
              <a:gd name="T19" fmla="*/ 676430 h 1413"/>
              <a:gd name="T20" fmla="*/ 206674 w 1755"/>
              <a:gd name="T21" fmla="*/ 495704 h 14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55" h="1413">
                <a:moveTo>
                  <a:pt x="120" y="288"/>
                </a:moveTo>
                <a:lnTo>
                  <a:pt x="546" y="945"/>
                </a:lnTo>
                <a:lnTo>
                  <a:pt x="1257" y="972"/>
                </a:lnTo>
                <a:lnTo>
                  <a:pt x="1755" y="1413"/>
                </a:lnTo>
                <a:lnTo>
                  <a:pt x="1287" y="924"/>
                </a:lnTo>
                <a:lnTo>
                  <a:pt x="600" y="867"/>
                </a:lnTo>
                <a:lnTo>
                  <a:pt x="237" y="210"/>
                </a:lnTo>
                <a:lnTo>
                  <a:pt x="354" y="129"/>
                </a:lnTo>
                <a:lnTo>
                  <a:pt x="6" y="0"/>
                </a:lnTo>
                <a:lnTo>
                  <a:pt x="0" y="393"/>
                </a:lnTo>
                <a:lnTo>
                  <a:pt x="120" y="288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6" name="Rectangle 15"/>
          <p:cNvSpPr>
            <a:spLocks noChangeArrowheads="1"/>
          </p:cNvSpPr>
          <p:nvPr/>
        </p:nvSpPr>
        <p:spPr bwMode="auto">
          <a:xfrm>
            <a:off x="723900" y="3225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1646238" y="27336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23568" name="Rectangle 17"/>
          <p:cNvSpPr>
            <a:spLocks noChangeArrowheads="1"/>
          </p:cNvSpPr>
          <p:nvPr/>
        </p:nvSpPr>
        <p:spPr bwMode="auto">
          <a:xfrm>
            <a:off x="2568575" y="22336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3473450" y="174942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23570" name="AutoShape 19"/>
          <p:cNvSpPr>
            <a:spLocks noChangeArrowheads="1"/>
          </p:cNvSpPr>
          <p:nvPr/>
        </p:nvSpPr>
        <p:spPr bwMode="auto">
          <a:xfrm>
            <a:off x="873125" y="5414963"/>
            <a:ext cx="2930525" cy="452437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28575">
            <a:solidFill>
              <a:srgbClr val="FFFFFF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71" name="Rectangle 20"/>
          <p:cNvSpPr>
            <a:spLocks noChangeArrowheads="1"/>
          </p:cNvSpPr>
          <p:nvPr/>
        </p:nvSpPr>
        <p:spPr bwMode="auto">
          <a:xfrm>
            <a:off x="1220788" y="5459413"/>
            <a:ext cx="2339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FFFF"/>
                </a:solidFill>
                <a:ea typeface="宋体" panose="02010600030101010101" pitchFamily="2" charset="-122"/>
              </a:rPr>
              <a:t>Chart Title in here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609600" y="3736975"/>
            <a:ext cx="6381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EAEAEA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1524000" y="3248025"/>
            <a:ext cx="6381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EAEAEA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2436813" y="2781300"/>
            <a:ext cx="6397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EAEAEA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3316288" y="2276475"/>
            <a:ext cx="6381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EAEAEA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23576" name="Rectangle 2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gray">
          <a:xfrm>
            <a:off x="609600" y="5046663"/>
            <a:ext cx="3635375" cy="70167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gray">
          <a:xfrm>
            <a:off x="609600" y="4110038"/>
            <a:ext cx="3635375" cy="7016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gray">
          <a:xfrm>
            <a:off x="609600" y="3133725"/>
            <a:ext cx="3635375" cy="70167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gray">
          <a:xfrm>
            <a:off x="609600" y="2198688"/>
            <a:ext cx="3635375" cy="7016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1244600" y="2297113"/>
            <a:ext cx="2667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Describe a vision of company or strategic contents.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1244600" y="3238500"/>
            <a:ext cx="2667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Describe a vision of company or strategic contents.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1244600" y="4237038"/>
            <a:ext cx="2667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Describe a vision of company or strategic contents.</a:t>
            </a: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1244600" y="5162550"/>
            <a:ext cx="2667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80808"/>
                </a:solidFill>
                <a:ea typeface="宋体" panose="02010600030101010101" pitchFamily="2" charset="-122"/>
              </a:rPr>
              <a:t>Describe a vision of company or strategic contents.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4764088" y="3238500"/>
            <a:ext cx="1354137" cy="150813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gray">
          <a:xfrm>
            <a:off x="4764088" y="3503613"/>
            <a:ext cx="1973262" cy="160337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4764088" y="4237038"/>
            <a:ext cx="2905125" cy="158750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gray">
          <a:xfrm>
            <a:off x="4764088" y="4502150"/>
            <a:ext cx="2613025" cy="16986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4791075" y="2376488"/>
            <a:ext cx="2246313" cy="158750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gray">
          <a:xfrm>
            <a:off x="4791075" y="2633663"/>
            <a:ext cx="2828925" cy="1492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16" name="AutoShape 17"/>
          <p:cNvSpPr>
            <a:spLocks noChangeArrowheads="1"/>
          </p:cNvSpPr>
          <p:nvPr/>
        </p:nvSpPr>
        <p:spPr bwMode="auto">
          <a:xfrm>
            <a:off x="4676775" y="3209925"/>
            <a:ext cx="234950" cy="234950"/>
          </a:xfrm>
          <a:prstGeom prst="plus">
            <a:avLst>
              <a:gd name="adj" fmla="val 34176"/>
            </a:avLst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gray">
          <a:xfrm>
            <a:off x="4678363" y="3475038"/>
            <a:ext cx="234950" cy="234950"/>
          </a:xfrm>
          <a:prstGeom prst="plus">
            <a:avLst>
              <a:gd name="adj" fmla="val 34810"/>
            </a:avLst>
          </a:prstGeom>
          <a:solidFill>
            <a:schemeClr val="accent2"/>
          </a:solidFill>
          <a:ln w="9525" algn="ctr">
            <a:noFill/>
            <a:miter lim="800000"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18" name="AutoShape 19"/>
          <p:cNvSpPr>
            <a:spLocks noChangeArrowheads="1"/>
          </p:cNvSpPr>
          <p:nvPr/>
        </p:nvSpPr>
        <p:spPr bwMode="auto">
          <a:xfrm>
            <a:off x="4676775" y="4208463"/>
            <a:ext cx="234950" cy="234950"/>
          </a:xfrm>
          <a:prstGeom prst="plus">
            <a:avLst>
              <a:gd name="adj" fmla="val 36708"/>
            </a:avLst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gray">
          <a:xfrm>
            <a:off x="4678363" y="4471988"/>
            <a:ext cx="234950" cy="234950"/>
          </a:xfrm>
          <a:prstGeom prst="plus">
            <a:avLst>
              <a:gd name="adj" fmla="val 34176"/>
            </a:avLst>
          </a:prstGeom>
          <a:solidFill>
            <a:schemeClr val="hlink"/>
          </a:solidFill>
          <a:ln w="9525" algn="ctr">
            <a:noFill/>
            <a:miter lim="800000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20" name="AutoShape 21"/>
          <p:cNvSpPr>
            <a:spLocks noChangeArrowheads="1"/>
          </p:cNvSpPr>
          <p:nvPr/>
        </p:nvSpPr>
        <p:spPr bwMode="auto">
          <a:xfrm>
            <a:off x="4676775" y="2338388"/>
            <a:ext cx="234950" cy="234950"/>
          </a:xfrm>
          <a:prstGeom prst="plus">
            <a:avLst>
              <a:gd name="adj" fmla="val 34810"/>
            </a:avLst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gray">
          <a:xfrm>
            <a:off x="4678363" y="2603500"/>
            <a:ext cx="234950" cy="234950"/>
          </a:xfrm>
          <a:prstGeom prst="plus">
            <a:avLst>
              <a:gd name="adj" fmla="val 34810"/>
            </a:avLst>
          </a:prstGeom>
          <a:solidFill>
            <a:schemeClr val="accent1"/>
          </a:solidFill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22" name="Text Box 23"/>
          <p:cNvSpPr txBox="1">
            <a:spLocks noChangeArrowheads="1"/>
          </p:cNvSpPr>
          <p:nvPr/>
        </p:nvSpPr>
        <p:spPr bwMode="auto">
          <a:xfrm>
            <a:off x="7092950" y="2301875"/>
            <a:ext cx="1436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23" name="Text Box 24"/>
          <p:cNvSpPr txBox="1">
            <a:spLocks noChangeArrowheads="1"/>
          </p:cNvSpPr>
          <p:nvPr/>
        </p:nvSpPr>
        <p:spPr bwMode="auto">
          <a:xfrm>
            <a:off x="6972300" y="2292350"/>
            <a:ext cx="755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70%</a:t>
            </a:r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6026150" y="3149600"/>
            <a:ext cx="755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50%</a:t>
            </a:r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7558088" y="4165600"/>
            <a:ext cx="754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83%</a:t>
            </a:r>
          </a:p>
        </p:txBody>
      </p:sp>
      <p:sp>
        <p:nvSpPr>
          <p:cNvPr id="25626" name="Text Box 27"/>
          <p:cNvSpPr txBox="1">
            <a:spLocks noChangeArrowheads="1"/>
          </p:cNvSpPr>
          <p:nvPr/>
        </p:nvSpPr>
        <p:spPr bwMode="auto">
          <a:xfrm>
            <a:off x="7521575" y="2547938"/>
            <a:ext cx="755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90%</a:t>
            </a:r>
          </a:p>
        </p:txBody>
      </p:sp>
      <p:sp>
        <p:nvSpPr>
          <p:cNvPr id="25627" name="Text Box 28"/>
          <p:cNvSpPr txBox="1">
            <a:spLocks noChangeArrowheads="1"/>
          </p:cNvSpPr>
          <p:nvPr/>
        </p:nvSpPr>
        <p:spPr bwMode="auto">
          <a:xfrm>
            <a:off x="6610350" y="3424238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65%</a:t>
            </a:r>
          </a:p>
        </p:txBody>
      </p:sp>
      <p:sp>
        <p:nvSpPr>
          <p:cNvPr id="25628" name="Text Box 29"/>
          <p:cNvSpPr txBox="1">
            <a:spLocks noChangeArrowheads="1"/>
          </p:cNvSpPr>
          <p:nvPr/>
        </p:nvSpPr>
        <p:spPr bwMode="auto">
          <a:xfrm>
            <a:off x="7277100" y="4421188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75%</a:t>
            </a:r>
          </a:p>
        </p:txBody>
      </p:sp>
      <p:sp>
        <p:nvSpPr>
          <p:cNvPr id="25629" name="Rectangle 30"/>
          <p:cNvSpPr>
            <a:spLocks noChangeArrowheads="1"/>
          </p:cNvSpPr>
          <p:nvPr/>
        </p:nvSpPr>
        <p:spPr bwMode="auto">
          <a:xfrm>
            <a:off x="4764088" y="5146675"/>
            <a:ext cx="1354137" cy="149225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gray">
          <a:xfrm>
            <a:off x="4764088" y="5411788"/>
            <a:ext cx="1973262" cy="15875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31" name="AutoShape 32"/>
          <p:cNvSpPr>
            <a:spLocks noChangeArrowheads="1"/>
          </p:cNvSpPr>
          <p:nvPr/>
        </p:nvSpPr>
        <p:spPr bwMode="auto">
          <a:xfrm>
            <a:off x="4676775" y="5118100"/>
            <a:ext cx="234950" cy="234950"/>
          </a:xfrm>
          <a:prstGeom prst="plus">
            <a:avLst>
              <a:gd name="adj" fmla="val 35444"/>
            </a:avLst>
          </a:prstGeom>
          <a:solidFill>
            <a:srgbClr val="969696"/>
          </a:solidFill>
          <a:ln>
            <a:noFill/>
          </a:ln>
          <a:effectLst>
            <a:prstShdw prst="shdw17" dist="17961" dir="2700000">
              <a:srgbClr val="5A5A5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45" name="AutoShape 33"/>
          <p:cNvSpPr>
            <a:spLocks noChangeArrowheads="1"/>
          </p:cNvSpPr>
          <p:nvPr/>
        </p:nvSpPr>
        <p:spPr bwMode="gray">
          <a:xfrm>
            <a:off x="4678363" y="5383213"/>
            <a:ext cx="234950" cy="233362"/>
          </a:xfrm>
          <a:prstGeom prst="plus">
            <a:avLst>
              <a:gd name="adj" fmla="val 34176"/>
            </a:avLst>
          </a:prstGeom>
          <a:solidFill>
            <a:schemeClr val="folHlink"/>
          </a:solidFill>
          <a:ln w="9525" algn="ctr">
            <a:noFill/>
            <a:miter lim="800000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33" name="Text Box 34"/>
          <p:cNvSpPr txBox="1">
            <a:spLocks noChangeArrowheads="1"/>
          </p:cNvSpPr>
          <p:nvPr/>
        </p:nvSpPr>
        <p:spPr bwMode="auto">
          <a:xfrm>
            <a:off x="6026150" y="5057775"/>
            <a:ext cx="755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50%</a:t>
            </a:r>
          </a:p>
        </p:txBody>
      </p:sp>
      <p:sp>
        <p:nvSpPr>
          <p:cNvPr id="25634" name="Text Box 35"/>
          <p:cNvSpPr txBox="1">
            <a:spLocks noChangeArrowheads="1"/>
          </p:cNvSpPr>
          <p:nvPr/>
        </p:nvSpPr>
        <p:spPr bwMode="auto">
          <a:xfrm>
            <a:off x="6610350" y="5332413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ea typeface="宋体" panose="02010600030101010101" pitchFamily="2" charset="-122"/>
              </a:rPr>
              <a:t>65%</a:t>
            </a:r>
          </a:p>
        </p:txBody>
      </p:sp>
      <p:grpSp>
        <p:nvGrpSpPr>
          <p:cNvPr id="25635" name="Group 36"/>
          <p:cNvGrpSpPr/>
          <p:nvPr/>
        </p:nvGrpSpPr>
        <p:grpSpPr bwMode="auto">
          <a:xfrm>
            <a:off x="3817938" y="2166938"/>
            <a:ext cx="769937" cy="765175"/>
            <a:chOff x="1596" y="1152"/>
            <a:chExt cx="518" cy="516"/>
          </a:xfrm>
        </p:grpSpPr>
        <p:sp>
          <p:nvSpPr>
            <p:cNvPr id="25660" name="Oval 37"/>
            <p:cNvSpPr>
              <a:spLocks noChangeArrowheads="1"/>
            </p:cNvSpPr>
            <p:nvPr/>
          </p:nvSpPr>
          <p:spPr bwMode="auto">
            <a:xfrm>
              <a:off x="1596" y="1154"/>
              <a:ext cx="518" cy="51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8F8F8">
                  <a:alpha val="70195"/>
                </a:srgbClr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25661" name="Picture 38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" y="1152"/>
              <a:ext cx="48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36" name="Group 39"/>
          <p:cNvGrpSpPr/>
          <p:nvPr/>
        </p:nvGrpSpPr>
        <p:grpSpPr bwMode="auto">
          <a:xfrm>
            <a:off x="3817938" y="3092450"/>
            <a:ext cx="769937" cy="766763"/>
            <a:chOff x="1596" y="1152"/>
            <a:chExt cx="518" cy="516"/>
          </a:xfrm>
        </p:grpSpPr>
        <p:sp>
          <p:nvSpPr>
            <p:cNvPr id="25658" name="Oval 40"/>
            <p:cNvSpPr>
              <a:spLocks noChangeArrowheads="1"/>
            </p:cNvSpPr>
            <p:nvPr/>
          </p:nvSpPr>
          <p:spPr bwMode="auto">
            <a:xfrm>
              <a:off x="1596" y="1154"/>
              <a:ext cx="518" cy="51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F8F8F8">
                  <a:alpha val="70195"/>
                </a:srgbClr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25659" name="Picture 41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" y="1152"/>
              <a:ext cx="48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37" name="Group 42"/>
          <p:cNvGrpSpPr/>
          <p:nvPr/>
        </p:nvGrpSpPr>
        <p:grpSpPr bwMode="auto">
          <a:xfrm>
            <a:off x="3817938" y="4090988"/>
            <a:ext cx="769937" cy="765175"/>
            <a:chOff x="1596" y="1152"/>
            <a:chExt cx="518" cy="516"/>
          </a:xfrm>
        </p:grpSpPr>
        <p:sp>
          <p:nvSpPr>
            <p:cNvPr id="25656" name="Oval 43"/>
            <p:cNvSpPr>
              <a:spLocks noChangeArrowheads="1"/>
            </p:cNvSpPr>
            <p:nvPr/>
          </p:nvSpPr>
          <p:spPr bwMode="auto">
            <a:xfrm>
              <a:off x="1596" y="1154"/>
              <a:ext cx="518" cy="514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F8F8F8">
                  <a:alpha val="70195"/>
                </a:srgbClr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25657" name="Picture 44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" y="1152"/>
              <a:ext cx="48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38" name="Group 45"/>
          <p:cNvGrpSpPr/>
          <p:nvPr/>
        </p:nvGrpSpPr>
        <p:grpSpPr bwMode="auto">
          <a:xfrm>
            <a:off x="3870325" y="4987925"/>
            <a:ext cx="768350" cy="765175"/>
            <a:chOff x="1596" y="1152"/>
            <a:chExt cx="518" cy="516"/>
          </a:xfrm>
        </p:grpSpPr>
        <p:sp>
          <p:nvSpPr>
            <p:cNvPr id="25654" name="Oval 46"/>
            <p:cNvSpPr>
              <a:spLocks noChangeArrowheads="1"/>
            </p:cNvSpPr>
            <p:nvPr/>
          </p:nvSpPr>
          <p:spPr bwMode="auto">
            <a:xfrm>
              <a:off x="1596" y="1154"/>
              <a:ext cx="518" cy="514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rgbClr val="F8F8F8">
                  <a:alpha val="70195"/>
                </a:srgbClr>
              </a:solidFill>
              <a:round/>
            </a:ln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pic>
          <p:nvPicPr>
            <p:cNvPr id="25655" name="Picture 47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" y="1152"/>
              <a:ext cx="48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39" name="Group 48"/>
          <p:cNvGrpSpPr/>
          <p:nvPr/>
        </p:nvGrpSpPr>
        <p:grpSpPr bwMode="auto">
          <a:xfrm>
            <a:off x="3990975" y="2381250"/>
            <a:ext cx="422275" cy="317500"/>
            <a:chOff x="1890" y="1712"/>
            <a:chExt cx="399" cy="300"/>
          </a:xfrm>
        </p:grpSpPr>
        <p:sp>
          <p:nvSpPr>
            <p:cNvPr id="25652" name="Freeform 49"/>
            <p:cNvSpPr>
              <a:spLocks noEditPoints="1"/>
            </p:cNvSpPr>
            <p:nvPr/>
          </p:nvSpPr>
          <p:spPr bwMode="gray">
            <a:xfrm>
              <a:off x="1890" y="1712"/>
              <a:ext cx="200" cy="300"/>
            </a:xfrm>
            <a:custGeom>
              <a:avLst/>
              <a:gdLst>
                <a:gd name="T0" fmla="*/ 200 w 200"/>
                <a:gd name="T1" fmla="*/ 172 h 300"/>
                <a:gd name="T2" fmla="*/ 195 w 200"/>
                <a:gd name="T3" fmla="*/ 172 h 300"/>
                <a:gd name="T4" fmla="*/ 192 w 200"/>
                <a:gd name="T5" fmla="*/ 169 h 300"/>
                <a:gd name="T6" fmla="*/ 65 w 200"/>
                <a:gd name="T7" fmla="*/ 42 h 300"/>
                <a:gd name="T8" fmla="*/ 200 w 200"/>
                <a:gd name="T9" fmla="*/ 42 h 300"/>
                <a:gd name="T10" fmla="*/ 200 w 200"/>
                <a:gd name="T11" fmla="*/ 0 h 300"/>
                <a:gd name="T12" fmla="*/ 0 w 200"/>
                <a:gd name="T13" fmla="*/ 0 h 300"/>
                <a:gd name="T14" fmla="*/ 0 w 200"/>
                <a:gd name="T15" fmla="*/ 300 h 300"/>
                <a:gd name="T16" fmla="*/ 200 w 200"/>
                <a:gd name="T17" fmla="*/ 300 h 300"/>
                <a:gd name="T18" fmla="*/ 200 w 200"/>
                <a:gd name="T19" fmla="*/ 258 h 300"/>
                <a:gd name="T20" fmla="*/ 65 w 200"/>
                <a:gd name="T21" fmla="*/ 258 h 300"/>
                <a:gd name="T22" fmla="*/ 150 w 200"/>
                <a:gd name="T23" fmla="*/ 174 h 300"/>
                <a:gd name="T24" fmla="*/ 186 w 200"/>
                <a:gd name="T25" fmla="*/ 208 h 300"/>
                <a:gd name="T26" fmla="*/ 189 w 200"/>
                <a:gd name="T27" fmla="*/ 211 h 300"/>
                <a:gd name="T28" fmla="*/ 195 w 200"/>
                <a:gd name="T29" fmla="*/ 214 h 300"/>
                <a:gd name="T30" fmla="*/ 200 w 200"/>
                <a:gd name="T31" fmla="*/ 214 h 300"/>
                <a:gd name="T32" fmla="*/ 200 w 200"/>
                <a:gd name="T33" fmla="*/ 172 h 300"/>
                <a:gd name="T34" fmla="*/ 42 w 200"/>
                <a:gd name="T35" fmla="*/ 64 h 300"/>
                <a:gd name="T36" fmla="*/ 126 w 200"/>
                <a:gd name="T37" fmla="*/ 150 h 300"/>
                <a:gd name="T38" fmla="*/ 42 w 200"/>
                <a:gd name="T39" fmla="*/ 234 h 300"/>
                <a:gd name="T40" fmla="*/ 42 w 200"/>
                <a:gd name="T41" fmla="*/ 64 h 3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00" h="300">
                  <a:moveTo>
                    <a:pt x="200" y="172"/>
                  </a:moveTo>
                  <a:lnTo>
                    <a:pt x="195" y="172"/>
                  </a:lnTo>
                  <a:lnTo>
                    <a:pt x="192" y="169"/>
                  </a:lnTo>
                  <a:lnTo>
                    <a:pt x="65" y="42"/>
                  </a:lnTo>
                  <a:lnTo>
                    <a:pt x="200" y="42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300"/>
                  </a:lnTo>
                  <a:lnTo>
                    <a:pt x="200" y="300"/>
                  </a:lnTo>
                  <a:lnTo>
                    <a:pt x="200" y="258"/>
                  </a:lnTo>
                  <a:lnTo>
                    <a:pt x="65" y="258"/>
                  </a:lnTo>
                  <a:lnTo>
                    <a:pt x="150" y="174"/>
                  </a:lnTo>
                  <a:lnTo>
                    <a:pt x="186" y="208"/>
                  </a:lnTo>
                  <a:lnTo>
                    <a:pt x="189" y="211"/>
                  </a:lnTo>
                  <a:lnTo>
                    <a:pt x="195" y="214"/>
                  </a:lnTo>
                  <a:lnTo>
                    <a:pt x="200" y="214"/>
                  </a:lnTo>
                  <a:lnTo>
                    <a:pt x="200" y="172"/>
                  </a:lnTo>
                  <a:close/>
                  <a:moveTo>
                    <a:pt x="42" y="64"/>
                  </a:moveTo>
                  <a:lnTo>
                    <a:pt x="126" y="150"/>
                  </a:lnTo>
                  <a:lnTo>
                    <a:pt x="42" y="234"/>
                  </a:lnTo>
                  <a:lnTo>
                    <a:pt x="42" y="6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3" name="Freeform 50"/>
            <p:cNvSpPr>
              <a:spLocks noEditPoints="1"/>
            </p:cNvSpPr>
            <p:nvPr/>
          </p:nvSpPr>
          <p:spPr bwMode="gray">
            <a:xfrm>
              <a:off x="2090" y="1712"/>
              <a:ext cx="199" cy="300"/>
            </a:xfrm>
            <a:custGeom>
              <a:avLst/>
              <a:gdLst>
                <a:gd name="T0" fmla="*/ 0 w 199"/>
                <a:gd name="T1" fmla="*/ 214 h 300"/>
                <a:gd name="T2" fmla="*/ 6 w 199"/>
                <a:gd name="T3" fmla="*/ 214 h 300"/>
                <a:gd name="T4" fmla="*/ 10 w 199"/>
                <a:gd name="T5" fmla="*/ 211 h 300"/>
                <a:gd name="T6" fmla="*/ 15 w 199"/>
                <a:gd name="T7" fmla="*/ 208 h 300"/>
                <a:gd name="T8" fmla="*/ 51 w 199"/>
                <a:gd name="T9" fmla="*/ 174 h 300"/>
                <a:gd name="T10" fmla="*/ 135 w 199"/>
                <a:gd name="T11" fmla="*/ 258 h 300"/>
                <a:gd name="T12" fmla="*/ 0 w 199"/>
                <a:gd name="T13" fmla="*/ 258 h 300"/>
                <a:gd name="T14" fmla="*/ 0 w 199"/>
                <a:gd name="T15" fmla="*/ 300 h 300"/>
                <a:gd name="T16" fmla="*/ 199 w 199"/>
                <a:gd name="T17" fmla="*/ 300 h 300"/>
                <a:gd name="T18" fmla="*/ 199 w 199"/>
                <a:gd name="T19" fmla="*/ 0 h 300"/>
                <a:gd name="T20" fmla="*/ 0 w 199"/>
                <a:gd name="T21" fmla="*/ 0 h 300"/>
                <a:gd name="T22" fmla="*/ 0 w 199"/>
                <a:gd name="T23" fmla="*/ 42 h 300"/>
                <a:gd name="T24" fmla="*/ 135 w 199"/>
                <a:gd name="T25" fmla="*/ 42 h 300"/>
                <a:gd name="T26" fmla="*/ 7 w 199"/>
                <a:gd name="T27" fmla="*/ 169 h 300"/>
                <a:gd name="T28" fmla="*/ 4 w 199"/>
                <a:gd name="T29" fmla="*/ 172 h 300"/>
                <a:gd name="T30" fmla="*/ 0 w 199"/>
                <a:gd name="T31" fmla="*/ 172 h 300"/>
                <a:gd name="T32" fmla="*/ 0 w 199"/>
                <a:gd name="T33" fmla="*/ 214 h 300"/>
                <a:gd name="T34" fmla="*/ 157 w 199"/>
                <a:gd name="T35" fmla="*/ 234 h 300"/>
                <a:gd name="T36" fmla="*/ 73 w 199"/>
                <a:gd name="T37" fmla="*/ 150 h 300"/>
                <a:gd name="T38" fmla="*/ 157 w 199"/>
                <a:gd name="T39" fmla="*/ 64 h 300"/>
                <a:gd name="T40" fmla="*/ 157 w 199"/>
                <a:gd name="T41" fmla="*/ 234 h 3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99" h="300">
                  <a:moveTo>
                    <a:pt x="0" y="214"/>
                  </a:moveTo>
                  <a:lnTo>
                    <a:pt x="6" y="214"/>
                  </a:lnTo>
                  <a:lnTo>
                    <a:pt x="10" y="211"/>
                  </a:lnTo>
                  <a:lnTo>
                    <a:pt x="15" y="208"/>
                  </a:lnTo>
                  <a:lnTo>
                    <a:pt x="51" y="174"/>
                  </a:lnTo>
                  <a:lnTo>
                    <a:pt x="135" y="258"/>
                  </a:lnTo>
                  <a:lnTo>
                    <a:pt x="0" y="258"/>
                  </a:lnTo>
                  <a:lnTo>
                    <a:pt x="0" y="300"/>
                  </a:lnTo>
                  <a:lnTo>
                    <a:pt x="199" y="300"/>
                  </a:lnTo>
                  <a:lnTo>
                    <a:pt x="199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135" y="42"/>
                  </a:lnTo>
                  <a:lnTo>
                    <a:pt x="7" y="169"/>
                  </a:lnTo>
                  <a:lnTo>
                    <a:pt x="4" y="172"/>
                  </a:lnTo>
                  <a:lnTo>
                    <a:pt x="0" y="172"/>
                  </a:lnTo>
                  <a:lnTo>
                    <a:pt x="0" y="214"/>
                  </a:lnTo>
                  <a:close/>
                  <a:moveTo>
                    <a:pt x="157" y="234"/>
                  </a:moveTo>
                  <a:lnTo>
                    <a:pt x="73" y="150"/>
                  </a:lnTo>
                  <a:lnTo>
                    <a:pt x="157" y="64"/>
                  </a:lnTo>
                  <a:lnTo>
                    <a:pt x="157" y="23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40" name="Freeform 51"/>
          <p:cNvSpPr>
            <a:spLocks noEditPoints="1"/>
          </p:cNvSpPr>
          <p:nvPr/>
        </p:nvSpPr>
        <p:spPr bwMode="gray">
          <a:xfrm>
            <a:off x="4037013" y="5172075"/>
            <a:ext cx="411162" cy="420688"/>
          </a:xfrm>
          <a:custGeom>
            <a:avLst/>
            <a:gdLst>
              <a:gd name="T0" fmla="*/ 306 w 366"/>
              <a:gd name="T1" fmla="*/ 290 h 377"/>
              <a:gd name="T2" fmla="*/ 250 w 366"/>
              <a:gd name="T3" fmla="*/ 318 h 377"/>
              <a:gd name="T4" fmla="*/ 163 w 366"/>
              <a:gd name="T5" fmla="*/ 326 h 377"/>
              <a:gd name="T6" fmla="*/ 91 w 366"/>
              <a:gd name="T7" fmla="*/ 291 h 377"/>
              <a:gd name="T8" fmla="*/ 55 w 366"/>
              <a:gd name="T9" fmla="*/ 222 h 377"/>
              <a:gd name="T10" fmla="*/ 63 w 366"/>
              <a:gd name="T11" fmla="*/ 134 h 377"/>
              <a:gd name="T12" fmla="*/ 114 w 366"/>
              <a:gd name="T13" fmla="*/ 71 h 377"/>
              <a:gd name="T14" fmla="*/ 196 w 366"/>
              <a:gd name="T15" fmla="*/ 50 h 377"/>
              <a:gd name="T16" fmla="*/ 271 w 366"/>
              <a:gd name="T17" fmla="*/ 72 h 377"/>
              <a:gd name="T18" fmla="*/ 243 w 366"/>
              <a:gd name="T19" fmla="*/ 72 h 377"/>
              <a:gd name="T20" fmla="*/ 226 w 366"/>
              <a:gd name="T21" fmla="*/ 72 h 377"/>
              <a:gd name="T22" fmla="*/ 220 w 366"/>
              <a:gd name="T23" fmla="*/ 80 h 377"/>
              <a:gd name="T24" fmla="*/ 214 w 366"/>
              <a:gd name="T25" fmla="*/ 78 h 377"/>
              <a:gd name="T26" fmla="*/ 174 w 366"/>
              <a:gd name="T27" fmla="*/ 65 h 377"/>
              <a:gd name="T28" fmla="*/ 112 w 366"/>
              <a:gd name="T29" fmla="*/ 90 h 377"/>
              <a:gd name="T30" fmla="*/ 69 w 366"/>
              <a:gd name="T31" fmla="*/ 171 h 377"/>
              <a:gd name="T32" fmla="*/ 75 w 366"/>
              <a:gd name="T33" fmla="*/ 257 h 377"/>
              <a:gd name="T34" fmla="*/ 126 w 366"/>
              <a:gd name="T35" fmla="*/ 302 h 377"/>
              <a:gd name="T36" fmla="*/ 180 w 366"/>
              <a:gd name="T37" fmla="*/ 299 h 377"/>
              <a:gd name="T38" fmla="*/ 201 w 366"/>
              <a:gd name="T39" fmla="*/ 285 h 377"/>
              <a:gd name="T40" fmla="*/ 225 w 366"/>
              <a:gd name="T41" fmla="*/ 303 h 377"/>
              <a:gd name="T42" fmla="*/ 297 w 366"/>
              <a:gd name="T43" fmla="*/ 287 h 377"/>
              <a:gd name="T44" fmla="*/ 355 w 366"/>
              <a:gd name="T45" fmla="*/ 219 h 377"/>
              <a:gd name="T46" fmla="*/ 364 w 366"/>
              <a:gd name="T47" fmla="*/ 126 h 377"/>
              <a:gd name="T48" fmla="*/ 325 w 366"/>
              <a:gd name="T49" fmla="*/ 51 h 377"/>
              <a:gd name="T50" fmla="*/ 259 w 366"/>
              <a:gd name="T51" fmla="*/ 9 h 377"/>
              <a:gd name="T52" fmla="*/ 160 w 366"/>
              <a:gd name="T53" fmla="*/ 3 h 377"/>
              <a:gd name="T54" fmla="*/ 75 w 366"/>
              <a:gd name="T55" fmla="*/ 36 h 377"/>
              <a:gd name="T56" fmla="*/ 13 w 366"/>
              <a:gd name="T57" fmla="*/ 119 h 377"/>
              <a:gd name="T58" fmla="*/ 4 w 366"/>
              <a:gd name="T59" fmla="*/ 233 h 377"/>
              <a:gd name="T60" fmla="*/ 55 w 366"/>
              <a:gd name="T61" fmla="*/ 326 h 377"/>
              <a:gd name="T62" fmla="*/ 154 w 366"/>
              <a:gd name="T63" fmla="*/ 374 h 377"/>
              <a:gd name="T64" fmla="*/ 286 w 366"/>
              <a:gd name="T65" fmla="*/ 359 h 377"/>
              <a:gd name="T66" fmla="*/ 363 w 366"/>
              <a:gd name="T67" fmla="*/ 303 h 377"/>
              <a:gd name="T68" fmla="*/ 364 w 366"/>
              <a:gd name="T69" fmla="*/ 294 h 377"/>
              <a:gd name="T70" fmla="*/ 357 w 366"/>
              <a:gd name="T71" fmla="*/ 288 h 377"/>
              <a:gd name="T72" fmla="*/ 253 w 366"/>
              <a:gd name="T73" fmla="*/ 251 h 377"/>
              <a:gd name="T74" fmla="*/ 255 w 366"/>
              <a:gd name="T75" fmla="*/ 246 h 377"/>
              <a:gd name="T76" fmla="*/ 283 w 366"/>
              <a:gd name="T77" fmla="*/ 81 h 377"/>
              <a:gd name="T78" fmla="*/ 315 w 366"/>
              <a:gd name="T79" fmla="*/ 159 h 377"/>
              <a:gd name="T80" fmla="*/ 292 w 366"/>
              <a:gd name="T81" fmla="*/ 228 h 377"/>
              <a:gd name="T82" fmla="*/ 135 w 366"/>
              <a:gd name="T83" fmla="*/ 182 h 377"/>
              <a:gd name="T84" fmla="*/ 166 w 366"/>
              <a:gd name="T85" fmla="*/ 119 h 377"/>
              <a:gd name="T86" fmla="*/ 192 w 366"/>
              <a:gd name="T87" fmla="*/ 119 h 377"/>
              <a:gd name="T88" fmla="*/ 204 w 366"/>
              <a:gd name="T89" fmla="*/ 149 h 377"/>
              <a:gd name="T90" fmla="*/ 187 w 366"/>
              <a:gd name="T91" fmla="*/ 230 h 377"/>
              <a:gd name="T92" fmla="*/ 169 w 366"/>
              <a:gd name="T93" fmla="*/ 252 h 377"/>
              <a:gd name="T94" fmla="*/ 150 w 366"/>
              <a:gd name="T95" fmla="*/ 255 h 377"/>
              <a:gd name="T96" fmla="*/ 138 w 366"/>
              <a:gd name="T97" fmla="*/ 246 h 37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66" h="377">
                <a:moveTo>
                  <a:pt x="357" y="288"/>
                </a:moveTo>
                <a:lnTo>
                  <a:pt x="309" y="288"/>
                </a:lnTo>
                <a:lnTo>
                  <a:pt x="306" y="290"/>
                </a:lnTo>
                <a:lnTo>
                  <a:pt x="303" y="291"/>
                </a:lnTo>
                <a:lnTo>
                  <a:pt x="277" y="306"/>
                </a:lnTo>
                <a:lnTo>
                  <a:pt x="250" y="318"/>
                </a:lnTo>
                <a:lnTo>
                  <a:pt x="223" y="326"/>
                </a:lnTo>
                <a:lnTo>
                  <a:pt x="193" y="327"/>
                </a:lnTo>
                <a:lnTo>
                  <a:pt x="163" y="326"/>
                </a:lnTo>
                <a:lnTo>
                  <a:pt x="136" y="318"/>
                </a:lnTo>
                <a:lnTo>
                  <a:pt x="112" y="306"/>
                </a:lnTo>
                <a:lnTo>
                  <a:pt x="91" y="291"/>
                </a:lnTo>
                <a:lnTo>
                  <a:pt x="75" y="270"/>
                </a:lnTo>
                <a:lnTo>
                  <a:pt x="61" y="248"/>
                </a:lnTo>
                <a:lnTo>
                  <a:pt x="55" y="222"/>
                </a:lnTo>
                <a:lnTo>
                  <a:pt x="52" y="192"/>
                </a:lnTo>
                <a:lnTo>
                  <a:pt x="55" y="161"/>
                </a:lnTo>
                <a:lnTo>
                  <a:pt x="63" y="134"/>
                </a:lnTo>
                <a:lnTo>
                  <a:pt x="75" y="110"/>
                </a:lnTo>
                <a:lnTo>
                  <a:pt x="93" y="89"/>
                </a:lnTo>
                <a:lnTo>
                  <a:pt x="114" y="71"/>
                </a:lnTo>
                <a:lnTo>
                  <a:pt x="139" y="59"/>
                </a:lnTo>
                <a:lnTo>
                  <a:pt x="166" y="53"/>
                </a:lnTo>
                <a:lnTo>
                  <a:pt x="196" y="50"/>
                </a:lnTo>
                <a:lnTo>
                  <a:pt x="225" y="53"/>
                </a:lnTo>
                <a:lnTo>
                  <a:pt x="249" y="60"/>
                </a:lnTo>
                <a:lnTo>
                  <a:pt x="271" y="72"/>
                </a:lnTo>
                <a:lnTo>
                  <a:pt x="264" y="72"/>
                </a:lnTo>
                <a:lnTo>
                  <a:pt x="253" y="72"/>
                </a:lnTo>
                <a:lnTo>
                  <a:pt x="243" y="72"/>
                </a:lnTo>
                <a:lnTo>
                  <a:pt x="234" y="72"/>
                </a:lnTo>
                <a:lnTo>
                  <a:pt x="229" y="72"/>
                </a:lnTo>
                <a:lnTo>
                  <a:pt x="226" y="72"/>
                </a:lnTo>
                <a:lnTo>
                  <a:pt x="223" y="75"/>
                </a:lnTo>
                <a:lnTo>
                  <a:pt x="220" y="80"/>
                </a:lnTo>
                <a:lnTo>
                  <a:pt x="220" y="81"/>
                </a:lnTo>
                <a:lnTo>
                  <a:pt x="220" y="84"/>
                </a:lnTo>
                <a:lnTo>
                  <a:pt x="214" y="78"/>
                </a:lnTo>
                <a:lnTo>
                  <a:pt x="207" y="74"/>
                </a:lnTo>
                <a:lnTo>
                  <a:pt x="192" y="68"/>
                </a:lnTo>
                <a:lnTo>
                  <a:pt x="174" y="65"/>
                </a:lnTo>
                <a:lnTo>
                  <a:pt x="151" y="68"/>
                </a:lnTo>
                <a:lnTo>
                  <a:pt x="130" y="77"/>
                </a:lnTo>
                <a:lnTo>
                  <a:pt x="112" y="90"/>
                </a:lnTo>
                <a:lnTo>
                  <a:pt x="96" y="110"/>
                </a:lnTo>
                <a:lnTo>
                  <a:pt x="78" y="140"/>
                </a:lnTo>
                <a:lnTo>
                  <a:pt x="69" y="171"/>
                </a:lnTo>
                <a:lnTo>
                  <a:pt x="64" y="207"/>
                </a:lnTo>
                <a:lnTo>
                  <a:pt x="67" y="234"/>
                </a:lnTo>
                <a:lnTo>
                  <a:pt x="75" y="257"/>
                </a:lnTo>
                <a:lnTo>
                  <a:pt x="88" y="276"/>
                </a:lnTo>
                <a:lnTo>
                  <a:pt x="105" y="291"/>
                </a:lnTo>
                <a:lnTo>
                  <a:pt x="126" y="302"/>
                </a:lnTo>
                <a:lnTo>
                  <a:pt x="150" y="305"/>
                </a:lnTo>
                <a:lnTo>
                  <a:pt x="166" y="303"/>
                </a:lnTo>
                <a:lnTo>
                  <a:pt x="180" y="299"/>
                </a:lnTo>
                <a:lnTo>
                  <a:pt x="187" y="294"/>
                </a:lnTo>
                <a:lnTo>
                  <a:pt x="193" y="290"/>
                </a:lnTo>
                <a:lnTo>
                  <a:pt x="201" y="285"/>
                </a:lnTo>
                <a:lnTo>
                  <a:pt x="205" y="293"/>
                </a:lnTo>
                <a:lnTo>
                  <a:pt x="214" y="299"/>
                </a:lnTo>
                <a:lnTo>
                  <a:pt x="225" y="303"/>
                </a:lnTo>
                <a:lnTo>
                  <a:pt x="240" y="305"/>
                </a:lnTo>
                <a:lnTo>
                  <a:pt x="268" y="300"/>
                </a:lnTo>
                <a:lnTo>
                  <a:pt x="297" y="287"/>
                </a:lnTo>
                <a:lnTo>
                  <a:pt x="324" y="266"/>
                </a:lnTo>
                <a:lnTo>
                  <a:pt x="343" y="243"/>
                </a:lnTo>
                <a:lnTo>
                  <a:pt x="355" y="219"/>
                </a:lnTo>
                <a:lnTo>
                  <a:pt x="364" y="191"/>
                </a:lnTo>
                <a:lnTo>
                  <a:pt x="366" y="158"/>
                </a:lnTo>
                <a:lnTo>
                  <a:pt x="364" y="126"/>
                </a:lnTo>
                <a:lnTo>
                  <a:pt x="355" y="98"/>
                </a:lnTo>
                <a:lnTo>
                  <a:pt x="343" y="74"/>
                </a:lnTo>
                <a:lnTo>
                  <a:pt x="325" y="51"/>
                </a:lnTo>
                <a:lnTo>
                  <a:pt x="306" y="35"/>
                </a:lnTo>
                <a:lnTo>
                  <a:pt x="285" y="20"/>
                </a:lnTo>
                <a:lnTo>
                  <a:pt x="259" y="9"/>
                </a:lnTo>
                <a:lnTo>
                  <a:pt x="229" y="3"/>
                </a:lnTo>
                <a:lnTo>
                  <a:pt x="195" y="0"/>
                </a:lnTo>
                <a:lnTo>
                  <a:pt x="160" y="3"/>
                </a:lnTo>
                <a:lnTo>
                  <a:pt x="129" y="9"/>
                </a:lnTo>
                <a:lnTo>
                  <a:pt x="100" y="21"/>
                </a:lnTo>
                <a:lnTo>
                  <a:pt x="75" y="36"/>
                </a:lnTo>
                <a:lnTo>
                  <a:pt x="52" y="57"/>
                </a:lnTo>
                <a:lnTo>
                  <a:pt x="30" y="86"/>
                </a:lnTo>
                <a:lnTo>
                  <a:pt x="13" y="119"/>
                </a:lnTo>
                <a:lnTo>
                  <a:pt x="4" y="155"/>
                </a:lnTo>
                <a:lnTo>
                  <a:pt x="0" y="194"/>
                </a:lnTo>
                <a:lnTo>
                  <a:pt x="4" y="233"/>
                </a:lnTo>
                <a:lnTo>
                  <a:pt x="15" y="269"/>
                </a:lnTo>
                <a:lnTo>
                  <a:pt x="31" y="299"/>
                </a:lnTo>
                <a:lnTo>
                  <a:pt x="55" y="326"/>
                </a:lnTo>
                <a:lnTo>
                  <a:pt x="85" y="348"/>
                </a:lnTo>
                <a:lnTo>
                  <a:pt x="118" y="363"/>
                </a:lnTo>
                <a:lnTo>
                  <a:pt x="154" y="374"/>
                </a:lnTo>
                <a:lnTo>
                  <a:pt x="193" y="377"/>
                </a:lnTo>
                <a:lnTo>
                  <a:pt x="240" y="372"/>
                </a:lnTo>
                <a:lnTo>
                  <a:pt x="286" y="359"/>
                </a:lnTo>
                <a:lnTo>
                  <a:pt x="315" y="344"/>
                </a:lnTo>
                <a:lnTo>
                  <a:pt x="340" y="326"/>
                </a:lnTo>
                <a:lnTo>
                  <a:pt x="363" y="303"/>
                </a:lnTo>
                <a:lnTo>
                  <a:pt x="366" y="300"/>
                </a:lnTo>
                <a:lnTo>
                  <a:pt x="366" y="297"/>
                </a:lnTo>
                <a:lnTo>
                  <a:pt x="364" y="294"/>
                </a:lnTo>
                <a:lnTo>
                  <a:pt x="363" y="291"/>
                </a:lnTo>
                <a:lnTo>
                  <a:pt x="360" y="290"/>
                </a:lnTo>
                <a:lnTo>
                  <a:pt x="357" y="288"/>
                </a:lnTo>
                <a:close/>
                <a:moveTo>
                  <a:pt x="277" y="242"/>
                </a:moveTo>
                <a:lnTo>
                  <a:pt x="265" y="249"/>
                </a:lnTo>
                <a:lnTo>
                  <a:pt x="253" y="251"/>
                </a:lnTo>
                <a:lnTo>
                  <a:pt x="255" y="249"/>
                </a:lnTo>
                <a:lnTo>
                  <a:pt x="255" y="248"/>
                </a:lnTo>
                <a:lnTo>
                  <a:pt x="255" y="246"/>
                </a:lnTo>
                <a:lnTo>
                  <a:pt x="283" y="83"/>
                </a:lnTo>
                <a:lnTo>
                  <a:pt x="283" y="81"/>
                </a:lnTo>
                <a:lnTo>
                  <a:pt x="301" y="104"/>
                </a:lnTo>
                <a:lnTo>
                  <a:pt x="312" y="129"/>
                </a:lnTo>
                <a:lnTo>
                  <a:pt x="315" y="159"/>
                </a:lnTo>
                <a:lnTo>
                  <a:pt x="312" y="186"/>
                </a:lnTo>
                <a:lnTo>
                  <a:pt x="304" y="209"/>
                </a:lnTo>
                <a:lnTo>
                  <a:pt x="292" y="228"/>
                </a:lnTo>
                <a:lnTo>
                  <a:pt x="277" y="242"/>
                </a:lnTo>
                <a:close/>
                <a:moveTo>
                  <a:pt x="130" y="219"/>
                </a:moveTo>
                <a:lnTo>
                  <a:pt x="135" y="182"/>
                </a:lnTo>
                <a:lnTo>
                  <a:pt x="145" y="146"/>
                </a:lnTo>
                <a:lnTo>
                  <a:pt x="154" y="129"/>
                </a:lnTo>
                <a:lnTo>
                  <a:pt x="166" y="119"/>
                </a:lnTo>
                <a:lnTo>
                  <a:pt x="180" y="116"/>
                </a:lnTo>
                <a:lnTo>
                  <a:pt x="187" y="117"/>
                </a:lnTo>
                <a:lnTo>
                  <a:pt x="192" y="119"/>
                </a:lnTo>
                <a:lnTo>
                  <a:pt x="196" y="123"/>
                </a:lnTo>
                <a:lnTo>
                  <a:pt x="202" y="135"/>
                </a:lnTo>
                <a:lnTo>
                  <a:pt x="204" y="149"/>
                </a:lnTo>
                <a:lnTo>
                  <a:pt x="201" y="177"/>
                </a:lnTo>
                <a:lnTo>
                  <a:pt x="195" y="209"/>
                </a:lnTo>
                <a:lnTo>
                  <a:pt x="187" y="230"/>
                </a:lnTo>
                <a:lnTo>
                  <a:pt x="181" y="242"/>
                </a:lnTo>
                <a:lnTo>
                  <a:pt x="175" y="248"/>
                </a:lnTo>
                <a:lnTo>
                  <a:pt x="169" y="252"/>
                </a:lnTo>
                <a:lnTo>
                  <a:pt x="163" y="255"/>
                </a:lnTo>
                <a:lnTo>
                  <a:pt x="156" y="257"/>
                </a:lnTo>
                <a:lnTo>
                  <a:pt x="150" y="255"/>
                </a:lnTo>
                <a:lnTo>
                  <a:pt x="145" y="254"/>
                </a:lnTo>
                <a:lnTo>
                  <a:pt x="142" y="251"/>
                </a:lnTo>
                <a:lnTo>
                  <a:pt x="138" y="246"/>
                </a:lnTo>
                <a:lnTo>
                  <a:pt x="133" y="234"/>
                </a:lnTo>
                <a:lnTo>
                  <a:pt x="130" y="2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641" name="Group 52"/>
          <p:cNvGrpSpPr/>
          <p:nvPr/>
        </p:nvGrpSpPr>
        <p:grpSpPr bwMode="auto">
          <a:xfrm>
            <a:off x="3994150" y="3252788"/>
            <a:ext cx="392113" cy="438150"/>
            <a:chOff x="1919" y="2690"/>
            <a:chExt cx="342" cy="384"/>
          </a:xfrm>
        </p:grpSpPr>
        <p:sp>
          <p:nvSpPr>
            <p:cNvPr id="25648" name="Freeform 53"/>
            <p:cNvSpPr/>
            <p:nvPr/>
          </p:nvSpPr>
          <p:spPr bwMode="gray">
            <a:xfrm>
              <a:off x="1919" y="2723"/>
              <a:ext cx="127" cy="351"/>
            </a:xfrm>
            <a:custGeom>
              <a:avLst/>
              <a:gdLst>
                <a:gd name="T0" fmla="*/ 34 w 127"/>
                <a:gd name="T1" fmla="*/ 0 h 350"/>
                <a:gd name="T2" fmla="*/ 21 w 127"/>
                <a:gd name="T3" fmla="*/ 2 h 350"/>
                <a:gd name="T4" fmla="*/ 10 w 127"/>
                <a:gd name="T5" fmla="*/ 9 h 350"/>
                <a:gd name="T6" fmla="*/ 3 w 127"/>
                <a:gd name="T7" fmla="*/ 21 h 350"/>
                <a:gd name="T8" fmla="*/ 0 w 127"/>
                <a:gd name="T9" fmla="*/ 35 h 350"/>
                <a:gd name="T10" fmla="*/ 0 w 127"/>
                <a:gd name="T11" fmla="*/ 315 h 350"/>
                <a:gd name="T12" fmla="*/ 3 w 127"/>
                <a:gd name="T13" fmla="*/ 329 h 350"/>
                <a:gd name="T14" fmla="*/ 10 w 127"/>
                <a:gd name="T15" fmla="*/ 341 h 350"/>
                <a:gd name="T16" fmla="*/ 21 w 127"/>
                <a:gd name="T17" fmla="*/ 348 h 350"/>
                <a:gd name="T18" fmla="*/ 34 w 127"/>
                <a:gd name="T19" fmla="*/ 350 h 350"/>
                <a:gd name="T20" fmla="*/ 127 w 127"/>
                <a:gd name="T21" fmla="*/ 350 h 350"/>
                <a:gd name="T22" fmla="*/ 127 w 127"/>
                <a:gd name="T23" fmla="*/ 314 h 350"/>
                <a:gd name="T24" fmla="*/ 36 w 127"/>
                <a:gd name="T25" fmla="*/ 314 h 350"/>
                <a:gd name="T26" fmla="*/ 36 w 127"/>
                <a:gd name="T27" fmla="*/ 0 h 350"/>
                <a:gd name="T28" fmla="*/ 34 w 127"/>
                <a:gd name="T29" fmla="*/ 0 h 3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7" h="350">
                  <a:moveTo>
                    <a:pt x="34" y="0"/>
                  </a:moveTo>
                  <a:lnTo>
                    <a:pt x="21" y="2"/>
                  </a:lnTo>
                  <a:lnTo>
                    <a:pt x="10" y="9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0" y="315"/>
                  </a:lnTo>
                  <a:lnTo>
                    <a:pt x="3" y="329"/>
                  </a:lnTo>
                  <a:lnTo>
                    <a:pt x="10" y="341"/>
                  </a:lnTo>
                  <a:lnTo>
                    <a:pt x="21" y="348"/>
                  </a:lnTo>
                  <a:lnTo>
                    <a:pt x="34" y="350"/>
                  </a:lnTo>
                  <a:lnTo>
                    <a:pt x="127" y="350"/>
                  </a:lnTo>
                  <a:lnTo>
                    <a:pt x="127" y="314"/>
                  </a:lnTo>
                  <a:lnTo>
                    <a:pt x="36" y="314"/>
                  </a:lnTo>
                  <a:lnTo>
                    <a:pt x="36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9" name="Freeform 54"/>
            <p:cNvSpPr>
              <a:spLocks noEditPoints="1"/>
            </p:cNvSpPr>
            <p:nvPr/>
          </p:nvSpPr>
          <p:spPr bwMode="gray">
            <a:xfrm>
              <a:off x="2001" y="2690"/>
              <a:ext cx="260" cy="384"/>
            </a:xfrm>
            <a:custGeom>
              <a:avLst/>
              <a:gdLst>
                <a:gd name="T0" fmla="*/ 239 w 260"/>
                <a:gd name="T1" fmla="*/ 382 h 384"/>
                <a:gd name="T2" fmla="*/ 257 w 260"/>
                <a:gd name="T3" fmla="*/ 363 h 384"/>
                <a:gd name="T4" fmla="*/ 260 w 260"/>
                <a:gd name="T5" fmla="*/ 34 h 384"/>
                <a:gd name="T6" fmla="*/ 249 w 260"/>
                <a:gd name="T7" fmla="*/ 10 h 384"/>
                <a:gd name="T8" fmla="*/ 225 w 260"/>
                <a:gd name="T9" fmla="*/ 0 h 384"/>
                <a:gd name="T10" fmla="*/ 57 w 260"/>
                <a:gd name="T11" fmla="*/ 1 h 384"/>
                <a:gd name="T12" fmla="*/ 48 w 260"/>
                <a:gd name="T13" fmla="*/ 7 h 384"/>
                <a:gd name="T14" fmla="*/ 45 w 260"/>
                <a:gd name="T15" fmla="*/ 18 h 384"/>
                <a:gd name="T16" fmla="*/ 44 w 260"/>
                <a:gd name="T17" fmla="*/ 123 h 384"/>
                <a:gd name="T18" fmla="*/ 33 w 260"/>
                <a:gd name="T19" fmla="*/ 145 h 384"/>
                <a:gd name="T20" fmla="*/ 18 w 260"/>
                <a:gd name="T21" fmla="*/ 175 h 384"/>
                <a:gd name="T22" fmla="*/ 6 w 260"/>
                <a:gd name="T23" fmla="*/ 202 h 384"/>
                <a:gd name="T24" fmla="*/ 2 w 260"/>
                <a:gd name="T25" fmla="*/ 213 h 384"/>
                <a:gd name="T26" fmla="*/ 0 w 260"/>
                <a:gd name="T27" fmla="*/ 220 h 384"/>
                <a:gd name="T28" fmla="*/ 2 w 260"/>
                <a:gd name="T29" fmla="*/ 231 h 384"/>
                <a:gd name="T30" fmla="*/ 12 w 260"/>
                <a:gd name="T31" fmla="*/ 238 h 384"/>
                <a:gd name="T32" fmla="*/ 21 w 260"/>
                <a:gd name="T33" fmla="*/ 238 h 384"/>
                <a:gd name="T34" fmla="*/ 45 w 260"/>
                <a:gd name="T35" fmla="*/ 238 h 384"/>
                <a:gd name="T36" fmla="*/ 225 w 260"/>
                <a:gd name="T37" fmla="*/ 384 h 384"/>
                <a:gd name="T38" fmla="*/ 81 w 260"/>
                <a:gd name="T39" fmla="*/ 348 h 384"/>
                <a:gd name="T40" fmla="*/ 81 w 260"/>
                <a:gd name="T41" fmla="*/ 316 h 384"/>
                <a:gd name="T42" fmla="*/ 81 w 260"/>
                <a:gd name="T43" fmla="*/ 274 h 384"/>
                <a:gd name="T44" fmla="*/ 81 w 260"/>
                <a:gd name="T45" fmla="*/ 237 h 384"/>
                <a:gd name="T46" fmla="*/ 81 w 260"/>
                <a:gd name="T47" fmla="*/ 220 h 384"/>
                <a:gd name="T48" fmla="*/ 78 w 260"/>
                <a:gd name="T49" fmla="*/ 211 h 384"/>
                <a:gd name="T50" fmla="*/ 72 w 260"/>
                <a:gd name="T51" fmla="*/ 205 h 384"/>
                <a:gd name="T52" fmla="*/ 63 w 260"/>
                <a:gd name="T53" fmla="*/ 202 h 384"/>
                <a:gd name="T54" fmla="*/ 60 w 260"/>
                <a:gd name="T55" fmla="*/ 202 h 384"/>
                <a:gd name="T56" fmla="*/ 51 w 260"/>
                <a:gd name="T57" fmla="*/ 202 h 384"/>
                <a:gd name="T58" fmla="*/ 53 w 260"/>
                <a:gd name="T59" fmla="*/ 187 h 384"/>
                <a:gd name="T60" fmla="*/ 68 w 260"/>
                <a:gd name="T61" fmla="*/ 156 h 384"/>
                <a:gd name="T62" fmla="*/ 78 w 260"/>
                <a:gd name="T63" fmla="*/ 133 h 384"/>
                <a:gd name="T64" fmla="*/ 81 w 260"/>
                <a:gd name="T65" fmla="*/ 126 h 384"/>
                <a:gd name="T66" fmla="*/ 81 w 260"/>
                <a:gd name="T67" fmla="*/ 118 h 384"/>
                <a:gd name="T68" fmla="*/ 81 w 260"/>
                <a:gd name="T69" fmla="*/ 88 h 384"/>
                <a:gd name="T70" fmla="*/ 81 w 260"/>
                <a:gd name="T71" fmla="*/ 52 h 384"/>
                <a:gd name="T72" fmla="*/ 224 w 260"/>
                <a:gd name="T73" fmla="*/ 36 h 3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60" h="384">
                  <a:moveTo>
                    <a:pt x="225" y="384"/>
                  </a:moveTo>
                  <a:lnTo>
                    <a:pt x="239" y="382"/>
                  </a:lnTo>
                  <a:lnTo>
                    <a:pt x="249" y="375"/>
                  </a:lnTo>
                  <a:lnTo>
                    <a:pt x="257" y="363"/>
                  </a:lnTo>
                  <a:lnTo>
                    <a:pt x="260" y="349"/>
                  </a:lnTo>
                  <a:lnTo>
                    <a:pt x="260" y="34"/>
                  </a:lnTo>
                  <a:lnTo>
                    <a:pt x="257" y="21"/>
                  </a:lnTo>
                  <a:lnTo>
                    <a:pt x="249" y="10"/>
                  </a:lnTo>
                  <a:lnTo>
                    <a:pt x="239" y="3"/>
                  </a:lnTo>
                  <a:lnTo>
                    <a:pt x="225" y="0"/>
                  </a:lnTo>
                  <a:lnTo>
                    <a:pt x="63" y="0"/>
                  </a:lnTo>
                  <a:lnTo>
                    <a:pt x="57" y="1"/>
                  </a:lnTo>
                  <a:lnTo>
                    <a:pt x="53" y="3"/>
                  </a:lnTo>
                  <a:lnTo>
                    <a:pt x="48" y="7"/>
                  </a:lnTo>
                  <a:lnTo>
                    <a:pt x="47" y="12"/>
                  </a:lnTo>
                  <a:lnTo>
                    <a:pt x="45" y="18"/>
                  </a:lnTo>
                  <a:lnTo>
                    <a:pt x="45" y="118"/>
                  </a:lnTo>
                  <a:lnTo>
                    <a:pt x="44" y="123"/>
                  </a:lnTo>
                  <a:lnTo>
                    <a:pt x="39" y="133"/>
                  </a:lnTo>
                  <a:lnTo>
                    <a:pt x="33" y="145"/>
                  </a:lnTo>
                  <a:lnTo>
                    <a:pt x="26" y="160"/>
                  </a:lnTo>
                  <a:lnTo>
                    <a:pt x="18" y="175"/>
                  </a:lnTo>
                  <a:lnTo>
                    <a:pt x="12" y="190"/>
                  </a:lnTo>
                  <a:lnTo>
                    <a:pt x="6" y="202"/>
                  </a:lnTo>
                  <a:lnTo>
                    <a:pt x="3" y="210"/>
                  </a:lnTo>
                  <a:lnTo>
                    <a:pt x="2" y="213"/>
                  </a:lnTo>
                  <a:lnTo>
                    <a:pt x="0" y="217"/>
                  </a:lnTo>
                  <a:lnTo>
                    <a:pt x="0" y="220"/>
                  </a:lnTo>
                  <a:lnTo>
                    <a:pt x="0" y="226"/>
                  </a:lnTo>
                  <a:lnTo>
                    <a:pt x="2" y="231"/>
                  </a:lnTo>
                  <a:lnTo>
                    <a:pt x="6" y="235"/>
                  </a:lnTo>
                  <a:lnTo>
                    <a:pt x="12" y="238"/>
                  </a:lnTo>
                  <a:lnTo>
                    <a:pt x="18" y="238"/>
                  </a:lnTo>
                  <a:lnTo>
                    <a:pt x="21" y="238"/>
                  </a:lnTo>
                  <a:lnTo>
                    <a:pt x="32" y="238"/>
                  </a:lnTo>
                  <a:lnTo>
                    <a:pt x="45" y="238"/>
                  </a:lnTo>
                  <a:lnTo>
                    <a:pt x="45" y="384"/>
                  </a:lnTo>
                  <a:lnTo>
                    <a:pt x="225" y="384"/>
                  </a:lnTo>
                  <a:close/>
                  <a:moveTo>
                    <a:pt x="224" y="348"/>
                  </a:moveTo>
                  <a:lnTo>
                    <a:pt x="81" y="348"/>
                  </a:lnTo>
                  <a:lnTo>
                    <a:pt x="81" y="334"/>
                  </a:lnTo>
                  <a:lnTo>
                    <a:pt x="81" y="316"/>
                  </a:lnTo>
                  <a:lnTo>
                    <a:pt x="81" y="295"/>
                  </a:lnTo>
                  <a:lnTo>
                    <a:pt x="81" y="274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5"/>
                  </a:lnTo>
                  <a:lnTo>
                    <a:pt x="81" y="220"/>
                  </a:lnTo>
                  <a:lnTo>
                    <a:pt x="81" y="216"/>
                  </a:lnTo>
                  <a:lnTo>
                    <a:pt x="78" y="211"/>
                  </a:lnTo>
                  <a:lnTo>
                    <a:pt x="77" y="208"/>
                  </a:lnTo>
                  <a:lnTo>
                    <a:pt x="72" y="205"/>
                  </a:lnTo>
                  <a:lnTo>
                    <a:pt x="68" y="204"/>
                  </a:lnTo>
                  <a:lnTo>
                    <a:pt x="63" y="202"/>
                  </a:lnTo>
                  <a:lnTo>
                    <a:pt x="62" y="202"/>
                  </a:lnTo>
                  <a:lnTo>
                    <a:pt x="60" y="202"/>
                  </a:lnTo>
                  <a:lnTo>
                    <a:pt x="56" y="202"/>
                  </a:lnTo>
                  <a:lnTo>
                    <a:pt x="51" y="202"/>
                  </a:lnTo>
                  <a:lnTo>
                    <a:pt x="45" y="202"/>
                  </a:lnTo>
                  <a:lnTo>
                    <a:pt x="53" y="187"/>
                  </a:lnTo>
                  <a:lnTo>
                    <a:pt x="60" y="171"/>
                  </a:lnTo>
                  <a:lnTo>
                    <a:pt x="68" y="156"/>
                  </a:lnTo>
                  <a:lnTo>
                    <a:pt x="74" y="142"/>
                  </a:lnTo>
                  <a:lnTo>
                    <a:pt x="78" y="133"/>
                  </a:lnTo>
                  <a:lnTo>
                    <a:pt x="80" y="130"/>
                  </a:lnTo>
                  <a:lnTo>
                    <a:pt x="81" y="126"/>
                  </a:lnTo>
                  <a:lnTo>
                    <a:pt x="81" y="123"/>
                  </a:lnTo>
                  <a:lnTo>
                    <a:pt x="81" y="118"/>
                  </a:lnTo>
                  <a:lnTo>
                    <a:pt x="81" y="106"/>
                  </a:lnTo>
                  <a:lnTo>
                    <a:pt x="81" y="88"/>
                  </a:lnTo>
                  <a:lnTo>
                    <a:pt x="81" y="70"/>
                  </a:lnTo>
                  <a:lnTo>
                    <a:pt x="81" y="52"/>
                  </a:lnTo>
                  <a:lnTo>
                    <a:pt x="81" y="36"/>
                  </a:lnTo>
                  <a:lnTo>
                    <a:pt x="224" y="36"/>
                  </a:lnTo>
                  <a:lnTo>
                    <a:pt x="224" y="34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50" name="Rectangle 55"/>
            <p:cNvSpPr>
              <a:spLocks noChangeArrowheads="1"/>
            </p:cNvSpPr>
            <p:nvPr/>
          </p:nvSpPr>
          <p:spPr bwMode="gray">
            <a:xfrm>
              <a:off x="2099" y="2792"/>
              <a:ext cx="28" cy="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5651" name="Rectangle 56"/>
            <p:cNvSpPr>
              <a:spLocks noChangeArrowheads="1"/>
            </p:cNvSpPr>
            <p:nvPr/>
          </p:nvSpPr>
          <p:spPr bwMode="gray">
            <a:xfrm>
              <a:off x="1955" y="2723"/>
              <a:ext cx="91" cy="3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5642" name="Group 57"/>
          <p:cNvGrpSpPr/>
          <p:nvPr/>
        </p:nvGrpSpPr>
        <p:grpSpPr bwMode="auto">
          <a:xfrm>
            <a:off x="3959225" y="4224338"/>
            <a:ext cx="498475" cy="498475"/>
            <a:chOff x="2430" y="1692"/>
            <a:chExt cx="339" cy="339"/>
          </a:xfrm>
        </p:grpSpPr>
        <p:sp>
          <p:nvSpPr>
            <p:cNvPr id="25646" name="Freeform 58"/>
            <p:cNvSpPr>
              <a:spLocks noEditPoints="1"/>
            </p:cNvSpPr>
            <p:nvPr/>
          </p:nvSpPr>
          <p:spPr bwMode="gray">
            <a:xfrm>
              <a:off x="2430" y="1692"/>
              <a:ext cx="339" cy="339"/>
            </a:xfrm>
            <a:custGeom>
              <a:avLst/>
              <a:gdLst>
                <a:gd name="T0" fmla="*/ 170 w 339"/>
                <a:gd name="T1" fmla="*/ 0 h 339"/>
                <a:gd name="T2" fmla="*/ 131 w 339"/>
                <a:gd name="T3" fmla="*/ 5 h 339"/>
                <a:gd name="T4" fmla="*/ 95 w 339"/>
                <a:gd name="T5" fmla="*/ 17 h 339"/>
                <a:gd name="T6" fmla="*/ 63 w 339"/>
                <a:gd name="T7" fmla="*/ 38 h 339"/>
                <a:gd name="T8" fmla="*/ 38 w 339"/>
                <a:gd name="T9" fmla="*/ 63 h 339"/>
                <a:gd name="T10" fmla="*/ 18 w 339"/>
                <a:gd name="T11" fmla="*/ 95 h 339"/>
                <a:gd name="T12" fmla="*/ 5 w 339"/>
                <a:gd name="T13" fmla="*/ 131 h 339"/>
                <a:gd name="T14" fmla="*/ 0 w 339"/>
                <a:gd name="T15" fmla="*/ 170 h 339"/>
                <a:gd name="T16" fmla="*/ 5 w 339"/>
                <a:gd name="T17" fmla="*/ 209 h 339"/>
                <a:gd name="T18" fmla="*/ 18 w 339"/>
                <a:gd name="T19" fmla="*/ 245 h 339"/>
                <a:gd name="T20" fmla="*/ 38 w 339"/>
                <a:gd name="T21" fmla="*/ 276 h 339"/>
                <a:gd name="T22" fmla="*/ 63 w 339"/>
                <a:gd name="T23" fmla="*/ 302 h 339"/>
                <a:gd name="T24" fmla="*/ 95 w 339"/>
                <a:gd name="T25" fmla="*/ 323 h 339"/>
                <a:gd name="T26" fmla="*/ 131 w 339"/>
                <a:gd name="T27" fmla="*/ 335 h 339"/>
                <a:gd name="T28" fmla="*/ 170 w 339"/>
                <a:gd name="T29" fmla="*/ 339 h 339"/>
                <a:gd name="T30" fmla="*/ 209 w 339"/>
                <a:gd name="T31" fmla="*/ 335 h 339"/>
                <a:gd name="T32" fmla="*/ 245 w 339"/>
                <a:gd name="T33" fmla="*/ 323 h 339"/>
                <a:gd name="T34" fmla="*/ 276 w 339"/>
                <a:gd name="T35" fmla="*/ 302 h 339"/>
                <a:gd name="T36" fmla="*/ 303 w 339"/>
                <a:gd name="T37" fmla="*/ 276 h 339"/>
                <a:gd name="T38" fmla="*/ 323 w 339"/>
                <a:gd name="T39" fmla="*/ 245 h 339"/>
                <a:gd name="T40" fmla="*/ 335 w 339"/>
                <a:gd name="T41" fmla="*/ 209 h 339"/>
                <a:gd name="T42" fmla="*/ 339 w 339"/>
                <a:gd name="T43" fmla="*/ 170 h 339"/>
                <a:gd name="T44" fmla="*/ 335 w 339"/>
                <a:gd name="T45" fmla="*/ 131 h 339"/>
                <a:gd name="T46" fmla="*/ 323 w 339"/>
                <a:gd name="T47" fmla="*/ 95 h 339"/>
                <a:gd name="T48" fmla="*/ 303 w 339"/>
                <a:gd name="T49" fmla="*/ 63 h 339"/>
                <a:gd name="T50" fmla="*/ 276 w 339"/>
                <a:gd name="T51" fmla="*/ 38 h 339"/>
                <a:gd name="T52" fmla="*/ 245 w 339"/>
                <a:gd name="T53" fmla="*/ 17 h 339"/>
                <a:gd name="T54" fmla="*/ 209 w 339"/>
                <a:gd name="T55" fmla="*/ 5 h 339"/>
                <a:gd name="T56" fmla="*/ 170 w 339"/>
                <a:gd name="T57" fmla="*/ 0 h 339"/>
                <a:gd name="T58" fmla="*/ 170 w 339"/>
                <a:gd name="T59" fmla="*/ 294 h 339"/>
                <a:gd name="T60" fmla="*/ 137 w 339"/>
                <a:gd name="T61" fmla="*/ 291 h 339"/>
                <a:gd name="T62" fmla="*/ 107 w 339"/>
                <a:gd name="T63" fmla="*/ 278 h 339"/>
                <a:gd name="T64" fmla="*/ 81 w 339"/>
                <a:gd name="T65" fmla="*/ 258 h 339"/>
                <a:gd name="T66" fmla="*/ 62 w 339"/>
                <a:gd name="T67" fmla="*/ 233 h 339"/>
                <a:gd name="T68" fmla="*/ 50 w 339"/>
                <a:gd name="T69" fmla="*/ 203 h 339"/>
                <a:gd name="T70" fmla="*/ 45 w 339"/>
                <a:gd name="T71" fmla="*/ 170 h 339"/>
                <a:gd name="T72" fmla="*/ 50 w 339"/>
                <a:gd name="T73" fmla="*/ 137 h 339"/>
                <a:gd name="T74" fmla="*/ 62 w 339"/>
                <a:gd name="T75" fmla="*/ 107 h 339"/>
                <a:gd name="T76" fmla="*/ 81 w 339"/>
                <a:gd name="T77" fmla="*/ 81 h 339"/>
                <a:gd name="T78" fmla="*/ 107 w 339"/>
                <a:gd name="T79" fmla="*/ 62 h 339"/>
                <a:gd name="T80" fmla="*/ 137 w 339"/>
                <a:gd name="T81" fmla="*/ 48 h 339"/>
                <a:gd name="T82" fmla="*/ 170 w 339"/>
                <a:gd name="T83" fmla="*/ 44 h 339"/>
                <a:gd name="T84" fmla="*/ 203 w 339"/>
                <a:gd name="T85" fmla="*/ 48 h 339"/>
                <a:gd name="T86" fmla="*/ 233 w 339"/>
                <a:gd name="T87" fmla="*/ 62 h 339"/>
                <a:gd name="T88" fmla="*/ 258 w 339"/>
                <a:gd name="T89" fmla="*/ 81 h 339"/>
                <a:gd name="T90" fmla="*/ 278 w 339"/>
                <a:gd name="T91" fmla="*/ 107 h 339"/>
                <a:gd name="T92" fmla="*/ 291 w 339"/>
                <a:gd name="T93" fmla="*/ 137 h 339"/>
                <a:gd name="T94" fmla="*/ 296 w 339"/>
                <a:gd name="T95" fmla="*/ 170 h 339"/>
                <a:gd name="T96" fmla="*/ 291 w 339"/>
                <a:gd name="T97" fmla="*/ 203 h 339"/>
                <a:gd name="T98" fmla="*/ 278 w 339"/>
                <a:gd name="T99" fmla="*/ 233 h 339"/>
                <a:gd name="T100" fmla="*/ 258 w 339"/>
                <a:gd name="T101" fmla="*/ 258 h 339"/>
                <a:gd name="T102" fmla="*/ 233 w 339"/>
                <a:gd name="T103" fmla="*/ 278 h 339"/>
                <a:gd name="T104" fmla="*/ 203 w 339"/>
                <a:gd name="T105" fmla="*/ 291 h 339"/>
                <a:gd name="T106" fmla="*/ 170 w 339"/>
                <a:gd name="T107" fmla="*/ 294 h 3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39" h="339">
                  <a:moveTo>
                    <a:pt x="170" y="0"/>
                  </a:moveTo>
                  <a:lnTo>
                    <a:pt x="131" y="5"/>
                  </a:lnTo>
                  <a:lnTo>
                    <a:pt x="95" y="17"/>
                  </a:lnTo>
                  <a:lnTo>
                    <a:pt x="63" y="38"/>
                  </a:lnTo>
                  <a:lnTo>
                    <a:pt x="38" y="63"/>
                  </a:lnTo>
                  <a:lnTo>
                    <a:pt x="18" y="95"/>
                  </a:lnTo>
                  <a:lnTo>
                    <a:pt x="5" y="131"/>
                  </a:lnTo>
                  <a:lnTo>
                    <a:pt x="0" y="170"/>
                  </a:lnTo>
                  <a:lnTo>
                    <a:pt x="5" y="209"/>
                  </a:lnTo>
                  <a:lnTo>
                    <a:pt x="18" y="245"/>
                  </a:lnTo>
                  <a:lnTo>
                    <a:pt x="38" y="276"/>
                  </a:lnTo>
                  <a:lnTo>
                    <a:pt x="63" y="302"/>
                  </a:lnTo>
                  <a:lnTo>
                    <a:pt x="95" y="323"/>
                  </a:lnTo>
                  <a:lnTo>
                    <a:pt x="131" y="335"/>
                  </a:lnTo>
                  <a:lnTo>
                    <a:pt x="170" y="339"/>
                  </a:lnTo>
                  <a:lnTo>
                    <a:pt x="209" y="335"/>
                  </a:lnTo>
                  <a:lnTo>
                    <a:pt x="245" y="323"/>
                  </a:lnTo>
                  <a:lnTo>
                    <a:pt x="276" y="302"/>
                  </a:lnTo>
                  <a:lnTo>
                    <a:pt x="303" y="276"/>
                  </a:lnTo>
                  <a:lnTo>
                    <a:pt x="323" y="245"/>
                  </a:lnTo>
                  <a:lnTo>
                    <a:pt x="335" y="209"/>
                  </a:lnTo>
                  <a:lnTo>
                    <a:pt x="339" y="170"/>
                  </a:lnTo>
                  <a:lnTo>
                    <a:pt x="335" y="131"/>
                  </a:lnTo>
                  <a:lnTo>
                    <a:pt x="323" y="95"/>
                  </a:lnTo>
                  <a:lnTo>
                    <a:pt x="303" y="63"/>
                  </a:lnTo>
                  <a:lnTo>
                    <a:pt x="276" y="38"/>
                  </a:lnTo>
                  <a:lnTo>
                    <a:pt x="245" y="17"/>
                  </a:lnTo>
                  <a:lnTo>
                    <a:pt x="209" y="5"/>
                  </a:lnTo>
                  <a:lnTo>
                    <a:pt x="170" y="0"/>
                  </a:lnTo>
                  <a:close/>
                  <a:moveTo>
                    <a:pt x="170" y="294"/>
                  </a:moveTo>
                  <a:lnTo>
                    <a:pt x="137" y="291"/>
                  </a:lnTo>
                  <a:lnTo>
                    <a:pt x="107" y="278"/>
                  </a:lnTo>
                  <a:lnTo>
                    <a:pt x="81" y="258"/>
                  </a:lnTo>
                  <a:lnTo>
                    <a:pt x="62" y="233"/>
                  </a:lnTo>
                  <a:lnTo>
                    <a:pt x="50" y="203"/>
                  </a:lnTo>
                  <a:lnTo>
                    <a:pt x="45" y="170"/>
                  </a:lnTo>
                  <a:lnTo>
                    <a:pt x="50" y="137"/>
                  </a:lnTo>
                  <a:lnTo>
                    <a:pt x="62" y="107"/>
                  </a:lnTo>
                  <a:lnTo>
                    <a:pt x="81" y="81"/>
                  </a:lnTo>
                  <a:lnTo>
                    <a:pt x="107" y="62"/>
                  </a:lnTo>
                  <a:lnTo>
                    <a:pt x="137" y="48"/>
                  </a:lnTo>
                  <a:lnTo>
                    <a:pt x="170" y="44"/>
                  </a:lnTo>
                  <a:lnTo>
                    <a:pt x="203" y="48"/>
                  </a:lnTo>
                  <a:lnTo>
                    <a:pt x="233" y="62"/>
                  </a:lnTo>
                  <a:lnTo>
                    <a:pt x="258" y="81"/>
                  </a:lnTo>
                  <a:lnTo>
                    <a:pt x="278" y="107"/>
                  </a:lnTo>
                  <a:lnTo>
                    <a:pt x="291" y="137"/>
                  </a:lnTo>
                  <a:lnTo>
                    <a:pt x="296" y="170"/>
                  </a:lnTo>
                  <a:lnTo>
                    <a:pt x="291" y="203"/>
                  </a:lnTo>
                  <a:lnTo>
                    <a:pt x="278" y="233"/>
                  </a:lnTo>
                  <a:lnTo>
                    <a:pt x="258" y="258"/>
                  </a:lnTo>
                  <a:lnTo>
                    <a:pt x="233" y="278"/>
                  </a:lnTo>
                  <a:lnTo>
                    <a:pt x="203" y="291"/>
                  </a:lnTo>
                  <a:lnTo>
                    <a:pt x="170" y="2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7" name="Freeform 59"/>
            <p:cNvSpPr>
              <a:spLocks noEditPoints="1"/>
            </p:cNvSpPr>
            <p:nvPr/>
          </p:nvSpPr>
          <p:spPr bwMode="gray">
            <a:xfrm>
              <a:off x="2516" y="1799"/>
              <a:ext cx="164" cy="158"/>
            </a:xfrm>
            <a:custGeom>
              <a:avLst/>
              <a:gdLst>
                <a:gd name="T0" fmla="*/ 12 w 168"/>
                <a:gd name="T1" fmla="*/ 76 h 157"/>
                <a:gd name="T2" fmla="*/ 30 w 168"/>
                <a:gd name="T3" fmla="*/ 114 h 157"/>
                <a:gd name="T4" fmla="*/ 63 w 168"/>
                <a:gd name="T5" fmla="*/ 132 h 157"/>
                <a:gd name="T6" fmla="*/ 106 w 168"/>
                <a:gd name="T7" fmla="*/ 132 h 157"/>
                <a:gd name="T8" fmla="*/ 139 w 168"/>
                <a:gd name="T9" fmla="*/ 114 h 157"/>
                <a:gd name="T10" fmla="*/ 157 w 168"/>
                <a:gd name="T11" fmla="*/ 76 h 157"/>
                <a:gd name="T12" fmla="*/ 163 w 168"/>
                <a:gd name="T13" fmla="*/ 100 h 157"/>
                <a:gd name="T14" fmla="*/ 142 w 168"/>
                <a:gd name="T15" fmla="*/ 136 h 157"/>
                <a:gd name="T16" fmla="*/ 106 w 168"/>
                <a:gd name="T17" fmla="*/ 156 h 157"/>
                <a:gd name="T18" fmla="*/ 61 w 168"/>
                <a:gd name="T19" fmla="*/ 156 h 157"/>
                <a:gd name="T20" fmla="*/ 27 w 168"/>
                <a:gd name="T21" fmla="*/ 136 h 157"/>
                <a:gd name="T22" fmla="*/ 4 w 168"/>
                <a:gd name="T23" fmla="*/ 100 h 157"/>
                <a:gd name="T24" fmla="*/ 39 w 168"/>
                <a:gd name="T25" fmla="*/ 45 h 157"/>
                <a:gd name="T26" fmla="*/ 27 w 168"/>
                <a:gd name="T27" fmla="*/ 42 h 157"/>
                <a:gd name="T28" fmla="*/ 19 w 168"/>
                <a:gd name="T29" fmla="*/ 34 h 157"/>
                <a:gd name="T30" fmla="*/ 16 w 168"/>
                <a:gd name="T31" fmla="*/ 22 h 157"/>
                <a:gd name="T32" fmla="*/ 19 w 168"/>
                <a:gd name="T33" fmla="*/ 12 h 157"/>
                <a:gd name="T34" fmla="*/ 27 w 168"/>
                <a:gd name="T35" fmla="*/ 3 h 157"/>
                <a:gd name="T36" fmla="*/ 39 w 168"/>
                <a:gd name="T37" fmla="*/ 0 h 157"/>
                <a:gd name="T38" fmla="*/ 49 w 168"/>
                <a:gd name="T39" fmla="*/ 3 h 157"/>
                <a:gd name="T40" fmla="*/ 58 w 168"/>
                <a:gd name="T41" fmla="*/ 12 h 157"/>
                <a:gd name="T42" fmla="*/ 61 w 168"/>
                <a:gd name="T43" fmla="*/ 22 h 157"/>
                <a:gd name="T44" fmla="*/ 58 w 168"/>
                <a:gd name="T45" fmla="*/ 34 h 157"/>
                <a:gd name="T46" fmla="*/ 49 w 168"/>
                <a:gd name="T47" fmla="*/ 42 h 157"/>
                <a:gd name="T48" fmla="*/ 39 w 168"/>
                <a:gd name="T49" fmla="*/ 45 h 157"/>
                <a:gd name="T50" fmla="*/ 124 w 168"/>
                <a:gd name="T51" fmla="*/ 45 h 157"/>
                <a:gd name="T52" fmla="*/ 114 w 168"/>
                <a:gd name="T53" fmla="*/ 39 h 157"/>
                <a:gd name="T54" fmla="*/ 108 w 168"/>
                <a:gd name="T55" fmla="*/ 28 h 157"/>
                <a:gd name="T56" fmla="*/ 108 w 168"/>
                <a:gd name="T57" fmla="*/ 16 h 157"/>
                <a:gd name="T58" fmla="*/ 114 w 168"/>
                <a:gd name="T59" fmla="*/ 6 h 157"/>
                <a:gd name="T60" fmla="*/ 124 w 168"/>
                <a:gd name="T61" fmla="*/ 1 h 157"/>
                <a:gd name="T62" fmla="*/ 136 w 168"/>
                <a:gd name="T63" fmla="*/ 1 h 157"/>
                <a:gd name="T64" fmla="*/ 145 w 168"/>
                <a:gd name="T65" fmla="*/ 6 h 157"/>
                <a:gd name="T66" fmla="*/ 151 w 168"/>
                <a:gd name="T67" fmla="*/ 16 h 157"/>
                <a:gd name="T68" fmla="*/ 151 w 168"/>
                <a:gd name="T69" fmla="*/ 28 h 157"/>
                <a:gd name="T70" fmla="*/ 145 w 168"/>
                <a:gd name="T71" fmla="*/ 39 h 157"/>
                <a:gd name="T72" fmla="*/ 136 w 168"/>
                <a:gd name="T73" fmla="*/ 45 h 1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8" h="157">
                  <a:moveTo>
                    <a:pt x="0" y="76"/>
                  </a:moveTo>
                  <a:lnTo>
                    <a:pt x="12" y="76"/>
                  </a:lnTo>
                  <a:lnTo>
                    <a:pt x="18" y="97"/>
                  </a:lnTo>
                  <a:lnTo>
                    <a:pt x="30" y="114"/>
                  </a:lnTo>
                  <a:lnTo>
                    <a:pt x="43" y="126"/>
                  </a:lnTo>
                  <a:lnTo>
                    <a:pt x="63" y="132"/>
                  </a:lnTo>
                  <a:lnTo>
                    <a:pt x="84" y="135"/>
                  </a:lnTo>
                  <a:lnTo>
                    <a:pt x="106" y="132"/>
                  </a:lnTo>
                  <a:lnTo>
                    <a:pt x="124" y="126"/>
                  </a:lnTo>
                  <a:lnTo>
                    <a:pt x="139" y="114"/>
                  </a:lnTo>
                  <a:lnTo>
                    <a:pt x="150" y="97"/>
                  </a:lnTo>
                  <a:lnTo>
                    <a:pt x="157" y="76"/>
                  </a:lnTo>
                  <a:lnTo>
                    <a:pt x="168" y="76"/>
                  </a:lnTo>
                  <a:lnTo>
                    <a:pt x="163" y="100"/>
                  </a:lnTo>
                  <a:lnTo>
                    <a:pt x="154" y="120"/>
                  </a:lnTo>
                  <a:lnTo>
                    <a:pt x="142" y="136"/>
                  </a:lnTo>
                  <a:lnTo>
                    <a:pt x="126" y="148"/>
                  </a:lnTo>
                  <a:lnTo>
                    <a:pt x="106" y="156"/>
                  </a:lnTo>
                  <a:lnTo>
                    <a:pt x="84" y="157"/>
                  </a:lnTo>
                  <a:lnTo>
                    <a:pt x="61" y="156"/>
                  </a:lnTo>
                  <a:lnTo>
                    <a:pt x="43" y="148"/>
                  </a:lnTo>
                  <a:lnTo>
                    <a:pt x="27" y="136"/>
                  </a:lnTo>
                  <a:lnTo>
                    <a:pt x="13" y="120"/>
                  </a:lnTo>
                  <a:lnTo>
                    <a:pt x="4" y="100"/>
                  </a:lnTo>
                  <a:lnTo>
                    <a:pt x="0" y="76"/>
                  </a:lnTo>
                  <a:close/>
                  <a:moveTo>
                    <a:pt x="39" y="45"/>
                  </a:moveTo>
                  <a:lnTo>
                    <a:pt x="33" y="45"/>
                  </a:lnTo>
                  <a:lnTo>
                    <a:pt x="27" y="42"/>
                  </a:lnTo>
                  <a:lnTo>
                    <a:pt x="22" y="39"/>
                  </a:lnTo>
                  <a:lnTo>
                    <a:pt x="19" y="34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16" y="16"/>
                  </a:lnTo>
                  <a:lnTo>
                    <a:pt x="19" y="12"/>
                  </a:lnTo>
                  <a:lnTo>
                    <a:pt x="22" y="6"/>
                  </a:lnTo>
                  <a:lnTo>
                    <a:pt x="27" y="3"/>
                  </a:lnTo>
                  <a:lnTo>
                    <a:pt x="33" y="1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49" y="3"/>
                  </a:lnTo>
                  <a:lnTo>
                    <a:pt x="55" y="6"/>
                  </a:lnTo>
                  <a:lnTo>
                    <a:pt x="58" y="12"/>
                  </a:lnTo>
                  <a:lnTo>
                    <a:pt x="61" y="16"/>
                  </a:lnTo>
                  <a:lnTo>
                    <a:pt x="61" y="22"/>
                  </a:lnTo>
                  <a:lnTo>
                    <a:pt x="61" y="28"/>
                  </a:lnTo>
                  <a:lnTo>
                    <a:pt x="58" y="34"/>
                  </a:lnTo>
                  <a:lnTo>
                    <a:pt x="55" y="39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39" y="45"/>
                  </a:lnTo>
                  <a:close/>
                  <a:moveTo>
                    <a:pt x="130" y="45"/>
                  </a:moveTo>
                  <a:lnTo>
                    <a:pt x="124" y="45"/>
                  </a:lnTo>
                  <a:lnTo>
                    <a:pt x="118" y="42"/>
                  </a:lnTo>
                  <a:lnTo>
                    <a:pt x="114" y="39"/>
                  </a:lnTo>
                  <a:lnTo>
                    <a:pt x="109" y="34"/>
                  </a:lnTo>
                  <a:lnTo>
                    <a:pt x="108" y="28"/>
                  </a:lnTo>
                  <a:lnTo>
                    <a:pt x="106" y="22"/>
                  </a:lnTo>
                  <a:lnTo>
                    <a:pt x="108" y="16"/>
                  </a:lnTo>
                  <a:lnTo>
                    <a:pt x="109" y="12"/>
                  </a:lnTo>
                  <a:lnTo>
                    <a:pt x="114" y="6"/>
                  </a:lnTo>
                  <a:lnTo>
                    <a:pt x="118" y="3"/>
                  </a:lnTo>
                  <a:lnTo>
                    <a:pt x="124" y="1"/>
                  </a:lnTo>
                  <a:lnTo>
                    <a:pt x="130" y="0"/>
                  </a:lnTo>
                  <a:lnTo>
                    <a:pt x="136" y="1"/>
                  </a:lnTo>
                  <a:lnTo>
                    <a:pt x="141" y="3"/>
                  </a:lnTo>
                  <a:lnTo>
                    <a:pt x="145" y="6"/>
                  </a:lnTo>
                  <a:lnTo>
                    <a:pt x="150" y="12"/>
                  </a:lnTo>
                  <a:lnTo>
                    <a:pt x="151" y="16"/>
                  </a:lnTo>
                  <a:lnTo>
                    <a:pt x="153" y="22"/>
                  </a:lnTo>
                  <a:lnTo>
                    <a:pt x="151" y="28"/>
                  </a:lnTo>
                  <a:lnTo>
                    <a:pt x="150" y="34"/>
                  </a:lnTo>
                  <a:lnTo>
                    <a:pt x="145" y="39"/>
                  </a:lnTo>
                  <a:lnTo>
                    <a:pt x="141" y="42"/>
                  </a:lnTo>
                  <a:lnTo>
                    <a:pt x="136" y="45"/>
                  </a:lnTo>
                  <a:lnTo>
                    <a:pt x="130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43" name="AutoShape 60"/>
          <p:cNvSpPr>
            <a:spLocks noChangeArrowheads="1"/>
          </p:cNvSpPr>
          <p:nvPr/>
        </p:nvSpPr>
        <p:spPr bwMode="auto">
          <a:xfrm>
            <a:off x="609600" y="2024063"/>
            <a:ext cx="7985125" cy="3919537"/>
          </a:xfrm>
          <a:prstGeom prst="roundRect">
            <a:avLst>
              <a:gd name="adj" fmla="val 4657"/>
            </a:avLst>
          </a:prstGeom>
          <a:noFill/>
          <a:ln w="3175" cap="rnd">
            <a:solidFill>
              <a:srgbClr val="000000">
                <a:alpha val="30196"/>
              </a:srgbClr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5644" name="Text Box 61"/>
          <p:cNvSpPr txBox="1">
            <a:spLocks noChangeArrowheads="1"/>
          </p:cNvSpPr>
          <p:nvPr/>
        </p:nvSpPr>
        <p:spPr bwMode="auto">
          <a:xfrm>
            <a:off x="823913" y="1382713"/>
            <a:ext cx="5203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ea typeface="宋体" panose="02010600030101010101" pitchFamily="2" charset="-122"/>
              </a:rPr>
              <a:t>副标题</a:t>
            </a:r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5645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Click to edit title style</a:t>
            </a:r>
          </a:p>
        </p:txBody>
      </p:sp>
      <p:grpSp>
        <p:nvGrpSpPr>
          <p:cNvPr id="27651" name="Group 4"/>
          <p:cNvGrpSpPr/>
          <p:nvPr/>
        </p:nvGrpSpPr>
        <p:grpSpPr bwMode="auto">
          <a:xfrm rot="-5400000">
            <a:off x="897731" y="3056732"/>
            <a:ext cx="4111625" cy="1598612"/>
            <a:chOff x="564" y="1992"/>
            <a:chExt cx="2658" cy="984"/>
          </a:xfrm>
        </p:grpSpPr>
        <p:sp>
          <p:nvSpPr>
            <p:cNvPr id="14341" name="Freeform 5"/>
            <p:cNvSpPr/>
            <p:nvPr/>
          </p:nvSpPr>
          <p:spPr bwMode="gray">
            <a:xfrm>
              <a:off x="564" y="2003"/>
              <a:ext cx="1197" cy="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2" y="202"/>
                </a:cxn>
                <a:cxn ang="0">
                  <a:pos x="577" y="202"/>
                </a:cxn>
                <a:cxn ang="0">
                  <a:pos x="637" y="249"/>
                </a:cxn>
                <a:cxn ang="0">
                  <a:pos x="639" y="402"/>
                </a:cxn>
                <a:cxn ang="0">
                  <a:pos x="598" y="400"/>
                </a:cxn>
                <a:cxn ang="0">
                  <a:pos x="669" y="532"/>
                </a:cxn>
                <a:cxn ang="0">
                  <a:pos x="735" y="402"/>
                </a:cxn>
                <a:cxn ang="0">
                  <a:pos x="696" y="402"/>
                </a:cxn>
                <a:cxn ang="0">
                  <a:pos x="694" y="226"/>
                </a:cxn>
                <a:cxn ang="0">
                  <a:pos x="616" y="150"/>
                </a:cxn>
                <a:cxn ang="0">
                  <a:pos x="335" y="149"/>
                </a:cxn>
                <a:cxn ang="0">
                  <a:pos x="69" y="0"/>
                </a:cxn>
                <a:cxn ang="0">
                  <a:pos x="0" y="0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42" name="Freeform 6"/>
            <p:cNvSpPr/>
            <p:nvPr/>
          </p:nvSpPr>
          <p:spPr bwMode="gray">
            <a:xfrm>
              <a:off x="1781" y="1992"/>
              <a:ext cx="231" cy="984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5" y="472"/>
                </a:cxn>
                <a:cxn ang="0">
                  <a:pos x="0" y="474"/>
                </a:cxn>
                <a:cxn ang="0">
                  <a:pos x="72" y="604"/>
                </a:cxn>
                <a:cxn ang="0">
                  <a:pos x="142" y="474"/>
                </a:cxn>
                <a:cxn ang="0">
                  <a:pos x="100" y="474"/>
                </a:cxn>
                <a:cxn ang="0">
                  <a:pos x="99" y="0"/>
                </a:cxn>
                <a:cxn ang="0">
                  <a:pos x="37" y="1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43" name="Freeform 7"/>
            <p:cNvSpPr/>
            <p:nvPr/>
          </p:nvSpPr>
          <p:spPr bwMode="gray">
            <a:xfrm flipH="1">
              <a:off x="2025" y="2003"/>
              <a:ext cx="1197" cy="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2" y="202"/>
                </a:cxn>
                <a:cxn ang="0">
                  <a:pos x="577" y="202"/>
                </a:cxn>
                <a:cxn ang="0">
                  <a:pos x="637" y="249"/>
                </a:cxn>
                <a:cxn ang="0">
                  <a:pos x="639" y="402"/>
                </a:cxn>
                <a:cxn ang="0">
                  <a:pos x="598" y="400"/>
                </a:cxn>
                <a:cxn ang="0">
                  <a:pos x="669" y="532"/>
                </a:cxn>
                <a:cxn ang="0">
                  <a:pos x="735" y="402"/>
                </a:cxn>
                <a:cxn ang="0">
                  <a:pos x="696" y="402"/>
                </a:cxn>
                <a:cxn ang="0">
                  <a:pos x="694" y="226"/>
                </a:cxn>
                <a:cxn ang="0">
                  <a:pos x="616" y="150"/>
                </a:cxn>
                <a:cxn ang="0">
                  <a:pos x="335" y="149"/>
                </a:cxn>
                <a:cxn ang="0">
                  <a:pos x="69" y="0"/>
                </a:cxn>
                <a:cxn ang="0">
                  <a:pos x="0" y="0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7652" name="Group 8"/>
          <p:cNvGrpSpPr/>
          <p:nvPr/>
        </p:nvGrpSpPr>
        <p:grpSpPr bwMode="auto">
          <a:xfrm rot="5400000" flipH="1">
            <a:off x="4287837" y="3033713"/>
            <a:ext cx="4111625" cy="1644650"/>
            <a:chOff x="564" y="1992"/>
            <a:chExt cx="2658" cy="984"/>
          </a:xfrm>
        </p:grpSpPr>
        <p:sp>
          <p:nvSpPr>
            <p:cNvPr id="14345" name="Freeform 9"/>
            <p:cNvSpPr/>
            <p:nvPr/>
          </p:nvSpPr>
          <p:spPr bwMode="gray">
            <a:xfrm>
              <a:off x="564" y="2006"/>
              <a:ext cx="1197" cy="8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2" y="202"/>
                </a:cxn>
                <a:cxn ang="0">
                  <a:pos x="577" y="202"/>
                </a:cxn>
                <a:cxn ang="0">
                  <a:pos x="637" y="249"/>
                </a:cxn>
                <a:cxn ang="0">
                  <a:pos x="639" y="402"/>
                </a:cxn>
                <a:cxn ang="0">
                  <a:pos x="598" y="400"/>
                </a:cxn>
                <a:cxn ang="0">
                  <a:pos x="669" y="532"/>
                </a:cxn>
                <a:cxn ang="0">
                  <a:pos x="735" y="402"/>
                </a:cxn>
                <a:cxn ang="0">
                  <a:pos x="696" y="402"/>
                </a:cxn>
                <a:cxn ang="0">
                  <a:pos x="694" y="226"/>
                </a:cxn>
                <a:cxn ang="0">
                  <a:pos x="616" y="150"/>
                </a:cxn>
                <a:cxn ang="0">
                  <a:pos x="335" y="149"/>
                </a:cxn>
                <a:cxn ang="0">
                  <a:pos x="69" y="0"/>
                </a:cxn>
                <a:cxn ang="0">
                  <a:pos x="0" y="0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46" name="Freeform 10"/>
            <p:cNvSpPr/>
            <p:nvPr/>
          </p:nvSpPr>
          <p:spPr bwMode="gray">
            <a:xfrm>
              <a:off x="1773" y="1992"/>
              <a:ext cx="231" cy="984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5" y="472"/>
                </a:cxn>
                <a:cxn ang="0">
                  <a:pos x="0" y="474"/>
                </a:cxn>
                <a:cxn ang="0">
                  <a:pos x="72" y="604"/>
                </a:cxn>
                <a:cxn ang="0">
                  <a:pos x="142" y="474"/>
                </a:cxn>
                <a:cxn ang="0">
                  <a:pos x="100" y="474"/>
                </a:cxn>
                <a:cxn ang="0">
                  <a:pos x="99" y="0"/>
                </a:cxn>
                <a:cxn ang="0">
                  <a:pos x="37" y="1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47" name="Freeform 11"/>
            <p:cNvSpPr/>
            <p:nvPr/>
          </p:nvSpPr>
          <p:spPr bwMode="gray">
            <a:xfrm flipH="1">
              <a:off x="2025" y="2006"/>
              <a:ext cx="1197" cy="8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2" y="202"/>
                </a:cxn>
                <a:cxn ang="0">
                  <a:pos x="577" y="202"/>
                </a:cxn>
                <a:cxn ang="0">
                  <a:pos x="637" y="249"/>
                </a:cxn>
                <a:cxn ang="0">
                  <a:pos x="639" y="402"/>
                </a:cxn>
                <a:cxn ang="0">
                  <a:pos x="598" y="400"/>
                </a:cxn>
                <a:cxn ang="0">
                  <a:pos x="669" y="532"/>
                </a:cxn>
                <a:cxn ang="0">
                  <a:pos x="735" y="402"/>
                </a:cxn>
                <a:cxn ang="0">
                  <a:pos x="696" y="402"/>
                </a:cxn>
                <a:cxn ang="0">
                  <a:pos x="694" y="226"/>
                </a:cxn>
                <a:cxn ang="0">
                  <a:pos x="616" y="150"/>
                </a:cxn>
                <a:cxn ang="0">
                  <a:pos x="335" y="149"/>
                </a:cxn>
                <a:cxn ang="0">
                  <a:pos x="69" y="0"/>
                </a:cxn>
                <a:cxn ang="0">
                  <a:pos x="0" y="0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7653" name="Group 12"/>
          <p:cNvGrpSpPr/>
          <p:nvPr/>
        </p:nvGrpSpPr>
        <p:grpSpPr bwMode="auto">
          <a:xfrm>
            <a:off x="3802063" y="3014663"/>
            <a:ext cx="1660525" cy="1612900"/>
            <a:chOff x="2457" y="2000"/>
            <a:chExt cx="901" cy="888"/>
          </a:xfrm>
        </p:grpSpPr>
        <p:pic>
          <p:nvPicPr>
            <p:cNvPr id="27680" name="Picture 13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7" y="2000"/>
              <a:ext cx="901" cy="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Oval 14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7684" name="Freeform 15"/>
            <p:cNvSpPr>
              <a:spLocks noChangeArrowheads="1"/>
            </p:cNvSpPr>
            <p:nvPr/>
          </p:nvSpPr>
          <p:spPr bwMode="auto">
            <a:xfrm>
              <a:off x="2550" y="2018"/>
              <a:ext cx="703" cy="308"/>
            </a:xfrm>
            <a:custGeom>
              <a:avLst/>
              <a:gdLst>
                <a:gd name="T0" fmla="*/ 692 w 1321"/>
                <a:gd name="T1" fmla="*/ 173 h 712"/>
                <a:gd name="T2" fmla="*/ 701 w 1321"/>
                <a:gd name="T3" fmla="*/ 191 h 712"/>
                <a:gd name="T4" fmla="*/ 703 w 1321"/>
                <a:gd name="T5" fmla="*/ 208 h 712"/>
                <a:gd name="T6" fmla="*/ 700 w 1321"/>
                <a:gd name="T7" fmla="*/ 223 h 712"/>
                <a:gd name="T8" fmla="*/ 691 w 1321"/>
                <a:gd name="T9" fmla="*/ 238 h 712"/>
                <a:gd name="T10" fmla="*/ 677 w 1321"/>
                <a:gd name="T11" fmla="*/ 250 h 712"/>
                <a:gd name="T12" fmla="*/ 659 w 1321"/>
                <a:gd name="T13" fmla="*/ 261 h 712"/>
                <a:gd name="T14" fmla="*/ 636 w 1321"/>
                <a:gd name="T15" fmla="*/ 272 h 712"/>
                <a:gd name="T16" fmla="*/ 610 w 1321"/>
                <a:gd name="T17" fmla="*/ 281 h 712"/>
                <a:gd name="T18" fmla="*/ 581 w 1321"/>
                <a:gd name="T19" fmla="*/ 289 h 712"/>
                <a:gd name="T20" fmla="*/ 549 w 1321"/>
                <a:gd name="T21" fmla="*/ 295 h 712"/>
                <a:gd name="T22" fmla="*/ 515 w 1321"/>
                <a:gd name="T23" fmla="*/ 300 h 712"/>
                <a:gd name="T24" fmla="*/ 477 w 1321"/>
                <a:gd name="T25" fmla="*/ 305 h 712"/>
                <a:gd name="T26" fmla="*/ 439 w 1321"/>
                <a:gd name="T27" fmla="*/ 307 h 712"/>
                <a:gd name="T28" fmla="*/ 423 w 1321"/>
                <a:gd name="T29" fmla="*/ 308 h 712"/>
                <a:gd name="T30" fmla="*/ 253 w 1321"/>
                <a:gd name="T31" fmla="*/ 308 h 712"/>
                <a:gd name="T32" fmla="*/ 251 w 1321"/>
                <a:gd name="T33" fmla="*/ 308 h 712"/>
                <a:gd name="T34" fmla="*/ 218 w 1321"/>
                <a:gd name="T35" fmla="*/ 306 h 712"/>
                <a:gd name="T36" fmla="*/ 185 w 1321"/>
                <a:gd name="T37" fmla="*/ 305 h 712"/>
                <a:gd name="T38" fmla="*/ 154 w 1321"/>
                <a:gd name="T39" fmla="*/ 301 h 712"/>
                <a:gd name="T40" fmla="*/ 125 w 1321"/>
                <a:gd name="T41" fmla="*/ 298 h 712"/>
                <a:gd name="T42" fmla="*/ 99 w 1321"/>
                <a:gd name="T43" fmla="*/ 293 h 712"/>
                <a:gd name="T44" fmla="*/ 75 w 1321"/>
                <a:gd name="T45" fmla="*/ 287 h 712"/>
                <a:gd name="T46" fmla="*/ 54 w 1321"/>
                <a:gd name="T47" fmla="*/ 280 h 712"/>
                <a:gd name="T48" fmla="*/ 36 w 1321"/>
                <a:gd name="T49" fmla="*/ 273 h 712"/>
                <a:gd name="T50" fmla="*/ 21 w 1321"/>
                <a:gd name="T51" fmla="*/ 263 h 712"/>
                <a:gd name="T52" fmla="*/ 10 w 1321"/>
                <a:gd name="T53" fmla="*/ 252 h 712"/>
                <a:gd name="T54" fmla="*/ 3 w 1321"/>
                <a:gd name="T55" fmla="*/ 240 h 712"/>
                <a:gd name="T56" fmla="*/ 0 w 1321"/>
                <a:gd name="T57" fmla="*/ 227 h 712"/>
                <a:gd name="T58" fmla="*/ 0 w 1321"/>
                <a:gd name="T59" fmla="*/ 225 h 712"/>
                <a:gd name="T60" fmla="*/ 2 w 1321"/>
                <a:gd name="T61" fmla="*/ 211 h 712"/>
                <a:gd name="T62" fmla="*/ 9 w 1321"/>
                <a:gd name="T63" fmla="*/ 193 h 712"/>
                <a:gd name="T64" fmla="*/ 27 w 1321"/>
                <a:gd name="T65" fmla="*/ 160 h 712"/>
                <a:gd name="T66" fmla="*/ 50 w 1321"/>
                <a:gd name="T67" fmla="*/ 129 h 712"/>
                <a:gd name="T68" fmla="*/ 78 w 1321"/>
                <a:gd name="T69" fmla="*/ 102 h 712"/>
                <a:gd name="T70" fmla="*/ 109 w 1321"/>
                <a:gd name="T71" fmla="*/ 76 h 712"/>
                <a:gd name="T72" fmla="*/ 144 w 1321"/>
                <a:gd name="T73" fmla="*/ 54 h 712"/>
                <a:gd name="T74" fmla="*/ 181 w 1321"/>
                <a:gd name="T75" fmla="*/ 35 h 712"/>
                <a:gd name="T76" fmla="*/ 221 w 1321"/>
                <a:gd name="T77" fmla="*/ 20 h 712"/>
                <a:gd name="T78" fmla="*/ 264 w 1321"/>
                <a:gd name="T79" fmla="*/ 9 h 712"/>
                <a:gd name="T80" fmla="*/ 309 w 1321"/>
                <a:gd name="T81" fmla="*/ 3 h 712"/>
                <a:gd name="T82" fmla="*/ 355 w 1321"/>
                <a:gd name="T83" fmla="*/ 0 h 712"/>
                <a:gd name="T84" fmla="*/ 404 w 1321"/>
                <a:gd name="T85" fmla="*/ 3 h 712"/>
                <a:gd name="T86" fmla="*/ 451 w 1321"/>
                <a:gd name="T87" fmla="*/ 10 h 712"/>
                <a:gd name="T88" fmla="*/ 496 w 1321"/>
                <a:gd name="T89" fmla="*/ 23 h 712"/>
                <a:gd name="T90" fmla="*/ 537 w 1321"/>
                <a:gd name="T91" fmla="*/ 39 h 712"/>
                <a:gd name="T92" fmla="*/ 576 w 1321"/>
                <a:gd name="T93" fmla="*/ 59 h 712"/>
                <a:gd name="T94" fmla="*/ 611 w 1321"/>
                <a:gd name="T95" fmla="*/ 84 h 712"/>
                <a:gd name="T96" fmla="*/ 643 w 1321"/>
                <a:gd name="T97" fmla="*/ 111 h 712"/>
                <a:gd name="T98" fmla="*/ 669 w 1321"/>
                <a:gd name="T99" fmla="*/ 141 h 712"/>
                <a:gd name="T100" fmla="*/ 692 w 1321"/>
                <a:gd name="T101" fmla="*/ 173 h 7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7685" name="Group 16"/>
            <p:cNvGrpSpPr/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27686" name="Group 17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7692" name="AutoShape 18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93" name="AutoShape 19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94" name="AutoShape 20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95" name="AutoShape 21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7687" name="Group 22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7688" name="AutoShape 23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89" name="AutoShape 24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90" name="AutoShape 25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91" name="AutoShape 26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27654" name="Group 27"/>
          <p:cNvGrpSpPr/>
          <p:nvPr/>
        </p:nvGrpSpPr>
        <p:grpSpPr bwMode="auto">
          <a:xfrm>
            <a:off x="979488" y="1673225"/>
            <a:ext cx="1362075" cy="1322388"/>
            <a:chOff x="4320" y="1152"/>
            <a:chExt cx="414" cy="402"/>
          </a:xfrm>
        </p:grpSpPr>
        <p:sp>
          <p:nvSpPr>
            <p:cNvPr id="14364" name="AutoShape 28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65" name="Freeform 29"/>
            <p:cNvSpPr/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7655" name="Group 30"/>
          <p:cNvGrpSpPr/>
          <p:nvPr/>
        </p:nvGrpSpPr>
        <p:grpSpPr bwMode="auto">
          <a:xfrm>
            <a:off x="1001713" y="3175000"/>
            <a:ext cx="1362075" cy="1322388"/>
            <a:chOff x="4320" y="1152"/>
            <a:chExt cx="414" cy="402"/>
          </a:xfrm>
        </p:grpSpPr>
        <p:sp>
          <p:nvSpPr>
            <p:cNvPr id="14367" name="AutoShape 31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68" name="Freeform 32"/>
            <p:cNvSpPr/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7656" name="Group 33"/>
          <p:cNvGrpSpPr/>
          <p:nvPr/>
        </p:nvGrpSpPr>
        <p:grpSpPr bwMode="auto">
          <a:xfrm>
            <a:off x="1016000" y="4697413"/>
            <a:ext cx="1362075" cy="1322387"/>
            <a:chOff x="4320" y="1152"/>
            <a:chExt cx="414" cy="402"/>
          </a:xfrm>
        </p:grpSpPr>
        <p:sp>
          <p:nvSpPr>
            <p:cNvPr id="14370" name="AutoShape 34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71" name="Freeform 35"/>
            <p:cNvSpPr/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7657" name="Group 36"/>
          <p:cNvGrpSpPr/>
          <p:nvPr/>
        </p:nvGrpSpPr>
        <p:grpSpPr bwMode="auto">
          <a:xfrm>
            <a:off x="6983413" y="1673225"/>
            <a:ext cx="1362075" cy="1322388"/>
            <a:chOff x="4320" y="1152"/>
            <a:chExt cx="414" cy="402"/>
          </a:xfrm>
        </p:grpSpPr>
        <p:sp>
          <p:nvSpPr>
            <p:cNvPr id="14373" name="AutoShape 3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74" name="Freeform 38"/>
            <p:cNvSpPr/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7658" name="Group 39"/>
          <p:cNvGrpSpPr/>
          <p:nvPr/>
        </p:nvGrpSpPr>
        <p:grpSpPr bwMode="auto">
          <a:xfrm>
            <a:off x="7005638" y="3175000"/>
            <a:ext cx="1362075" cy="1322388"/>
            <a:chOff x="4320" y="1152"/>
            <a:chExt cx="414" cy="402"/>
          </a:xfrm>
        </p:grpSpPr>
        <p:sp>
          <p:nvSpPr>
            <p:cNvPr id="14376" name="AutoShape 40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77" name="Freeform 41"/>
            <p:cNvSpPr/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7659" name="Group 42"/>
          <p:cNvGrpSpPr/>
          <p:nvPr/>
        </p:nvGrpSpPr>
        <p:grpSpPr bwMode="auto">
          <a:xfrm>
            <a:off x="7019925" y="4697413"/>
            <a:ext cx="1362075" cy="1322387"/>
            <a:chOff x="4320" y="1152"/>
            <a:chExt cx="414" cy="402"/>
          </a:xfrm>
        </p:grpSpPr>
        <p:sp>
          <p:nvSpPr>
            <p:cNvPr id="14379" name="AutoShape 43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80" name="Freeform 44"/>
            <p:cNvSpPr/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1193800" y="1984375"/>
            <a:ext cx="990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Text in</a:t>
            </a:r>
          </a:p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here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1193800" y="3503613"/>
            <a:ext cx="990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Text in</a:t>
            </a:r>
          </a:p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here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1193800" y="5027613"/>
            <a:ext cx="990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Text in</a:t>
            </a:r>
          </a:p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here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7192963" y="1984375"/>
            <a:ext cx="990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Text in</a:t>
            </a:r>
          </a:p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here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7192963" y="3503613"/>
            <a:ext cx="990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Text in</a:t>
            </a:r>
          </a:p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here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7192963" y="5027613"/>
            <a:ext cx="990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Text in</a:t>
            </a:r>
          </a:p>
          <a:p>
            <a:pPr algn="ctr" eaLnBrk="1" hangingPunct="1">
              <a:defRPr/>
            </a:pPr>
            <a:r>
              <a: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here</a:t>
            </a:r>
          </a:p>
        </p:txBody>
      </p:sp>
      <p:sp>
        <p:nvSpPr>
          <p:cNvPr id="27667" name="Rectangle 52"/>
          <p:cNvSpPr>
            <a:spLocks noChangeArrowheads="1"/>
          </p:cNvSpPr>
          <p:nvPr/>
        </p:nvSpPr>
        <p:spPr bwMode="auto">
          <a:xfrm>
            <a:off x="3833813" y="3455988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200" i="1">
                <a:solidFill>
                  <a:srgbClr val="080808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Title in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/>
          <p:cNvSpPr>
            <a:spLocks noChangeArrowheads="1"/>
          </p:cNvSpPr>
          <p:nvPr/>
        </p:nvSpPr>
        <p:spPr bwMode="gray">
          <a:xfrm>
            <a:off x="930275" y="2436813"/>
            <a:ext cx="3098800" cy="3430587"/>
          </a:xfrm>
          <a:prstGeom prst="roundRect">
            <a:avLst>
              <a:gd name="adj" fmla="val 9481"/>
            </a:avLst>
          </a:prstGeom>
          <a:gradFill rotWithShape="1">
            <a:gsLst>
              <a:gs pos="0">
                <a:srgbClr val="DFDFDF"/>
              </a:gs>
              <a:gs pos="50000">
                <a:srgbClr val="F7F7F7"/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9699" name="AutoShape 5"/>
          <p:cNvSpPr>
            <a:spLocks noChangeArrowheads="1"/>
          </p:cNvSpPr>
          <p:nvPr/>
        </p:nvSpPr>
        <p:spPr bwMode="auto">
          <a:xfrm rot="-5400000">
            <a:off x="42863" y="3748088"/>
            <a:ext cx="2689225" cy="498475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9700" name="AutoShape 6"/>
          <p:cNvSpPr>
            <a:spLocks noChangeArrowheads="1"/>
          </p:cNvSpPr>
          <p:nvPr/>
        </p:nvSpPr>
        <p:spPr bwMode="auto">
          <a:xfrm rot="-5400000">
            <a:off x="810419" y="3747294"/>
            <a:ext cx="2687637" cy="498475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9701" name="AutoShape 7"/>
          <p:cNvSpPr>
            <a:spLocks noChangeArrowheads="1"/>
          </p:cNvSpPr>
          <p:nvPr/>
        </p:nvSpPr>
        <p:spPr bwMode="auto">
          <a:xfrm rot="-5400000">
            <a:off x="1556544" y="3747294"/>
            <a:ext cx="2687637" cy="498475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9702" name="AutoShape 8"/>
          <p:cNvSpPr>
            <a:spLocks noChangeArrowheads="1"/>
          </p:cNvSpPr>
          <p:nvPr/>
        </p:nvSpPr>
        <p:spPr bwMode="auto">
          <a:xfrm rot="-5400000">
            <a:off x="2265363" y="3748088"/>
            <a:ext cx="2689225" cy="498475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9703" name="Group 9"/>
          <p:cNvGrpSpPr/>
          <p:nvPr/>
        </p:nvGrpSpPr>
        <p:grpSpPr bwMode="auto">
          <a:xfrm>
            <a:off x="1176338" y="3387725"/>
            <a:ext cx="423862" cy="1925638"/>
            <a:chOff x="870" y="1960"/>
            <a:chExt cx="267" cy="1213"/>
          </a:xfrm>
        </p:grpSpPr>
        <p:sp>
          <p:nvSpPr>
            <p:cNvPr id="29751" name="AutoShape 10"/>
            <p:cNvSpPr>
              <a:spLocks noChangeArrowheads="1"/>
            </p:cNvSpPr>
            <p:nvPr/>
          </p:nvSpPr>
          <p:spPr bwMode="auto">
            <a:xfrm rot="-5400000">
              <a:off x="396" y="2432"/>
              <a:ext cx="1213" cy="267"/>
            </a:xfrm>
            <a:prstGeom prst="roundRect">
              <a:avLst>
                <a:gd name="adj" fmla="val 5000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gray">
            <a:xfrm rot="-5400000">
              <a:off x="453" y="2470"/>
              <a:ext cx="1165" cy="18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9704" name="Group 12"/>
          <p:cNvGrpSpPr/>
          <p:nvPr/>
        </p:nvGrpSpPr>
        <p:grpSpPr bwMode="auto">
          <a:xfrm>
            <a:off x="1944688" y="2978150"/>
            <a:ext cx="423862" cy="2328863"/>
            <a:chOff x="870" y="1960"/>
            <a:chExt cx="267" cy="1213"/>
          </a:xfrm>
        </p:grpSpPr>
        <p:sp>
          <p:nvSpPr>
            <p:cNvPr id="29749" name="AutoShape 13"/>
            <p:cNvSpPr>
              <a:spLocks noChangeArrowheads="1"/>
            </p:cNvSpPr>
            <p:nvPr/>
          </p:nvSpPr>
          <p:spPr bwMode="auto">
            <a:xfrm rot="-5400000">
              <a:off x="396" y="2432"/>
              <a:ext cx="1213" cy="267"/>
            </a:xfrm>
            <a:prstGeom prst="roundRect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74" name="AutoShape 14"/>
            <p:cNvSpPr>
              <a:spLocks noChangeArrowheads="1"/>
            </p:cNvSpPr>
            <p:nvPr/>
          </p:nvSpPr>
          <p:spPr bwMode="gray">
            <a:xfrm rot="-5400000">
              <a:off x="453" y="2470"/>
              <a:ext cx="1165" cy="18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9705" name="Group 15"/>
          <p:cNvGrpSpPr/>
          <p:nvPr/>
        </p:nvGrpSpPr>
        <p:grpSpPr bwMode="auto">
          <a:xfrm>
            <a:off x="2692400" y="4522788"/>
            <a:ext cx="423863" cy="787400"/>
            <a:chOff x="870" y="1960"/>
            <a:chExt cx="267" cy="1213"/>
          </a:xfrm>
        </p:grpSpPr>
        <p:sp>
          <p:nvSpPr>
            <p:cNvPr id="29747" name="AutoShape 16"/>
            <p:cNvSpPr>
              <a:spLocks noChangeArrowheads="1"/>
            </p:cNvSpPr>
            <p:nvPr/>
          </p:nvSpPr>
          <p:spPr bwMode="auto">
            <a:xfrm rot="-5400000">
              <a:off x="396" y="2432"/>
              <a:ext cx="1213" cy="26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77" name="AutoShape 17"/>
            <p:cNvSpPr>
              <a:spLocks noChangeArrowheads="1"/>
            </p:cNvSpPr>
            <p:nvPr/>
          </p:nvSpPr>
          <p:spPr bwMode="gray">
            <a:xfrm rot="-5400000">
              <a:off x="452" y="2471"/>
              <a:ext cx="1167" cy="18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9706" name="Group 18"/>
          <p:cNvGrpSpPr/>
          <p:nvPr/>
        </p:nvGrpSpPr>
        <p:grpSpPr bwMode="auto">
          <a:xfrm>
            <a:off x="3398838" y="3835400"/>
            <a:ext cx="423862" cy="1468438"/>
            <a:chOff x="870" y="1960"/>
            <a:chExt cx="267" cy="1213"/>
          </a:xfrm>
        </p:grpSpPr>
        <p:sp>
          <p:nvSpPr>
            <p:cNvPr id="29745" name="AutoShape 19"/>
            <p:cNvSpPr>
              <a:spLocks noChangeArrowheads="1"/>
            </p:cNvSpPr>
            <p:nvPr/>
          </p:nvSpPr>
          <p:spPr bwMode="auto">
            <a:xfrm rot="-5400000">
              <a:off x="396" y="2432"/>
              <a:ext cx="1213" cy="26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0" name="AutoShape 20"/>
            <p:cNvSpPr>
              <a:spLocks noChangeArrowheads="1"/>
            </p:cNvSpPr>
            <p:nvPr/>
          </p:nvSpPr>
          <p:spPr bwMode="gray">
            <a:xfrm rot="-5400000">
              <a:off x="448" y="2471"/>
              <a:ext cx="1163" cy="18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15381" name="Text Box 21"/>
          <p:cNvSpPr txBox="1">
            <a:spLocks noChangeArrowheads="1"/>
          </p:cNvSpPr>
          <p:nvPr/>
        </p:nvSpPr>
        <p:spPr bwMode="gray">
          <a:xfrm>
            <a:off x="1212850" y="5362575"/>
            <a:ext cx="2813050" cy="4270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A       B       C       D</a:t>
            </a:r>
          </a:p>
        </p:txBody>
      </p:sp>
      <p:sp>
        <p:nvSpPr>
          <p:cNvPr id="29708" name="Rectangle 22"/>
          <p:cNvSpPr>
            <a:spLocks noChangeArrowheads="1"/>
          </p:cNvSpPr>
          <p:nvPr/>
        </p:nvSpPr>
        <p:spPr bwMode="auto">
          <a:xfrm>
            <a:off x="1114425" y="3000375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FFFFFF"/>
                </a:solidFill>
                <a:ea typeface="宋体" panose="02010600030101010101" pitchFamily="2" charset="-122"/>
              </a:rPr>
              <a:t>80%</a:t>
            </a:r>
          </a:p>
        </p:txBody>
      </p:sp>
      <p:sp>
        <p:nvSpPr>
          <p:cNvPr id="29709" name="Rectangle 23"/>
          <p:cNvSpPr>
            <a:spLocks noChangeArrowheads="1"/>
          </p:cNvSpPr>
          <p:nvPr/>
        </p:nvSpPr>
        <p:spPr bwMode="auto">
          <a:xfrm>
            <a:off x="1884363" y="2727325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FFFFFF"/>
                </a:solidFill>
                <a:ea typeface="宋体" panose="02010600030101010101" pitchFamily="2" charset="-122"/>
              </a:rPr>
              <a:t>90%</a:t>
            </a:r>
          </a:p>
        </p:txBody>
      </p:sp>
      <p:sp>
        <p:nvSpPr>
          <p:cNvPr id="29710" name="Rectangle 24"/>
          <p:cNvSpPr>
            <a:spLocks noChangeArrowheads="1"/>
          </p:cNvSpPr>
          <p:nvPr/>
        </p:nvSpPr>
        <p:spPr bwMode="auto">
          <a:xfrm>
            <a:off x="2643188" y="4176713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FFFFFF"/>
                </a:solidFill>
                <a:ea typeface="宋体" panose="02010600030101010101" pitchFamily="2" charset="-122"/>
              </a:rPr>
              <a:t>30%</a:t>
            </a:r>
          </a:p>
        </p:txBody>
      </p:sp>
      <p:sp>
        <p:nvSpPr>
          <p:cNvPr id="29711" name="Rectangle 25"/>
          <p:cNvSpPr>
            <a:spLocks noChangeArrowheads="1"/>
          </p:cNvSpPr>
          <p:nvPr/>
        </p:nvSpPr>
        <p:spPr bwMode="auto">
          <a:xfrm>
            <a:off x="3359150" y="3500438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FFFFFF"/>
                </a:solidFill>
                <a:ea typeface="宋体" panose="02010600030101010101" pitchFamily="2" charset="-122"/>
              </a:rPr>
              <a:t>55%</a:t>
            </a:r>
          </a:p>
        </p:txBody>
      </p:sp>
      <p:sp>
        <p:nvSpPr>
          <p:cNvPr id="29712" name="AutoShape 26"/>
          <p:cNvSpPr>
            <a:spLocks noChangeArrowheads="1"/>
          </p:cNvSpPr>
          <p:nvPr/>
        </p:nvSpPr>
        <p:spPr bwMode="auto">
          <a:xfrm>
            <a:off x="4419600" y="2713038"/>
            <a:ext cx="4038600" cy="592137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9713" name="Group 27"/>
          <p:cNvGrpSpPr/>
          <p:nvPr/>
        </p:nvGrpSpPr>
        <p:grpSpPr bwMode="auto">
          <a:xfrm>
            <a:off x="4376738" y="2732088"/>
            <a:ext cx="552450" cy="584200"/>
            <a:chOff x="2959" y="1568"/>
            <a:chExt cx="454" cy="480"/>
          </a:xfrm>
        </p:grpSpPr>
        <p:grpSp>
          <p:nvGrpSpPr>
            <p:cNvPr id="29740" name="Group 28"/>
            <p:cNvGrpSpPr/>
            <p:nvPr/>
          </p:nvGrpSpPr>
          <p:grpSpPr bwMode="auto">
            <a:xfrm>
              <a:off x="2959" y="1568"/>
              <a:ext cx="454" cy="480"/>
              <a:chOff x="192" y="1917"/>
              <a:chExt cx="1042" cy="1102"/>
            </a:xfrm>
          </p:grpSpPr>
          <p:pic>
            <p:nvPicPr>
              <p:cNvPr id="29742" name="Picture 29" descr="light_shadow"/>
              <p:cNvPicPr>
                <a:picLocks noChangeAspect="1" noChangeArrowheads="1"/>
              </p:cNvPicPr>
              <p:nvPr/>
            </p:nvPicPr>
            <p:blipFill>
              <a:blip r:embed="rId3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" y="2781"/>
                <a:ext cx="85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43" name="Picture 30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1917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91" name="Oval 31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6" cy="101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36078"/>
                      <a:invGamma/>
                      <a:alpha val="89999"/>
                    </a:schemeClr>
                  </a:gs>
                  <a:gs pos="50000">
                    <a:schemeClr val="hlink">
                      <a:alpha val="55000"/>
                    </a:schemeClr>
                  </a:gs>
                  <a:gs pos="100000">
                    <a:schemeClr val="hlink">
                      <a:gamma/>
                      <a:shade val="36078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29741" name="Picture 32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" y="1572"/>
              <a:ext cx="359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14" name="Rectangle 33"/>
          <p:cNvSpPr>
            <a:spLocks noChangeArrowheads="1"/>
          </p:cNvSpPr>
          <p:nvPr/>
        </p:nvSpPr>
        <p:spPr bwMode="auto">
          <a:xfrm>
            <a:off x="5032375" y="2814638"/>
            <a:ext cx="324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A.</a:t>
            </a:r>
            <a:r>
              <a:rPr lang="en-US" altLang="zh-CN">
                <a:solidFill>
                  <a:srgbClr val="FFFFFF"/>
                </a:solidFill>
                <a:ea typeface="宋体" panose="02010600030101010101" pitchFamily="2" charset="-122"/>
              </a:rPr>
              <a:t> Description of  the contents</a:t>
            </a:r>
          </a:p>
        </p:txBody>
      </p:sp>
      <p:sp>
        <p:nvSpPr>
          <p:cNvPr id="29715" name="AutoShape 34"/>
          <p:cNvSpPr>
            <a:spLocks noChangeArrowheads="1"/>
          </p:cNvSpPr>
          <p:nvPr/>
        </p:nvSpPr>
        <p:spPr bwMode="auto">
          <a:xfrm>
            <a:off x="4419600" y="3481388"/>
            <a:ext cx="4038600" cy="592137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9716" name="Group 35"/>
          <p:cNvGrpSpPr/>
          <p:nvPr/>
        </p:nvGrpSpPr>
        <p:grpSpPr bwMode="auto">
          <a:xfrm>
            <a:off x="4376738" y="3500438"/>
            <a:ext cx="552450" cy="584200"/>
            <a:chOff x="2959" y="1568"/>
            <a:chExt cx="454" cy="480"/>
          </a:xfrm>
        </p:grpSpPr>
        <p:grpSp>
          <p:nvGrpSpPr>
            <p:cNvPr id="29735" name="Group 36"/>
            <p:cNvGrpSpPr/>
            <p:nvPr/>
          </p:nvGrpSpPr>
          <p:grpSpPr bwMode="auto">
            <a:xfrm>
              <a:off x="2959" y="1568"/>
              <a:ext cx="454" cy="480"/>
              <a:chOff x="192" y="1917"/>
              <a:chExt cx="1042" cy="1102"/>
            </a:xfrm>
          </p:grpSpPr>
          <p:pic>
            <p:nvPicPr>
              <p:cNvPr id="29737" name="Picture 37" descr="light_shadow"/>
              <p:cNvPicPr>
                <a:picLocks noChangeAspect="1" noChangeArrowheads="1"/>
              </p:cNvPicPr>
              <p:nvPr/>
            </p:nvPicPr>
            <p:blipFill>
              <a:blip r:embed="rId3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" y="2781"/>
                <a:ext cx="85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38" name="Picture 3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1917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99" name="Oval 39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6" cy="1018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36078"/>
                      <a:invGamma/>
                      <a:alpha val="89999"/>
                    </a:schemeClr>
                  </a:gs>
                  <a:gs pos="50000">
                    <a:schemeClr val="folHlink">
                      <a:alpha val="55000"/>
                    </a:schemeClr>
                  </a:gs>
                  <a:gs pos="100000">
                    <a:schemeClr val="folHlink">
                      <a:gamma/>
                      <a:shade val="36078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29736" name="Picture 40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" y="1572"/>
              <a:ext cx="359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17" name="Rectangle 41"/>
          <p:cNvSpPr>
            <a:spLocks noChangeArrowheads="1"/>
          </p:cNvSpPr>
          <p:nvPr/>
        </p:nvSpPr>
        <p:spPr bwMode="auto">
          <a:xfrm>
            <a:off x="5032375" y="3582988"/>
            <a:ext cx="324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B.</a:t>
            </a:r>
            <a:r>
              <a:rPr lang="en-US" altLang="zh-CN">
                <a:solidFill>
                  <a:srgbClr val="FFFFFF"/>
                </a:solidFill>
                <a:ea typeface="宋体" panose="02010600030101010101" pitchFamily="2" charset="-122"/>
              </a:rPr>
              <a:t> Description of  the contents</a:t>
            </a:r>
          </a:p>
        </p:txBody>
      </p:sp>
      <p:sp>
        <p:nvSpPr>
          <p:cNvPr id="29718" name="AutoShape 42"/>
          <p:cNvSpPr>
            <a:spLocks noChangeArrowheads="1"/>
          </p:cNvSpPr>
          <p:nvPr/>
        </p:nvSpPr>
        <p:spPr bwMode="auto">
          <a:xfrm>
            <a:off x="4419600" y="4257675"/>
            <a:ext cx="4038600" cy="592138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9719" name="Group 43"/>
          <p:cNvGrpSpPr/>
          <p:nvPr/>
        </p:nvGrpSpPr>
        <p:grpSpPr bwMode="auto">
          <a:xfrm>
            <a:off x="4376738" y="4276725"/>
            <a:ext cx="552450" cy="584200"/>
            <a:chOff x="2959" y="1568"/>
            <a:chExt cx="454" cy="480"/>
          </a:xfrm>
        </p:grpSpPr>
        <p:grpSp>
          <p:nvGrpSpPr>
            <p:cNvPr id="29730" name="Group 44"/>
            <p:cNvGrpSpPr/>
            <p:nvPr/>
          </p:nvGrpSpPr>
          <p:grpSpPr bwMode="auto">
            <a:xfrm>
              <a:off x="2959" y="1568"/>
              <a:ext cx="454" cy="480"/>
              <a:chOff x="192" y="1917"/>
              <a:chExt cx="1042" cy="1102"/>
            </a:xfrm>
          </p:grpSpPr>
          <p:pic>
            <p:nvPicPr>
              <p:cNvPr id="29732" name="Picture 45" descr="light_shadow"/>
              <p:cNvPicPr>
                <a:picLocks noChangeAspect="1" noChangeArrowheads="1"/>
              </p:cNvPicPr>
              <p:nvPr/>
            </p:nvPicPr>
            <p:blipFill>
              <a:blip r:embed="rId3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" y="2781"/>
                <a:ext cx="85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33" name="Picture 46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1917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407" name="Oval 47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6" cy="101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  <a:alpha val="89999"/>
                    </a:schemeClr>
                  </a:gs>
                  <a:gs pos="50000">
                    <a:schemeClr val="accent2">
                      <a:alpha val="55000"/>
                    </a:schemeClr>
                  </a:gs>
                  <a:gs pos="100000">
                    <a:schemeClr val="accent2">
                      <a:gamma/>
                      <a:shade val="36078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29731" name="Picture 48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" y="1572"/>
              <a:ext cx="359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20" name="Rectangle 49"/>
          <p:cNvSpPr>
            <a:spLocks noChangeArrowheads="1"/>
          </p:cNvSpPr>
          <p:nvPr/>
        </p:nvSpPr>
        <p:spPr bwMode="auto">
          <a:xfrm>
            <a:off x="5032375" y="4359275"/>
            <a:ext cx="324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C.</a:t>
            </a:r>
            <a:r>
              <a:rPr lang="en-US" altLang="zh-CN">
                <a:solidFill>
                  <a:srgbClr val="FFFFFF"/>
                </a:solidFill>
                <a:ea typeface="宋体" panose="02010600030101010101" pitchFamily="2" charset="-122"/>
              </a:rPr>
              <a:t> Description of  the contents</a:t>
            </a:r>
          </a:p>
        </p:txBody>
      </p:sp>
      <p:sp>
        <p:nvSpPr>
          <p:cNvPr id="29721" name="AutoShape 50"/>
          <p:cNvSpPr>
            <a:spLocks noChangeArrowheads="1"/>
          </p:cNvSpPr>
          <p:nvPr/>
        </p:nvSpPr>
        <p:spPr bwMode="auto">
          <a:xfrm>
            <a:off x="4419600" y="4994275"/>
            <a:ext cx="4038600" cy="592138"/>
          </a:xfrm>
          <a:prstGeom prst="roundRect">
            <a:avLst>
              <a:gd name="adj" fmla="val 50000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9722" name="Group 51"/>
          <p:cNvGrpSpPr/>
          <p:nvPr/>
        </p:nvGrpSpPr>
        <p:grpSpPr bwMode="auto">
          <a:xfrm>
            <a:off x="4376738" y="5013325"/>
            <a:ext cx="552450" cy="584200"/>
            <a:chOff x="2959" y="1568"/>
            <a:chExt cx="454" cy="480"/>
          </a:xfrm>
        </p:grpSpPr>
        <p:grpSp>
          <p:nvGrpSpPr>
            <p:cNvPr id="29725" name="Group 52"/>
            <p:cNvGrpSpPr/>
            <p:nvPr/>
          </p:nvGrpSpPr>
          <p:grpSpPr bwMode="auto">
            <a:xfrm>
              <a:off x="2959" y="1568"/>
              <a:ext cx="454" cy="480"/>
              <a:chOff x="192" y="1917"/>
              <a:chExt cx="1042" cy="1102"/>
            </a:xfrm>
          </p:grpSpPr>
          <p:pic>
            <p:nvPicPr>
              <p:cNvPr id="29727" name="Picture 53" descr="light_shadow"/>
              <p:cNvPicPr>
                <a:picLocks noChangeAspect="1" noChangeArrowheads="1"/>
              </p:cNvPicPr>
              <p:nvPr/>
            </p:nvPicPr>
            <p:blipFill>
              <a:blip r:embed="rId3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" y="2781"/>
                <a:ext cx="85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28" name="Picture 54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1917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415" name="Oval 55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6" cy="1018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36078"/>
                      <a:invGamma/>
                      <a:alpha val="89999"/>
                    </a:schemeClr>
                  </a:gs>
                  <a:gs pos="50000">
                    <a:schemeClr val="accent1">
                      <a:alpha val="55000"/>
                    </a:schemeClr>
                  </a:gs>
                  <a:gs pos="100000">
                    <a:schemeClr val="accent1">
                      <a:gamma/>
                      <a:shade val="36078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29726" name="Picture 56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" y="1572"/>
              <a:ext cx="359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23" name="Rectangle 57"/>
          <p:cNvSpPr>
            <a:spLocks noChangeArrowheads="1"/>
          </p:cNvSpPr>
          <p:nvPr/>
        </p:nvSpPr>
        <p:spPr bwMode="auto">
          <a:xfrm>
            <a:off x="5032375" y="5095875"/>
            <a:ext cx="324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D.</a:t>
            </a:r>
            <a:r>
              <a:rPr lang="en-US" altLang="zh-CN">
                <a:solidFill>
                  <a:srgbClr val="FFFFFF"/>
                </a:solidFill>
                <a:ea typeface="宋体" panose="02010600030101010101" pitchFamily="2" charset="-122"/>
              </a:rPr>
              <a:t> Description of  the contents</a:t>
            </a:r>
          </a:p>
        </p:txBody>
      </p:sp>
      <p:sp>
        <p:nvSpPr>
          <p:cNvPr id="29724" name="Rectangle 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31747" name="Freeform 45"/>
          <p:cNvSpPr>
            <a:spLocks noChangeArrowheads="1"/>
          </p:cNvSpPr>
          <p:nvPr/>
        </p:nvSpPr>
        <p:spPr bwMode="auto">
          <a:xfrm flipH="1">
            <a:off x="2176463" y="1447800"/>
            <a:ext cx="2341562" cy="1962150"/>
          </a:xfrm>
          <a:custGeom>
            <a:avLst/>
            <a:gdLst>
              <a:gd name="T0" fmla="*/ 546184 w 1299"/>
              <a:gd name="T1" fmla="*/ 1962150 h 1008"/>
              <a:gd name="T2" fmla="*/ 2341562 w 1299"/>
              <a:gd name="T3" fmla="*/ 1962150 h 1008"/>
              <a:gd name="T4" fmla="*/ 2336154 w 1299"/>
              <a:gd name="T5" fmla="*/ 613172 h 1008"/>
              <a:gd name="T6" fmla="*/ 1698038 w 1299"/>
              <a:gd name="T7" fmla="*/ 0 h 1008"/>
              <a:gd name="T8" fmla="*/ 5408 w 1299"/>
              <a:gd name="T9" fmla="*/ 0 h 1008"/>
              <a:gd name="T10" fmla="*/ 0 w 1299"/>
              <a:gd name="T11" fmla="*/ 1407375 h 1008"/>
              <a:gd name="T12" fmla="*/ 546184 w 1299"/>
              <a:gd name="T13" fmla="*/ 1962150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8" name="Freeform 46"/>
          <p:cNvSpPr>
            <a:spLocks noChangeArrowheads="1"/>
          </p:cNvSpPr>
          <p:nvPr/>
        </p:nvSpPr>
        <p:spPr bwMode="auto">
          <a:xfrm>
            <a:off x="4668838" y="1447800"/>
            <a:ext cx="2341562" cy="1962150"/>
          </a:xfrm>
          <a:custGeom>
            <a:avLst/>
            <a:gdLst>
              <a:gd name="T0" fmla="*/ 546184 w 1299"/>
              <a:gd name="T1" fmla="*/ 1962150 h 1008"/>
              <a:gd name="T2" fmla="*/ 2341562 w 1299"/>
              <a:gd name="T3" fmla="*/ 1962150 h 1008"/>
              <a:gd name="T4" fmla="*/ 2336154 w 1299"/>
              <a:gd name="T5" fmla="*/ 613172 h 1008"/>
              <a:gd name="T6" fmla="*/ 1698038 w 1299"/>
              <a:gd name="T7" fmla="*/ 0 h 1008"/>
              <a:gd name="T8" fmla="*/ 5408 w 1299"/>
              <a:gd name="T9" fmla="*/ 0 h 1008"/>
              <a:gd name="T10" fmla="*/ 0 w 1299"/>
              <a:gd name="T11" fmla="*/ 1407375 h 1008"/>
              <a:gd name="T12" fmla="*/ 546184 w 1299"/>
              <a:gd name="T13" fmla="*/ 1962150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9" name="Freeform 47"/>
          <p:cNvSpPr>
            <a:spLocks noChangeArrowheads="1"/>
          </p:cNvSpPr>
          <p:nvPr/>
        </p:nvSpPr>
        <p:spPr bwMode="auto">
          <a:xfrm>
            <a:off x="2176463" y="3567113"/>
            <a:ext cx="2341562" cy="1962150"/>
          </a:xfrm>
          <a:custGeom>
            <a:avLst/>
            <a:gdLst>
              <a:gd name="T0" fmla="*/ 546184 w 1299"/>
              <a:gd name="T1" fmla="*/ 1962150 h 1008"/>
              <a:gd name="T2" fmla="*/ 2341562 w 1299"/>
              <a:gd name="T3" fmla="*/ 1962150 h 1008"/>
              <a:gd name="T4" fmla="*/ 2336154 w 1299"/>
              <a:gd name="T5" fmla="*/ 613172 h 1008"/>
              <a:gd name="T6" fmla="*/ 1698038 w 1299"/>
              <a:gd name="T7" fmla="*/ 0 h 1008"/>
              <a:gd name="T8" fmla="*/ 5408 w 1299"/>
              <a:gd name="T9" fmla="*/ 0 h 1008"/>
              <a:gd name="T10" fmla="*/ 0 w 1299"/>
              <a:gd name="T11" fmla="*/ 1407375 h 1008"/>
              <a:gd name="T12" fmla="*/ 546184 w 1299"/>
              <a:gd name="T13" fmla="*/ 1962150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0" name="Freeform 48"/>
          <p:cNvSpPr>
            <a:spLocks noChangeArrowheads="1"/>
          </p:cNvSpPr>
          <p:nvPr/>
        </p:nvSpPr>
        <p:spPr bwMode="auto">
          <a:xfrm flipH="1">
            <a:off x="4668838" y="3567113"/>
            <a:ext cx="2341562" cy="1962150"/>
          </a:xfrm>
          <a:custGeom>
            <a:avLst/>
            <a:gdLst>
              <a:gd name="T0" fmla="*/ 546184 w 1299"/>
              <a:gd name="T1" fmla="*/ 1962150 h 1008"/>
              <a:gd name="T2" fmla="*/ 2341562 w 1299"/>
              <a:gd name="T3" fmla="*/ 1962150 h 1008"/>
              <a:gd name="T4" fmla="*/ 2336154 w 1299"/>
              <a:gd name="T5" fmla="*/ 613172 h 1008"/>
              <a:gd name="T6" fmla="*/ 1698038 w 1299"/>
              <a:gd name="T7" fmla="*/ 0 h 1008"/>
              <a:gd name="T8" fmla="*/ 5408 w 1299"/>
              <a:gd name="T9" fmla="*/ 0 h 1008"/>
              <a:gd name="T10" fmla="*/ 0 w 1299"/>
              <a:gd name="T11" fmla="*/ 1407375 h 1008"/>
              <a:gd name="T12" fmla="*/ 546184 w 1299"/>
              <a:gd name="T13" fmla="*/ 1962150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1" name="Oval 49"/>
          <p:cNvSpPr>
            <a:spLocks noChangeArrowheads="1"/>
          </p:cNvSpPr>
          <p:nvPr/>
        </p:nvSpPr>
        <p:spPr bwMode="auto">
          <a:xfrm>
            <a:off x="3343275" y="2286000"/>
            <a:ext cx="2362200" cy="2362200"/>
          </a:xfrm>
          <a:prstGeom prst="ellipse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1752" name="Text Box 50"/>
          <p:cNvSpPr txBox="1">
            <a:spLocks noChangeArrowheads="1"/>
          </p:cNvSpPr>
          <p:nvPr/>
        </p:nvSpPr>
        <p:spPr bwMode="auto">
          <a:xfrm>
            <a:off x="2405063" y="1905000"/>
            <a:ext cx="17922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31753" name="Text Box 51"/>
          <p:cNvSpPr txBox="1">
            <a:spLocks noChangeArrowheads="1"/>
          </p:cNvSpPr>
          <p:nvPr/>
        </p:nvSpPr>
        <p:spPr bwMode="auto">
          <a:xfrm>
            <a:off x="1989138" y="5654675"/>
            <a:ext cx="518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anose="02010600030101010101" pitchFamily="2" charset="-122"/>
              </a:rPr>
              <a:t>ThemeGallery is a Design Digital Content &amp; Contents mall developed by Guild Design Inc.</a:t>
            </a:r>
          </a:p>
        </p:txBody>
      </p:sp>
      <p:sp>
        <p:nvSpPr>
          <p:cNvPr id="31754" name="Text Box 52"/>
          <p:cNvSpPr txBox="1">
            <a:spLocks noChangeArrowheads="1"/>
          </p:cNvSpPr>
          <p:nvPr/>
        </p:nvSpPr>
        <p:spPr bwMode="auto">
          <a:xfrm>
            <a:off x="4953000" y="1905000"/>
            <a:ext cx="1792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31755" name="Text Box 53"/>
          <p:cNvSpPr txBox="1">
            <a:spLocks noChangeArrowheads="1"/>
          </p:cNvSpPr>
          <p:nvPr/>
        </p:nvSpPr>
        <p:spPr bwMode="auto">
          <a:xfrm>
            <a:off x="2414588" y="4578350"/>
            <a:ext cx="17922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31756" name="Text Box 54"/>
          <p:cNvSpPr txBox="1">
            <a:spLocks noChangeArrowheads="1"/>
          </p:cNvSpPr>
          <p:nvPr/>
        </p:nvSpPr>
        <p:spPr bwMode="auto">
          <a:xfrm>
            <a:off x="4953000" y="4578350"/>
            <a:ext cx="1792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panose="02010600030101010101" pitchFamily="2" charset="-122"/>
              </a:rPr>
              <a:t>Description of the contents</a:t>
            </a: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3776663" y="2895600"/>
            <a:ext cx="501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b="1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M1</a:t>
            </a: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4908550" y="2895600"/>
            <a:ext cx="501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b="1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M2</a:t>
            </a: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3776663" y="3800475"/>
            <a:ext cx="501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b="1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M4</a:t>
            </a: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4908550" y="3800475"/>
            <a:ext cx="501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b="1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M3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1096963" y="3297238"/>
            <a:ext cx="1041400" cy="1052512"/>
            <a:chOff x="691" y="2077"/>
            <a:chExt cx="656" cy="663"/>
          </a:xfrm>
        </p:grpSpPr>
        <p:pic>
          <p:nvPicPr>
            <p:cNvPr id="33868" name="Picture 3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" y="2077"/>
              <a:ext cx="656" cy="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Oval 4"/>
            <p:cNvSpPr>
              <a:spLocks noChangeArrowheads="1"/>
            </p:cNvSpPr>
            <p:nvPr/>
          </p:nvSpPr>
          <p:spPr bwMode="gray">
            <a:xfrm>
              <a:off x="691" y="2077"/>
              <a:ext cx="652" cy="66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2353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33870" name="Group 5"/>
            <p:cNvGrpSpPr/>
            <p:nvPr/>
          </p:nvGrpSpPr>
          <p:grpSpPr bwMode="auto">
            <a:xfrm>
              <a:off x="737" y="2609"/>
              <a:ext cx="575" cy="110"/>
              <a:chOff x="3704" y="1872"/>
              <a:chExt cx="827" cy="156"/>
            </a:xfrm>
          </p:grpSpPr>
          <p:grpSp>
            <p:nvGrpSpPr>
              <p:cNvPr id="33871" name="Group 6"/>
              <p:cNvGrpSpPr/>
              <p:nvPr/>
            </p:nvGrpSpPr>
            <p:grpSpPr bwMode="auto">
              <a:xfrm rot="-1297425" flipH="1" flipV="1">
                <a:off x="3850" y="1872"/>
                <a:ext cx="681" cy="150"/>
                <a:chOff x="1565" y="2568"/>
                <a:chExt cx="1118" cy="279"/>
              </a:xfrm>
            </p:grpSpPr>
            <p:sp>
              <p:nvSpPr>
                <p:cNvPr id="33877" name="AutoShape 7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78" name="AutoShape 8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79" name="AutoShape 9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80" name="AutoShape 10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72" name="Group 11"/>
              <p:cNvGrpSpPr/>
              <p:nvPr/>
            </p:nvGrpSpPr>
            <p:grpSpPr bwMode="auto">
              <a:xfrm rot="56115" flipH="1" flipV="1">
                <a:off x="3704" y="1878"/>
                <a:ext cx="681" cy="150"/>
                <a:chOff x="1565" y="2568"/>
                <a:chExt cx="1118" cy="279"/>
              </a:xfrm>
            </p:grpSpPr>
            <p:sp>
              <p:nvSpPr>
                <p:cNvPr id="33873" name="AutoShape 12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74" name="AutoShape 13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75" name="AutoShape 14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76" name="AutoShape 15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33795" name="Group 16"/>
          <p:cNvGrpSpPr/>
          <p:nvPr/>
        </p:nvGrpSpPr>
        <p:grpSpPr bwMode="auto">
          <a:xfrm>
            <a:off x="3060700" y="3289300"/>
            <a:ext cx="1041400" cy="1052513"/>
            <a:chOff x="1928" y="2072"/>
            <a:chExt cx="656" cy="663"/>
          </a:xfrm>
        </p:grpSpPr>
        <p:pic>
          <p:nvPicPr>
            <p:cNvPr id="33855" name="Picture 17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8" y="2072"/>
              <a:ext cx="656" cy="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Oval 18"/>
            <p:cNvSpPr>
              <a:spLocks noChangeArrowheads="1"/>
            </p:cNvSpPr>
            <p:nvPr/>
          </p:nvSpPr>
          <p:spPr bwMode="gray">
            <a:xfrm>
              <a:off x="1928" y="2072"/>
              <a:ext cx="652" cy="6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2353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33857" name="Group 19"/>
            <p:cNvGrpSpPr/>
            <p:nvPr/>
          </p:nvGrpSpPr>
          <p:grpSpPr bwMode="auto">
            <a:xfrm>
              <a:off x="1974" y="2604"/>
              <a:ext cx="575" cy="110"/>
              <a:chOff x="3704" y="1872"/>
              <a:chExt cx="827" cy="156"/>
            </a:xfrm>
          </p:grpSpPr>
          <p:grpSp>
            <p:nvGrpSpPr>
              <p:cNvPr id="33858" name="Group 20"/>
              <p:cNvGrpSpPr/>
              <p:nvPr/>
            </p:nvGrpSpPr>
            <p:grpSpPr bwMode="auto">
              <a:xfrm rot="-1297425" flipH="1" flipV="1">
                <a:off x="3850" y="1872"/>
                <a:ext cx="681" cy="150"/>
                <a:chOff x="1565" y="2568"/>
                <a:chExt cx="1118" cy="279"/>
              </a:xfrm>
            </p:grpSpPr>
            <p:sp>
              <p:nvSpPr>
                <p:cNvPr id="33864" name="AutoShape 21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65" name="AutoShape 22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66" name="AutoShape 23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67" name="AutoShape 24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59" name="Group 25"/>
              <p:cNvGrpSpPr/>
              <p:nvPr/>
            </p:nvGrpSpPr>
            <p:grpSpPr bwMode="auto">
              <a:xfrm rot="56115" flipH="1" flipV="1">
                <a:off x="3704" y="1878"/>
                <a:ext cx="681" cy="150"/>
                <a:chOff x="1565" y="2568"/>
                <a:chExt cx="1118" cy="279"/>
              </a:xfrm>
            </p:grpSpPr>
            <p:sp>
              <p:nvSpPr>
                <p:cNvPr id="33860" name="AutoShape 26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61" name="AutoShape 27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62" name="AutoShape 28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63" name="AutoShape 29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33796" name="Group 30"/>
          <p:cNvGrpSpPr/>
          <p:nvPr/>
        </p:nvGrpSpPr>
        <p:grpSpPr bwMode="auto">
          <a:xfrm>
            <a:off x="4999038" y="3300413"/>
            <a:ext cx="1041400" cy="1050925"/>
            <a:chOff x="3149" y="2079"/>
            <a:chExt cx="656" cy="662"/>
          </a:xfrm>
        </p:grpSpPr>
        <p:pic>
          <p:nvPicPr>
            <p:cNvPr id="33842" name="Picture 31" descr="circuler_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9" y="2079"/>
              <a:ext cx="656" cy="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0" name="Oval 32"/>
            <p:cNvSpPr>
              <a:spLocks noChangeArrowheads="1"/>
            </p:cNvSpPr>
            <p:nvPr/>
          </p:nvSpPr>
          <p:spPr bwMode="gray">
            <a:xfrm>
              <a:off x="3149" y="2079"/>
              <a:ext cx="652" cy="66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2353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33844" name="Group 33"/>
            <p:cNvGrpSpPr/>
            <p:nvPr/>
          </p:nvGrpSpPr>
          <p:grpSpPr bwMode="auto">
            <a:xfrm>
              <a:off x="3195" y="2610"/>
              <a:ext cx="575" cy="111"/>
              <a:chOff x="3704" y="1872"/>
              <a:chExt cx="827" cy="156"/>
            </a:xfrm>
          </p:grpSpPr>
          <p:grpSp>
            <p:nvGrpSpPr>
              <p:cNvPr id="33845" name="Group 34"/>
              <p:cNvGrpSpPr/>
              <p:nvPr/>
            </p:nvGrpSpPr>
            <p:grpSpPr bwMode="auto">
              <a:xfrm rot="-1297425" flipH="1" flipV="1">
                <a:off x="3850" y="1872"/>
                <a:ext cx="681" cy="150"/>
                <a:chOff x="1565" y="2568"/>
                <a:chExt cx="1118" cy="279"/>
              </a:xfrm>
            </p:grpSpPr>
            <p:sp>
              <p:nvSpPr>
                <p:cNvPr id="33851" name="AutoShape 35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52" name="AutoShape 36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53" name="AutoShape 37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54" name="AutoShape 38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46" name="Group 39"/>
              <p:cNvGrpSpPr/>
              <p:nvPr/>
            </p:nvGrpSpPr>
            <p:grpSpPr bwMode="auto">
              <a:xfrm rot="56115" flipH="1" flipV="1">
                <a:off x="3704" y="1878"/>
                <a:ext cx="681" cy="150"/>
                <a:chOff x="1565" y="2568"/>
                <a:chExt cx="1118" cy="279"/>
              </a:xfrm>
            </p:grpSpPr>
            <p:sp>
              <p:nvSpPr>
                <p:cNvPr id="33847" name="AutoShape 40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48" name="AutoShape 41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49" name="AutoShape 42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50" name="AutoShape 43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33797" name="Group 44"/>
          <p:cNvGrpSpPr/>
          <p:nvPr/>
        </p:nvGrpSpPr>
        <p:grpSpPr bwMode="auto">
          <a:xfrm>
            <a:off x="6961188" y="3292475"/>
            <a:ext cx="1041400" cy="1050925"/>
            <a:chOff x="4385" y="2074"/>
            <a:chExt cx="656" cy="662"/>
          </a:xfrm>
        </p:grpSpPr>
        <p:pic>
          <p:nvPicPr>
            <p:cNvPr id="33829" name="Picture 45" descr="circuler_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5" y="2074"/>
              <a:ext cx="656" cy="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54" name="Oval 46"/>
            <p:cNvSpPr>
              <a:spLocks noChangeArrowheads="1"/>
            </p:cNvSpPr>
            <p:nvPr/>
          </p:nvSpPr>
          <p:spPr bwMode="gray">
            <a:xfrm>
              <a:off x="4385" y="2074"/>
              <a:ext cx="65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33831" name="Group 47"/>
            <p:cNvGrpSpPr/>
            <p:nvPr/>
          </p:nvGrpSpPr>
          <p:grpSpPr bwMode="auto">
            <a:xfrm>
              <a:off x="4431" y="2605"/>
              <a:ext cx="575" cy="111"/>
              <a:chOff x="3704" y="1872"/>
              <a:chExt cx="827" cy="156"/>
            </a:xfrm>
          </p:grpSpPr>
          <p:grpSp>
            <p:nvGrpSpPr>
              <p:cNvPr id="33832" name="Group 48"/>
              <p:cNvGrpSpPr/>
              <p:nvPr/>
            </p:nvGrpSpPr>
            <p:grpSpPr bwMode="auto">
              <a:xfrm rot="-1297425" flipH="1" flipV="1">
                <a:off x="3850" y="1872"/>
                <a:ext cx="681" cy="150"/>
                <a:chOff x="1565" y="2568"/>
                <a:chExt cx="1118" cy="279"/>
              </a:xfrm>
            </p:grpSpPr>
            <p:sp>
              <p:nvSpPr>
                <p:cNvPr id="33838" name="AutoShape 49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39" name="AutoShape 50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40" name="AutoShape 51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41" name="AutoShape 52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33" name="Group 53"/>
              <p:cNvGrpSpPr/>
              <p:nvPr/>
            </p:nvGrpSpPr>
            <p:grpSpPr bwMode="auto">
              <a:xfrm rot="56115" flipH="1" flipV="1">
                <a:off x="3704" y="1878"/>
                <a:ext cx="681" cy="150"/>
                <a:chOff x="1565" y="2568"/>
                <a:chExt cx="1118" cy="279"/>
              </a:xfrm>
            </p:grpSpPr>
            <p:sp>
              <p:nvSpPr>
                <p:cNvPr id="33834" name="AutoShape 54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35" name="AutoShape 55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36" name="AutoShape 56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37" name="AutoShape 57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</p:grpSp>
      <p:sp>
        <p:nvSpPr>
          <p:cNvPr id="33798" name="Line 58"/>
          <p:cNvSpPr>
            <a:spLocks noChangeShapeType="1"/>
          </p:cNvSpPr>
          <p:nvPr/>
        </p:nvSpPr>
        <p:spPr bwMode="auto">
          <a:xfrm>
            <a:off x="1612900" y="4445000"/>
            <a:ext cx="0" cy="334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59"/>
          <p:cNvSpPr>
            <a:spLocks noChangeShapeType="1"/>
          </p:cNvSpPr>
          <p:nvPr/>
        </p:nvSpPr>
        <p:spPr bwMode="auto">
          <a:xfrm flipH="1">
            <a:off x="857250" y="4789488"/>
            <a:ext cx="14954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0" name="Text Box 60"/>
          <p:cNvSpPr txBox="1">
            <a:spLocks noChangeArrowheads="1"/>
          </p:cNvSpPr>
          <p:nvPr/>
        </p:nvSpPr>
        <p:spPr bwMode="auto">
          <a:xfrm>
            <a:off x="744538" y="4843463"/>
            <a:ext cx="17018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zh-CN" altLang="en-US" sz="1400">
                <a:ea typeface="宋体" panose="02010600030101010101" pitchFamily="2" charset="-122"/>
              </a:rPr>
              <a:t> </a:t>
            </a:r>
            <a:r>
              <a:rPr lang="en-US" altLang="zh-CN" sz="1400">
                <a:ea typeface="宋体" panose="02010600030101010101" pitchFamily="2" charset="-122"/>
              </a:rPr>
              <a:t>Click to add Text</a:t>
            </a:r>
          </a:p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</p:txBody>
      </p:sp>
      <p:sp>
        <p:nvSpPr>
          <p:cNvPr id="33801" name="Text Box 61"/>
          <p:cNvSpPr txBox="1">
            <a:spLocks noChangeArrowheads="1"/>
          </p:cNvSpPr>
          <p:nvPr/>
        </p:nvSpPr>
        <p:spPr bwMode="auto">
          <a:xfrm>
            <a:off x="1093788" y="3516313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3802" name="Text Box 62"/>
          <p:cNvSpPr txBox="1">
            <a:spLocks noChangeArrowheads="1"/>
          </p:cNvSpPr>
          <p:nvPr/>
        </p:nvSpPr>
        <p:spPr bwMode="auto">
          <a:xfrm>
            <a:off x="3049588" y="3516313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3803" name="Text Box 63"/>
          <p:cNvSpPr txBox="1">
            <a:spLocks noChangeArrowheads="1"/>
          </p:cNvSpPr>
          <p:nvPr/>
        </p:nvSpPr>
        <p:spPr bwMode="auto">
          <a:xfrm>
            <a:off x="4997450" y="3516313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6945313" y="3516313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1C1C1C"/>
                </a:solidFill>
                <a:ea typeface="宋体" panose="02010600030101010101" pitchFamily="2" charset="-122"/>
              </a:rPr>
              <a:t>Text in here</a:t>
            </a:r>
          </a:p>
        </p:txBody>
      </p:sp>
      <p:sp>
        <p:nvSpPr>
          <p:cNvPr id="33805" name="Line 65"/>
          <p:cNvSpPr>
            <a:spLocks noChangeShapeType="1"/>
          </p:cNvSpPr>
          <p:nvPr/>
        </p:nvSpPr>
        <p:spPr bwMode="auto">
          <a:xfrm>
            <a:off x="7480300" y="2870200"/>
            <a:ext cx="0" cy="334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6" name="Line 66"/>
          <p:cNvSpPr>
            <a:spLocks noChangeShapeType="1"/>
          </p:cNvSpPr>
          <p:nvPr/>
        </p:nvSpPr>
        <p:spPr bwMode="auto">
          <a:xfrm flipH="1">
            <a:off x="6616700" y="2868613"/>
            <a:ext cx="16319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7" name="Text Box 67"/>
          <p:cNvSpPr txBox="1">
            <a:spLocks noChangeArrowheads="1"/>
          </p:cNvSpPr>
          <p:nvPr/>
        </p:nvSpPr>
        <p:spPr bwMode="auto">
          <a:xfrm>
            <a:off x="6629400" y="1592263"/>
            <a:ext cx="17018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sz="1400">
                <a:ea typeface="宋体" panose="02010600030101010101" pitchFamily="2" charset="-122"/>
              </a:rPr>
              <a:t> </a:t>
            </a:r>
            <a:r>
              <a:rPr lang="en-US" altLang="zh-CN" sz="1400">
                <a:ea typeface="宋体" panose="02010600030101010101" pitchFamily="2" charset="-122"/>
              </a:rPr>
              <a:t>Click to add Text</a:t>
            </a:r>
          </a:p>
          <a:p>
            <a:pPr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</p:txBody>
      </p:sp>
      <p:sp>
        <p:nvSpPr>
          <p:cNvPr id="33808" name="Line 68"/>
          <p:cNvSpPr>
            <a:spLocks noChangeShapeType="1"/>
          </p:cNvSpPr>
          <p:nvPr/>
        </p:nvSpPr>
        <p:spPr bwMode="auto">
          <a:xfrm>
            <a:off x="3581400" y="2870200"/>
            <a:ext cx="0" cy="334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9" name="Line 69"/>
          <p:cNvSpPr>
            <a:spLocks noChangeShapeType="1"/>
          </p:cNvSpPr>
          <p:nvPr/>
        </p:nvSpPr>
        <p:spPr bwMode="auto">
          <a:xfrm flipH="1">
            <a:off x="2657475" y="2868613"/>
            <a:ext cx="17716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0" name="Text Box 70"/>
          <p:cNvSpPr txBox="1">
            <a:spLocks noChangeArrowheads="1"/>
          </p:cNvSpPr>
          <p:nvPr/>
        </p:nvSpPr>
        <p:spPr bwMode="auto">
          <a:xfrm>
            <a:off x="2730500" y="1592263"/>
            <a:ext cx="17018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zh-CN" altLang="en-US" sz="1400">
                <a:ea typeface="宋体" panose="02010600030101010101" pitchFamily="2" charset="-122"/>
              </a:rPr>
              <a:t> </a:t>
            </a:r>
            <a:r>
              <a:rPr lang="en-US" altLang="zh-CN" sz="1400">
                <a:ea typeface="宋体" panose="02010600030101010101" pitchFamily="2" charset="-122"/>
              </a:rPr>
              <a:t>Click to add Text</a:t>
            </a:r>
          </a:p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</p:txBody>
      </p:sp>
      <p:sp>
        <p:nvSpPr>
          <p:cNvPr id="33811" name="Line 71"/>
          <p:cNvSpPr>
            <a:spLocks noChangeShapeType="1"/>
          </p:cNvSpPr>
          <p:nvPr/>
        </p:nvSpPr>
        <p:spPr bwMode="auto">
          <a:xfrm>
            <a:off x="5495925" y="4445000"/>
            <a:ext cx="0" cy="334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2" name="Line 72"/>
          <p:cNvSpPr>
            <a:spLocks noChangeShapeType="1"/>
          </p:cNvSpPr>
          <p:nvPr/>
        </p:nvSpPr>
        <p:spPr bwMode="auto">
          <a:xfrm flipH="1">
            <a:off x="4684713" y="4779963"/>
            <a:ext cx="15875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3" name="Text Box 73"/>
          <p:cNvSpPr txBox="1">
            <a:spLocks noChangeArrowheads="1"/>
          </p:cNvSpPr>
          <p:nvPr/>
        </p:nvSpPr>
        <p:spPr bwMode="auto">
          <a:xfrm>
            <a:off x="4649788" y="4843463"/>
            <a:ext cx="17018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zh-CN" altLang="en-US" sz="1400">
                <a:ea typeface="宋体" panose="02010600030101010101" pitchFamily="2" charset="-122"/>
              </a:rPr>
              <a:t> </a:t>
            </a:r>
            <a:r>
              <a:rPr lang="en-US" altLang="zh-CN" sz="1400">
                <a:ea typeface="宋体" panose="02010600030101010101" pitchFamily="2" charset="-122"/>
              </a:rPr>
              <a:t>Click to add Text</a:t>
            </a:r>
          </a:p>
          <a:p>
            <a:pPr>
              <a:lnSpc>
                <a:spcPct val="13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  <a:p>
            <a:pPr>
              <a:lnSpc>
                <a:spcPct val="13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zh-CN" sz="1400">
                <a:ea typeface="宋体" panose="02010600030101010101" pitchFamily="2" charset="-122"/>
              </a:rPr>
              <a:t> Click to add Text</a:t>
            </a:r>
          </a:p>
        </p:txBody>
      </p:sp>
      <p:grpSp>
        <p:nvGrpSpPr>
          <p:cNvPr id="33814" name="Group 74"/>
          <p:cNvGrpSpPr/>
          <p:nvPr/>
        </p:nvGrpSpPr>
        <p:grpSpPr bwMode="auto">
          <a:xfrm>
            <a:off x="0" y="3184525"/>
            <a:ext cx="9144000" cy="1254125"/>
            <a:chOff x="0" y="2006"/>
            <a:chExt cx="5760" cy="790"/>
          </a:xfrm>
        </p:grpSpPr>
        <p:sp>
          <p:nvSpPr>
            <p:cNvPr id="33820" name="Line 75"/>
            <p:cNvSpPr>
              <a:spLocks noChangeShapeType="1"/>
            </p:cNvSpPr>
            <p:nvPr/>
          </p:nvSpPr>
          <p:spPr bwMode="gray">
            <a:xfrm flipH="1">
              <a:off x="0" y="2405"/>
              <a:ext cx="652" cy="0"/>
            </a:xfrm>
            <a:prstGeom prst="line">
              <a:avLst/>
            </a:pr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1" name="Line 76"/>
            <p:cNvSpPr>
              <a:spLocks noChangeShapeType="1"/>
            </p:cNvSpPr>
            <p:nvPr/>
          </p:nvSpPr>
          <p:spPr bwMode="gray">
            <a:xfrm flipH="1">
              <a:off x="3839" y="2405"/>
              <a:ext cx="510" cy="0"/>
            </a:xfrm>
            <a:prstGeom prst="line">
              <a:avLst/>
            </a:pr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2" name="Arc 77"/>
            <p:cNvSpPr/>
            <p:nvPr/>
          </p:nvSpPr>
          <p:spPr bwMode="gray">
            <a:xfrm rot="16200000" flipV="1">
              <a:off x="2051" y="1833"/>
              <a:ext cx="412" cy="769"/>
            </a:xfrm>
            <a:custGeom>
              <a:avLst/>
              <a:gdLst>
                <a:gd name="T0" fmla="*/ 14 w 22794"/>
                <a:gd name="T1" fmla="*/ 0 h 43200"/>
                <a:gd name="T2" fmla="*/ 0 w 22794"/>
                <a:gd name="T3" fmla="*/ 768 h 43200"/>
                <a:gd name="T4" fmla="*/ 22 w 22794"/>
                <a:gd name="T5" fmla="*/ 3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lnTo>
                    <a:pt x="749" y="4"/>
                  </a:lnTo>
                  <a:close/>
                </a:path>
              </a:pathLst>
            </a:cu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3" name="Arc 78"/>
            <p:cNvSpPr/>
            <p:nvPr/>
          </p:nvSpPr>
          <p:spPr bwMode="gray">
            <a:xfrm rot="16200000" flipV="1">
              <a:off x="4501" y="1836"/>
              <a:ext cx="418" cy="769"/>
            </a:xfrm>
            <a:custGeom>
              <a:avLst/>
              <a:gdLst>
                <a:gd name="T0" fmla="*/ 14 w 22794"/>
                <a:gd name="T1" fmla="*/ 0 h 43200"/>
                <a:gd name="T2" fmla="*/ 0 w 22794"/>
                <a:gd name="T3" fmla="*/ 768 h 43200"/>
                <a:gd name="T4" fmla="*/ 22 w 22794"/>
                <a:gd name="T5" fmla="*/ 3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lnTo>
                    <a:pt x="749" y="4"/>
                  </a:lnTo>
                  <a:close/>
                </a:path>
              </a:pathLst>
            </a:cu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4" name="Line 79"/>
            <p:cNvSpPr>
              <a:spLocks noChangeShapeType="1"/>
            </p:cNvSpPr>
            <p:nvPr/>
          </p:nvSpPr>
          <p:spPr bwMode="gray">
            <a:xfrm flipH="1">
              <a:off x="2619" y="2405"/>
              <a:ext cx="496" cy="0"/>
            </a:xfrm>
            <a:prstGeom prst="line">
              <a:avLst/>
            </a:pr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5" name="Arc 80"/>
            <p:cNvSpPr/>
            <p:nvPr/>
          </p:nvSpPr>
          <p:spPr bwMode="gray">
            <a:xfrm rot="5400000">
              <a:off x="3277" y="2211"/>
              <a:ext cx="400" cy="769"/>
            </a:xfrm>
            <a:custGeom>
              <a:avLst/>
              <a:gdLst>
                <a:gd name="T0" fmla="*/ 13 w 22794"/>
                <a:gd name="T1" fmla="*/ 0 h 43200"/>
                <a:gd name="T2" fmla="*/ 0 w 22794"/>
                <a:gd name="T3" fmla="*/ 768 h 43200"/>
                <a:gd name="T4" fmla="*/ 21 w 22794"/>
                <a:gd name="T5" fmla="*/ 3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lnTo>
                    <a:pt x="749" y="4"/>
                  </a:lnTo>
                  <a:close/>
                </a:path>
              </a:pathLst>
            </a:cu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6" name="Line 81"/>
            <p:cNvSpPr>
              <a:spLocks noChangeShapeType="1"/>
            </p:cNvSpPr>
            <p:nvPr/>
          </p:nvSpPr>
          <p:spPr bwMode="gray">
            <a:xfrm flipH="1">
              <a:off x="5071" y="2405"/>
              <a:ext cx="689" cy="0"/>
            </a:xfrm>
            <a:prstGeom prst="line">
              <a:avLst/>
            </a:pr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7" name="Line 82"/>
            <p:cNvSpPr>
              <a:spLocks noChangeShapeType="1"/>
            </p:cNvSpPr>
            <p:nvPr/>
          </p:nvSpPr>
          <p:spPr bwMode="gray">
            <a:xfrm flipH="1">
              <a:off x="1377" y="2405"/>
              <a:ext cx="523" cy="0"/>
            </a:xfrm>
            <a:prstGeom prst="line">
              <a:avLst/>
            </a:pr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8" name="Arc 83"/>
            <p:cNvSpPr/>
            <p:nvPr/>
          </p:nvSpPr>
          <p:spPr bwMode="gray">
            <a:xfrm rot="5400000">
              <a:off x="814" y="2211"/>
              <a:ext cx="400" cy="769"/>
            </a:xfrm>
            <a:custGeom>
              <a:avLst/>
              <a:gdLst>
                <a:gd name="T0" fmla="*/ 13 w 22794"/>
                <a:gd name="T1" fmla="*/ 0 h 43200"/>
                <a:gd name="T2" fmla="*/ 0 w 22794"/>
                <a:gd name="T3" fmla="*/ 768 h 43200"/>
                <a:gd name="T4" fmla="*/ 21 w 22794"/>
                <a:gd name="T5" fmla="*/ 3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lnTo>
                    <a:pt x="749" y="4"/>
                  </a:lnTo>
                  <a:close/>
                </a:path>
              </a:pathLst>
            </a:custGeom>
            <a:noFill/>
            <a:ln w="76200">
              <a:solidFill>
                <a:srgbClr val="656591"/>
              </a:solidFill>
              <a:rou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33815" name="Picture 84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3308350"/>
            <a:ext cx="8255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6" name="Picture 85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298825"/>
            <a:ext cx="8255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7" name="Picture 86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3317875"/>
            <a:ext cx="8255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8" name="Picture 87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3308350"/>
            <a:ext cx="8255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9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126296EB-84F0-4760-9609-48C68ABFC43B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65.黄色主题商务通用PPT模板"/>
</p:tagLst>
</file>

<file path=ppt/theme/theme1.xml><?xml version="1.0" encoding="utf-8"?>
<a:theme xmlns:a="http://schemas.openxmlformats.org/drawingml/2006/main" name="2008教育PPT模板">
  <a:themeElements>
    <a:clrScheme name="434TGp_education_light_ani 1">
      <a:dk1>
        <a:srgbClr val="000000"/>
      </a:dk1>
      <a:lt1>
        <a:srgbClr val="F2D360"/>
      </a:lt1>
      <a:dk2>
        <a:srgbClr val="000066"/>
      </a:dk2>
      <a:lt2>
        <a:srgbClr val="808080"/>
      </a:lt2>
      <a:accent1>
        <a:srgbClr val="66B1CC"/>
      </a:accent1>
      <a:accent2>
        <a:srgbClr val="C85414"/>
      </a:accent2>
      <a:accent3>
        <a:srgbClr val="F7E6B6"/>
      </a:accent3>
      <a:accent4>
        <a:srgbClr val="000000"/>
      </a:accent4>
      <a:accent5>
        <a:srgbClr val="B8D5E2"/>
      </a:accent5>
      <a:accent6>
        <a:srgbClr val="B54B11"/>
      </a:accent6>
      <a:hlink>
        <a:srgbClr val="A6C701"/>
      </a:hlink>
      <a:folHlink>
        <a:srgbClr val="7D94F7"/>
      </a:folHlink>
    </a:clrScheme>
    <a:fontScheme name="434TGp_education_light_ani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34TGp_education_light_ani 1">
        <a:dk1>
          <a:srgbClr val="000000"/>
        </a:dk1>
        <a:lt1>
          <a:srgbClr val="F2D360"/>
        </a:lt1>
        <a:dk2>
          <a:srgbClr val="000066"/>
        </a:dk2>
        <a:lt2>
          <a:srgbClr val="808080"/>
        </a:lt2>
        <a:accent1>
          <a:srgbClr val="66B1CC"/>
        </a:accent1>
        <a:accent2>
          <a:srgbClr val="C85414"/>
        </a:accent2>
        <a:accent3>
          <a:srgbClr val="F7E6B6"/>
        </a:accent3>
        <a:accent4>
          <a:srgbClr val="000000"/>
        </a:accent4>
        <a:accent5>
          <a:srgbClr val="B8D5E2"/>
        </a:accent5>
        <a:accent6>
          <a:srgbClr val="B54B11"/>
        </a:accent6>
        <a:hlink>
          <a:srgbClr val="A6C701"/>
        </a:hlink>
        <a:folHlink>
          <a:srgbClr val="7D94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4TGp_education_light_ani 2">
        <a:dk1>
          <a:srgbClr val="000000"/>
        </a:dk1>
        <a:lt1>
          <a:srgbClr val="C0B6CE"/>
        </a:lt1>
        <a:dk2>
          <a:srgbClr val="4C004C"/>
        </a:dk2>
        <a:lt2>
          <a:srgbClr val="969696"/>
        </a:lt2>
        <a:accent1>
          <a:srgbClr val="89C41E"/>
        </a:accent1>
        <a:accent2>
          <a:srgbClr val="9A75E5"/>
        </a:accent2>
        <a:accent3>
          <a:srgbClr val="DCD7E3"/>
        </a:accent3>
        <a:accent4>
          <a:srgbClr val="000000"/>
        </a:accent4>
        <a:accent5>
          <a:srgbClr val="C4DEAB"/>
        </a:accent5>
        <a:accent6>
          <a:srgbClr val="8B69CF"/>
        </a:accent6>
        <a:hlink>
          <a:srgbClr val="77B0D3"/>
        </a:hlink>
        <a:folHlink>
          <a:srgbClr val="C5A5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4TGp_education_light_ani 3">
        <a:dk1>
          <a:srgbClr val="000000"/>
        </a:dk1>
        <a:lt1>
          <a:srgbClr val="8FD5CE"/>
        </a:lt1>
        <a:dk2>
          <a:srgbClr val="000066"/>
        </a:dk2>
        <a:lt2>
          <a:srgbClr val="808080"/>
        </a:lt2>
        <a:accent1>
          <a:srgbClr val="0A96E3"/>
        </a:accent1>
        <a:accent2>
          <a:srgbClr val="4695A8"/>
        </a:accent2>
        <a:accent3>
          <a:srgbClr val="C6E7E3"/>
        </a:accent3>
        <a:accent4>
          <a:srgbClr val="000000"/>
        </a:accent4>
        <a:accent5>
          <a:srgbClr val="AAC9EF"/>
        </a:accent5>
        <a:accent6>
          <a:srgbClr val="3F8798"/>
        </a:accent6>
        <a:hlink>
          <a:srgbClr val="99CC00"/>
        </a:hlink>
        <a:folHlink>
          <a:srgbClr val="8D8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1498</Words>
  <Application>Microsoft Office PowerPoint</Application>
  <PresentationFormat>全屏显示(4:3)</PresentationFormat>
  <Paragraphs>383</Paragraphs>
  <Slides>29</Slides>
  <Notes>29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时尚中黑简体</vt:lpstr>
      <vt:lpstr>微软雅黑</vt:lpstr>
      <vt:lpstr>Arial</vt:lpstr>
      <vt:lpstr>Arial Black</vt:lpstr>
      <vt:lpstr>Calibri</vt:lpstr>
      <vt:lpstr>Cooper Black</vt:lpstr>
      <vt:lpstr>Verdana</vt:lpstr>
      <vt:lpstr>Wingdings</vt:lpstr>
      <vt:lpstr>Wingdings 2</vt:lpstr>
      <vt:lpstr>2008教育PPT模板</vt:lpstr>
      <vt:lpstr>Microsoft Graph Chart</vt:lpstr>
      <vt:lpstr>目录</vt:lpstr>
      <vt:lpstr>标题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PowerPoint 演示文稿</vt:lpstr>
      <vt:lpstr>Click to edit title style</vt:lpstr>
      <vt:lpstr>Click to edit title style</vt:lpstr>
      <vt:lpstr>Click to edit title style</vt:lpstr>
      <vt:lpstr>Click to edit title style</vt:lpstr>
      <vt:lpstr>Click to edit title style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目录</dc:title>
  <dc:creator/>
  <cp:lastModifiedBy>天 下</cp:lastModifiedBy>
  <cp:revision>7</cp:revision>
  <dcterms:created xsi:type="dcterms:W3CDTF">2020-05-07T04:38:47Z</dcterms:created>
  <dcterms:modified xsi:type="dcterms:W3CDTF">2021-01-05T00:05:20Z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