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0" r:id="rId2"/>
    <p:sldId id="257" r:id="rId3"/>
    <p:sldId id="281" r:id="rId4"/>
    <p:sldId id="258" r:id="rId5"/>
    <p:sldId id="259" r:id="rId6"/>
    <p:sldId id="261" r:id="rId7"/>
    <p:sldId id="262" r:id="rId8"/>
    <p:sldId id="282" r:id="rId9"/>
    <p:sldId id="283" r:id="rId10"/>
    <p:sldId id="284" r:id="rId11"/>
    <p:sldId id="266" r:id="rId12"/>
    <p:sldId id="285" r:id="rId13"/>
    <p:sldId id="286" r:id="rId14"/>
    <p:sldId id="269" r:id="rId15"/>
    <p:sldId id="270" r:id="rId16"/>
    <p:sldId id="271" r:id="rId17"/>
    <p:sldId id="272" r:id="rId18"/>
    <p:sldId id="287" r:id="rId19"/>
    <p:sldId id="273" r:id="rId20"/>
    <p:sldId id="275" r:id="rId21"/>
    <p:sldId id="288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00B050"/>
    <a:srgbClr val="00DE64"/>
    <a:srgbClr val="007A37"/>
    <a:srgbClr val="2FFF8D"/>
    <a:srgbClr val="00AC4E"/>
    <a:srgbClr val="00CC5C"/>
    <a:srgbClr val="D1D2D4"/>
    <a:srgbClr val="EEEEEE"/>
    <a:srgbClr val="88B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9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37-4143-A24B-E1F77E5DF283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37-4143-A24B-E1F77E5DF28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7-4143-A24B-E1F77E5DF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007A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D7-4F73-A9AD-710F668AE884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D7-4F73-A9AD-710F668AE88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D7-4F73-A9AD-710F668AE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44546A">
                  <a:lumMod val="7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F9-47B5-835A-421CB404771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F9-47B5-835A-421CB404771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F9-47B5-835A-421CB4047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AC4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5-435A-A90F-224ECC021E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5-435A-A90F-224ECC021E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05-435A-A90F-224ECC021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1666432"/>
        <c:axId val="530251872"/>
      </c:barChart>
      <c:catAx>
        <c:axId val="451666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30251872"/>
        <c:crosses val="autoZero"/>
        <c:auto val="1"/>
        <c:lblAlgn val="ctr"/>
        <c:lblOffset val="100"/>
        <c:noMultiLvlLbl val="0"/>
      </c:catAx>
      <c:valAx>
        <c:axId val="53025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166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FFF8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D-4062-ABA8-6013FA39A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AC4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D-4062-ABA8-6013FA39A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D-4062-ABA8-6013FA39A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762664"/>
        <c:axId val="448763840"/>
      </c:barChart>
      <c:catAx>
        <c:axId val="448762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48763840"/>
        <c:crosses val="autoZero"/>
        <c:auto val="1"/>
        <c:lblAlgn val="ctr"/>
        <c:lblOffset val="100"/>
        <c:noMultiLvlLbl val="0"/>
      </c:catAx>
      <c:valAx>
        <c:axId val="44876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876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3354-461D-4669-8E09-35FABCE743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0998-55EF-4837-BC31-7A317AB23A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2CB1F-7988-49BE-8920-79064E09436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43FB0-2C41-4F8C-8824-7D691FE0A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4210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421798" y="2425848"/>
            <a:ext cx="2599547" cy="2072335"/>
            <a:chOff x="7503886" y="1970815"/>
            <a:chExt cx="2599547" cy="2072335"/>
          </a:xfrm>
          <a:solidFill>
            <a:srgbClr val="88B40F"/>
          </a:solidFill>
        </p:grpSpPr>
        <p:sp>
          <p:nvSpPr>
            <p:cNvPr id="8" name="椭圆 7"/>
            <p:cNvSpPr/>
            <p:nvPr/>
          </p:nvSpPr>
          <p:spPr>
            <a:xfrm>
              <a:off x="7503886" y="1970815"/>
              <a:ext cx="1758553" cy="1758553"/>
            </a:xfrm>
            <a:prstGeom prst="ellipse">
              <a:avLst/>
            </a:prstGeom>
            <a:solidFill>
              <a:srgbClr val="007A3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186058" y="2736864"/>
              <a:ext cx="1306286" cy="1306286"/>
            </a:xfrm>
            <a:prstGeom prst="ellipse">
              <a:avLst/>
            </a:prstGeom>
            <a:solidFill>
              <a:srgbClr val="007A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249415" y="2875350"/>
              <a:ext cx="854018" cy="854018"/>
            </a:xfrm>
            <a:prstGeom prst="ellipse">
              <a:avLst/>
            </a:prstGeom>
            <a:solidFill>
              <a:srgbClr val="007A3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flipH="1">
            <a:off x="1962237" y="2511771"/>
            <a:ext cx="2599547" cy="2072335"/>
            <a:chOff x="1271166" y="2284597"/>
            <a:chExt cx="2599547" cy="2072335"/>
          </a:xfrm>
          <a:solidFill>
            <a:srgbClr val="88B40F"/>
          </a:solidFill>
        </p:grpSpPr>
        <p:sp>
          <p:nvSpPr>
            <p:cNvPr id="12" name="椭圆 11"/>
            <p:cNvSpPr/>
            <p:nvPr/>
          </p:nvSpPr>
          <p:spPr>
            <a:xfrm>
              <a:off x="1271166" y="2284597"/>
              <a:ext cx="1758553" cy="1758553"/>
            </a:xfrm>
            <a:prstGeom prst="ellipse">
              <a:avLst/>
            </a:prstGeom>
            <a:solidFill>
              <a:srgbClr val="007A3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953338" y="3050646"/>
              <a:ext cx="1306286" cy="1306286"/>
            </a:xfrm>
            <a:prstGeom prst="ellipse">
              <a:avLst/>
            </a:prstGeom>
            <a:solidFill>
              <a:srgbClr val="007A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16695" y="3189132"/>
              <a:ext cx="854018" cy="854018"/>
            </a:xfrm>
            <a:prstGeom prst="ellipse">
              <a:avLst/>
            </a:prstGeom>
            <a:solidFill>
              <a:srgbClr val="007A3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 9"/>
          <p:cNvGrpSpPr/>
          <p:nvPr userDrawn="1"/>
        </p:nvGrpSpPr>
        <p:grpSpPr>
          <a:xfrm>
            <a:off x="4143657" y="1469396"/>
            <a:ext cx="3671455" cy="3671455"/>
            <a:chOff x="2736273" y="748180"/>
            <a:chExt cx="3671455" cy="3671455"/>
          </a:xfrm>
        </p:grpSpPr>
        <p:sp>
          <p:nvSpPr>
            <p:cNvPr id="16" name="椭圆 15"/>
            <p:cNvSpPr/>
            <p:nvPr/>
          </p:nvSpPr>
          <p:spPr>
            <a:xfrm>
              <a:off x="2736273" y="748180"/>
              <a:ext cx="3671455" cy="3671455"/>
            </a:xfrm>
            <a:prstGeom prst="ellipse">
              <a:avLst/>
            </a:prstGeom>
            <a:solidFill>
              <a:srgbClr val="007A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103154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494148" y="1790555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kumimoji="1" lang="en-US" altLang="zh-CN" sz="4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0842" y="2797521"/>
            <a:ext cx="33851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chemeClr val="bg1"/>
                </a:solidFill>
              </a:rPr>
              <a:t>POWERPOINT</a:t>
            </a:r>
          </a:p>
          <a:p>
            <a:pPr algn="ctr"/>
            <a:r>
              <a:rPr kumimoji="1" lang="en-US" altLang="zh-CN" sz="4000" b="1" dirty="0">
                <a:solidFill>
                  <a:schemeClr val="bg1"/>
                </a:solidFill>
              </a:rPr>
              <a:t>TEMPLATE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6172000" y="3067637"/>
            <a:ext cx="0" cy="1594393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4580043" y="4714663"/>
            <a:ext cx="1514736" cy="666154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969171" y="2928321"/>
            <a:ext cx="1857699" cy="2479905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405502" y="3067636"/>
            <a:ext cx="1857699" cy="2479905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42951" y="5433090"/>
            <a:ext cx="3241061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214119" y="4718285"/>
            <a:ext cx="1619551" cy="712249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296157" y="1696757"/>
            <a:ext cx="2669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2FFF8D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2FFF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703910" y="4904247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A37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007A37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8360685" y="5003093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DE6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00DE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1670784" y="5214389"/>
            <a:ext cx="2235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8367809" y="5298731"/>
            <a:ext cx="2235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5283510" y="2051194"/>
            <a:ext cx="2235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201605" y="4993544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50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766870" y="2649434"/>
            <a:ext cx="810266" cy="810266"/>
            <a:chOff x="5766870" y="2649434"/>
            <a:chExt cx="810266" cy="810266"/>
          </a:xfrm>
        </p:grpSpPr>
        <p:sp>
          <p:nvSpPr>
            <p:cNvPr id="17" name="椭圆 16"/>
            <p:cNvSpPr/>
            <p:nvPr/>
          </p:nvSpPr>
          <p:spPr>
            <a:xfrm>
              <a:off x="5766870" y="2649434"/>
              <a:ext cx="810266" cy="810266"/>
            </a:xfrm>
            <a:prstGeom prst="ellipse">
              <a:avLst/>
            </a:prstGeom>
            <a:solidFill>
              <a:srgbClr val="2FF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922799" y="2735879"/>
              <a:ext cx="43313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A</a:t>
              </a:r>
              <a:endParaRPr lang="zh-CN" altLang="en-US" sz="32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02397" y="5003093"/>
            <a:ext cx="810266" cy="810266"/>
            <a:chOff x="7402397" y="5003093"/>
            <a:chExt cx="810266" cy="810266"/>
          </a:xfrm>
        </p:grpSpPr>
        <p:sp>
          <p:nvSpPr>
            <p:cNvPr id="20" name="椭圆 19"/>
            <p:cNvSpPr/>
            <p:nvPr/>
          </p:nvSpPr>
          <p:spPr>
            <a:xfrm>
              <a:off x="7402397" y="5003093"/>
              <a:ext cx="810266" cy="810266"/>
            </a:xfrm>
            <a:prstGeom prst="ellipse">
              <a:avLst/>
            </a:prstGeom>
            <a:solidFill>
              <a:srgbClr val="00D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50419" y="5077483"/>
              <a:ext cx="4154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B</a:t>
              </a:r>
              <a:endParaRPr lang="zh-CN" altLang="en-US" sz="32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70096" y="5016162"/>
            <a:ext cx="810266" cy="810266"/>
            <a:chOff x="4070096" y="5016162"/>
            <a:chExt cx="810266" cy="810266"/>
          </a:xfrm>
        </p:grpSpPr>
        <p:sp>
          <p:nvSpPr>
            <p:cNvPr id="23" name="椭圆 22"/>
            <p:cNvSpPr/>
            <p:nvPr/>
          </p:nvSpPr>
          <p:spPr>
            <a:xfrm>
              <a:off x="4070096" y="5016162"/>
              <a:ext cx="810266" cy="81026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211286" y="5125077"/>
              <a:ext cx="4042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C</a:t>
              </a:r>
              <a:endParaRPr lang="zh-CN" altLang="en-US" sz="32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32231" y="4415044"/>
            <a:ext cx="488440" cy="523220"/>
            <a:chOff x="5932231" y="4415044"/>
            <a:chExt cx="488440" cy="523220"/>
          </a:xfrm>
        </p:grpSpPr>
        <p:sp>
          <p:nvSpPr>
            <p:cNvPr id="26" name="椭圆 25"/>
            <p:cNvSpPr/>
            <p:nvPr/>
          </p:nvSpPr>
          <p:spPr>
            <a:xfrm>
              <a:off x="5932231" y="4435851"/>
              <a:ext cx="488440" cy="488440"/>
            </a:xfrm>
            <a:prstGeom prst="ellipse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935187" y="4415044"/>
              <a:ext cx="4106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D</a:t>
              </a:r>
              <a:endParaRPr lang="zh-CN" altLang="en-US" sz="28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71550" y="1672455"/>
            <a:ext cx="5761279" cy="4535117"/>
            <a:chOff x="971550" y="1672455"/>
            <a:chExt cx="5761279" cy="4535117"/>
          </a:xfrm>
        </p:grpSpPr>
        <p:sp>
          <p:nvSpPr>
            <p:cNvPr id="7" name="未知"/>
            <p:cNvSpPr/>
            <p:nvPr/>
          </p:nvSpPr>
          <p:spPr bwMode="auto">
            <a:xfrm>
              <a:off x="5424211" y="1672455"/>
              <a:ext cx="1308618" cy="1126908"/>
            </a:xfrm>
            <a:custGeom>
              <a:avLst/>
              <a:gdLst>
                <a:gd name="T0" fmla="*/ 416257 w 889"/>
                <a:gd name="T1" fmla="*/ 957149 h 754"/>
                <a:gd name="T2" fmla="*/ 492775 w 889"/>
                <a:gd name="T3" fmla="*/ 1044162 h 754"/>
                <a:gd name="T4" fmla="*/ 549398 w 889"/>
                <a:gd name="T5" fmla="*/ 1031732 h 754"/>
                <a:gd name="T6" fmla="*/ 633568 w 889"/>
                <a:gd name="T7" fmla="*/ 1036393 h 754"/>
                <a:gd name="T8" fmla="*/ 710085 w 889"/>
                <a:gd name="T9" fmla="*/ 1017748 h 754"/>
                <a:gd name="T10" fmla="*/ 768239 w 889"/>
                <a:gd name="T11" fmla="*/ 1086115 h 754"/>
                <a:gd name="T12" fmla="*/ 814150 w 889"/>
                <a:gd name="T13" fmla="*/ 1104761 h 754"/>
                <a:gd name="T14" fmla="*/ 869243 w 889"/>
                <a:gd name="T15" fmla="*/ 1134283 h 754"/>
                <a:gd name="T16" fmla="*/ 881485 w 889"/>
                <a:gd name="T17" fmla="*/ 1067470 h 754"/>
                <a:gd name="T18" fmla="*/ 947291 w 889"/>
                <a:gd name="T19" fmla="*/ 1138945 h 754"/>
                <a:gd name="T20" fmla="*/ 999323 w 889"/>
                <a:gd name="T21" fmla="*/ 1170021 h 754"/>
                <a:gd name="T22" fmla="*/ 1057476 w 889"/>
                <a:gd name="T23" fmla="*/ 1104761 h 754"/>
                <a:gd name="T24" fmla="*/ 1094205 w 889"/>
                <a:gd name="T25" fmla="*/ 1096992 h 754"/>
                <a:gd name="T26" fmla="*/ 1153889 w 889"/>
                <a:gd name="T27" fmla="*/ 1134283 h 754"/>
                <a:gd name="T28" fmla="*/ 1210512 w 889"/>
                <a:gd name="T29" fmla="*/ 1134283 h 754"/>
                <a:gd name="T30" fmla="*/ 1184496 w 889"/>
                <a:gd name="T31" fmla="*/ 1044162 h 754"/>
                <a:gd name="T32" fmla="*/ 1166132 w 889"/>
                <a:gd name="T33" fmla="*/ 933842 h 754"/>
                <a:gd name="T34" fmla="*/ 1293151 w 889"/>
                <a:gd name="T35" fmla="*/ 885673 h 754"/>
                <a:gd name="T36" fmla="*/ 1306925 w 889"/>
                <a:gd name="T37" fmla="*/ 831290 h 754"/>
                <a:gd name="T38" fmla="*/ 1326819 w 889"/>
                <a:gd name="T39" fmla="*/ 770691 h 754"/>
                <a:gd name="T40" fmla="*/ 1331410 w 889"/>
                <a:gd name="T41" fmla="*/ 557819 h 754"/>
                <a:gd name="T42" fmla="*/ 1326819 w 889"/>
                <a:gd name="T43" fmla="*/ 459929 h 754"/>
                <a:gd name="T44" fmla="*/ 1319167 w 889"/>
                <a:gd name="T45" fmla="*/ 417976 h 754"/>
                <a:gd name="T46" fmla="*/ 1230407 w 889"/>
                <a:gd name="T47" fmla="*/ 478574 h 754"/>
                <a:gd name="T48" fmla="*/ 1138585 w 889"/>
                <a:gd name="T49" fmla="*/ 562480 h 754"/>
                <a:gd name="T50" fmla="*/ 973307 w 889"/>
                <a:gd name="T51" fmla="*/ 562480 h 754"/>
                <a:gd name="T52" fmla="*/ 953412 w 889"/>
                <a:gd name="T53" fmla="*/ 501882 h 754"/>
                <a:gd name="T54" fmla="*/ 898319 w 889"/>
                <a:gd name="T55" fmla="*/ 459929 h 754"/>
                <a:gd name="T56" fmla="*/ 786603 w 889"/>
                <a:gd name="T57" fmla="*/ 436621 h 754"/>
                <a:gd name="T58" fmla="*/ 697843 w 889"/>
                <a:gd name="T59" fmla="*/ 424191 h 754"/>
                <a:gd name="T60" fmla="*/ 625916 w 889"/>
                <a:gd name="T61" fmla="*/ 376023 h 754"/>
                <a:gd name="T62" fmla="*/ 589187 w 889"/>
                <a:gd name="T63" fmla="*/ 315424 h 754"/>
                <a:gd name="T64" fmla="*/ 529503 w 889"/>
                <a:gd name="T65" fmla="*/ 247056 h 754"/>
                <a:gd name="T66" fmla="*/ 465228 w 889"/>
                <a:gd name="T67" fmla="*/ 144505 h 754"/>
                <a:gd name="T68" fmla="*/ 396362 w 889"/>
                <a:gd name="T69" fmla="*/ 41953 h 754"/>
                <a:gd name="T70" fmla="*/ 273934 w 889"/>
                <a:gd name="T71" fmla="*/ 23307 h 754"/>
                <a:gd name="T72" fmla="*/ 143854 w 889"/>
                <a:gd name="T73" fmla="*/ 0 h 754"/>
                <a:gd name="T74" fmla="*/ 4591 w 889"/>
                <a:gd name="T75" fmla="*/ 60599 h 754"/>
                <a:gd name="T76" fmla="*/ 0 w 889"/>
                <a:gd name="T77" fmla="*/ 169366 h 754"/>
                <a:gd name="T78" fmla="*/ 64275 w 889"/>
                <a:gd name="T79" fmla="*/ 205103 h 754"/>
                <a:gd name="T80" fmla="*/ 139262 w 889"/>
                <a:gd name="T81" fmla="*/ 194227 h 754"/>
                <a:gd name="T82" fmla="*/ 151505 w 889"/>
                <a:gd name="T83" fmla="*/ 265702 h 754"/>
                <a:gd name="T84" fmla="*/ 247918 w 889"/>
                <a:gd name="T85" fmla="*/ 309209 h 754"/>
                <a:gd name="T86" fmla="*/ 299950 w 889"/>
                <a:gd name="T87" fmla="*/ 284348 h 754"/>
                <a:gd name="T88" fmla="*/ 465228 w 889"/>
                <a:gd name="T89" fmla="*/ 290563 h 754"/>
                <a:gd name="T90" fmla="*/ 440743 w 889"/>
                <a:gd name="T91" fmla="*/ 497220 h 754"/>
                <a:gd name="T92" fmla="*/ 416257 w 889"/>
                <a:gd name="T93" fmla="*/ 557819 h 754"/>
                <a:gd name="T94" fmla="*/ 408605 w 889"/>
                <a:gd name="T95" fmla="*/ 691447 h 754"/>
                <a:gd name="T96" fmla="*/ 370346 w 889"/>
                <a:gd name="T97" fmla="*/ 660371 h 754"/>
                <a:gd name="T98" fmla="*/ 287707 w 889"/>
                <a:gd name="T99" fmla="*/ 781568 h 754"/>
                <a:gd name="T100" fmla="*/ 255570 w 889"/>
                <a:gd name="T101" fmla="*/ 843720 h 754"/>
                <a:gd name="T102" fmla="*/ 370346 w 889"/>
                <a:gd name="T103" fmla="*/ 879458 h 754"/>
                <a:gd name="T104" fmla="*/ 370346 w 889"/>
                <a:gd name="T105" fmla="*/ 904319 h 754"/>
                <a:gd name="T106" fmla="*/ 324436 w 889"/>
                <a:gd name="T107" fmla="*/ 952487 h 7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未知"/>
            <p:cNvSpPr/>
            <p:nvPr/>
          </p:nvSpPr>
          <p:spPr bwMode="auto">
            <a:xfrm>
              <a:off x="5468493" y="2938318"/>
              <a:ext cx="668815" cy="601628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未知"/>
            <p:cNvSpPr/>
            <p:nvPr/>
          </p:nvSpPr>
          <p:spPr bwMode="auto">
            <a:xfrm>
              <a:off x="5468493" y="2938318"/>
              <a:ext cx="668815" cy="601628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5636460" y="2597801"/>
              <a:ext cx="961995" cy="623006"/>
            </a:xfrm>
            <a:custGeom>
              <a:avLst/>
              <a:gdLst>
                <a:gd name="T0" fmla="*/ 966327 w 651"/>
                <a:gd name="T1" fmla="*/ 177495 h 416"/>
                <a:gd name="T2" fmla="*/ 886440 w 651"/>
                <a:gd name="T3" fmla="*/ 165039 h 416"/>
                <a:gd name="T4" fmla="*/ 855714 w 651"/>
                <a:gd name="T5" fmla="*/ 158811 h 416"/>
                <a:gd name="T6" fmla="*/ 785044 w 651"/>
                <a:gd name="T7" fmla="*/ 196178 h 416"/>
                <a:gd name="T8" fmla="*/ 752782 w 651"/>
                <a:gd name="T9" fmla="*/ 213305 h 416"/>
                <a:gd name="T10" fmla="*/ 694403 w 651"/>
                <a:gd name="T11" fmla="*/ 171267 h 416"/>
                <a:gd name="T12" fmla="*/ 642169 w 651"/>
                <a:gd name="T13" fmla="*/ 129229 h 416"/>
                <a:gd name="T14" fmla="*/ 636024 w 651"/>
                <a:gd name="T15" fmla="*/ 189950 h 416"/>
                <a:gd name="T16" fmla="*/ 579181 w 651"/>
                <a:gd name="T17" fmla="*/ 129229 h 416"/>
                <a:gd name="T18" fmla="*/ 526948 w 651"/>
                <a:gd name="T19" fmla="*/ 85633 h 416"/>
                <a:gd name="T20" fmla="*/ 430161 w 651"/>
                <a:gd name="T21" fmla="*/ 85633 h 416"/>
                <a:gd name="T22" fmla="*/ 371782 w 651"/>
                <a:gd name="T23" fmla="*/ 49823 h 416"/>
                <a:gd name="T24" fmla="*/ 301113 w 651"/>
                <a:gd name="T25" fmla="*/ 74735 h 416"/>
                <a:gd name="T26" fmla="*/ 224298 w 651"/>
                <a:gd name="T27" fmla="*/ 56051 h 416"/>
                <a:gd name="T28" fmla="*/ 119831 w 651"/>
                <a:gd name="T29" fmla="*/ 14013 h 416"/>
                <a:gd name="T30" fmla="*/ 89105 w 651"/>
                <a:gd name="T31" fmla="*/ 79406 h 416"/>
                <a:gd name="T32" fmla="*/ 0 w 651"/>
                <a:gd name="T33" fmla="*/ 85633 h 416"/>
                <a:gd name="T34" fmla="*/ 43016 w 651"/>
                <a:gd name="T35" fmla="*/ 129229 h 416"/>
                <a:gd name="T36" fmla="*/ 50698 w 651"/>
                <a:gd name="T37" fmla="*/ 213305 h 416"/>
                <a:gd name="T38" fmla="*/ 81423 w 651"/>
                <a:gd name="T39" fmla="*/ 280255 h 416"/>
                <a:gd name="T40" fmla="*/ 161310 w 651"/>
                <a:gd name="T41" fmla="*/ 231989 h 416"/>
                <a:gd name="T42" fmla="*/ 224298 w 651"/>
                <a:gd name="T43" fmla="*/ 353432 h 416"/>
                <a:gd name="T44" fmla="*/ 262706 w 651"/>
                <a:gd name="T45" fmla="*/ 359660 h 416"/>
                <a:gd name="T46" fmla="*/ 354883 w 651"/>
                <a:gd name="T47" fmla="*/ 414154 h 416"/>
                <a:gd name="T48" fmla="*/ 371782 w 651"/>
                <a:gd name="T49" fmla="*/ 384572 h 416"/>
                <a:gd name="T50" fmla="*/ 468569 w 651"/>
                <a:gd name="T51" fmla="*/ 543383 h 416"/>
                <a:gd name="T52" fmla="*/ 526948 w 651"/>
                <a:gd name="T53" fmla="*/ 646143 h 416"/>
                <a:gd name="T54" fmla="*/ 611444 w 651"/>
                <a:gd name="T55" fmla="*/ 512244 h 416"/>
                <a:gd name="T56" fmla="*/ 669823 w 651"/>
                <a:gd name="T57" fmla="*/ 524699 h 416"/>
                <a:gd name="T58" fmla="*/ 765073 w 651"/>
                <a:gd name="T59" fmla="*/ 501345 h 416"/>
                <a:gd name="T60" fmla="*/ 738956 w 651"/>
                <a:gd name="T61" fmla="*/ 439066 h 416"/>
                <a:gd name="T62" fmla="*/ 835742 w 651"/>
                <a:gd name="T63" fmla="*/ 365888 h 416"/>
                <a:gd name="T64" fmla="*/ 874149 w 651"/>
                <a:gd name="T65" fmla="*/ 305166 h 416"/>
                <a:gd name="T66" fmla="*/ 901802 w 651"/>
                <a:gd name="T67" fmla="*/ 261571 h 416"/>
                <a:gd name="T68" fmla="*/ 938673 w 651"/>
                <a:gd name="T69" fmla="*/ 298938 h 416"/>
                <a:gd name="T70" fmla="*/ 998589 w 651"/>
                <a:gd name="T71" fmla="*/ 196178 h 4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未知"/>
            <p:cNvSpPr/>
            <p:nvPr/>
          </p:nvSpPr>
          <p:spPr bwMode="auto">
            <a:xfrm>
              <a:off x="4587429" y="5999904"/>
              <a:ext cx="235154" cy="207668"/>
            </a:xfrm>
            <a:custGeom>
              <a:avLst/>
              <a:gdLst>
                <a:gd name="T0" fmla="*/ 95899 w 181"/>
                <a:gd name="T1" fmla="*/ 215900 h 152"/>
                <a:gd name="T2" fmla="*/ 13507 w 181"/>
                <a:gd name="T3" fmla="*/ 191753 h 152"/>
                <a:gd name="T4" fmla="*/ 6753 w 181"/>
                <a:gd name="T5" fmla="*/ 156243 h 152"/>
                <a:gd name="T6" fmla="*/ 0 w 181"/>
                <a:gd name="T7" fmla="*/ 149141 h 152"/>
                <a:gd name="T8" fmla="*/ 0 w 181"/>
                <a:gd name="T9" fmla="*/ 140619 h 152"/>
                <a:gd name="T10" fmla="*/ 0 w 181"/>
                <a:gd name="T11" fmla="*/ 130676 h 152"/>
                <a:gd name="T12" fmla="*/ 0 w 181"/>
                <a:gd name="T13" fmla="*/ 120734 h 152"/>
                <a:gd name="T14" fmla="*/ 0 w 181"/>
                <a:gd name="T15" fmla="*/ 113632 h 152"/>
                <a:gd name="T16" fmla="*/ 0 w 181"/>
                <a:gd name="T17" fmla="*/ 105109 h 152"/>
                <a:gd name="T18" fmla="*/ 44573 w 181"/>
                <a:gd name="T19" fmla="*/ 61077 h 152"/>
                <a:gd name="T20" fmla="*/ 59430 w 181"/>
                <a:gd name="T21" fmla="*/ 44032 h 152"/>
                <a:gd name="T22" fmla="*/ 67535 w 181"/>
                <a:gd name="T23" fmla="*/ 44032 h 152"/>
                <a:gd name="T24" fmla="*/ 74288 w 181"/>
                <a:gd name="T25" fmla="*/ 35510 h 152"/>
                <a:gd name="T26" fmla="*/ 81041 w 181"/>
                <a:gd name="T27" fmla="*/ 35510 h 152"/>
                <a:gd name="T28" fmla="*/ 89146 w 181"/>
                <a:gd name="T29" fmla="*/ 35510 h 152"/>
                <a:gd name="T30" fmla="*/ 95899 w 181"/>
                <a:gd name="T31" fmla="*/ 28408 h 152"/>
                <a:gd name="T32" fmla="*/ 102652 w 181"/>
                <a:gd name="T33" fmla="*/ 28408 h 152"/>
                <a:gd name="T34" fmla="*/ 112107 w 181"/>
                <a:gd name="T35" fmla="*/ 28408 h 152"/>
                <a:gd name="T36" fmla="*/ 118861 w 181"/>
                <a:gd name="T37" fmla="*/ 28408 h 152"/>
                <a:gd name="T38" fmla="*/ 126965 w 181"/>
                <a:gd name="T39" fmla="*/ 28408 h 152"/>
                <a:gd name="T40" fmla="*/ 126965 w 181"/>
                <a:gd name="T41" fmla="*/ 18465 h 152"/>
                <a:gd name="T42" fmla="*/ 133718 w 181"/>
                <a:gd name="T43" fmla="*/ 18465 h 152"/>
                <a:gd name="T44" fmla="*/ 140472 w 181"/>
                <a:gd name="T45" fmla="*/ 18465 h 152"/>
                <a:gd name="T46" fmla="*/ 147225 w 181"/>
                <a:gd name="T47" fmla="*/ 18465 h 152"/>
                <a:gd name="T48" fmla="*/ 156680 w 181"/>
                <a:gd name="T49" fmla="*/ 18465 h 152"/>
                <a:gd name="T50" fmla="*/ 163434 w 181"/>
                <a:gd name="T51" fmla="*/ 18465 h 152"/>
                <a:gd name="T52" fmla="*/ 170187 w 181"/>
                <a:gd name="T53" fmla="*/ 18465 h 152"/>
                <a:gd name="T54" fmla="*/ 176940 w 181"/>
                <a:gd name="T55" fmla="*/ 18465 h 152"/>
                <a:gd name="T56" fmla="*/ 183694 w 181"/>
                <a:gd name="T57" fmla="*/ 18465 h 152"/>
                <a:gd name="T58" fmla="*/ 191798 w 181"/>
                <a:gd name="T59" fmla="*/ 18465 h 152"/>
                <a:gd name="T60" fmla="*/ 208006 w 181"/>
                <a:gd name="T61" fmla="*/ 8522 h 152"/>
                <a:gd name="T62" fmla="*/ 222864 w 181"/>
                <a:gd name="T63" fmla="*/ 0 h 152"/>
                <a:gd name="T64" fmla="*/ 236371 w 181"/>
                <a:gd name="T65" fmla="*/ 18465 h 152"/>
                <a:gd name="T66" fmla="*/ 244475 w 181"/>
                <a:gd name="T67" fmla="*/ 35510 h 152"/>
                <a:gd name="T68" fmla="*/ 236371 w 181"/>
                <a:gd name="T69" fmla="*/ 44032 h 152"/>
                <a:gd name="T70" fmla="*/ 236371 w 181"/>
                <a:gd name="T71" fmla="*/ 52555 h 152"/>
                <a:gd name="T72" fmla="*/ 229617 w 181"/>
                <a:gd name="T73" fmla="*/ 61077 h 152"/>
                <a:gd name="T74" fmla="*/ 222864 w 181"/>
                <a:gd name="T75" fmla="*/ 69599 h 152"/>
                <a:gd name="T76" fmla="*/ 214760 w 181"/>
                <a:gd name="T77" fmla="*/ 79542 h 152"/>
                <a:gd name="T78" fmla="*/ 214760 w 181"/>
                <a:gd name="T79" fmla="*/ 88064 h 152"/>
                <a:gd name="T80" fmla="*/ 208006 w 181"/>
                <a:gd name="T81" fmla="*/ 95166 h 152"/>
                <a:gd name="T82" fmla="*/ 201253 w 181"/>
                <a:gd name="T83" fmla="*/ 105109 h 152"/>
                <a:gd name="T84" fmla="*/ 201253 w 181"/>
                <a:gd name="T85" fmla="*/ 113632 h 152"/>
                <a:gd name="T86" fmla="*/ 201253 w 181"/>
                <a:gd name="T87" fmla="*/ 120734 h 152"/>
                <a:gd name="T88" fmla="*/ 191798 w 181"/>
                <a:gd name="T89" fmla="*/ 130676 h 152"/>
                <a:gd name="T90" fmla="*/ 191798 w 181"/>
                <a:gd name="T91" fmla="*/ 140619 h 152"/>
                <a:gd name="T92" fmla="*/ 201253 w 181"/>
                <a:gd name="T93" fmla="*/ 149141 h 152"/>
                <a:gd name="T94" fmla="*/ 163434 w 181"/>
                <a:gd name="T95" fmla="*/ 173288 h 152"/>
                <a:gd name="T96" fmla="*/ 118861 w 181"/>
                <a:gd name="T97" fmla="*/ 208798 h 152"/>
                <a:gd name="T98" fmla="*/ 118861 w 181"/>
                <a:gd name="T99" fmla="*/ 215900 h 152"/>
                <a:gd name="T100" fmla="*/ 112107 w 181"/>
                <a:gd name="T101" fmla="*/ 215900 h 152"/>
                <a:gd name="T102" fmla="*/ 102652 w 181"/>
                <a:gd name="T103" fmla="*/ 215900 h 152"/>
                <a:gd name="T104" fmla="*/ 95899 w 181"/>
                <a:gd name="T105" fmla="*/ 215900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5254717" y="5645645"/>
              <a:ext cx="93145" cy="64133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5254717" y="5645645"/>
              <a:ext cx="93145" cy="64133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4758450" y="5285279"/>
              <a:ext cx="879537" cy="694774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4747761" y="5282226"/>
              <a:ext cx="879537" cy="694774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solidFill>
              <a:srgbClr val="00AC4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4101850" y="5216566"/>
              <a:ext cx="908550" cy="626060"/>
            </a:xfrm>
            <a:custGeom>
              <a:avLst/>
              <a:gdLst>
                <a:gd name="T0" fmla="*/ 42865 w 617"/>
                <a:gd name="T1" fmla="*/ 254758 h 419"/>
                <a:gd name="T2" fmla="*/ 102570 w 617"/>
                <a:gd name="T3" fmla="*/ 223690 h 419"/>
                <a:gd name="T4" fmla="*/ 203609 w 617"/>
                <a:gd name="T5" fmla="*/ 250098 h 419"/>
                <a:gd name="T6" fmla="*/ 223511 w 617"/>
                <a:gd name="T7" fmla="*/ 208156 h 419"/>
                <a:gd name="T8" fmla="*/ 358229 w 617"/>
                <a:gd name="T9" fmla="*/ 158447 h 419"/>
                <a:gd name="T10" fmla="*/ 476108 w 617"/>
                <a:gd name="T11" fmla="*/ 128932 h 419"/>
                <a:gd name="T12" fmla="*/ 520504 w 617"/>
                <a:gd name="T13" fmla="*/ 139806 h 419"/>
                <a:gd name="T14" fmla="*/ 557246 w 617"/>
                <a:gd name="T15" fmla="*/ 116505 h 419"/>
                <a:gd name="T16" fmla="*/ 571024 w 617"/>
                <a:gd name="T17" fmla="*/ 91651 h 419"/>
                <a:gd name="T18" fmla="*/ 616951 w 617"/>
                <a:gd name="T19" fmla="*/ 55922 h 419"/>
                <a:gd name="T20" fmla="*/ 679717 w 617"/>
                <a:gd name="T21" fmla="*/ 24854 h 419"/>
                <a:gd name="T22" fmla="*/ 705742 w 617"/>
                <a:gd name="T23" fmla="*/ 55922 h 419"/>
                <a:gd name="T24" fmla="*/ 763916 w 617"/>
                <a:gd name="T25" fmla="*/ 12427 h 419"/>
                <a:gd name="T26" fmla="*/ 828214 w 617"/>
                <a:gd name="T27" fmla="*/ 12427 h 419"/>
                <a:gd name="T28" fmla="*/ 860363 w 617"/>
                <a:gd name="T29" fmla="*/ 60583 h 419"/>
                <a:gd name="T30" fmla="*/ 820560 w 617"/>
                <a:gd name="T31" fmla="*/ 146020 h 419"/>
                <a:gd name="T32" fmla="*/ 820560 w 617"/>
                <a:gd name="T33" fmla="*/ 181748 h 419"/>
                <a:gd name="T34" fmla="*/ 877203 w 617"/>
                <a:gd name="T35" fmla="*/ 212816 h 419"/>
                <a:gd name="T36" fmla="*/ 929253 w 617"/>
                <a:gd name="T37" fmla="*/ 194175 h 419"/>
                <a:gd name="T38" fmla="*/ 929253 w 617"/>
                <a:gd name="T39" fmla="*/ 279612 h 419"/>
                <a:gd name="T40" fmla="*/ 872610 w 617"/>
                <a:gd name="T41" fmla="*/ 371263 h 419"/>
                <a:gd name="T42" fmla="*/ 808312 w 617"/>
                <a:gd name="T43" fmla="*/ 492428 h 419"/>
                <a:gd name="T44" fmla="*/ 763916 w 617"/>
                <a:gd name="T45" fmla="*/ 557671 h 419"/>
                <a:gd name="T46" fmla="*/ 725644 w 617"/>
                <a:gd name="T47" fmla="*/ 588739 h 419"/>
                <a:gd name="T48" fmla="*/ 616951 w 617"/>
                <a:gd name="T49" fmla="*/ 649322 h 419"/>
                <a:gd name="T50" fmla="*/ 525097 w 617"/>
                <a:gd name="T51" fmla="*/ 602720 h 419"/>
                <a:gd name="T52" fmla="*/ 436305 w 617"/>
                <a:gd name="T53" fmla="*/ 644661 h 419"/>
                <a:gd name="T54" fmla="*/ 295463 w 617"/>
                <a:gd name="T55" fmla="*/ 594953 h 419"/>
                <a:gd name="T56" fmla="*/ 300055 w 617"/>
                <a:gd name="T57" fmla="*/ 504855 h 419"/>
                <a:gd name="T58" fmla="*/ 235758 w 617"/>
                <a:gd name="T59" fmla="*/ 486214 h 419"/>
                <a:gd name="T60" fmla="*/ 186769 w 617"/>
                <a:gd name="T61" fmla="*/ 486214 h 419"/>
                <a:gd name="T62" fmla="*/ 166868 w 617"/>
                <a:gd name="T63" fmla="*/ 413205 h 419"/>
                <a:gd name="T64" fmla="*/ 203609 w 617"/>
                <a:gd name="T65" fmla="*/ 406991 h 419"/>
                <a:gd name="T66" fmla="*/ 203609 w 617"/>
                <a:gd name="T67" fmla="*/ 346408 h 419"/>
                <a:gd name="T68" fmla="*/ 82668 w 617"/>
                <a:gd name="T69" fmla="*/ 298253 h 419"/>
                <a:gd name="T70" fmla="*/ 18371 w 617"/>
                <a:gd name="T71" fmla="*/ 298253 h 419"/>
                <a:gd name="T72" fmla="*/ 6124 w 617"/>
                <a:gd name="T73" fmla="*/ 250098 h 4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3269647" y="4889792"/>
              <a:ext cx="1044452" cy="1020020"/>
            </a:xfrm>
            <a:custGeom>
              <a:avLst/>
              <a:gdLst>
                <a:gd name="T0" fmla="*/ 948207 w 710"/>
                <a:gd name="T1" fmla="*/ 167439 h 684"/>
                <a:gd name="T2" fmla="*/ 871739 w 710"/>
                <a:gd name="T3" fmla="*/ 181393 h 684"/>
                <a:gd name="T4" fmla="*/ 841151 w 710"/>
                <a:gd name="T5" fmla="*/ 133331 h 684"/>
                <a:gd name="T6" fmla="*/ 819740 w 710"/>
                <a:gd name="T7" fmla="*/ 96123 h 684"/>
                <a:gd name="T8" fmla="*/ 769271 w 710"/>
                <a:gd name="T9" fmla="*/ 96123 h 684"/>
                <a:gd name="T10" fmla="*/ 735625 w 710"/>
                <a:gd name="T11" fmla="*/ 137983 h 684"/>
                <a:gd name="T12" fmla="*/ 735625 w 710"/>
                <a:gd name="T13" fmla="*/ 186044 h 684"/>
                <a:gd name="T14" fmla="*/ 672921 w 710"/>
                <a:gd name="T15" fmla="*/ 367437 h 684"/>
                <a:gd name="T16" fmla="*/ 619393 w 710"/>
                <a:gd name="T17" fmla="*/ 379840 h 684"/>
                <a:gd name="T18" fmla="*/ 518455 w 710"/>
                <a:gd name="T19" fmla="*/ 404645 h 684"/>
                <a:gd name="T20" fmla="*/ 365519 w 710"/>
                <a:gd name="T21" fmla="*/ 181393 h 684"/>
                <a:gd name="T22" fmla="*/ 319638 w 710"/>
                <a:gd name="T23" fmla="*/ 151936 h 684"/>
                <a:gd name="T24" fmla="*/ 307403 w 710"/>
                <a:gd name="T25" fmla="*/ 96123 h 684"/>
                <a:gd name="T26" fmla="*/ 229405 w 710"/>
                <a:gd name="T27" fmla="*/ 133331 h 684"/>
                <a:gd name="T28" fmla="*/ 198818 w 710"/>
                <a:gd name="T29" fmla="*/ 0 h 684"/>
                <a:gd name="T30" fmla="*/ 146819 w 710"/>
                <a:gd name="T31" fmla="*/ 54263 h 684"/>
                <a:gd name="T32" fmla="*/ 139172 w 710"/>
                <a:gd name="T33" fmla="*/ 133331 h 684"/>
                <a:gd name="T34" fmla="*/ 107056 w 710"/>
                <a:gd name="T35" fmla="*/ 120929 h 684"/>
                <a:gd name="T36" fmla="*/ 107056 w 710"/>
                <a:gd name="T37" fmla="*/ 217051 h 684"/>
                <a:gd name="T38" fmla="*/ 146819 w 710"/>
                <a:gd name="T39" fmla="*/ 227904 h 684"/>
                <a:gd name="T40" fmla="*/ 146819 w 710"/>
                <a:gd name="T41" fmla="*/ 435653 h 684"/>
                <a:gd name="T42" fmla="*/ 24470 w 710"/>
                <a:gd name="T43" fmla="*/ 567434 h 684"/>
                <a:gd name="T44" fmla="*/ 0 w 710"/>
                <a:gd name="T45" fmla="*/ 604643 h 684"/>
                <a:gd name="T46" fmla="*/ 0 w 710"/>
                <a:gd name="T47" fmla="*/ 688362 h 684"/>
                <a:gd name="T48" fmla="*/ 70351 w 710"/>
                <a:gd name="T49" fmla="*/ 677510 h 684"/>
                <a:gd name="T50" fmla="*/ 139172 w 710"/>
                <a:gd name="T51" fmla="*/ 706967 h 684"/>
                <a:gd name="T52" fmla="*/ 166701 w 710"/>
                <a:gd name="T53" fmla="*/ 779834 h 684"/>
                <a:gd name="T54" fmla="*/ 223287 w 710"/>
                <a:gd name="T55" fmla="*/ 798438 h 684"/>
                <a:gd name="T56" fmla="*/ 215641 w 710"/>
                <a:gd name="T57" fmla="*/ 840298 h 684"/>
                <a:gd name="T58" fmla="*/ 198818 w 710"/>
                <a:gd name="T59" fmla="*/ 913165 h 684"/>
                <a:gd name="T60" fmla="*/ 241640 w 710"/>
                <a:gd name="T61" fmla="*/ 931770 h 684"/>
                <a:gd name="T62" fmla="*/ 287521 w 710"/>
                <a:gd name="T63" fmla="*/ 967428 h 684"/>
                <a:gd name="T64" fmla="*/ 371636 w 710"/>
                <a:gd name="T65" fmla="*/ 1015489 h 684"/>
                <a:gd name="T66" fmla="*/ 448104 w 710"/>
                <a:gd name="T67" fmla="*/ 992234 h 684"/>
                <a:gd name="T68" fmla="*/ 460339 w 710"/>
                <a:gd name="T69" fmla="*/ 1040295 h 684"/>
                <a:gd name="T70" fmla="*/ 504691 w 710"/>
                <a:gd name="T71" fmla="*/ 1052698 h 684"/>
                <a:gd name="T72" fmla="*/ 530690 w 710"/>
                <a:gd name="T73" fmla="*/ 1044946 h 684"/>
                <a:gd name="T74" fmla="*/ 512338 w 710"/>
                <a:gd name="T75" fmla="*/ 919367 h 684"/>
                <a:gd name="T76" fmla="*/ 576571 w 710"/>
                <a:gd name="T77" fmla="*/ 894561 h 684"/>
                <a:gd name="T78" fmla="*/ 619393 w 710"/>
                <a:gd name="T79" fmla="*/ 858902 h 684"/>
                <a:gd name="T80" fmla="*/ 723390 w 710"/>
                <a:gd name="T81" fmla="*/ 858902 h 684"/>
                <a:gd name="T82" fmla="*/ 769271 w 710"/>
                <a:gd name="T83" fmla="*/ 852701 h 684"/>
                <a:gd name="T84" fmla="*/ 807505 w 710"/>
                <a:gd name="T85" fmla="*/ 882158 h 684"/>
                <a:gd name="T86" fmla="*/ 845740 w 710"/>
                <a:gd name="T87" fmla="*/ 840298 h 684"/>
                <a:gd name="T88" fmla="*/ 891620 w 710"/>
                <a:gd name="T89" fmla="*/ 846500 h 684"/>
                <a:gd name="T90" fmla="*/ 955854 w 710"/>
                <a:gd name="T91" fmla="*/ 779834 h 684"/>
                <a:gd name="T92" fmla="*/ 1012440 w 710"/>
                <a:gd name="T93" fmla="*/ 792237 h 684"/>
                <a:gd name="T94" fmla="*/ 1056792 w 710"/>
                <a:gd name="T95" fmla="*/ 750377 h 684"/>
                <a:gd name="T96" fmla="*/ 1084321 w 710"/>
                <a:gd name="T97" fmla="*/ 700765 h 684"/>
                <a:gd name="T98" fmla="*/ 960442 w 710"/>
                <a:gd name="T99" fmla="*/ 665107 h 684"/>
                <a:gd name="T100" fmla="*/ 916090 w 710"/>
                <a:gd name="T101" fmla="*/ 635650 h 684"/>
                <a:gd name="T102" fmla="*/ 865621 w 710"/>
                <a:gd name="T103" fmla="*/ 604643 h 684"/>
                <a:gd name="T104" fmla="*/ 883974 w 710"/>
                <a:gd name="T105" fmla="*/ 519372 h 684"/>
                <a:gd name="T106" fmla="*/ 871739 w 710"/>
                <a:gd name="T107" fmla="*/ 356584 h 684"/>
                <a:gd name="T108" fmla="*/ 781506 w 710"/>
                <a:gd name="T109" fmla="*/ 362786 h 684"/>
                <a:gd name="T110" fmla="*/ 769271 w 710"/>
                <a:gd name="T111" fmla="*/ 306972 h 684"/>
                <a:gd name="T112" fmla="*/ 787624 w 710"/>
                <a:gd name="T113" fmla="*/ 246508 h 684"/>
                <a:gd name="T114" fmla="*/ 841151 w 710"/>
                <a:gd name="T115" fmla="*/ 241857 h 684"/>
                <a:gd name="T116" fmla="*/ 935972 w 710"/>
                <a:gd name="T117" fmla="*/ 241857 h 6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5451696" y="4879103"/>
              <a:ext cx="493212" cy="589413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5451696" y="4879103"/>
              <a:ext cx="493212" cy="589413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solidFill>
              <a:srgbClr val="00AC4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5150881" y="4686705"/>
              <a:ext cx="545131" cy="717678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5150881" y="4686705"/>
              <a:ext cx="545131" cy="717678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4596591" y="4756946"/>
              <a:ext cx="630641" cy="664234"/>
            </a:xfrm>
            <a:custGeom>
              <a:avLst/>
              <a:gdLst>
                <a:gd name="T0" fmla="*/ 563725 w 428"/>
                <a:gd name="T1" fmla="*/ 83611 h 446"/>
                <a:gd name="T2" fmla="*/ 549939 w 428"/>
                <a:gd name="T3" fmla="*/ 23225 h 446"/>
                <a:gd name="T4" fmla="*/ 500919 w 428"/>
                <a:gd name="T5" fmla="*/ 35612 h 446"/>
                <a:gd name="T6" fmla="*/ 467218 w 428"/>
                <a:gd name="T7" fmla="*/ 54192 h 446"/>
                <a:gd name="T8" fmla="*/ 428921 w 428"/>
                <a:gd name="T9" fmla="*/ 30967 h 446"/>
                <a:gd name="T10" fmla="*/ 370711 w 428"/>
                <a:gd name="T11" fmla="*/ 41805 h 446"/>
                <a:gd name="T12" fmla="*/ 179228 w 428"/>
                <a:gd name="T13" fmla="*/ 0 h 446"/>
                <a:gd name="T14" fmla="*/ 191483 w 428"/>
                <a:gd name="T15" fmla="*/ 47999 h 446"/>
                <a:gd name="T16" fmla="*/ 107230 w 428"/>
                <a:gd name="T17" fmla="*/ 47999 h 446"/>
                <a:gd name="T18" fmla="*/ 30637 w 428"/>
                <a:gd name="T19" fmla="*/ 133158 h 446"/>
                <a:gd name="T20" fmla="*/ 64338 w 428"/>
                <a:gd name="T21" fmla="*/ 326701 h 446"/>
                <a:gd name="T22" fmla="*/ 4596 w 428"/>
                <a:gd name="T23" fmla="*/ 397925 h 446"/>
                <a:gd name="T24" fmla="*/ 82721 w 428"/>
                <a:gd name="T25" fmla="*/ 411860 h 446"/>
                <a:gd name="T26" fmla="*/ 94975 w 428"/>
                <a:gd name="T27" fmla="*/ 532632 h 446"/>
                <a:gd name="T28" fmla="*/ 159314 w 428"/>
                <a:gd name="T29" fmla="*/ 503213 h 446"/>
                <a:gd name="T30" fmla="*/ 185355 w 428"/>
                <a:gd name="T31" fmla="*/ 532632 h 446"/>
                <a:gd name="T32" fmla="*/ 243566 w 428"/>
                <a:gd name="T33" fmla="*/ 489278 h 446"/>
                <a:gd name="T34" fmla="*/ 307904 w 428"/>
                <a:gd name="T35" fmla="*/ 489278 h 446"/>
                <a:gd name="T36" fmla="*/ 340073 w 428"/>
                <a:gd name="T37" fmla="*/ 537277 h 446"/>
                <a:gd name="T38" fmla="*/ 300245 w 428"/>
                <a:gd name="T39" fmla="*/ 623984 h 446"/>
                <a:gd name="T40" fmla="*/ 300245 w 428"/>
                <a:gd name="T41" fmla="*/ 658048 h 446"/>
                <a:gd name="T42" fmla="*/ 356924 w 428"/>
                <a:gd name="T43" fmla="*/ 689015 h 446"/>
                <a:gd name="T44" fmla="*/ 409007 w 428"/>
                <a:gd name="T45" fmla="*/ 670434 h 446"/>
                <a:gd name="T46" fmla="*/ 428921 w 428"/>
                <a:gd name="T47" fmla="*/ 623984 h 446"/>
                <a:gd name="T48" fmla="*/ 473345 w 428"/>
                <a:gd name="T49" fmla="*/ 610049 h 446"/>
                <a:gd name="T50" fmla="*/ 537684 w 428"/>
                <a:gd name="T51" fmla="*/ 616242 h 446"/>
                <a:gd name="T52" fmla="*/ 525429 w 428"/>
                <a:gd name="T53" fmla="*/ 586824 h 446"/>
                <a:gd name="T54" fmla="*/ 621936 w 428"/>
                <a:gd name="T55" fmla="*/ 574437 h 446"/>
                <a:gd name="T56" fmla="*/ 640318 w 428"/>
                <a:gd name="T57" fmla="*/ 532632 h 446"/>
                <a:gd name="T58" fmla="*/ 654105 w 428"/>
                <a:gd name="T59" fmla="*/ 416505 h 446"/>
                <a:gd name="T60" fmla="*/ 609681 w 428"/>
                <a:gd name="T61" fmla="*/ 362313 h 446"/>
                <a:gd name="T62" fmla="*/ 602022 w 428"/>
                <a:gd name="T63" fmla="*/ 314315 h 446"/>
                <a:gd name="T64" fmla="*/ 575980 w 428"/>
                <a:gd name="T65" fmla="*/ 308121 h 446"/>
                <a:gd name="T66" fmla="*/ 609681 w 428"/>
                <a:gd name="T67" fmla="*/ 230704 h 446"/>
                <a:gd name="T68" fmla="*/ 628063 w 428"/>
                <a:gd name="T69" fmla="*/ 156383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3993435" y="4883684"/>
              <a:ext cx="702409" cy="584832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3993435" y="4883684"/>
              <a:ext cx="702409" cy="584832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5627298" y="4486672"/>
              <a:ext cx="439769" cy="485579"/>
            </a:xfrm>
            <a:custGeom>
              <a:avLst/>
              <a:gdLst>
                <a:gd name="T0" fmla="*/ 332928 w 298"/>
                <a:gd name="T1" fmla="*/ 480048 h 326"/>
                <a:gd name="T2" fmla="*/ 262353 w 298"/>
                <a:gd name="T3" fmla="*/ 503276 h 326"/>
                <a:gd name="T4" fmla="*/ 223997 w 298"/>
                <a:gd name="T5" fmla="*/ 466111 h 326"/>
                <a:gd name="T6" fmla="*/ 199450 w 298"/>
                <a:gd name="T7" fmla="*/ 497082 h 326"/>
                <a:gd name="T8" fmla="*/ 151889 w 298"/>
                <a:gd name="T9" fmla="*/ 497082 h 326"/>
                <a:gd name="T10" fmla="*/ 133478 w 298"/>
                <a:gd name="T11" fmla="*/ 461466 h 326"/>
                <a:gd name="T12" fmla="*/ 115067 w 298"/>
                <a:gd name="T13" fmla="*/ 411912 h 326"/>
                <a:gd name="T14" fmla="*/ 70574 w 298"/>
                <a:gd name="T15" fmla="*/ 405718 h 326"/>
                <a:gd name="T16" fmla="*/ 30685 w 298"/>
                <a:gd name="T17" fmla="*/ 328291 h 326"/>
                <a:gd name="T18" fmla="*/ 0 w 298"/>
                <a:gd name="T19" fmla="*/ 291126 h 326"/>
                <a:gd name="T20" fmla="*/ 18411 w 298"/>
                <a:gd name="T21" fmla="*/ 272544 h 326"/>
                <a:gd name="T22" fmla="*/ 30685 w 298"/>
                <a:gd name="T23" fmla="*/ 267898 h 326"/>
                <a:gd name="T24" fmla="*/ 76711 w 298"/>
                <a:gd name="T25" fmla="*/ 207505 h 326"/>
                <a:gd name="T26" fmla="*/ 70574 w 298"/>
                <a:gd name="T27" fmla="*/ 151757 h 326"/>
                <a:gd name="T28" fmla="*/ 88985 w 298"/>
                <a:gd name="T29" fmla="*/ 133175 h 326"/>
                <a:gd name="T30" fmla="*/ 119670 w 298"/>
                <a:gd name="T31" fmla="*/ 128529 h 326"/>
                <a:gd name="T32" fmla="*/ 133478 w 298"/>
                <a:gd name="T33" fmla="*/ 116141 h 326"/>
                <a:gd name="T34" fmla="*/ 119670 w 298"/>
                <a:gd name="T35" fmla="*/ 91364 h 326"/>
                <a:gd name="T36" fmla="*/ 139615 w 298"/>
                <a:gd name="T37" fmla="*/ 66587 h 326"/>
                <a:gd name="T38" fmla="*/ 139615 w 298"/>
                <a:gd name="T39" fmla="*/ 18583 h 326"/>
                <a:gd name="T40" fmla="*/ 165697 w 298"/>
                <a:gd name="T41" fmla="*/ 6194 h 326"/>
                <a:gd name="T42" fmla="*/ 204052 w 298"/>
                <a:gd name="T43" fmla="*/ 30971 h 326"/>
                <a:gd name="T44" fmla="*/ 262353 w 298"/>
                <a:gd name="T45" fmla="*/ 41811 h 326"/>
                <a:gd name="T46" fmla="*/ 296106 w 298"/>
                <a:gd name="T47" fmla="*/ 0 h 326"/>
                <a:gd name="T48" fmla="*/ 339064 w 298"/>
                <a:gd name="T49" fmla="*/ 37165 h 326"/>
                <a:gd name="T50" fmla="*/ 320654 w 298"/>
                <a:gd name="T51" fmla="*/ 49553 h 326"/>
                <a:gd name="T52" fmla="*/ 296106 w 298"/>
                <a:gd name="T53" fmla="*/ 78976 h 326"/>
                <a:gd name="T54" fmla="*/ 262353 w 298"/>
                <a:gd name="T55" fmla="*/ 91364 h 326"/>
                <a:gd name="T56" fmla="*/ 248545 w 298"/>
                <a:gd name="T57" fmla="*/ 97558 h 326"/>
                <a:gd name="T58" fmla="*/ 279230 w 298"/>
                <a:gd name="T59" fmla="*/ 116141 h 326"/>
                <a:gd name="T60" fmla="*/ 345201 w 298"/>
                <a:gd name="T61" fmla="*/ 91364 h 326"/>
                <a:gd name="T62" fmla="*/ 447995 w 298"/>
                <a:gd name="T63" fmla="*/ 133175 h 326"/>
                <a:gd name="T64" fmla="*/ 455666 w 298"/>
                <a:gd name="T65" fmla="*/ 212150 h 326"/>
                <a:gd name="T66" fmla="*/ 415776 w 298"/>
                <a:gd name="T67" fmla="*/ 212150 h 326"/>
                <a:gd name="T68" fmla="*/ 415776 w 298"/>
                <a:gd name="T69" fmla="*/ 236927 h 326"/>
                <a:gd name="T70" fmla="*/ 435721 w 298"/>
                <a:gd name="T71" fmla="*/ 272544 h 326"/>
                <a:gd name="T72" fmla="*/ 415776 w 298"/>
                <a:gd name="T73" fmla="*/ 291126 h 326"/>
                <a:gd name="T74" fmla="*/ 435721 w 298"/>
                <a:gd name="T75" fmla="*/ 322097 h 326"/>
                <a:gd name="T76" fmla="*/ 403502 w 298"/>
                <a:gd name="T77" fmla="*/ 363908 h 326"/>
                <a:gd name="T78" fmla="*/ 389694 w 298"/>
                <a:gd name="T79" fmla="*/ 345325 h 326"/>
                <a:gd name="T80" fmla="*/ 339064 w 298"/>
                <a:gd name="T81" fmla="*/ 461466 h 326"/>
                <a:gd name="T82" fmla="*/ 332928 w 298"/>
                <a:gd name="T83" fmla="*/ 480048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solidFill>
              <a:srgbClr val="00AC4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5213489" y="4132413"/>
              <a:ext cx="548184" cy="616898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5213489" y="4132413"/>
              <a:ext cx="548184" cy="616898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5341754" y="4037740"/>
              <a:ext cx="648965" cy="491686"/>
            </a:xfrm>
            <a:custGeom>
              <a:avLst/>
              <a:gdLst>
                <a:gd name="T0" fmla="*/ 628894 w 442"/>
                <a:gd name="T1" fmla="*/ 402083 h 328"/>
                <a:gd name="T2" fmla="*/ 607524 w 442"/>
                <a:gd name="T3" fmla="*/ 448837 h 328"/>
                <a:gd name="T4" fmla="*/ 590733 w 442"/>
                <a:gd name="T5" fmla="*/ 467538 h 328"/>
                <a:gd name="T6" fmla="*/ 558677 w 442"/>
                <a:gd name="T7" fmla="*/ 509617 h 328"/>
                <a:gd name="T8" fmla="*/ 499146 w 442"/>
                <a:gd name="T9" fmla="*/ 497149 h 328"/>
                <a:gd name="T10" fmla="*/ 462512 w 442"/>
                <a:gd name="T11" fmla="*/ 473772 h 328"/>
                <a:gd name="T12" fmla="*/ 436562 w 442"/>
                <a:gd name="T13" fmla="*/ 486240 h 328"/>
                <a:gd name="T14" fmla="*/ 340396 w 442"/>
                <a:gd name="T15" fmla="*/ 480006 h 328"/>
                <a:gd name="T16" fmla="*/ 340396 w 442"/>
                <a:gd name="T17" fmla="*/ 444161 h 328"/>
                <a:gd name="T18" fmla="*/ 294603 w 442"/>
                <a:gd name="T19" fmla="*/ 412992 h 328"/>
                <a:gd name="T20" fmla="*/ 274759 w 442"/>
                <a:gd name="T21" fmla="*/ 388057 h 328"/>
                <a:gd name="T22" fmla="*/ 302235 w 442"/>
                <a:gd name="T23" fmla="*/ 364680 h 328"/>
                <a:gd name="T24" fmla="*/ 302235 w 442"/>
                <a:gd name="T25" fmla="*/ 345978 h 328"/>
                <a:gd name="T26" fmla="*/ 302235 w 442"/>
                <a:gd name="T27" fmla="*/ 327277 h 328"/>
                <a:gd name="T28" fmla="*/ 352608 w 442"/>
                <a:gd name="T29" fmla="*/ 322601 h 328"/>
                <a:gd name="T30" fmla="*/ 358714 w 442"/>
                <a:gd name="T31" fmla="*/ 297666 h 328"/>
                <a:gd name="T32" fmla="*/ 340396 w 442"/>
                <a:gd name="T33" fmla="*/ 272731 h 328"/>
                <a:gd name="T34" fmla="*/ 314447 w 442"/>
                <a:gd name="T35" fmla="*/ 272731 h 328"/>
                <a:gd name="T36" fmla="*/ 294603 w 442"/>
                <a:gd name="T37" fmla="*/ 303900 h 328"/>
                <a:gd name="T38" fmla="*/ 250336 w 442"/>
                <a:gd name="T39" fmla="*/ 291432 h 328"/>
                <a:gd name="T40" fmla="*/ 236598 w 442"/>
                <a:gd name="T41" fmla="*/ 266497 h 328"/>
                <a:gd name="T42" fmla="*/ 206070 w 442"/>
                <a:gd name="T43" fmla="*/ 255588 h 328"/>
                <a:gd name="T44" fmla="*/ 210649 w 442"/>
                <a:gd name="T45" fmla="*/ 188574 h 328"/>
                <a:gd name="T46" fmla="*/ 206070 w 442"/>
                <a:gd name="T47" fmla="*/ 182340 h 328"/>
                <a:gd name="T48" fmla="*/ 178594 w 442"/>
                <a:gd name="T49" fmla="*/ 182340 h 328"/>
                <a:gd name="T50" fmla="*/ 154171 w 442"/>
                <a:gd name="T51" fmla="*/ 169872 h 328"/>
                <a:gd name="T52" fmla="*/ 102272 w 442"/>
                <a:gd name="T53" fmla="*/ 151171 h 328"/>
                <a:gd name="T54" fmla="*/ 70216 w 442"/>
                <a:gd name="T55" fmla="*/ 121560 h 328"/>
                <a:gd name="T56" fmla="*/ 0 w 442"/>
                <a:gd name="T57" fmla="*/ 98183 h 328"/>
                <a:gd name="T58" fmla="*/ 6106 w 442"/>
                <a:gd name="T59" fmla="*/ 67014 h 328"/>
                <a:gd name="T60" fmla="*/ 30529 w 442"/>
                <a:gd name="T61" fmla="*/ 54546 h 328"/>
                <a:gd name="T62" fmla="*/ 82428 w 442"/>
                <a:gd name="T63" fmla="*/ 98183 h 328"/>
                <a:gd name="T64" fmla="*/ 102272 w 442"/>
                <a:gd name="T65" fmla="*/ 98183 h 328"/>
                <a:gd name="T66" fmla="*/ 148065 w 442"/>
                <a:gd name="T67" fmla="*/ 90391 h 328"/>
                <a:gd name="T68" fmla="*/ 174014 w 442"/>
                <a:gd name="T69" fmla="*/ 73248 h 328"/>
                <a:gd name="T70" fmla="*/ 210649 w 442"/>
                <a:gd name="T71" fmla="*/ 102858 h 328"/>
                <a:gd name="T72" fmla="*/ 222860 w 442"/>
                <a:gd name="T73" fmla="*/ 73248 h 328"/>
                <a:gd name="T74" fmla="*/ 230493 w 442"/>
                <a:gd name="T75" fmla="*/ 60780 h 328"/>
                <a:gd name="T76" fmla="*/ 262548 w 442"/>
                <a:gd name="T77" fmla="*/ 42078 h 328"/>
                <a:gd name="T78" fmla="*/ 270180 w 442"/>
                <a:gd name="T79" fmla="*/ 6234 h 328"/>
                <a:gd name="T80" fmla="*/ 302235 w 442"/>
                <a:gd name="T81" fmla="*/ 0 h 328"/>
                <a:gd name="T82" fmla="*/ 378557 w 442"/>
                <a:gd name="T83" fmla="*/ 48312 h 328"/>
                <a:gd name="T84" fmla="*/ 428930 w 442"/>
                <a:gd name="T85" fmla="*/ 73248 h 328"/>
                <a:gd name="T86" fmla="*/ 538834 w 442"/>
                <a:gd name="T87" fmla="*/ 236886 h 328"/>
                <a:gd name="T88" fmla="*/ 532728 w 442"/>
                <a:gd name="T89" fmla="*/ 255588 h 328"/>
                <a:gd name="T90" fmla="*/ 602944 w 442"/>
                <a:gd name="T91" fmla="*/ 285198 h 328"/>
                <a:gd name="T92" fmla="*/ 621262 w 442"/>
                <a:gd name="T93" fmla="*/ 314809 h 328"/>
                <a:gd name="T94" fmla="*/ 654843 w 442"/>
                <a:gd name="T95" fmla="*/ 327277 h 328"/>
                <a:gd name="T96" fmla="*/ 673161 w 442"/>
                <a:gd name="T97" fmla="*/ 358446 h 328"/>
                <a:gd name="T98" fmla="*/ 647211 w 442"/>
                <a:gd name="T99" fmla="*/ 370914 h 328"/>
                <a:gd name="T100" fmla="*/ 615156 w 442"/>
                <a:gd name="T101" fmla="*/ 358446 h 328"/>
                <a:gd name="T102" fmla="*/ 563257 w 442"/>
                <a:gd name="T103" fmla="*/ 358446 h 328"/>
                <a:gd name="T104" fmla="*/ 518990 w 442"/>
                <a:gd name="T105" fmla="*/ 341303 h 328"/>
                <a:gd name="T106" fmla="*/ 499146 w 442"/>
                <a:gd name="T107" fmla="*/ 358446 h 328"/>
                <a:gd name="T108" fmla="*/ 544940 w 442"/>
                <a:gd name="T109" fmla="*/ 370914 h 328"/>
                <a:gd name="T110" fmla="*/ 583101 w 442"/>
                <a:gd name="T111" fmla="*/ 388057 h 328"/>
                <a:gd name="T112" fmla="*/ 628894 w 442"/>
                <a:gd name="T113" fmla="*/ 402083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solidFill>
              <a:srgbClr val="00AC4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4524821" y="4361458"/>
              <a:ext cx="882591" cy="523751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4524821" y="4361458"/>
              <a:ext cx="882591" cy="523751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3303241" y="4285110"/>
              <a:ext cx="1410925" cy="1015438"/>
            </a:xfrm>
            <a:custGeom>
              <a:avLst/>
              <a:gdLst>
                <a:gd name="T0" fmla="*/ 569339 w 961"/>
                <a:gd name="T1" fmla="*/ 91462 h 681"/>
                <a:gd name="T2" fmla="*/ 541864 w 961"/>
                <a:gd name="T3" fmla="*/ 31004 h 681"/>
                <a:gd name="T4" fmla="*/ 638026 w 961"/>
                <a:gd name="T5" fmla="*/ 0 h 681"/>
                <a:gd name="T6" fmla="*/ 657869 w 961"/>
                <a:gd name="T7" fmla="*/ 60458 h 681"/>
                <a:gd name="T8" fmla="*/ 741820 w 961"/>
                <a:gd name="T9" fmla="*/ 133317 h 681"/>
                <a:gd name="T10" fmla="*/ 787611 w 961"/>
                <a:gd name="T11" fmla="*/ 133317 h 681"/>
                <a:gd name="T12" fmla="*/ 825771 w 961"/>
                <a:gd name="T13" fmla="*/ 199976 h 681"/>
                <a:gd name="T14" fmla="*/ 921933 w 961"/>
                <a:gd name="T15" fmla="*/ 187574 h 681"/>
                <a:gd name="T16" fmla="*/ 958566 w 961"/>
                <a:gd name="T17" fmla="*/ 158121 h 681"/>
                <a:gd name="T18" fmla="*/ 989093 w 961"/>
                <a:gd name="T19" fmla="*/ 187574 h 681"/>
                <a:gd name="T20" fmla="*/ 1085255 w 961"/>
                <a:gd name="T21" fmla="*/ 176723 h 681"/>
                <a:gd name="T22" fmla="*/ 1106625 w 961"/>
                <a:gd name="T23" fmla="*/ 206177 h 681"/>
                <a:gd name="T24" fmla="*/ 1214998 w 961"/>
                <a:gd name="T25" fmla="*/ 241831 h 681"/>
                <a:gd name="T26" fmla="*/ 1337108 w 961"/>
                <a:gd name="T27" fmla="*/ 260434 h 681"/>
                <a:gd name="T28" fmla="*/ 1399689 w 961"/>
                <a:gd name="T29" fmla="*/ 272835 h 681"/>
                <a:gd name="T30" fmla="*/ 1457692 w 961"/>
                <a:gd name="T31" fmla="*/ 310040 h 681"/>
                <a:gd name="T32" fmla="*/ 1457692 w 961"/>
                <a:gd name="T33" fmla="*/ 399952 h 681"/>
                <a:gd name="T34" fmla="*/ 1385952 w 961"/>
                <a:gd name="T35" fmla="*/ 435607 h 681"/>
                <a:gd name="T36" fmla="*/ 1273000 w 961"/>
                <a:gd name="T37" fmla="*/ 472811 h 681"/>
                <a:gd name="T38" fmla="*/ 1297422 w 961"/>
                <a:gd name="T39" fmla="*/ 544121 h 681"/>
                <a:gd name="T40" fmla="*/ 1381373 w 961"/>
                <a:gd name="T41" fmla="*/ 623181 h 681"/>
                <a:gd name="T42" fmla="*/ 1341687 w 961"/>
                <a:gd name="T43" fmla="*/ 744097 h 681"/>
                <a:gd name="T44" fmla="*/ 1273000 w 961"/>
                <a:gd name="T45" fmla="*/ 665036 h 681"/>
                <a:gd name="T46" fmla="*/ 1245525 w 961"/>
                <a:gd name="T47" fmla="*/ 635582 h 681"/>
                <a:gd name="T48" fmla="*/ 1169206 w 961"/>
                <a:gd name="T49" fmla="*/ 623181 h 681"/>
                <a:gd name="T50" fmla="*/ 1114257 w 961"/>
                <a:gd name="T51" fmla="*/ 677438 h 681"/>
                <a:gd name="T52" fmla="*/ 1066939 w 961"/>
                <a:gd name="T53" fmla="*/ 708442 h 681"/>
                <a:gd name="T54" fmla="*/ 998252 w 961"/>
                <a:gd name="T55" fmla="*/ 696040 h 681"/>
                <a:gd name="T56" fmla="*/ 958566 w 961"/>
                <a:gd name="T57" fmla="*/ 751848 h 681"/>
                <a:gd name="T58" fmla="*/ 1042517 w 961"/>
                <a:gd name="T59" fmla="*/ 812305 h 681"/>
                <a:gd name="T60" fmla="*/ 921933 w 961"/>
                <a:gd name="T61" fmla="*/ 823157 h 681"/>
                <a:gd name="T62" fmla="*/ 880721 w 961"/>
                <a:gd name="T63" fmla="*/ 787502 h 681"/>
                <a:gd name="T64" fmla="*/ 805928 w 961"/>
                <a:gd name="T65" fmla="*/ 798354 h 681"/>
                <a:gd name="T66" fmla="*/ 787611 w 961"/>
                <a:gd name="T67" fmla="*/ 744097 h 681"/>
                <a:gd name="T68" fmla="*/ 746399 w 961"/>
                <a:gd name="T69" fmla="*/ 714643 h 681"/>
                <a:gd name="T70" fmla="*/ 741820 w 961"/>
                <a:gd name="T71" fmla="*/ 756498 h 681"/>
                <a:gd name="T72" fmla="*/ 697555 w 961"/>
                <a:gd name="T73" fmla="*/ 793703 h 681"/>
                <a:gd name="T74" fmla="*/ 625815 w 961"/>
                <a:gd name="T75" fmla="*/ 902217 h 681"/>
                <a:gd name="T76" fmla="*/ 607499 w 961"/>
                <a:gd name="T77" fmla="*/ 1029334 h 681"/>
                <a:gd name="T78" fmla="*/ 511337 w 961"/>
                <a:gd name="T79" fmla="*/ 1054137 h 681"/>
                <a:gd name="T80" fmla="*/ 377016 w 961"/>
                <a:gd name="T81" fmla="*/ 841759 h 681"/>
                <a:gd name="T82" fmla="*/ 299170 w 961"/>
                <a:gd name="T83" fmla="*/ 804554 h 681"/>
                <a:gd name="T84" fmla="*/ 306802 w 961"/>
                <a:gd name="T85" fmla="*/ 751848 h 681"/>
                <a:gd name="T86" fmla="*/ 235062 w 961"/>
                <a:gd name="T87" fmla="*/ 756498 h 681"/>
                <a:gd name="T88" fmla="*/ 172481 w 961"/>
                <a:gd name="T89" fmla="*/ 654185 h 681"/>
                <a:gd name="T90" fmla="*/ 160270 w 961"/>
                <a:gd name="T91" fmla="*/ 460410 h 681"/>
                <a:gd name="T92" fmla="*/ 151111 w 961"/>
                <a:gd name="T93" fmla="*/ 362747 h 681"/>
                <a:gd name="T94" fmla="*/ 0 w 961"/>
                <a:gd name="T95" fmla="*/ 176723 h 681"/>
                <a:gd name="T96" fmla="*/ 18317 w 961"/>
                <a:gd name="T97" fmla="*/ 127116 h 681"/>
                <a:gd name="T98" fmla="*/ 230483 w 961"/>
                <a:gd name="T99" fmla="*/ 133317 h 681"/>
                <a:gd name="T100" fmla="*/ 294591 w 961"/>
                <a:gd name="T101" fmla="*/ 145719 h 681"/>
                <a:gd name="T102" fmla="*/ 402964 w 961"/>
                <a:gd name="T103" fmla="*/ 193775 h 681"/>
                <a:gd name="T104" fmla="*/ 415175 w 961"/>
                <a:gd name="T105" fmla="*/ 139518 h 681"/>
                <a:gd name="T106" fmla="*/ 486915 w 961"/>
                <a:gd name="T107" fmla="*/ 145719 h 681"/>
                <a:gd name="T108" fmla="*/ 549496 w 961"/>
                <a:gd name="T109" fmla="*/ 133317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1238770" y="3898785"/>
              <a:ext cx="2232439" cy="1142178"/>
            </a:xfrm>
            <a:custGeom>
              <a:avLst/>
              <a:gdLst>
                <a:gd name="T0" fmla="*/ 1411870 w 1514"/>
                <a:gd name="T1" fmla="*/ 1131643 h 766"/>
                <a:gd name="T2" fmla="*/ 1451728 w 1514"/>
                <a:gd name="T3" fmla="*/ 1173498 h 766"/>
                <a:gd name="T4" fmla="*/ 1566701 w 1514"/>
                <a:gd name="T5" fmla="*/ 1131643 h 766"/>
                <a:gd name="T6" fmla="*/ 1637218 w 1514"/>
                <a:gd name="T7" fmla="*/ 1083587 h 766"/>
                <a:gd name="T8" fmla="*/ 1726130 w 1514"/>
                <a:gd name="T9" fmla="*/ 1052583 h 766"/>
                <a:gd name="T10" fmla="*/ 1822708 w 1514"/>
                <a:gd name="T11" fmla="*/ 1023129 h 766"/>
                <a:gd name="T12" fmla="*/ 1971407 w 1514"/>
                <a:gd name="T13" fmla="*/ 999876 h 766"/>
                <a:gd name="T14" fmla="*/ 1977538 w 1514"/>
                <a:gd name="T15" fmla="*/ 1052583 h 766"/>
                <a:gd name="T16" fmla="*/ 2021995 w 1514"/>
                <a:gd name="T17" fmla="*/ 1060334 h 766"/>
                <a:gd name="T18" fmla="*/ 1997467 w 1514"/>
                <a:gd name="T19" fmla="*/ 1125442 h 766"/>
                <a:gd name="T20" fmla="*/ 2021995 w 1514"/>
                <a:gd name="T21" fmla="*/ 1131643 h 766"/>
                <a:gd name="T22" fmla="*/ 2150765 w 1514"/>
                <a:gd name="T23" fmla="*/ 1125442 h 766"/>
                <a:gd name="T24" fmla="*/ 2227413 w 1514"/>
                <a:gd name="T25" fmla="*/ 1150245 h 766"/>
                <a:gd name="T26" fmla="*/ 2259606 w 1514"/>
                <a:gd name="T27" fmla="*/ 1162647 h 766"/>
                <a:gd name="T28" fmla="*/ 2267271 w 1514"/>
                <a:gd name="T29" fmla="*/ 1083587 h 766"/>
                <a:gd name="T30" fmla="*/ 2319392 w 1514"/>
                <a:gd name="T31" fmla="*/ 1029330 h 766"/>
                <a:gd name="T32" fmla="*/ 2279535 w 1514"/>
                <a:gd name="T33" fmla="*/ 773548 h 766"/>
                <a:gd name="T34" fmla="*/ 2235078 w 1514"/>
                <a:gd name="T35" fmla="*/ 635580 h 766"/>
                <a:gd name="T36" fmla="*/ 2126237 w 1514"/>
                <a:gd name="T37" fmla="*/ 587524 h 766"/>
                <a:gd name="T38" fmla="*/ 2054187 w 1514"/>
                <a:gd name="T39" fmla="*/ 713090 h 766"/>
                <a:gd name="T40" fmla="*/ 1919285 w 1514"/>
                <a:gd name="T41" fmla="*/ 647982 h 766"/>
                <a:gd name="T42" fmla="*/ 1677075 w 1514"/>
                <a:gd name="T43" fmla="*/ 561171 h 766"/>
                <a:gd name="T44" fmla="*/ 1572833 w 1514"/>
                <a:gd name="T45" fmla="*/ 550320 h 766"/>
                <a:gd name="T46" fmla="*/ 1373546 w 1514"/>
                <a:gd name="T47" fmla="*/ 471260 h 766"/>
                <a:gd name="T48" fmla="*/ 1276969 w 1514"/>
                <a:gd name="T49" fmla="*/ 254232 h 766"/>
                <a:gd name="T50" fmla="*/ 1315293 w 1514"/>
                <a:gd name="T51" fmla="*/ 186023 h 766"/>
                <a:gd name="T52" fmla="*/ 1307628 w 1514"/>
                <a:gd name="T53" fmla="*/ 96112 h 766"/>
                <a:gd name="T54" fmla="*/ 1329090 w 1514"/>
                <a:gd name="T55" fmla="*/ 48056 h 766"/>
                <a:gd name="T56" fmla="*/ 1155864 w 1514"/>
                <a:gd name="T57" fmla="*/ 0 h 766"/>
                <a:gd name="T58" fmla="*/ 1027094 w 1514"/>
                <a:gd name="T59" fmla="*/ 18602 h 766"/>
                <a:gd name="T60" fmla="*/ 872263 w 1514"/>
                <a:gd name="T61" fmla="*/ 65108 h 766"/>
                <a:gd name="T62" fmla="*/ 718966 w 1514"/>
                <a:gd name="T63" fmla="*/ 83711 h 766"/>
                <a:gd name="T64" fmla="*/ 616256 w 1514"/>
                <a:gd name="T65" fmla="*/ 31004 h 766"/>
                <a:gd name="T66" fmla="*/ 441497 w 1514"/>
                <a:gd name="T67" fmla="*/ 60458 h 766"/>
                <a:gd name="T68" fmla="*/ 378645 w 1514"/>
                <a:gd name="T69" fmla="*/ 23253 h 766"/>
                <a:gd name="T70" fmla="*/ 248342 w 1514"/>
                <a:gd name="T71" fmla="*/ 35655 h 766"/>
                <a:gd name="T72" fmla="*/ 185490 w 1514"/>
                <a:gd name="T73" fmla="*/ 114714 h 766"/>
                <a:gd name="T74" fmla="*/ 151765 w 1514"/>
                <a:gd name="T75" fmla="*/ 156570 h 766"/>
                <a:gd name="T76" fmla="*/ 107308 w 1514"/>
                <a:gd name="T77" fmla="*/ 175172 h 766"/>
                <a:gd name="T78" fmla="*/ 88913 w 1514"/>
                <a:gd name="T79" fmla="*/ 204626 h 766"/>
                <a:gd name="T80" fmla="*/ 119572 w 1514"/>
                <a:gd name="T81" fmla="*/ 272834 h 766"/>
                <a:gd name="T82" fmla="*/ 114973 w 1514"/>
                <a:gd name="T83" fmla="*/ 344143 h 766"/>
                <a:gd name="T84" fmla="*/ 30660 w 1514"/>
                <a:gd name="T85" fmla="*/ 319340 h 766"/>
                <a:gd name="T86" fmla="*/ 0 w 1514"/>
                <a:gd name="T87" fmla="*/ 344143 h 766"/>
                <a:gd name="T88" fmla="*/ 18396 w 1514"/>
                <a:gd name="T89" fmla="*/ 410802 h 766"/>
                <a:gd name="T90" fmla="*/ 6132 w 1514"/>
                <a:gd name="T91" fmla="*/ 471260 h 766"/>
                <a:gd name="T92" fmla="*/ 50588 w 1514"/>
                <a:gd name="T93" fmla="*/ 489862 h 766"/>
                <a:gd name="T94" fmla="*/ 151765 w 1514"/>
                <a:gd name="T95" fmla="*/ 587524 h 766"/>
                <a:gd name="T96" fmla="*/ 211551 w 1514"/>
                <a:gd name="T97" fmla="*/ 671235 h 766"/>
                <a:gd name="T98" fmla="*/ 248342 w 1514"/>
                <a:gd name="T99" fmla="*/ 696038 h 766"/>
                <a:gd name="T100" fmla="*/ 320392 w 1514"/>
                <a:gd name="T101" fmla="*/ 689837 h 766"/>
                <a:gd name="T102" fmla="*/ 489019 w 1514"/>
                <a:gd name="T103" fmla="*/ 865009 h 766"/>
                <a:gd name="T104" fmla="*/ 538074 w 1514"/>
                <a:gd name="T105" fmla="*/ 847957 h 766"/>
                <a:gd name="T106" fmla="*/ 551871 w 1514"/>
                <a:gd name="T107" fmla="*/ 913065 h 766"/>
                <a:gd name="T108" fmla="*/ 653048 w 1514"/>
                <a:gd name="T109" fmla="*/ 954921 h 766"/>
                <a:gd name="T110" fmla="*/ 737361 w 1514"/>
                <a:gd name="T111" fmla="*/ 1033981 h 766"/>
                <a:gd name="T112" fmla="*/ 757290 w 1514"/>
                <a:gd name="T113" fmla="*/ 1071185 h 766"/>
                <a:gd name="T114" fmla="*/ 846203 w 1514"/>
                <a:gd name="T115" fmla="*/ 1064985 h 766"/>
                <a:gd name="T116" fmla="*/ 1008698 w 1514"/>
                <a:gd name="T117" fmla="*/ 1102189 h 766"/>
                <a:gd name="T118" fmla="*/ 1083814 w 1514"/>
                <a:gd name="T119" fmla="*/ 1120792 h 766"/>
                <a:gd name="T120" fmla="*/ 1083814 w 1514"/>
                <a:gd name="T121" fmla="*/ 1185900 h 766"/>
                <a:gd name="T122" fmla="*/ 1227913 w 1514"/>
                <a:gd name="T123" fmla="*/ 1083587 h 766"/>
                <a:gd name="T124" fmla="*/ 1336755 w 1514"/>
                <a:gd name="T125" fmla="*/ 1125442 h 7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2464932" y="3613241"/>
              <a:ext cx="1447572" cy="972683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2464932" y="3613241"/>
              <a:ext cx="1447572" cy="972683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2964253" y="3223861"/>
              <a:ext cx="1562097" cy="1259755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2964253" y="3223861"/>
              <a:ext cx="1562097" cy="1259755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971550" y="2327527"/>
              <a:ext cx="2298097" cy="1656767"/>
            </a:xfrm>
            <a:custGeom>
              <a:avLst/>
              <a:gdLst>
                <a:gd name="T0" fmla="*/ 1664635 w 1563"/>
                <a:gd name="T1" fmla="*/ 83719 h 1111"/>
                <a:gd name="T2" fmla="*/ 1728836 w 1563"/>
                <a:gd name="T3" fmla="*/ 181391 h 1111"/>
                <a:gd name="T4" fmla="*/ 1831251 w 1563"/>
                <a:gd name="T5" fmla="*/ 212398 h 1111"/>
                <a:gd name="T6" fmla="*/ 1887809 w 1563"/>
                <a:gd name="T7" fmla="*/ 429446 h 1111"/>
                <a:gd name="T8" fmla="*/ 1869466 w 1563"/>
                <a:gd name="T9" fmla="*/ 550374 h 1111"/>
                <a:gd name="T10" fmla="*/ 2254671 w 1563"/>
                <a:gd name="T11" fmla="*/ 702308 h 1111"/>
                <a:gd name="T12" fmla="*/ 2321929 w 1563"/>
                <a:gd name="T13" fmla="*/ 799980 h 1111"/>
                <a:gd name="T14" fmla="*/ 2369315 w 1563"/>
                <a:gd name="T15" fmla="*/ 951914 h 1111"/>
                <a:gd name="T16" fmla="*/ 2208813 w 1563"/>
                <a:gd name="T17" fmla="*/ 1060438 h 1111"/>
                <a:gd name="T18" fmla="*/ 2074297 w 1563"/>
                <a:gd name="T19" fmla="*/ 1175164 h 1111"/>
                <a:gd name="T20" fmla="*/ 2029968 w 1563"/>
                <a:gd name="T21" fmla="*/ 1351904 h 1111"/>
                <a:gd name="T22" fmla="*/ 1708964 w 1563"/>
                <a:gd name="T23" fmla="*/ 1503838 h 1111"/>
                <a:gd name="T24" fmla="*/ 1728836 w 1563"/>
                <a:gd name="T25" fmla="*/ 1629416 h 1111"/>
                <a:gd name="T26" fmla="*/ 1747179 w 1563"/>
                <a:gd name="T27" fmla="*/ 1672826 h 1111"/>
                <a:gd name="T28" fmla="*/ 1632535 w 1563"/>
                <a:gd name="T29" fmla="*/ 1697631 h 1111"/>
                <a:gd name="T30" fmla="*/ 1433818 w 1563"/>
                <a:gd name="T31" fmla="*/ 1637168 h 1111"/>
                <a:gd name="T32" fmla="*/ 1248858 w 1563"/>
                <a:gd name="T33" fmla="*/ 1655772 h 1111"/>
                <a:gd name="T34" fmla="*/ 998170 w 1563"/>
                <a:gd name="T35" fmla="*/ 1720887 h 1111"/>
                <a:gd name="T36" fmla="*/ 793338 w 1563"/>
                <a:gd name="T37" fmla="*/ 1655772 h 1111"/>
                <a:gd name="T38" fmla="*/ 657294 w 1563"/>
                <a:gd name="T39" fmla="*/ 1660423 h 1111"/>
                <a:gd name="T40" fmla="*/ 536535 w 1563"/>
                <a:gd name="T41" fmla="*/ 1624765 h 1111"/>
                <a:gd name="T42" fmla="*/ 331704 w 1563"/>
                <a:gd name="T43" fmla="*/ 1581355 h 1111"/>
                <a:gd name="T44" fmla="*/ 151330 w 1563"/>
                <a:gd name="T45" fmla="*/ 1497636 h 1111"/>
                <a:gd name="T46" fmla="*/ 139102 w 1563"/>
                <a:gd name="T47" fmla="*/ 1382911 h 1111"/>
                <a:gd name="T48" fmla="*/ 12229 w 1563"/>
                <a:gd name="T49" fmla="*/ 1296091 h 1111"/>
                <a:gd name="T50" fmla="*/ 68787 w 1563"/>
                <a:gd name="T51" fmla="*/ 1277487 h 1111"/>
                <a:gd name="T52" fmla="*/ 94773 w 1563"/>
                <a:gd name="T53" fmla="*/ 1133305 h 1111"/>
                <a:gd name="T54" fmla="*/ 0 w 1563"/>
                <a:gd name="T55" fmla="*/ 1060438 h 1111"/>
                <a:gd name="T56" fmla="*/ 48915 w 1563"/>
                <a:gd name="T57" fmla="*/ 951914 h 1111"/>
                <a:gd name="T58" fmla="*/ 143688 w 1563"/>
                <a:gd name="T59" fmla="*/ 897652 h 1111"/>
                <a:gd name="T60" fmla="*/ 239989 w 1563"/>
                <a:gd name="T61" fmla="*/ 879048 h 1111"/>
                <a:gd name="T62" fmla="*/ 281261 w 1563"/>
                <a:gd name="T63" fmla="*/ 927108 h 1111"/>
                <a:gd name="T64" fmla="*/ 512078 w 1563"/>
                <a:gd name="T65" fmla="*/ 883699 h 1111"/>
                <a:gd name="T66" fmla="*/ 759709 w 1563"/>
                <a:gd name="T67" fmla="*/ 781376 h 1111"/>
                <a:gd name="T68" fmla="*/ 837668 w 1563"/>
                <a:gd name="T69" fmla="*/ 679053 h 1111"/>
                <a:gd name="T70" fmla="*/ 805567 w 1563"/>
                <a:gd name="T71" fmla="*/ 448051 h 1111"/>
                <a:gd name="T72" fmla="*/ 984412 w 1563"/>
                <a:gd name="T73" fmla="*/ 412393 h 1111"/>
                <a:gd name="T74" fmla="*/ 1060842 w 1563"/>
                <a:gd name="T75" fmla="*/ 448051 h 1111"/>
                <a:gd name="T76" fmla="*/ 1157143 w 1563"/>
                <a:gd name="T77" fmla="*/ 217049 h 1111"/>
                <a:gd name="T78" fmla="*/ 1299302 w 1563"/>
                <a:gd name="T79" fmla="*/ 248056 h 1111"/>
                <a:gd name="T80" fmla="*/ 1426175 w 1563"/>
                <a:gd name="T81" fmla="*/ 110075 h 1111"/>
                <a:gd name="T82" fmla="*/ 1536233 w 1563"/>
                <a:gd name="T83" fmla="*/ 48061 h 1111"/>
                <a:gd name="T84" fmla="*/ 1656992 w 1563"/>
                <a:gd name="T85" fmla="*/ 12403 h 1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4219427" y="3588809"/>
              <a:ext cx="566508" cy="969629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4219427" y="3588809"/>
              <a:ext cx="566508" cy="969629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4701952" y="3956811"/>
              <a:ext cx="679504" cy="584832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4701952" y="3956811"/>
              <a:ext cx="679504" cy="584832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4672939" y="3436112"/>
              <a:ext cx="393960" cy="765014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5186003" y="3665158"/>
              <a:ext cx="729894" cy="47947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5186003" y="3665158"/>
              <a:ext cx="729894" cy="47947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4969172" y="3139879"/>
              <a:ext cx="623006" cy="8322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4978334" y="3142933"/>
              <a:ext cx="623006" cy="8322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5150881" y="3349075"/>
              <a:ext cx="192398" cy="193927"/>
            </a:xfrm>
            <a:custGeom>
              <a:avLst/>
              <a:gdLst>
                <a:gd name="T0" fmla="*/ 153865 w 130"/>
                <a:gd name="T1" fmla="*/ 169293 h 131"/>
                <a:gd name="T2" fmla="*/ 146172 w 130"/>
                <a:gd name="T3" fmla="*/ 146208 h 131"/>
                <a:gd name="T4" fmla="*/ 140018 w 130"/>
                <a:gd name="T5" fmla="*/ 121583 h 131"/>
                <a:gd name="T6" fmla="*/ 192332 w 130"/>
                <a:gd name="T7" fmla="*/ 104654 h 131"/>
                <a:gd name="T8" fmla="*/ 198486 w 130"/>
                <a:gd name="T9" fmla="*/ 86186 h 131"/>
                <a:gd name="T10" fmla="*/ 186177 w 130"/>
                <a:gd name="T11" fmla="*/ 36937 h 131"/>
                <a:gd name="T12" fmla="*/ 166175 w 130"/>
                <a:gd name="T13" fmla="*/ 36937 h 131"/>
                <a:gd name="T14" fmla="*/ 95397 w 130"/>
                <a:gd name="T15" fmla="*/ 0 h 131"/>
                <a:gd name="T16" fmla="*/ 56930 w 130"/>
                <a:gd name="T17" fmla="*/ 36937 h 131"/>
                <a:gd name="T18" fmla="*/ 43082 w 130"/>
                <a:gd name="T19" fmla="*/ 90803 h 131"/>
                <a:gd name="T20" fmla="*/ 4616 w 130"/>
                <a:gd name="T21" fmla="*/ 133896 h 131"/>
                <a:gd name="T22" fmla="*/ 0 w 130"/>
                <a:gd name="T23" fmla="*/ 176989 h 131"/>
                <a:gd name="T24" fmla="*/ 4616 w 130"/>
                <a:gd name="T25" fmla="*/ 200074 h 131"/>
                <a:gd name="T26" fmla="*/ 64623 w 130"/>
                <a:gd name="T27" fmla="*/ 187762 h 131"/>
                <a:gd name="T28" fmla="*/ 101551 w 130"/>
                <a:gd name="T29" fmla="*/ 200074 h 131"/>
                <a:gd name="T30" fmla="*/ 120015 w 130"/>
                <a:gd name="T31" fmla="*/ 181606 h 131"/>
                <a:gd name="T32" fmla="*/ 153865 w 130"/>
                <a:gd name="T33" fmla="*/ 169293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131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4062149" y="3630037"/>
              <a:ext cx="317612" cy="508483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4062149" y="3630037"/>
              <a:ext cx="317612" cy="508483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355159" y="1728953"/>
              <a:ext cx="2540887" cy="2154562"/>
            </a:xfrm>
            <a:custGeom>
              <a:avLst/>
              <a:gdLst>
                <a:gd name="T0" fmla="*/ 860626 w 1725"/>
                <a:gd name="T1" fmla="*/ 2171614 h 1442"/>
                <a:gd name="T2" fmla="*/ 977009 w 1725"/>
                <a:gd name="T3" fmla="*/ 1983656 h 1442"/>
                <a:gd name="T4" fmla="*/ 1052046 w 1725"/>
                <a:gd name="T5" fmla="*/ 2159187 h 1442"/>
                <a:gd name="T6" fmla="*/ 1160773 w 1725"/>
                <a:gd name="T7" fmla="*/ 2201128 h 1442"/>
                <a:gd name="T8" fmla="*/ 1298595 w 1725"/>
                <a:gd name="T9" fmla="*/ 2006956 h 1442"/>
                <a:gd name="T10" fmla="*/ 1431824 w 1725"/>
                <a:gd name="T11" fmla="*/ 1946375 h 1442"/>
                <a:gd name="T12" fmla="*/ 1592617 w 1725"/>
                <a:gd name="T13" fmla="*/ 1825212 h 1442"/>
                <a:gd name="T14" fmla="*/ 1689093 w 1725"/>
                <a:gd name="T15" fmla="*/ 1710262 h 1442"/>
                <a:gd name="T16" fmla="*/ 1785568 w 1725"/>
                <a:gd name="T17" fmla="*/ 1570459 h 1442"/>
                <a:gd name="T18" fmla="*/ 1874387 w 1725"/>
                <a:gd name="T19" fmla="*/ 1578226 h 1442"/>
                <a:gd name="T20" fmla="*/ 1986177 w 1725"/>
                <a:gd name="T21" fmla="*/ 1547158 h 1442"/>
                <a:gd name="T22" fmla="*/ 2120937 w 1725"/>
                <a:gd name="T23" fmla="*/ 1533178 h 1442"/>
                <a:gd name="T24" fmla="*/ 2248040 w 1725"/>
                <a:gd name="T25" fmla="*/ 1582886 h 1442"/>
                <a:gd name="T26" fmla="*/ 2318483 w 1725"/>
                <a:gd name="T27" fmla="*/ 1533178 h 1442"/>
                <a:gd name="T28" fmla="*/ 2453242 w 1725"/>
                <a:gd name="T29" fmla="*/ 1412015 h 1442"/>
                <a:gd name="T30" fmla="*/ 2569626 w 1725"/>
                <a:gd name="T31" fmla="*/ 1351433 h 1442"/>
                <a:gd name="T32" fmla="*/ 2601785 w 1725"/>
                <a:gd name="T33" fmla="*/ 1248911 h 1442"/>
                <a:gd name="T34" fmla="*/ 2459368 w 1725"/>
                <a:gd name="T35" fmla="*/ 1175902 h 1442"/>
                <a:gd name="T36" fmla="*/ 2422615 w 1725"/>
                <a:gd name="T37" fmla="*/ 1025225 h 1442"/>
                <a:gd name="T38" fmla="*/ 2465493 w 1725"/>
                <a:gd name="T39" fmla="*/ 975517 h 1442"/>
                <a:gd name="T40" fmla="*/ 2485401 w 1725"/>
                <a:gd name="T41" fmla="*/ 860568 h 1442"/>
                <a:gd name="T42" fmla="*/ 2485401 w 1725"/>
                <a:gd name="T43" fmla="*/ 831054 h 1442"/>
                <a:gd name="T44" fmla="*/ 2519091 w 1725"/>
                <a:gd name="T45" fmla="*/ 612028 h 1442"/>
                <a:gd name="T46" fmla="*/ 2569626 w 1725"/>
                <a:gd name="T47" fmla="*/ 636882 h 1442"/>
                <a:gd name="T48" fmla="*/ 2586471 w 1725"/>
                <a:gd name="T49" fmla="*/ 351062 h 1442"/>
                <a:gd name="T50" fmla="*/ 2414958 w 1725"/>
                <a:gd name="T51" fmla="*/ 229899 h 1442"/>
                <a:gd name="T52" fmla="*/ 2286324 w 1725"/>
                <a:gd name="T53" fmla="*/ 152230 h 1442"/>
                <a:gd name="T54" fmla="*/ 2163815 w 1725"/>
                <a:gd name="T55" fmla="*/ 114950 h 1442"/>
                <a:gd name="T56" fmla="*/ 2137782 w 1725"/>
                <a:gd name="T57" fmla="*/ 0 h 1442"/>
                <a:gd name="T58" fmla="*/ 2088778 w 1725"/>
                <a:gd name="T59" fmla="*/ 114950 h 1442"/>
                <a:gd name="T60" fmla="*/ 2024461 w 1725"/>
                <a:gd name="T61" fmla="*/ 417857 h 1442"/>
                <a:gd name="T62" fmla="*/ 1848354 w 1725"/>
                <a:gd name="T63" fmla="*/ 546787 h 1442"/>
                <a:gd name="T64" fmla="*/ 1735034 w 1725"/>
                <a:gd name="T65" fmla="*/ 764259 h 1442"/>
                <a:gd name="T66" fmla="*/ 1914203 w 1725"/>
                <a:gd name="T67" fmla="*/ 799986 h 1442"/>
                <a:gd name="T68" fmla="*/ 2169940 w 1725"/>
                <a:gd name="T69" fmla="*/ 879208 h 1442"/>
                <a:gd name="T70" fmla="*/ 1992302 w 1725"/>
                <a:gd name="T71" fmla="*/ 952217 h 1442"/>
                <a:gd name="T72" fmla="*/ 1843760 w 1725"/>
                <a:gd name="T73" fmla="*/ 1043866 h 1442"/>
                <a:gd name="T74" fmla="*/ 1650809 w 1725"/>
                <a:gd name="T75" fmla="*/ 1206970 h 1442"/>
                <a:gd name="T76" fmla="*/ 1425698 w 1725"/>
                <a:gd name="T77" fmla="*/ 1236484 h 1442"/>
                <a:gd name="T78" fmla="*/ 1375163 w 1725"/>
                <a:gd name="T79" fmla="*/ 1443082 h 1442"/>
                <a:gd name="T80" fmla="*/ 1027544 w 1725"/>
                <a:gd name="T81" fmla="*/ 1582886 h 1442"/>
                <a:gd name="T82" fmla="*/ 724334 w 1725"/>
                <a:gd name="T83" fmla="*/ 1672981 h 1442"/>
                <a:gd name="T84" fmla="*/ 263394 w 1725"/>
                <a:gd name="T85" fmla="*/ 1570459 h 1442"/>
                <a:gd name="T86" fmla="*/ 13782 w 1725"/>
                <a:gd name="T87" fmla="*/ 1643467 h 1442"/>
                <a:gd name="T88" fmla="*/ 154668 w 1725"/>
                <a:gd name="T89" fmla="*/ 1801911 h 1442"/>
                <a:gd name="T90" fmla="*/ 295553 w 1725"/>
                <a:gd name="T91" fmla="*/ 1856279 h 1442"/>
                <a:gd name="T92" fmla="*/ 339962 w 1725"/>
                <a:gd name="T93" fmla="*/ 1977442 h 1442"/>
                <a:gd name="T94" fmla="*/ 488505 w 1725"/>
                <a:gd name="T95" fmla="*/ 2056664 h 1442"/>
                <a:gd name="T96" fmla="*/ 707489 w 1725"/>
                <a:gd name="T97" fmla="*/ 2038024 h 1442"/>
                <a:gd name="T98" fmla="*/ 635515 w 1725"/>
                <a:gd name="T99" fmla="*/ 2146760 h 1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5908263" y="5276118"/>
              <a:ext cx="161859" cy="464201"/>
            </a:xfrm>
            <a:custGeom>
              <a:avLst/>
              <a:gdLst>
                <a:gd name="T0" fmla="*/ 88645 w 112"/>
                <a:gd name="T1" fmla="*/ 0 h 313"/>
                <a:gd name="T2" fmla="*/ 54088 w 112"/>
                <a:gd name="T3" fmla="*/ 84802 h 313"/>
                <a:gd name="T4" fmla="*/ 31552 w 112"/>
                <a:gd name="T5" fmla="*/ 120265 h 313"/>
                <a:gd name="T6" fmla="*/ 9015 w 112"/>
                <a:gd name="T7" fmla="*/ 155727 h 313"/>
                <a:gd name="T8" fmla="*/ 9015 w 112"/>
                <a:gd name="T9" fmla="*/ 192732 h 313"/>
                <a:gd name="T10" fmla="*/ 0 w 112"/>
                <a:gd name="T11" fmla="*/ 228194 h 313"/>
                <a:gd name="T12" fmla="*/ 0 w 112"/>
                <a:gd name="T13" fmla="*/ 275992 h 313"/>
                <a:gd name="T14" fmla="*/ 0 w 112"/>
                <a:gd name="T15" fmla="*/ 325331 h 313"/>
                <a:gd name="T16" fmla="*/ 0 w 112"/>
                <a:gd name="T17" fmla="*/ 360794 h 313"/>
                <a:gd name="T18" fmla="*/ 0 w 112"/>
                <a:gd name="T19" fmla="*/ 396256 h 313"/>
                <a:gd name="T20" fmla="*/ 31552 w 112"/>
                <a:gd name="T21" fmla="*/ 433261 h 313"/>
                <a:gd name="T22" fmla="*/ 54088 w 112"/>
                <a:gd name="T23" fmla="*/ 468723 h 313"/>
                <a:gd name="T24" fmla="*/ 88645 w 112"/>
                <a:gd name="T25" fmla="*/ 481058 h 313"/>
                <a:gd name="T26" fmla="*/ 99162 w 112"/>
                <a:gd name="T27" fmla="*/ 445596 h 313"/>
                <a:gd name="T28" fmla="*/ 99162 w 112"/>
                <a:gd name="T29" fmla="*/ 408591 h 313"/>
                <a:gd name="T30" fmla="*/ 121699 w 112"/>
                <a:gd name="T31" fmla="*/ 373128 h 313"/>
                <a:gd name="T32" fmla="*/ 144236 w 112"/>
                <a:gd name="T33" fmla="*/ 336124 h 313"/>
                <a:gd name="T34" fmla="*/ 166773 w 112"/>
                <a:gd name="T35" fmla="*/ 300661 h 313"/>
                <a:gd name="T36" fmla="*/ 166773 w 112"/>
                <a:gd name="T37" fmla="*/ 265199 h 313"/>
                <a:gd name="T38" fmla="*/ 166773 w 112"/>
                <a:gd name="T39" fmla="*/ 228194 h 313"/>
                <a:gd name="T40" fmla="*/ 166773 w 112"/>
                <a:gd name="T41" fmla="*/ 192732 h 313"/>
                <a:gd name="T42" fmla="*/ 166773 w 112"/>
                <a:gd name="T43" fmla="*/ 155727 h 313"/>
                <a:gd name="T44" fmla="*/ 166773 w 112"/>
                <a:gd name="T45" fmla="*/ 120265 h 313"/>
                <a:gd name="T46" fmla="*/ 166773 w 112"/>
                <a:gd name="T47" fmla="*/ 84802 h 313"/>
                <a:gd name="T48" fmla="*/ 133719 w 112"/>
                <a:gd name="T49" fmla="*/ 60132 h 313"/>
                <a:gd name="T50" fmla="*/ 121699 w 112"/>
                <a:gd name="T51" fmla="*/ 12335 h 313"/>
                <a:gd name="T52" fmla="*/ 88645 w 112"/>
                <a:gd name="T53" fmla="*/ 0 h 3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solidFill>
              <a:srgbClr val="00AC4E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4672939" y="3436112"/>
              <a:ext cx="393960" cy="765014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53" name="AutoShape 48"/>
            <p:cNvCxnSpPr>
              <a:cxnSpLocks noChangeShapeType="1"/>
            </p:cNvCxnSpPr>
            <p:nvPr/>
          </p:nvCxnSpPr>
          <p:spPr bwMode="auto">
            <a:xfrm>
              <a:off x="6018205" y="5735738"/>
              <a:ext cx="0" cy="0"/>
            </a:xfrm>
            <a:prstGeom prst="straightConnector1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F5F5F5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未知"/>
            <p:cNvSpPr/>
            <p:nvPr/>
          </p:nvSpPr>
          <p:spPr bwMode="auto">
            <a:xfrm>
              <a:off x="4161402" y="4508049"/>
              <a:ext cx="549711" cy="494740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0" h="324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5285257" y="3440693"/>
              <a:ext cx="172549" cy="195452"/>
            </a:xfrm>
            <a:custGeom>
              <a:avLst/>
              <a:gdLst>
                <a:gd name="T0" fmla="*/ 139700 w 113"/>
                <a:gd name="T1" fmla="*/ 158750 h 128"/>
                <a:gd name="T2" fmla="*/ 122238 w 113"/>
                <a:gd name="T3" fmla="*/ 184150 h 128"/>
                <a:gd name="T4" fmla="*/ 88900 w 113"/>
                <a:gd name="T5" fmla="*/ 203200 h 128"/>
                <a:gd name="T6" fmla="*/ 25400 w 113"/>
                <a:gd name="T7" fmla="*/ 184150 h 128"/>
                <a:gd name="T8" fmla="*/ 25400 w 113"/>
                <a:gd name="T9" fmla="*/ 173038 h 128"/>
                <a:gd name="T10" fmla="*/ 25400 w 113"/>
                <a:gd name="T11" fmla="*/ 76200 h 128"/>
                <a:gd name="T12" fmla="*/ 0 w 113"/>
                <a:gd name="T13" fmla="*/ 22225 h 128"/>
                <a:gd name="T14" fmla="*/ 60325 w 113"/>
                <a:gd name="T15" fmla="*/ 0 h 128"/>
                <a:gd name="T16" fmla="*/ 88900 w 113"/>
                <a:gd name="T17" fmla="*/ 3175 h 128"/>
                <a:gd name="T18" fmla="*/ 103188 w 113"/>
                <a:gd name="T19" fmla="*/ 33338 h 128"/>
                <a:gd name="T20" fmla="*/ 95250 w 113"/>
                <a:gd name="T21" fmla="*/ 50800 h 128"/>
                <a:gd name="T22" fmla="*/ 141288 w 113"/>
                <a:gd name="T23" fmla="*/ 82550 h 128"/>
                <a:gd name="T24" fmla="*/ 149225 w 113"/>
                <a:gd name="T25" fmla="*/ 104775 h 128"/>
                <a:gd name="T26" fmla="*/ 179388 w 113"/>
                <a:gd name="T27" fmla="*/ 117475 h 128"/>
                <a:gd name="T28" fmla="*/ 139700 w 113"/>
                <a:gd name="T29" fmla="*/ 15875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7754131" y="2137027"/>
            <a:ext cx="18669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TEXT</a:t>
            </a:r>
            <a:endParaRPr lang="zh-CN" altLang="en-US" sz="3200" b="1" dirty="0"/>
          </a:p>
        </p:txBody>
      </p:sp>
      <p:sp>
        <p:nvSpPr>
          <p:cNvPr id="58" name="矩形 57"/>
          <p:cNvSpPr/>
          <p:nvPr/>
        </p:nvSpPr>
        <p:spPr>
          <a:xfrm>
            <a:off x="7624580" y="2646667"/>
            <a:ext cx="3598370" cy="2206436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3653148" y="1920105"/>
            <a:ext cx="4574077" cy="3081435"/>
            <a:chOff x="3557898" y="1920105"/>
            <a:chExt cx="4574077" cy="308143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898" y="1920105"/>
              <a:ext cx="4574077" cy="308143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54"/>
            <a:stretch>
              <a:fillRect/>
            </a:stretch>
          </p:blipFill>
          <p:spPr>
            <a:xfrm>
              <a:off x="4117646" y="2074026"/>
              <a:ext cx="3464253" cy="2193173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893124" y="4415295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TEXT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00100" y="4744068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736272" y="5292213"/>
            <a:ext cx="2916876" cy="102951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381500" y="5144178"/>
            <a:ext cx="0" cy="1177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227225" y="5144178"/>
            <a:ext cx="0" cy="1177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653345" y="4968600"/>
            <a:ext cx="250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D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4660497" y="5292213"/>
            <a:ext cx="2916876" cy="102951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84723" y="4968600"/>
            <a:ext cx="250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D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8591875" y="5292213"/>
            <a:ext cx="2916876" cy="102951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60350" y="0"/>
            <a:ext cx="5565737" cy="47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3300" dirty="0"/>
              <a:t>03</a:t>
            </a:r>
            <a:endParaRPr kumimoji="1" lang="zh-CN" altLang="en-US" sz="33300" dirty="0"/>
          </a:p>
        </p:txBody>
      </p:sp>
      <p:sp>
        <p:nvSpPr>
          <p:cNvPr id="3" name="矩形 2"/>
          <p:cNvSpPr/>
          <p:nvPr/>
        </p:nvSpPr>
        <p:spPr>
          <a:xfrm>
            <a:off x="5818188" y="333065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 preferRelativeResize="0"/>
          <p:nvPr/>
        </p:nvPicPr>
        <p:blipFill rotWithShape="1">
          <a:blip r:embed="rId2" cstate="print">
            <a:grayscl/>
          </a:blip>
          <a:srcRect l="10429" r="8512"/>
          <a:stretch>
            <a:fillRect/>
          </a:stretch>
        </p:blipFill>
        <p:spPr>
          <a:xfrm>
            <a:off x="6229349" y="0"/>
            <a:ext cx="5962651" cy="68591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15401" y="2072505"/>
            <a:ext cx="18669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TEXT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1085850" y="2997345"/>
            <a:ext cx="3598370" cy="2206436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5850" y="2510952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229349" y="5084644"/>
            <a:ext cx="2390774" cy="1773357"/>
            <a:chOff x="6229349" y="5084644"/>
            <a:chExt cx="2390774" cy="1773357"/>
          </a:xfrm>
        </p:grpSpPr>
        <p:sp>
          <p:nvSpPr>
            <p:cNvPr id="15" name="矩形 14"/>
            <p:cNvSpPr/>
            <p:nvPr/>
          </p:nvSpPr>
          <p:spPr>
            <a:xfrm>
              <a:off x="6229349" y="6267450"/>
              <a:ext cx="590551" cy="59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19900" y="6267450"/>
              <a:ext cx="590551" cy="59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229349" y="5675763"/>
              <a:ext cx="590551" cy="59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819900" y="5084644"/>
              <a:ext cx="590551" cy="59055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410451" y="6267450"/>
              <a:ext cx="590551" cy="5905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8029572" y="5722251"/>
              <a:ext cx="590551" cy="590551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空心弧 16"/>
          <p:cNvSpPr/>
          <p:nvPr/>
        </p:nvSpPr>
        <p:spPr>
          <a:xfrm>
            <a:off x="3217778" y="4124617"/>
            <a:ext cx="5485718" cy="5485718"/>
          </a:xfrm>
          <a:prstGeom prst="blockArc">
            <a:avLst>
              <a:gd name="adj1" fmla="val 10800000"/>
              <a:gd name="adj2" fmla="val 13406400"/>
              <a:gd name="adj3" fmla="val 20681"/>
            </a:avLst>
          </a:prstGeom>
          <a:solidFill>
            <a:srgbClr val="2FFF8D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zh-CN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空心弧 17"/>
          <p:cNvSpPr/>
          <p:nvPr/>
        </p:nvSpPr>
        <p:spPr>
          <a:xfrm>
            <a:off x="3217778" y="4124617"/>
            <a:ext cx="5485718" cy="5485718"/>
          </a:xfrm>
          <a:prstGeom prst="blockArc">
            <a:avLst>
              <a:gd name="adj1" fmla="val 13601869"/>
              <a:gd name="adj2" fmla="val 16210847"/>
              <a:gd name="adj3" fmla="val 20413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9" name="空心弧 18"/>
          <p:cNvSpPr/>
          <p:nvPr/>
        </p:nvSpPr>
        <p:spPr>
          <a:xfrm flipH="1">
            <a:off x="3373730" y="4124617"/>
            <a:ext cx="5485718" cy="5485718"/>
          </a:xfrm>
          <a:prstGeom prst="blockArc">
            <a:avLst>
              <a:gd name="adj1" fmla="val 13601869"/>
              <a:gd name="adj2" fmla="val 16210847"/>
              <a:gd name="adj3" fmla="val 20413"/>
            </a:avLst>
          </a:prstGeom>
          <a:solidFill>
            <a:srgbClr val="00A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 flipH="1">
            <a:off x="3373730" y="4124617"/>
            <a:ext cx="5485718" cy="5485718"/>
          </a:xfrm>
          <a:prstGeom prst="blockArc">
            <a:avLst>
              <a:gd name="adj1" fmla="val 10800000"/>
              <a:gd name="adj2" fmla="val 13388752"/>
              <a:gd name="adj3" fmla="val 20521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1" name="弦形 20"/>
          <p:cNvSpPr/>
          <p:nvPr/>
        </p:nvSpPr>
        <p:spPr>
          <a:xfrm rot="5400000">
            <a:off x="4626615" y="5474445"/>
            <a:ext cx="2859823" cy="2857715"/>
          </a:xfrm>
          <a:prstGeom prst="chord">
            <a:avLst>
              <a:gd name="adj1" fmla="val 5414886"/>
              <a:gd name="adj2" fmla="val 16200000"/>
            </a:avLst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itchFamily="82" charset="0"/>
            </a:endParaRPr>
          </a:p>
        </p:txBody>
      </p:sp>
      <p:sp>
        <p:nvSpPr>
          <p:cNvPr id="22" name="矩形 21"/>
          <p:cNvSpPr/>
          <p:nvPr/>
        </p:nvSpPr>
        <p:spPr>
          <a:xfrm rot="20389799">
            <a:off x="4263302" y="4809549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52427"/>
              </a:avLst>
            </a:prstTxWarp>
            <a:spAutoFit/>
          </a:bodyPr>
          <a:lstStyle/>
          <a:p>
            <a:pPr defTabSz="914400"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 rot="1403198">
            <a:off x="5394735" y="4834897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64338"/>
              </a:avLst>
            </a:prstTxWarp>
            <a:spAutoFit/>
          </a:bodyPr>
          <a:lstStyle/>
          <a:p>
            <a:pPr defTabSz="914400"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rot="4176124">
            <a:off x="6190934" y="5584541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332926"/>
              </a:avLst>
            </a:prstTxWarp>
            <a:spAutoFit/>
          </a:bodyPr>
          <a:lstStyle/>
          <a:p>
            <a:pPr defTabSz="914400"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17333166">
            <a:off x="3490883" y="5579006"/>
            <a:ext cx="2453518" cy="1587523"/>
          </a:xfrm>
          <a:prstGeom prst="rect">
            <a:avLst/>
          </a:prstGeom>
          <a:effectLst/>
        </p:spPr>
        <p:txBody>
          <a:bodyPr spcFirstLastPara="1" wrap="none">
            <a:prstTxWarp prst="textArchUp">
              <a:avLst>
                <a:gd name="adj" fmla="val 14277961"/>
              </a:avLst>
            </a:prstTxWarp>
            <a:spAutoFit/>
          </a:bodyPr>
          <a:lstStyle/>
          <a:p>
            <a:pPr defTabSz="914400"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4980156" y="6302338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空心弧 26"/>
          <p:cNvSpPr/>
          <p:nvPr/>
        </p:nvSpPr>
        <p:spPr>
          <a:xfrm>
            <a:off x="2387439" y="3235269"/>
            <a:ext cx="7270736" cy="7268629"/>
          </a:xfrm>
          <a:prstGeom prst="blockArc">
            <a:avLst>
              <a:gd name="adj1" fmla="val 10800000"/>
              <a:gd name="adj2" fmla="val 13372865"/>
              <a:gd name="adj3" fmla="val 1016"/>
            </a:avLst>
          </a:prstGeom>
          <a:solidFill>
            <a:srgbClr val="2FFF8D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endParaRPr lang="zh-CN" altLang="en-US" sz="20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空心弧 27"/>
          <p:cNvSpPr/>
          <p:nvPr/>
        </p:nvSpPr>
        <p:spPr>
          <a:xfrm flipH="1">
            <a:off x="2444341" y="3264773"/>
            <a:ext cx="7266521" cy="7270736"/>
          </a:xfrm>
          <a:prstGeom prst="blockArc">
            <a:avLst>
              <a:gd name="adj1" fmla="val 10800000"/>
              <a:gd name="adj2" fmla="val 13397840"/>
              <a:gd name="adj3" fmla="val 910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2326323" y="3264773"/>
            <a:ext cx="7268628" cy="7270736"/>
          </a:xfrm>
          <a:prstGeom prst="blockArc">
            <a:avLst>
              <a:gd name="adj1" fmla="val 13584139"/>
              <a:gd name="adj2" fmla="val 16200029"/>
              <a:gd name="adj3" fmla="val 882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空心弧 29"/>
          <p:cNvSpPr/>
          <p:nvPr/>
        </p:nvSpPr>
        <p:spPr>
          <a:xfrm flipH="1">
            <a:off x="2469630" y="3273203"/>
            <a:ext cx="7268628" cy="7266521"/>
          </a:xfrm>
          <a:prstGeom prst="blockArc">
            <a:avLst>
              <a:gd name="adj1" fmla="val 13574764"/>
              <a:gd name="adj2" fmla="val 16200029"/>
              <a:gd name="adj3" fmla="val 882"/>
            </a:avLst>
          </a:prstGeom>
          <a:solidFill>
            <a:srgbClr val="00A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9650" y="3955340"/>
            <a:ext cx="26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16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6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14"/>
          <p:cNvSpPr txBox="1"/>
          <p:nvPr/>
        </p:nvSpPr>
        <p:spPr>
          <a:xfrm>
            <a:off x="169651" y="4185745"/>
            <a:ext cx="265739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827045" y="1886692"/>
            <a:ext cx="26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16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6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14"/>
          <p:cNvSpPr txBox="1"/>
          <p:nvPr/>
        </p:nvSpPr>
        <p:spPr>
          <a:xfrm>
            <a:off x="2827046" y="2117097"/>
            <a:ext cx="2970030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85153" y="1881479"/>
            <a:ext cx="26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16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6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4"/>
          <p:cNvSpPr txBox="1"/>
          <p:nvPr/>
        </p:nvSpPr>
        <p:spPr>
          <a:xfrm>
            <a:off x="7385154" y="2111884"/>
            <a:ext cx="2970030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386669" y="3929639"/>
            <a:ext cx="264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1600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6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14"/>
          <p:cNvSpPr txBox="1"/>
          <p:nvPr/>
        </p:nvSpPr>
        <p:spPr>
          <a:xfrm>
            <a:off x="9386670" y="4160044"/>
            <a:ext cx="269264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燕尾形 6"/>
          <p:cNvSpPr/>
          <p:nvPr/>
        </p:nvSpPr>
        <p:spPr>
          <a:xfrm>
            <a:off x="1765884" y="2362041"/>
            <a:ext cx="2154957" cy="258595"/>
          </a:xfrm>
          <a:prstGeom prst="chevron">
            <a:avLst/>
          </a:prstGeom>
          <a:solidFill>
            <a:srgbClr val="2FF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4020142" y="2362041"/>
            <a:ext cx="2154957" cy="258595"/>
          </a:xfrm>
          <a:prstGeom prst="chevron">
            <a:avLst/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274401" y="2362041"/>
            <a:ext cx="2154957" cy="258595"/>
          </a:xfrm>
          <a:prstGeom prst="chevron">
            <a:avLst/>
          </a:prstGeom>
          <a:solidFill>
            <a:srgbClr val="00AC4E"/>
          </a:solidFill>
          <a:ln>
            <a:solidFill>
              <a:srgbClr val="00A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528659" y="2362041"/>
            <a:ext cx="2154957" cy="258595"/>
          </a:xfrm>
          <a:prstGeom prst="chevron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5545" y="1672455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2FFF8D"/>
                </a:solidFill>
              </a:rPr>
              <a:t>2013</a:t>
            </a:r>
            <a:endParaRPr lang="zh-CN" altLang="en-US" sz="2800" b="1" dirty="0">
              <a:solidFill>
                <a:srgbClr val="2FFF8D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39804" y="1672455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DE64"/>
                </a:solidFill>
              </a:rPr>
              <a:t>2014</a:t>
            </a:r>
            <a:endParaRPr lang="zh-CN" altLang="en-US" sz="2800" b="1" dirty="0">
              <a:solidFill>
                <a:srgbClr val="00DE6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94062" y="1672455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AC4E"/>
                </a:solidFill>
              </a:rPr>
              <a:t>2015</a:t>
            </a:r>
            <a:endParaRPr lang="zh-CN" altLang="en-US" sz="2800" b="1" dirty="0">
              <a:solidFill>
                <a:srgbClr val="00AC4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48320" y="1672455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A37"/>
                </a:solidFill>
              </a:rPr>
              <a:t>2016</a:t>
            </a:r>
            <a:endParaRPr lang="zh-CN" altLang="en-US" sz="2800" b="1" dirty="0">
              <a:solidFill>
                <a:srgbClr val="007A37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42933" y="4775593"/>
            <a:ext cx="2000856" cy="47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97191" y="4775593"/>
            <a:ext cx="2000856" cy="47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51450" y="4775593"/>
            <a:ext cx="2000856" cy="47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05708" y="4775593"/>
            <a:ext cx="2000856" cy="47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2412418" y="3845227"/>
            <a:ext cx="861887" cy="861887"/>
          </a:xfrm>
          <a:prstGeom prst="ellipse">
            <a:avLst/>
          </a:prstGeom>
          <a:noFill/>
          <a:ln w="38100">
            <a:solidFill>
              <a:srgbClr val="2FF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4666676" y="3845227"/>
            <a:ext cx="861887" cy="861887"/>
          </a:xfrm>
          <a:prstGeom prst="ellipse">
            <a:avLst/>
          </a:prstGeom>
          <a:noFill/>
          <a:ln w="38100">
            <a:solidFill>
              <a:srgbClr val="00D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920934" y="3845227"/>
            <a:ext cx="861887" cy="861887"/>
          </a:xfrm>
          <a:prstGeom prst="ellipse">
            <a:avLst/>
          </a:prstGeom>
          <a:noFill/>
          <a:ln w="38100">
            <a:solidFill>
              <a:srgbClr val="00A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9175192" y="3845227"/>
            <a:ext cx="861887" cy="861887"/>
          </a:xfrm>
          <a:prstGeom prst="ellipse">
            <a:avLst/>
          </a:prstGeom>
          <a:noFill/>
          <a:ln w="381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23" name="直接箭头连接符 19"/>
          <p:cNvCxnSpPr>
            <a:endCxn id="19" idx="0"/>
          </p:cNvCxnSpPr>
          <p:nvPr/>
        </p:nvCxnSpPr>
        <p:spPr>
          <a:xfrm>
            <a:off x="2843361" y="2489200"/>
            <a:ext cx="1" cy="1356027"/>
          </a:xfrm>
          <a:prstGeom prst="straightConnector1">
            <a:avLst/>
          </a:prstGeom>
          <a:ln w="28575">
            <a:solidFill>
              <a:srgbClr val="2FFF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0"/>
          <p:cNvCxnSpPr>
            <a:endCxn id="20" idx="0"/>
          </p:cNvCxnSpPr>
          <p:nvPr/>
        </p:nvCxnSpPr>
        <p:spPr>
          <a:xfrm>
            <a:off x="5097620" y="2489200"/>
            <a:ext cx="0" cy="1356027"/>
          </a:xfrm>
          <a:prstGeom prst="straightConnector1">
            <a:avLst/>
          </a:prstGeom>
          <a:ln w="28575">
            <a:solidFill>
              <a:srgbClr val="00DE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3"/>
          <p:cNvCxnSpPr>
            <a:endCxn id="21" idx="0"/>
          </p:cNvCxnSpPr>
          <p:nvPr/>
        </p:nvCxnSpPr>
        <p:spPr>
          <a:xfrm>
            <a:off x="7351878" y="2489200"/>
            <a:ext cx="0" cy="1356027"/>
          </a:xfrm>
          <a:prstGeom prst="straightConnector1">
            <a:avLst/>
          </a:prstGeom>
          <a:ln w="28575">
            <a:solidFill>
              <a:srgbClr val="00AC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6"/>
          <p:cNvCxnSpPr>
            <a:endCxn id="22" idx="0"/>
          </p:cNvCxnSpPr>
          <p:nvPr/>
        </p:nvCxnSpPr>
        <p:spPr>
          <a:xfrm>
            <a:off x="9606135" y="2489200"/>
            <a:ext cx="1" cy="1356027"/>
          </a:xfrm>
          <a:prstGeom prst="straightConnector1">
            <a:avLst/>
          </a:prstGeom>
          <a:ln w="28575">
            <a:solidFill>
              <a:srgbClr val="007A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076484" y="5020790"/>
            <a:ext cx="16715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43588" y="5020790"/>
            <a:ext cx="16715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627501" y="5020790"/>
            <a:ext cx="16715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94605" y="5020790"/>
            <a:ext cx="16715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100"/>
          <p:cNvSpPr>
            <a:spLocks noEditPoints="1"/>
          </p:cNvSpPr>
          <p:nvPr/>
        </p:nvSpPr>
        <p:spPr bwMode="auto">
          <a:xfrm>
            <a:off x="2638693" y="3972386"/>
            <a:ext cx="409336" cy="625432"/>
          </a:xfrm>
          <a:custGeom>
            <a:avLst/>
            <a:gdLst/>
            <a:ahLst/>
            <a:cxnLst>
              <a:cxn ang="0">
                <a:pos x="370" y="362"/>
              </a:cxn>
              <a:cxn ang="0">
                <a:pos x="240" y="406"/>
              </a:cxn>
              <a:cxn ang="0">
                <a:pos x="246" y="350"/>
              </a:cxn>
              <a:cxn ang="0">
                <a:pos x="244" y="330"/>
              </a:cxn>
              <a:cxn ang="0">
                <a:pos x="230" y="266"/>
              </a:cxn>
              <a:cxn ang="0">
                <a:pos x="230" y="210"/>
              </a:cxn>
              <a:cxn ang="0">
                <a:pos x="244" y="164"/>
              </a:cxn>
              <a:cxn ang="0">
                <a:pos x="264" y="134"/>
              </a:cxn>
              <a:cxn ang="0">
                <a:pos x="302" y="114"/>
              </a:cxn>
              <a:cxn ang="0">
                <a:pos x="332" y="114"/>
              </a:cxn>
              <a:cxn ang="0">
                <a:pos x="362" y="130"/>
              </a:cxn>
              <a:cxn ang="0">
                <a:pos x="382" y="160"/>
              </a:cxn>
              <a:cxn ang="0">
                <a:pos x="392" y="198"/>
              </a:cxn>
              <a:cxn ang="0">
                <a:pos x="390" y="294"/>
              </a:cxn>
              <a:cxn ang="0">
                <a:pos x="204" y="508"/>
              </a:cxn>
              <a:cxn ang="0">
                <a:pos x="196" y="536"/>
              </a:cxn>
              <a:cxn ang="0">
                <a:pos x="198" y="564"/>
              </a:cxn>
              <a:cxn ang="0">
                <a:pos x="212" y="588"/>
              </a:cxn>
              <a:cxn ang="0">
                <a:pos x="236" y="598"/>
              </a:cxn>
              <a:cxn ang="0">
                <a:pos x="262" y="602"/>
              </a:cxn>
              <a:cxn ang="0">
                <a:pos x="290" y="588"/>
              </a:cxn>
              <a:cxn ang="0">
                <a:pos x="304" y="572"/>
              </a:cxn>
              <a:cxn ang="0">
                <a:pos x="326" y="494"/>
              </a:cxn>
              <a:cxn ang="0">
                <a:pos x="224" y="454"/>
              </a:cxn>
              <a:cxn ang="0">
                <a:pos x="8" y="212"/>
              </a:cxn>
              <a:cxn ang="0">
                <a:pos x="22" y="274"/>
              </a:cxn>
              <a:cxn ang="0">
                <a:pos x="138" y="298"/>
              </a:cxn>
              <a:cxn ang="0">
                <a:pos x="140" y="234"/>
              </a:cxn>
              <a:cxn ang="0">
                <a:pos x="150" y="206"/>
              </a:cxn>
              <a:cxn ang="0">
                <a:pos x="168" y="136"/>
              </a:cxn>
              <a:cxn ang="0">
                <a:pos x="170" y="94"/>
              </a:cxn>
              <a:cxn ang="0">
                <a:pos x="150" y="34"/>
              </a:cxn>
              <a:cxn ang="0">
                <a:pos x="140" y="22"/>
              </a:cxn>
              <a:cxn ang="0">
                <a:pos x="92" y="0"/>
              </a:cxn>
              <a:cxn ang="0">
                <a:pos x="70" y="2"/>
              </a:cxn>
              <a:cxn ang="0">
                <a:pos x="48" y="12"/>
              </a:cxn>
              <a:cxn ang="0">
                <a:pos x="18" y="56"/>
              </a:cxn>
              <a:cxn ang="0">
                <a:pos x="4" y="112"/>
              </a:cxn>
              <a:cxn ang="0">
                <a:pos x="8" y="212"/>
              </a:cxn>
              <a:cxn ang="0">
                <a:pos x="42" y="366"/>
              </a:cxn>
              <a:cxn ang="0">
                <a:pos x="44" y="408"/>
              </a:cxn>
              <a:cxn ang="0">
                <a:pos x="60" y="468"/>
              </a:cxn>
              <a:cxn ang="0">
                <a:pos x="74" y="482"/>
              </a:cxn>
              <a:cxn ang="0">
                <a:pos x="94" y="492"/>
              </a:cxn>
              <a:cxn ang="0">
                <a:pos x="132" y="488"/>
              </a:cxn>
              <a:cxn ang="0">
                <a:pos x="152" y="478"/>
              </a:cxn>
              <a:cxn ang="0">
                <a:pos x="162" y="462"/>
              </a:cxn>
              <a:cxn ang="0">
                <a:pos x="164" y="418"/>
              </a:cxn>
              <a:cxn ang="0">
                <a:pos x="148" y="350"/>
              </a:cxn>
            </a:cxnLst>
            <a:rect l="0" t="0" r="r" b="b"/>
            <a:pathLst>
              <a:path w="394" h="602">
                <a:moveTo>
                  <a:pt x="380" y="334"/>
                </a:moveTo>
                <a:lnTo>
                  <a:pt x="380" y="334"/>
                </a:lnTo>
                <a:lnTo>
                  <a:pt x="370" y="362"/>
                </a:lnTo>
                <a:lnTo>
                  <a:pt x="358" y="394"/>
                </a:lnTo>
                <a:lnTo>
                  <a:pt x="340" y="430"/>
                </a:lnTo>
                <a:lnTo>
                  <a:pt x="240" y="406"/>
                </a:lnTo>
                <a:lnTo>
                  <a:pt x="240" y="406"/>
                </a:lnTo>
                <a:lnTo>
                  <a:pt x="244" y="376"/>
                </a:lnTo>
                <a:lnTo>
                  <a:pt x="246" y="350"/>
                </a:lnTo>
                <a:lnTo>
                  <a:pt x="244" y="340"/>
                </a:lnTo>
                <a:lnTo>
                  <a:pt x="244" y="330"/>
                </a:lnTo>
                <a:lnTo>
                  <a:pt x="244" y="330"/>
                </a:lnTo>
                <a:lnTo>
                  <a:pt x="238" y="312"/>
                </a:lnTo>
                <a:lnTo>
                  <a:pt x="234" y="290"/>
                </a:lnTo>
                <a:lnTo>
                  <a:pt x="230" y="266"/>
                </a:lnTo>
                <a:lnTo>
                  <a:pt x="228" y="240"/>
                </a:lnTo>
                <a:lnTo>
                  <a:pt x="228" y="240"/>
                </a:lnTo>
                <a:lnTo>
                  <a:pt x="230" y="210"/>
                </a:lnTo>
                <a:lnTo>
                  <a:pt x="232" y="198"/>
                </a:lnTo>
                <a:lnTo>
                  <a:pt x="236" y="186"/>
                </a:lnTo>
                <a:lnTo>
                  <a:pt x="244" y="164"/>
                </a:lnTo>
                <a:lnTo>
                  <a:pt x="258" y="142"/>
                </a:lnTo>
                <a:lnTo>
                  <a:pt x="258" y="142"/>
                </a:lnTo>
                <a:lnTo>
                  <a:pt x="264" y="134"/>
                </a:lnTo>
                <a:lnTo>
                  <a:pt x="270" y="130"/>
                </a:lnTo>
                <a:lnTo>
                  <a:pt x="284" y="120"/>
                </a:lnTo>
                <a:lnTo>
                  <a:pt x="302" y="114"/>
                </a:lnTo>
                <a:lnTo>
                  <a:pt x="320" y="114"/>
                </a:lnTo>
                <a:lnTo>
                  <a:pt x="320" y="114"/>
                </a:lnTo>
                <a:lnTo>
                  <a:pt x="332" y="114"/>
                </a:lnTo>
                <a:lnTo>
                  <a:pt x="342" y="118"/>
                </a:lnTo>
                <a:lnTo>
                  <a:pt x="352" y="122"/>
                </a:lnTo>
                <a:lnTo>
                  <a:pt x="362" y="130"/>
                </a:lnTo>
                <a:lnTo>
                  <a:pt x="362" y="130"/>
                </a:lnTo>
                <a:lnTo>
                  <a:pt x="372" y="144"/>
                </a:lnTo>
                <a:lnTo>
                  <a:pt x="382" y="160"/>
                </a:lnTo>
                <a:lnTo>
                  <a:pt x="388" y="178"/>
                </a:lnTo>
                <a:lnTo>
                  <a:pt x="392" y="198"/>
                </a:lnTo>
                <a:lnTo>
                  <a:pt x="392" y="198"/>
                </a:lnTo>
                <a:lnTo>
                  <a:pt x="394" y="234"/>
                </a:lnTo>
                <a:lnTo>
                  <a:pt x="394" y="264"/>
                </a:lnTo>
                <a:lnTo>
                  <a:pt x="390" y="294"/>
                </a:lnTo>
                <a:lnTo>
                  <a:pt x="380" y="334"/>
                </a:lnTo>
                <a:lnTo>
                  <a:pt x="380" y="334"/>
                </a:lnTo>
                <a:close/>
                <a:moveTo>
                  <a:pt x="204" y="508"/>
                </a:moveTo>
                <a:lnTo>
                  <a:pt x="204" y="508"/>
                </a:lnTo>
                <a:lnTo>
                  <a:pt x="200" y="522"/>
                </a:lnTo>
                <a:lnTo>
                  <a:pt x="196" y="536"/>
                </a:lnTo>
                <a:lnTo>
                  <a:pt x="196" y="550"/>
                </a:lnTo>
                <a:lnTo>
                  <a:pt x="198" y="564"/>
                </a:lnTo>
                <a:lnTo>
                  <a:pt x="198" y="564"/>
                </a:lnTo>
                <a:lnTo>
                  <a:pt x="200" y="572"/>
                </a:lnTo>
                <a:lnTo>
                  <a:pt x="206" y="580"/>
                </a:lnTo>
                <a:lnTo>
                  <a:pt x="212" y="588"/>
                </a:lnTo>
                <a:lnTo>
                  <a:pt x="224" y="594"/>
                </a:lnTo>
                <a:lnTo>
                  <a:pt x="224" y="594"/>
                </a:lnTo>
                <a:lnTo>
                  <a:pt x="236" y="598"/>
                </a:lnTo>
                <a:lnTo>
                  <a:pt x="248" y="600"/>
                </a:lnTo>
                <a:lnTo>
                  <a:pt x="262" y="602"/>
                </a:lnTo>
                <a:lnTo>
                  <a:pt x="262" y="602"/>
                </a:lnTo>
                <a:lnTo>
                  <a:pt x="272" y="598"/>
                </a:lnTo>
                <a:lnTo>
                  <a:pt x="282" y="594"/>
                </a:lnTo>
                <a:lnTo>
                  <a:pt x="290" y="588"/>
                </a:lnTo>
                <a:lnTo>
                  <a:pt x="298" y="582"/>
                </a:lnTo>
                <a:lnTo>
                  <a:pt x="298" y="582"/>
                </a:lnTo>
                <a:lnTo>
                  <a:pt x="304" y="572"/>
                </a:lnTo>
                <a:lnTo>
                  <a:pt x="310" y="558"/>
                </a:lnTo>
                <a:lnTo>
                  <a:pt x="320" y="524"/>
                </a:lnTo>
                <a:lnTo>
                  <a:pt x="326" y="494"/>
                </a:lnTo>
                <a:lnTo>
                  <a:pt x="328" y="482"/>
                </a:lnTo>
                <a:lnTo>
                  <a:pt x="224" y="454"/>
                </a:lnTo>
                <a:lnTo>
                  <a:pt x="224" y="454"/>
                </a:lnTo>
                <a:lnTo>
                  <a:pt x="204" y="508"/>
                </a:lnTo>
                <a:lnTo>
                  <a:pt x="204" y="508"/>
                </a:lnTo>
                <a:close/>
                <a:moveTo>
                  <a:pt x="8" y="212"/>
                </a:moveTo>
                <a:lnTo>
                  <a:pt x="8" y="212"/>
                </a:lnTo>
                <a:lnTo>
                  <a:pt x="14" y="240"/>
                </a:lnTo>
                <a:lnTo>
                  <a:pt x="22" y="274"/>
                </a:lnTo>
                <a:lnTo>
                  <a:pt x="36" y="312"/>
                </a:lnTo>
                <a:lnTo>
                  <a:pt x="138" y="298"/>
                </a:lnTo>
                <a:lnTo>
                  <a:pt x="138" y="298"/>
                </a:lnTo>
                <a:lnTo>
                  <a:pt x="138" y="270"/>
                </a:lnTo>
                <a:lnTo>
                  <a:pt x="138" y="244"/>
                </a:lnTo>
                <a:lnTo>
                  <a:pt x="140" y="234"/>
                </a:lnTo>
                <a:lnTo>
                  <a:pt x="144" y="224"/>
                </a:lnTo>
                <a:lnTo>
                  <a:pt x="144" y="224"/>
                </a:lnTo>
                <a:lnTo>
                  <a:pt x="150" y="206"/>
                </a:lnTo>
                <a:lnTo>
                  <a:pt x="158" y="186"/>
                </a:lnTo>
                <a:lnTo>
                  <a:pt x="164" y="162"/>
                </a:lnTo>
                <a:lnTo>
                  <a:pt x="168" y="136"/>
                </a:lnTo>
                <a:lnTo>
                  <a:pt x="168" y="136"/>
                </a:lnTo>
                <a:lnTo>
                  <a:pt x="170" y="106"/>
                </a:lnTo>
                <a:lnTo>
                  <a:pt x="170" y="94"/>
                </a:lnTo>
                <a:lnTo>
                  <a:pt x="168" y="82"/>
                </a:lnTo>
                <a:lnTo>
                  <a:pt x="160" y="60"/>
                </a:lnTo>
                <a:lnTo>
                  <a:pt x="150" y="34"/>
                </a:lnTo>
                <a:lnTo>
                  <a:pt x="150" y="34"/>
                </a:lnTo>
                <a:lnTo>
                  <a:pt x="146" y="28"/>
                </a:lnTo>
                <a:lnTo>
                  <a:pt x="140" y="22"/>
                </a:lnTo>
                <a:lnTo>
                  <a:pt x="126" y="10"/>
                </a:lnTo>
                <a:lnTo>
                  <a:pt x="110" y="4"/>
                </a:lnTo>
                <a:lnTo>
                  <a:pt x="92" y="0"/>
                </a:lnTo>
                <a:lnTo>
                  <a:pt x="92" y="0"/>
                </a:lnTo>
                <a:lnTo>
                  <a:pt x="80" y="0"/>
                </a:lnTo>
                <a:lnTo>
                  <a:pt x="70" y="2"/>
                </a:lnTo>
                <a:lnTo>
                  <a:pt x="58" y="6"/>
                </a:lnTo>
                <a:lnTo>
                  <a:pt x="48" y="12"/>
                </a:lnTo>
                <a:lnTo>
                  <a:pt x="48" y="12"/>
                </a:lnTo>
                <a:lnTo>
                  <a:pt x="36" y="24"/>
                </a:lnTo>
                <a:lnTo>
                  <a:pt x="26" y="38"/>
                </a:lnTo>
                <a:lnTo>
                  <a:pt x="18" y="56"/>
                </a:lnTo>
                <a:lnTo>
                  <a:pt x="12" y="76"/>
                </a:lnTo>
                <a:lnTo>
                  <a:pt x="12" y="76"/>
                </a:lnTo>
                <a:lnTo>
                  <a:pt x="4" y="112"/>
                </a:lnTo>
                <a:lnTo>
                  <a:pt x="0" y="142"/>
                </a:lnTo>
                <a:lnTo>
                  <a:pt x="2" y="172"/>
                </a:lnTo>
                <a:lnTo>
                  <a:pt x="8" y="212"/>
                </a:lnTo>
                <a:lnTo>
                  <a:pt x="8" y="212"/>
                </a:lnTo>
                <a:close/>
                <a:moveTo>
                  <a:pt x="148" y="350"/>
                </a:moveTo>
                <a:lnTo>
                  <a:pt x="42" y="366"/>
                </a:lnTo>
                <a:lnTo>
                  <a:pt x="42" y="366"/>
                </a:lnTo>
                <a:lnTo>
                  <a:pt x="42" y="378"/>
                </a:lnTo>
                <a:lnTo>
                  <a:pt x="44" y="408"/>
                </a:lnTo>
                <a:lnTo>
                  <a:pt x="50" y="442"/>
                </a:lnTo>
                <a:lnTo>
                  <a:pt x="54" y="456"/>
                </a:lnTo>
                <a:lnTo>
                  <a:pt x="60" y="468"/>
                </a:lnTo>
                <a:lnTo>
                  <a:pt x="60" y="468"/>
                </a:lnTo>
                <a:lnTo>
                  <a:pt x="66" y="476"/>
                </a:lnTo>
                <a:lnTo>
                  <a:pt x="74" y="482"/>
                </a:lnTo>
                <a:lnTo>
                  <a:pt x="82" y="488"/>
                </a:lnTo>
                <a:lnTo>
                  <a:pt x="94" y="492"/>
                </a:lnTo>
                <a:lnTo>
                  <a:pt x="94" y="492"/>
                </a:lnTo>
                <a:lnTo>
                  <a:pt x="106" y="492"/>
                </a:lnTo>
                <a:lnTo>
                  <a:pt x="118" y="492"/>
                </a:lnTo>
                <a:lnTo>
                  <a:pt x="132" y="488"/>
                </a:lnTo>
                <a:lnTo>
                  <a:pt x="132" y="488"/>
                </a:lnTo>
                <a:lnTo>
                  <a:pt x="144" y="484"/>
                </a:lnTo>
                <a:lnTo>
                  <a:pt x="152" y="478"/>
                </a:lnTo>
                <a:lnTo>
                  <a:pt x="158" y="470"/>
                </a:lnTo>
                <a:lnTo>
                  <a:pt x="162" y="462"/>
                </a:lnTo>
                <a:lnTo>
                  <a:pt x="162" y="462"/>
                </a:lnTo>
                <a:lnTo>
                  <a:pt x="164" y="446"/>
                </a:lnTo>
                <a:lnTo>
                  <a:pt x="166" y="432"/>
                </a:lnTo>
                <a:lnTo>
                  <a:pt x="164" y="418"/>
                </a:lnTo>
                <a:lnTo>
                  <a:pt x="162" y="404"/>
                </a:lnTo>
                <a:lnTo>
                  <a:pt x="162" y="404"/>
                </a:lnTo>
                <a:lnTo>
                  <a:pt x="148" y="350"/>
                </a:lnTo>
                <a:lnTo>
                  <a:pt x="148" y="350"/>
                </a:lnTo>
                <a:close/>
              </a:path>
            </a:pathLst>
          </a:custGeom>
          <a:solidFill>
            <a:srgbClr val="2FFF8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 1"/>
          <p:cNvGrpSpPr/>
          <p:nvPr/>
        </p:nvGrpSpPr>
        <p:grpSpPr>
          <a:xfrm>
            <a:off x="4767435" y="3978736"/>
            <a:ext cx="673067" cy="539881"/>
            <a:chOff x="301625" y="1724025"/>
            <a:chExt cx="898525" cy="720725"/>
          </a:xfrm>
          <a:solidFill>
            <a:srgbClr val="00DE64"/>
          </a:solidFill>
        </p:grpSpPr>
        <p:sp>
          <p:nvSpPr>
            <p:cNvPr id="42" name="Freeform 92"/>
            <p:cNvSpPr/>
            <p:nvPr/>
          </p:nvSpPr>
          <p:spPr bwMode="auto">
            <a:xfrm>
              <a:off x="927100" y="1743075"/>
              <a:ext cx="200025" cy="2000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4"/>
                </a:cxn>
                <a:cxn ang="0">
                  <a:pos x="98" y="10"/>
                </a:cxn>
                <a:cxn ang="0">
                  <a:pos x="108" y="18"/>
                </a:cxn>
                <a:cxn ang="0">
                  <a:pos x="116" y="28"/>
                </a:cxn>
                <a:cxn ang="0">
                  <a:pos x="120" y="38"/>
                </a:cxn>
                <a:cxn ang="0">
                  <a:pos x="124" y="50"/>
                </a:cxn>
                <a:cxn ang="0">
                  <a:pos x="126" y="62"/>
                </a:cxn>
                <a:cxn ang="0">
                  <a:pos x="126" y="62"/>
                </a:cxn>
                <a:cxn ang="0">
                  <a:pos x="124" y="76"/>
                </a:cxn>
                <a:cxn ang="0">
                  <a:pos x="120" y="86"/>
                </a:cxn>
                <a:cxn ang="0">
                  <a:pos x="116" y="98"/>
                </a:cxn>
                <a:cxn ang="0">
                  <a:pos x="108" y="106"/>
                </a:cxn>
                <a:cxn ang="0">
                  <a:pos x="98" y="114"/>
                </a:cxn>
                <a:cxn ang="0">
                  <a:pos x="88" y="120"/>
                </a:cxn>
                <a:cxn ang="0">
                  <a:pos x="76" y="124"/>
                </a:cxn>
                <a:cxn ang="0">
                  <a:pos x="64" y="126"/>
                </a:cxn>
                <a:cxn ang="0">
                  <a:pos x="64" y="126"/>
                </a:cxn>
                <a:cxn ang="0">
                  <a:pos x="50" y="124"/>
                </a:cxn>
                <a:cxn ang="0">
                  <a:pos x="38" y="120"/>
                </a:cxn>
                <a:cxn ang="0">
                  <a:pos x="28" y="114"/>
                </a:cxn>
                <a:cxn ang="0">
                  <a:pos x="18" y="106"/>
                </a:cxn>
                <a:cxn ang="0">
                  <a:pos x="12" y="98"/>
                </a:cxn>
                <a:cxn ang="0">
                  <a:pos x="6" y="8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6" y="38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38" y="4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126" h="126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365125" y="1825625"/>
              <a:ext cx="165100" cy="165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2"/>
                </a:cxn>
                <a:cxn ang="0">
                  <a:pos x="100" y="32"/>
                </a:cxn>
                <a:cxn ang="0">
                  <a:pos x="104" y="42"/>
                </a:cxn>
                <a:cxn ang="0">
                  <a:pos x="104" y="52"/>
                </a:cxn>
                <a:cxn ang="0">
                  <a:pos x="104" y="52"/>
                </a:cxn>
                <a:cxn ang="0">
                  <a:pos x="104" y="62"/>
                </a:cxn>
                <a:cxn ang="0">
                  <a:pos x="100" y="72"/>
                </a:cxn>
                <a:cxn ang="0">
                  <a:pos x="96" y="82"/>
                </a:cxn>
                <a:cxn ang="0">
                  <a:pos x="90" y="90"/>
                </a:cxn>
                <a:cxn ang="0">
                  <a:pos x="82" y="96"/>
                </a:cxn>
                <a:cxn ang="0">
                  <a:pos x="72" y="100"/>
                </a:cxn>
                <a:cxn ang="0">
                  <a:pos x="62" y="104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42" y="104"/>
                </a:cxn>
                <a:cxn ang="0">
                  <a:pos x="32" y="100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lnTo>
                    <a:pt x="52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0" y="72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4"/>
            <p:cNvSpPr/>
            <p:nvPr/>
          </p:nvSpPr>
          <p:spPr bwMode="auto">
            <a:xfrm>
              <a:off x="546100" y="2085975"/>
              <a:ext cx="47625" cy="123825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6"/>
                </a:cxn>
                <a:cxn ang="0">
                  <a:pos x="12" y="78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76"/>
                </a:cxn>
                <a:cxn ang="0">
                  <a:pos x="26" y="7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30" y="62"/>
                </a:cxn>
                <a:cxn ang="0">
                  <a:pos x="24" y="38"/>
                </a:cxn>
                <a:cxn ang="0">
                  <a:pos x="20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3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2" y="68"/>
                </a:cxn>
              </a:cxnLst>
              <a:rect l="0" t="0" r="r" b="b"/>
              <a:pathLst>
                <a:path w="30" h="78">
                  <a:moveTo>
                    <a:pt x="2" y="68"/>
                  </a:moveTo>
                  <a:lnTo>
                    <a:pt x="2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38"/>
                  </a:lnTo>
                  <a:lnTo>
                    <a:pt x="20" y="2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3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301625" y="2006600"/>
              <a:ext cx="244475" cy="368300"/>
            </a:xfrm>
            <a:custGeom>
              <a:avLst/>
              <a:gdLst/>
              <a:ahLst/>
              <a:cxnLst>
                <a:cxn ang="0">
                  <a:pos x="138" y="146"/>
                </a:cxn>
                <a:cxn ang="0">
                  <a:pos x="130" y="132"/>
                </a:cxn>
                <a:cxn ang="0">
                  <a:pos x="130" y="116"/>
                </a:cxn>
                <a:cxn ang="0">
                  <a:pos x="134" y="92"/>
                </a:cxn>
                <a:cxn ang="0">
                  <a:pos x="140" y="62"/>
                </a:cxn>
                <a:cxn ang="0">
                  <a:pos x="140" y="56"/>
                </a:cxn>
                <a:cxn ang="0">
                  <a:pos x="142" y="60"/>
                </a:cxn>
                <a:cxn ang="0">
                  <a:pos x="148" y="42"/>
                </a:cxn>
                <a:cxn ang="0">
                  <a:pos x="154" y="22"/>
                </a:cxn>
                <a:cxn ang="0">
                  <a:pos x="144" y="12"/>
                </a:cxn>
                <a:cxn ang="0">
                  <a:pos x="122" y="4"/>
                </a:cxn>
                <a:cxn ang="0">
                  <a:pos x="92" y="0"/>
                </a:cxn>
                <a:cxn ang="0">
                  <a:pos x="62" y="4"/>
                </a:cxn>
                <a:cxn ang="0">
                  <a:pos x="40" y="12"/>
                </a:cxn>
                <a:cxn ang="0">
                  <a:pos x="30" y="20"/>
                </a:cxn>
                <a:cxn ang="0">
                  <a:pos x="18" y="46"/>
                </a:cxn>
                <a:cxn ang="0">
                  <a:pos x="4" y="92"/>
                </a:cxn>
                <a:cxn ang="0">
                  <a:pos x="0" y="112"/>
                </a:cxn>
                <a:cxn ang="0">
                  <a:pos x="2" y="124"/>
                </a:cxn>
                <a:cxn ang="0">
                  <a:pos x="12" y="128"/>
                </a:cxn>
                <a:cxn ang="0">
                  <a:pos x="14" y="128"/>
                </a:cxn>
                <a:cxn ang="0">
                  <a:pos x="18" y="128"/>
                </a:cxn>
                <a:cxn ang="0">
                  <a:pos x="26" y="122"/>
                </a:cxn>
                <a:cxn ang="0">
                  <a:pos x="28" y="116"/>
                </a:cxn>
                <a:cxn ang="0">
                  <a:pos x="44" y="52"/>
                </a:cxn>
                <a:cxn ang="0">
                  <a:pos x="44" y="62"/>
                </a:cxn>
                <a:cxn ang="0">
                  <a:pos x="44" y="102"/>
                </a:cxn>
                <a:cxn ang="0">
                  <a:pos x="44" y="102"/>
                </a:cxn>
                <a:cxn ang="0">
                  <a:pos x="46" y="216"/>
                </a:cxn>
                <a:cxn ang="0">
                  <a:pos x="48" y="222"/>
                </a:cxn>
                <a:cxn ang="0">
                  <a:pos x="58" y="230"/>
                </a:cxn>
                <a:cxn ang="0">
                  <a:pos x="64" y="232"/>
                </a:cxn>
                <a:cxn ang="0">
                  <a:pos x="64" y="232"/>
                </a:cxn>
                <a:cxn ang="0">
                  <a:pos x="76" y="226"/>
                </a:cxn>
                <a:cxn ang="0">
                  <a:pos x="80" y="214"/>
                </a:cxn>
                <a:cxn ang="0">
                  <a:pos x="78" y="168"/>
                </a:cxn>
                <a:cxn ang="0">
                  <a:pos x="76" y="122"/>
                </a:cxn>
                <a:cxn ang="0">
                  <a:pos x="106" y="122"/>
                </a:cxn>
                <a:cxn ang="0">
                  <a:pos x="106" y="168"/>
                </a:cxn>
                <a:cxn ang="0">
                  <a:pos x="104" y="214"/>
                </a:cxn>
                <a:cxn ang="0">
                  <a:pos x="108" y="226"/>
                </a:cxn>
                <a:cxn ang="0">
                  <a:pos x="118" y="232"/>
                </a:cxn>
                <a:cxn ang="0">
                  <a:pos x="120" y="232"/>
                </a:cxn>
                <a:cxn ang="0">
                  <a:pos x="126" y="230"/>
                </a:cxn>
                <a:cxn ang="0">
                  <a:pos x="134" y="222"/>
                </a:cxn>
                <a:cxn ang="0">
                  <a:pos x="136" y="216"/>
                </a:cxn>
                <a:cxn ang="0">
                  <a:pos x="140" y="148"/>
                </a:cxn>
                <a:cxn ang="0">
                  <a:pos x="138" y="146"/>
                </a:cxn>
              </a:cxnLst>
              <a:rect l="0" t="0" r="r" b="b"/>
              <a:pathLst>
                <a:path w="154" h="232">
                  <a:moveTo>
                    <a:pt x="138" y="146"/>
                  </a:moveTo>
                  <a:lnTo>
                    <a:pt x="138" y="146"/>
                  </a:lnTo>
                  <a:lnTo>
                    <a:pt x="134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4" y="92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8" y="4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4" y="8"/>
                  </a:lnTo>
                  <a:lnTo>
                    <a:pt x="122" y="4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18" y="46"/>
                  </a:lnTo>
                  <a:lnTo>
                    <a:pt x="12" y="62"/>
                  </a:lnTo>
                  <a:lnTo>
                    <a:pt x="4" y="9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4" y="8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6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6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2"/>
                  </a:lnTo>
                  <a:lnTo>
                    <a:pt x="52" y="228"/>
                  </a:lnTo>
                  <a:lnTo>
                    <a:pt x="5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70" y="230"/>
                  </a:lnTo>
                  <a:lnTo>
                    <a:pt x="76" y="226"/>
                  </a:lnTo>
                  <a:lnTo>
                    <a:pt x="80" y="220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8" y="16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92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6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4" y="220"/>
                  </a:lnTo>
                  <a:lnTo>
                    <a:pt x="108" y="226"/>
                  </a:lnTo>
                  <a:lnTo>
                    <a:pt x="112" y="230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6" y="230"/>
                  </a:lnTo>
                  <a:lnTo>
                    <a:pt x="132" y="22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8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901700" y="1962150"/>
              <a:ext cx="298450" cy="434975"/>
            </a:xfrm>
            <a:custGeom>
              <a:avLst/>
              <a:gdLst/>
              <a:ahLst/>
              <a:cxnLst>
                <a:cxn ang="0">
                  <a:pos x="142" y="14"/>
                </a:cxn>
                <a:cxn ang="0">
                  <a:pos x="116" y="2"/>
                </a:cxn>
                <a:cxn ang="0">
                  <a:pos x="80" y="0"/>
                </a:cxn>
                <a:cxn ang="0">
                  <a:pos x="44" y="2"/>
                </a:cxn>
                <a:cxn ang="0">
                  <a:pos x="18" y="12"/>
                </a:cxn>
                <a:cxn ang="0">
                  <a:pos x="8" y="20"/>
                </a:cxn>
                <a:cxn ang="0">
                  <a:pos x="0" y="30"/>
                </a:cxn>
                <a:cxn ang="0">
                  <a:pos x="18" y="72"/>
                </a:cxn>
                <a:cxn ang="0">
                  <a:pos x="22" y="62"/>
                </a:cxn>
                <a:cxn ang="0">
                  <a:pos x="22" y="72"/>
                </a:cxn>
                <a:cxn ang="0">
                  <a:pos x="22" y="84"/>
                </a:cxn>
                <a:cxn ang="0">
                  <a:pos x="36" y="144"/>
                </a:cxn>
                <a:cxn ang="0">
                  <a:pos x="36" y="154"/>
                </a:cxn>
                <a:cxn ang="0">
                  <a:pos x="28" y="172"/>
                </a:cxn>
                <a:cxn ang="0">
                  <a:pos x="22" y="180"/>
                </a:cxn>
                <a:cxn ang="0">
                  <a:pos x="26" y="256"/>
                </a:cxn>
                <a:cxn ang="0">
                  <a:pos x="32" y="270"/>
                </a:cxn>
                <a:cxn ang="0">
                  <a:pos x="46" y="274"/>
                </a:cxn>
                <a:cxn ang="0">
                  <a:pos x="46" y="274"/>
                </a:cxn>
                <a:cxn ang="0">
                  <a:pos x="54" y="272"/>
                </a:cxn>
                <a:cxn ang="0">
                  <a:pos x="64" y="262"/>
                </a:cxn>
                <a:cxn ang="0">
                  <a:pos x="66" y="254"/>
                </a:cxn>
                <a:cxn ang="0">
                  <a:pos x="62" y="142"/>
                </a:cxn>
                <a:cxn ang="0">
                  <a:pos x="78" y="144"/>
                </a:cxn>
                <a:cxn ang="0">
                  <a:pos x="96" y="142"/>
                </a:cxn>
                <a:cxn ang="0">
                  <a:pos x="92" y="254"/>
                </a:cxn>
                <a:cxn ang="0">
                  <a:pos x="94" y="262"/>
                </a:cxn>
                <a:cxn ang="0">
                  <a:pos x="104" y="272"/>
                </a:cxn>
                <a:cxn ang="0">
                  <a:pos x="112" y="274"/>
                </a:cxn>
                <a:cxn ang="0">
                  <a:pos x="112" y="274"/>
                </a:cxn>
                <a:cxn ang="0">
                  <a:pos x="126" y="270"/>
                </a:cxn>
                <a:cxn ang="0">
                  <a:pos x="132" y="256"/>
                </a:cxn>
                <a:cxn ang="0">
                  <a:pos x="136" y="190"/>
                </a:cxn>
                <a:cxn ang="0">
                  <a:pos x="136" y="122"/>
                </a:cxn>
                <a:cxn ang="0">
                  <a:pos x="136" y="72"/>
                </a:cxn>
                <a:cxn ang="0">
                  <a:pos x="136" y="64"/>
                </a:cxn>
                <a:cxn ang="0">
                  <a:pos x="148" y="100"/>
                </a:cxn>
                <a:cxn ang="0">
                  <a:pos x="156" y="138"/>
                </a:cxn>
                <a:cxn ang="0">
                  <a:pos x="162" y="148"/>
                </a:cxn>
                <a:cxn ang="0">
                  <a:pos x="174" y="152"/>
                </a:cxn>
                <a:cxn ang="0">
                  <a:pos x="180" y="148"/>
                </a:cxn>
                <a:cxn ang="0">
                  <a:pos x="188" y="138"/>
                </a:cxn>
                <a:cxn ang="0">
                  <a:pos x="188" y="132"/>
                </a:cxn>
                <a:cxn ang="0">
                  <a:pos x="174" y="76"/>
                </a:cxn>
                <a:cxn ang="0">
                  <a:pos x="160" y="38"/>
                </a:cxn>
                <a:cxn ang="0">
                  <a:pos x="142" y="14"/>
                </a:cxn>
              </a:cxnLst>
              <a:rect l="0" t="0" r="r" b="b"/>
              <a:pathLst>
                <a:path w="188" h="274">
                  <a:moveTo>
                    <a:pt x="142" y="14"/>
                  </a:moveTo>
                  <a:lnTo>
                    <a:pt x="142" y="14"/>
                  </a:lnTo>
                  <a:lnTo>
                    <a:pt x="130" y="6"/>
                  </a:lnTo>
                  <a:lnTo>
                    <a:pt x="116" y="2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5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30" y="11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54"/>
                  </a:lnTo>
                  <a:lnTo>
                    <a:pt x="34" y="164"/>
                  </a:lnTo>
                  <a:lnTo>
                    <a:pt x="28" y="172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8" y="272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54" y="272"/>
                  </a:lnTo>
                  <a:lnTo>
                    <a:pt x="60" y="268"/>
                  </a:lnTo>
                  <a:lnTo>
                    <a:pt x="64" y="262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2" y="20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8" y="144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20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2"/>
                  </a:lnTo>
                  <a:lnTo>
                    <a:pt x="98" y="268"/>
                  </a:lnTo>
                  <a:lnTo>
                    <a:pt x="104" y="272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20" y="274"/>
                  </a:lnTo>
                  <a:lnTo>
                    <a:pt x="126" y="270"/>
                  </a:lnTo>
                  <a:lnTo>
                    <a:pt x="130" y="264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6" y="190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8" y="100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44"/>
                  </a:lnTo>
                  <a:lnTo>
                    <a:pt x="162" y="148"/>
                  </a:lnTo>
                  <a:lnTo>
                    <a:pt x="16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80" y="148"/>
                  </a:lnTo>
                  <a:lnTo>
                    <a:pt x="186" y="144"/>
                  </a:lnTo>
                  <a:lnTo>
                    <a:pt x="188" y="138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84" y="110"/>
                  </a:lnTo>
                  <a:lnTo>
                    <a:pt x="174" y="76"/>
                  </a:lnTo>
                  <a:lnTo>
                    <a:pt x="168" y="56"/>
                  </a:lnTo>
                  <a:lnTo>
                    <a:pt x="160" y="38"/>
                  </a:lnTo>
                  <a:lnTo>
                    <a:pt x="152" y="24"/>
                  </a:lnTo>
                  <a:lnTo>
                    <a:pt x="142" y="14"/>
                  </a:lnTo>
                  <a:lnTo>
                    <a:pt x="14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857250" y="2051050"/>
              <a:ext cx="53975" cy="15240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4" y="96"/>
                </a:cxn>
                <a:cxn ang="0">
                  <a:pos x="14" y="96"/>
                </a:cxn>
                <a:cxn ang="0">
                  <a:pos x="20" y="94"/>
                </a:cxn>
                <a:cxn ang="0">
                  <a:pos x="26" y="92"/>
                </a:cxn>
                <a:cxn ang="0">
                  <a:pos x="28" y="88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58"/>
                </a:cxn>
                <a:cxn ang="0">
                  <a:pos x="34" y="58"/>
                </a:cxn>
                <a:cxn ang="0">
                  <a:pos x="28" y="3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18"/>
                </a:cxn>
                <a:cxn ang="0">
                  <a:pos x="6" y="36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4" h="96">
                  <a:moveTo>
                    <a:pt x="0" y="68"/>
                  </a:moveTo>
                  <a:lnTo>
                    <a:pt x="0" y="6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20" y="94"/>
                  </a:lnTo>
                  <a:lnTo>
                    <a:pt x="26" y="92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8" y="3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8"/>
                  </a:lnTo>
                  <a:lnTo>
                    <a:pt x="6" y="3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8"/>
            <p:cNvSpPr/>
            <p:nvPr/>
          </p:nvSpPr>
          <p:spPr bwMode="auto">
            <a:xfrm>
              <a:off x="542925" y="1962150"/>
              <a:ext cx="381000" cy="482600"/>
            </a:xfrm>
            <a:custGeom>
              <a:avLst/>
              <a:gdLst/>
              <a:ahLst/>
              <a:cxnLst>
                <a:cxn ang="0">
                  <a:pos x="222" y="168"/>
                </a:cxn>
                <a:cxn ang="0">
                  <a:pos x="224" y="168"/>
                </a:cxn>
                <a:cxn ang="0">
                  <a:pos x="236" y="160"/>
                </a:cxn>
                <a:cxn ang="0">
                  <a:pos x="240" y="146"/>
                </a:cxn>
                <a:cxn ang="0">
                  <a:pos x="234" y="122"/>
                </a:cxn>
                <a:cxn ang="0">
                  <a:pos x="218" y="64"/>
                </a:cxn>
                <a:cxn ang="0">
                  <a:pos x="200" y="28"/>
                </a:cxn>
                <a:cxn ang="0">
                  <a:pos x="190" y="16"/>
                </a:cxn>
                <a:cxn ang="0">
                  <a:pos x="160" y="4"/>
                </a:cxn>
                <a:cxn ang="0">
                  <a:pos x="122" y="0"/>
                </a:cxn>
                <a:cxn ang="0">
                  <a:pos x="102" y="2"/>
                </a:cxn>
                <a:cxn ang="0">
                  <a:pos x="64" y="8"/>
                </a:cxn>
                <a:cxn ang="0">
                  <a:pos x="52" y="16"/>
                </a:cxn>
                <a:cxn ang="0">
                  <a:pos x="40" y="26"/>
                </a:cxn>
                <a:cxn ang="0">
                  <a:pos x="22" y="60"/>
                </a:cxn>
                <a:cxn ang="0">
                  <a:pos x="4" y="118"/>
                </a:cxn>
                <a:cxn ang="0">
                  <a:pos x="0" y="148"/>
                </a:cxn>
                <a:cxn ang="0">
                  <a:pos x="4" y="160"/>
                </a:cxn>
                <a:cxn ang="0">
                  <a:pos x="16" y="168"/>
                </a:cxn>
                <a:cxn ang="0">
                  <a:pos x="18" y="168"/>
                </a:cxn>
                <a:cxn ang="0">
                  <a:pos x="24" y="168"/>
                </a:cxn>
                <a:cxn ang="0">
                  <a:pos x="34" y="158"/>
                </a:cxn>
                <a:cxn ang="0">
                  <a:pos x="36" y="152"/>
                </a:cxn>
                <a:cxn ang="0">
                  <a:pos x="50" y="86"/>
                </a:cxn>
                <a:cxn ang="0">
                  <a:pos x="58" y="68"/>
                </a:cxn>
                <a:cxn ang="0">
                  <a:pos x="56" y="134"/>
                </a:cxn>
                <a:cxn ang="0">
                  <a:pos x="56" y="134"/>
                </a:cxn>
                <a:cxn ang="0">
                  <a:pos x="58" y="210"/>
                </a:cxn>
                <a:cxn ang="0">
                  <a:pos x="60" y="284"/>
                </a:cxn>
                <a:cxn ang="0">
                  <a:pos x="68" y="298"/>
                </a:cxn>
                <a:cxn ang="0">
                  <a:pos x="82" y="304"/>
                </a:cxn>
                <a:cxn ang="0">
                  <a:pos x="84" y="304"/>
                </a:cxn>
                <a:cxn ang="0">
                  <a:pos x="92" y="302"/>
                </a:cxn>
                <a:cxn ang="0">
                  <a:pos x="104" y="288"/>
                </a:cxn>
                <a:cxn ang="0">
                  <a:pos x="104" y="280"/>
                </a:cxn>
                <a:cxn ang="0">
                  <a:pos x="100" y="158"/>
                </a:cxn>
                <a:cxn ang="0">
                  <a:pos x="120" y="160"/>
                </a:cxn>
                <a:cxn ang="0">
                  <a:pos x="140" y="158"/>
                </a:cxn>
                <a:cxn ang="0">
                  <a:pos x="138" y="220"/>
                </a:cxn>
                <a:cxn ang="0">
                  <a:pos x="134" y="280"/>
                </a:cxn>
                <a:cxn ang="0">
                  <a:pos x="140" y="296"/>
                </a:cxn>
                <a:cxn ang="0">
                  <a:pos x="154" y="304"/>
                </a:cxn>
                <a:cxn ang="0">
                  <a:pos x="156" y="304"/>
                </a:cxn>
                <a:cxn ang="0">
                  <a:pos x="164" y="302"/>
                </a:cxn>
                <a:cxn ang="0">
                  <a:pos x="176" y="292"/>
                </a:cxn>
                <a:cxn ang="0">
                  <a:pos x="178" y="284"/>
                </a:cxn>
                <a:cxn ang="0">
                  <a:pos x="182" y="136"/>
                </a:cxn>
                <a:cxn ang="0">
                  <a:pos x="184" y="134"/>
                </a:cxn>
                <a:cxn ang="0">
                  <a:pos x="184" y="80"/>
                </a:cxn>
                <a:cxn ang="0">
                  <a:pos x="182" y="72"/>
                </a:cxn>
                <a:cxn ang="0">
                  <a:pos x="204" y="154"/>
                </a:cxn>
                <a:cxn ang="0">
                  <a:pos x="206" y="160"/>
                </a:cxn>
                <a:cxn ang="0">
                  <a:pos x="216" y="168"/>
                </a:cxn>
                <a:cxn ang="0">
                  <a:pos x="222" y="168"/>
                </a:cxn>
              </a:cxnLst>
              <a:rect l="0" t="0" r="r" b="b"/>
              <a:pathLst>
                <a:path w="240" h="304">
                  <a:moveTo>
                    <a:pt x="222" y="168"/>
                  </a:moveTo>
                  <a:lnTo>
                    <a:pt x="22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2" y="166"/>
                  </a:lnTo>
                  <a:lnTo>
                    <a:pt x="236" y="160"/>
                  </a:lnTo>
                  <a:lnTo>
                    <a:pt x="240" y="15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4" y="122"/>
                  </a:lnTo>
                  <a:lnTo>
                    <a:pt x="224" y="84"/>
                  </a:lnTo>
                  <a:lnTo>
                    <a:pt x="218" y="64"/>
                  </a:lnTo>
                  <a:lnTo>
                    <a:pt x="210" y="44"/>
                  </a:lnTo>
                  <a:lnTo>
                    <a:pt x="200" y="28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0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2"/>
                  </a:lnTo>
                  <a:lnTo>
                    <a:pt x="82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20"/>
                  </a:lnTo>
                  <a:lnTo>
                    <a:pt x="40" y="26"/>
                  </a:lnTo>
                  <a:lnTo>
                    <a:pt x="30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4" y="160"/>
                  </a:lnTo>
                  <a:lnTo>
                    <a:pt x="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30" y="164"/>
                  </a:lnTo>
                  <a:lnTo>
                    <a:pt x="34" y="15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4" y="108"/>
                  </a:lnTo>
                  <a:lnTo>
                    <a:pt x="50" y="8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6" y="80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8" y="210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62" y="292"/>
                  </a:lnTo>
                  <a:lnTo>
                    <a:pt x="68" y="298"/>
                  </a:lnTo>
                  <a:lnTo>
                    <a:pt x="74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92" y="302"/>
                  </a:lnTo>
                  <a:lnTo>
                    <a:pt x="100" y="296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20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8" y="22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90"/>
                  </a:lnTo>
                  <a:lnTo>
                    <a:pt x="140" y="296"/>
                  </a:lnTo>
                  <a:lnTo>
                    <a:pt x="146" y="302"/>
                  </a:lnTo>
                  <a:lnTo>
                    <a:pt x="154" y="304"/>
                  </a:lnTo>
                  <a:lnTo>
                    <a:pt x="154" y="304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4" y="302"/>
                  </a:lnTo>
                  <a:lnTo>
                    <a:pt x="172" y="298"/>
                  </a:lnTo>
                  <a:lnTo>
                    <a:pt x="176" y="29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82" y="212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4" y="134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94" y="11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60"/>
                  </a:lnTo>
                  <a:lnTo>
                    <a:pt x="210" y="16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9"/>
            <p:cNvSpPr/>
            <p:nvPr/>
          </p:nvSpPr>
          <p:spPr bwMode="auto">
            <a:xfrm>
              <a:off x="622300" y="1724025"/>
              <a:ext cx="219075" cy="2190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6" y="4"/>
                </a:cxn>
                <a:cxn ang="0">
                  <a:pos x="108" y="12"/>
                </a:cxn>
                <a:cxn ang="0">
                  <a:pos x="118" y="20"/>
                </a:cxn>
                <a:cxn ang="0">
                  <a:pos x="126" y="30"/>
                </a:cxn>
                <a:cxn ang="0">
                  <a:pos x="134" y="42"/>
                </a:cxn>
                <a:cxn ang="0">
                  <a:pos x="138" y="54"/>
                </a:cxn>
                <a:cxn ang="0">
                  <a:pos x="138" y="68"/>
                </a:cxn>
                <a:cxn ang="0">
                  <a:pos x="138" y="68"/>
                </a:cxn>
                <a:cxn ang="0">
                  <a:pos x="138" y="82"/>
                </a:cxn>
                <a:cxn ang="0">
                  <a:pos x="134" y="96"/>
                </a:cxn>
                <a:cxn ang="0">
                  <a:pos x="126" y="106"/>
                </a:cxn>
                <a:cxn ang="0">
                  <a:pos x="118" y="118"/>
                </a:cxn>
                <a:cxn ang="0">
                  <a:pos x="108" y="126"/>
                </a:cxn>
                <a:cxn ang="0">
                  <a:pos x="96" y="132"/>
                </a:cxn>
                <a:cxn ang="0">
                  <a:pos x="84" y="136"/>
                </a:cxn>
                <a:cxn ang="0">
                  <a:pos x="70" y="138"/>
                </a:cxn>
                <a:cxn ang="0">
                  <a:pos x="70" y="138"/>
                </a:cxn>
                <a:cxn ang="0">
                  <a:pos x="56" y="136"/>
                </a:cxn>
                <a:cxn ang="0">
                  <a:pos x="42" y="132"/>
                </a:cxn>
                <a:cxn ang="0">
                  <a:pos x="32" y="126"/>
                </a:cxn>
                <a:cxn ang="0">
                  <a:pos x="20" y="118"/>
                </a:cxn>
                <a:cxn ang="0">
                  <a:pos x="12" y="106"/>
                </a:cxn>
                <a:cxn ang="0">
                  <a:pos x="6" y="96"/>
                </a:cxn>
                <a:cxn ang="0">
                  <a:pos x="2" y="8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2" y="4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38" h="138">
                  <a:moveTo>
                    <a:pt x="70" y="0"/>
                  </a:move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4" y="42"/>
                  </a:lnTo>
                  <a:lnTo>
                    <a:pt x="138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4" y="96"/>
                  </a:lnTo>
                  <a:lnTo>
                    <a:pt x="126" y="106"/>
                  </a:lnTo>
                  <a:lnTo>
                    <a:pt x="118" y="118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4" y="13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2" y="126"/>
                  </a:lnTo>
                  <a:lnTo>
                    <a:pt x="20" y="118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26725" y="4032346"/>
            <a:ext cx="486271" cy="486271"/>
            <a:chOff x="5438775" y="2660650"/>
            <a:chExt cx="596900" cy="596900"/>
          </a:xfrm>
          <a:solidFill>
            <a:srgbClr val="00AC4E"/>
          </a:solidFill>
        </p:grpSpPr>
        <p:sp>
          <p:nvSpPr>
            <p:cNvPr id="50" name="Freeform 185"/>
            <p:cNvSpPr/>
            <p:nvPr/>
          </p:nvSpPr>
          <p:spPr bwMode="auto">
            <a:xfrm>
              <a:off x="5438775" y="2660650"/>
              <a:ext cx="165100" cy="165100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18"/>
                </a:cxn>
                <a:cxn ang="0">
                  <a:pos x="10" y="28"/>
                </a:cxn>
                <a:cxn ang="0">
                  <a:pos x="6" y="38"/>
                </a:cxn>
                <a:cxn ang="0">
                  <a:pos x="2" y="5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4"/>
                </a:cxn>
                <a:cxn ang="0">
                  <a:pos x="18" y="104"/>
                </a:cxn>
                <a:cxn ang="0">
                  <a:pos x="104" y="18"/>
                </a:cxn>
                <a:cxn ang="0">
                  <a:pos x="104" y="18"/>
                </a:cxn>
                <a:cxn ang="0">
                  <a:pos x="96" y="10"/>
                </a:cxn>
                <a:cxn ang="0">
                  <a:pos x="84" y="4"/>
                </a:cxn>
                <a:cxn ang="0">
                  <a:pos x="74" y="2"/>
                </a:cxn>
                <a:cxn ang="0">
                  <a:pos x="62" y="0"/>
                </a:cxn>
                <a:cxn ang="0">
                  <a:pos x="50" y="2"/>
                </a:cxn>
                <a:cxn ang="0">
                  <a:pos x="38" y="4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04" h="104">
                  <a:moveTo>
                    <a:pt x="18" y="18"/>
                  </a:move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8" y="10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6" y="10"/>
                  </a:lnTo>
                  <a:lnTo>
                    <a:pt x="84" y="4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6"/>
            <p:cNvSpPr>
              <a:spLocks noEditPoints="1"/>
            </p:cNvSpPr>
            <p:nvPr/>
          </p:nvSpPr>
          <p:spPr bwMode="auto">
            <a:xfrm>
              <a:off x="5505450" y="2727325"/>
              <a:ext cx="530225" cy="530225"/>
            </a:xfrm>
            <a:custGeom>
              <a:avLst/>
              <a:gdLst/>
              <a:ahLst/>
              <a:cxnLst>
                <a:cxn ang="0">
                  <a:pos x="188" y="274"/>
                </a:cxn>
                <a:cxn ang="0">
                  <a:pos x="334" y="334"/>
                </a:cxn>
                <a:cxn ang="0">
                  <a:pos x="274" y="186"/>
                </a:cxn>
                <a:cxn ang="0">
                  <a:pos x="86" y="0"/>
                </a:cxn>
                <a:cxn ang="0">
                  <a:pos x="0" y="86"/>
                </a:cxn>
                <a:cxn ang="0">
                  <a:pos x="188" y="274"/>
                </a:cxn>
                <a:cxn ang="0">
                  <a:pos x="208" y="234"/>
                </a:cxn>
                <a:cxn ang="0">
                  <a:pos x="208" y="234"/>
                </a:cxn>
                <a:cxn ang="0">
                  <a:pos x="214" y="230"/>
                </a:cxn>
                <a:cxn ang="0">
                  <a:pos x="222" y="230"/>
                </a:cxn>
                <a:cxn ang="0">
                  <a:pos x="228" y="230"/>
                </a:cxn>
                <a:cxn ang="0">
                  <a:pos x="234" y="232"/>
                </a:cxn>
                <a:cxn ang="0">
                  <a:pos x="234" y="232"/>
                </a:cxn>
                <a:cxn ang="0">
                  <a:pos x="230" y="228"/>
                </a:cxn>
                <a:cxn ang="0">
                  <a:pos x="230" y="222"/>
                </a:cxn>
                <a:cxn ang="0">
                  <a:pos x="232" y="214"/>
                </a:cxn>
                <a:cxn ang="0">
                  <a:pos x="236" y="206"/>
                </a:cxn>
                <a:cxn ang="0">
                  <a:pos x="236" y="206"/>
                </a:cxn>
                <a:cxn ang="0">
                  <a:pos x="242" y="202"/>
                </a:cxn>
                <a:cxn ang="0">
                  <a:pos x="250" y="198"/>
                </a:cxn>
                <a:cxn ang="0">
                  <a:pos x="258" y="196"/>
                </a:cxn>
                <a:cxn ang="0">
                  <a:pos x="294" y="280"/>
                </a:cxn>
                <a:cxn ang="0">
                  <a:pos x="282" y="294"/>
                </a:cxn>
                <a:cxn ang="0">
                  <a:pos x="196" y="258"/>
                </a:cxn>
                <a:cxn ang="0">
                  <a:pos x="196" y="258"/>
                </a:cxn>
                <a:cxn ang="0">
                  <a:pos x="198" y="250"/>
                </a:cxn>
                <a:cxn ang="0">
                  <a:pos x="202" y="242"/>
                </a:cxn>
                <a:cxn ang="0">
                  <a:pos x="208" y="234"/>
                </a:cxn>
                <a:cxn ang="0">
                  <a:pos x="208" y="234"/>
                </a:cxn>
              </a:cxnLst>
              <a:rect l="0" t="0" r="r" b="b"/>
              <a:pathLst>
                <a:path w="334" h="334">
                  <a:moveTo>
                    <a:pt x="188" y="274"/>
                  </a:moveTo>
                  <a:lnTo>
                    <a:pt x="334" y="334"/>
                  </a:lnTo>
                  <a:lnTo>
                    <a:pt x="274" y="186"/>
                  </a:lnTo>
                  <a:lnTo>
                    <a:pt x="86" y="0"/>
                  </a:lnTo>
                  <a:lnTo>
                    <a:pt x="0" y="86"/>
                  </a:lnTo>
                  <a:lnTo>
                    <a:pt x="188" y="274"/>
                  </a:lnTo>
                  <a:close/>
                  <a:moveTo>
                    <a:pt x="208" y="234"/>
                  </a:moveTo>
                  <a:lnTo>
                    <a:pt x="208" y="234"/>
                  </a:lnTo>
                  <a:lnTo>
                    <a:pt x="214" y="230"/>
                  </a:lnTo>
                  <a:lnTo>
                    <a:pt x="222" y="230"/>
                  </a:lnTo>
                  <a:lnTo>
                    <a:pt x="228" y="230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0" y="228"/>
                  </a:lnTo>
                  <a:lnTo>
                    <a:pt x="230" y="222"/>
                  </a:lnTo>
                  <a:lnTo>
                    <a:pt x="232" y="214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42" y="202"/>
                  </a:lnTo>
                  <a:lnTo>
                    <a:pt x="250" y="198"/>
                  </a:lnTo>
                  <a:lnTo>
                    <a:pt x="258" y="196"/>
                  </a:lnTo>
                  <a:lnTo>
                    <a:pt x="294" y="280"/>
                  </a:lnTo>
                  <a:lnTo>
                    <a:pt x="282" y="29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0"/>
                  </a:lnTo>
                  <a:lnTo>
                    <a:pt x="202" y="242"/>
                  </a:lnTo>
                  <a:lnTo>
                    <a:pt x="208" y="234"/>
                  </a:lnTo>
                  <a:lnTo>
                    <a:pt x="208" y="2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Freeform 46"/>
          <p:cNvSpPr>
            <a:spLocks noEditPoints="1"/>
          </p:cNvSpPr>
          <p:nvPr/>
        </p:nvSpPr>
        <p:spPr bwMode="auto">
          <a:xfrm>
            <a:off x="9325567" y="4099596"/>
            <a:ext cx="593134" cy="366697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256" y="0"/>
              </a:cxn>
              <a:cxn ang="0">
                <a:pos x="242" y="2"/>
              </a:cxn>
              <a:cxn ang="0">
                <a:pos x="184" y="10"/>
              </a:cxn>
              <a:cxn ang="0">
                <a:pos x="114" y="42"/>
              </a:cxn>
              <a:cxn ang="0">
                <a:pos x="60" y="82"/>
              </a:cxn>
              <a:cxn ang="0">
                <a:pos x="4" y="152"/>
              </a:cxn>
              <a:cxn ang="0">
                <a:pos x="4" y="164"/>
              </a:cxn>
              <a:cxn ang="0">
                <a:pos x="48" y="222"/>
              </a:cxn>
              <a:cxn ang="0">
                <a:pos x="98" y="266"/>
              </a:cxn>
              <a:cxn ang="0">
                <a:pos x="168" y="302"/>
              </a:cxn>
              <a:cxn ang="0">
                <a:pos x="256" y="316"/>
              </a:cxn>
              <a:cxn ang="0">
                <a:pos x="316" y="308"/>
              </a:cxn>
              <a:cxn ang="0">
                <a:pos x="390" y="280"/>
              </a:cxn>
              <a:cxn ang="0">
                <a:pos x="448" y="236"/>
              </a:cxn>
              <a:cxn ang="0">
                <a:pos x="494" y="182"/>
              </a:cxn>
              <a:cxn ang="0">
                <a:pos x="510" y="158"/>
              </a:cxn>
              <a:cxn ang="0">
                <a:pos x="476" y="110"/>
              </a:cxn>
              <a:cxn ang="0">
                <a:pos x="416" y="54"/>
              </a:cxn>
              <a:cxn ang="0">
                <a:pos x="352" y="18"/>
              </a:cxn>
              <a:cxn ang="0">
                <a:pos x="268" y="2"/>
              </a:cxn>
              <a:cxn ang="0">
                <a:pos x="214" y="78"/>
              </a:cxn>
              <a:cxn ang="0">
                <a:pos x="232" y="84"/>
              </a:cxn>
              <a:cxn ang="0">
                <a:pos x="244" y="100"/>
              </a:cxn>
              <a:cxn ang="0">
                <a:pos x="248" y="112"/>
              </a:cxn>
              <a:cxn ang="0">
                <a:pos x="242" y="132"/>
              </a:cxn>
              <a:cxn ang="0">
                <a:pos x="226" y="144"/>
              </a:cxn>
              <a:cxn ang="0">
                <a:pos x="214" y="146"/>
              </a:cxn>
              <a:cxn ang="0">
                <a:pos x="194" y="140"/>
              </a:cxn>
              <a:cxn ang="0">
                <a:pos x="182" y="126"/>
              </a:cxn>
              <a:cxn ang="0">
                <a:pos x="180" y="112"/>
              </a:cxn>
              <a:cxn ang="0">
                <a:pos x="186" y="94"/>
              </a:cxn>
              <a:cxn ang="0">
                <a:pos x="200" y="82"/>
              </a:cxn>
              <a:cxn ang="0">
                <a:pos x="214" y="78"/>
              </a:cxn>
              <a:cxn ang="0">
                <a:pos x="236" y="270"/>
              </a:cxn>
              <a:cxn ang="0">
                <a:pos x="180" y="258"/>
              </a:cxn>
              <a:cxn ang="0">
                <a:pos x="122" y="228"/>
              </a:cxn>
              <a:cxn ang="0">
                <a:pos x="64" y="174"/>
              </a:cxn>
              <a:cxn ang="0">
                <a:pos x="66" y="138"/>
              </a:cxn>
              <a:cxn ang="0">
                <a:pos x="128" y="84"/>
              </a:cxn>
              <a:cxn ang="0">
                <a:pos x="138" y="96"/>
              </a:cxn>
              <a:cxn ang="0">
                <a:pos x="136" y="120"/>
              </a:cxn>
              <a:cxn ang="0">
                <a:pos x="144" y="168"/>
              </a:cxn>
              <a:cxn ang="0">
                <a:pos x="188" y="220"/>
              </a:cxn>
              <a:cxn ang="0">
                <a:pos x="242" y="240"/>
              </a:cxn>
              <a:cxn ang="0">
                <a:pos x="268" y="240"/>
              </a:cxn>
              <a:cxn ang="0">
                <a:pos x="322" y="220"/>
              </a:cxn>
              <a:cxn ang="0">
                <a:pos x="366" y="168"/>
              </a:cxn>
              <a:cxn ang="0">
                <a:pos x="376" y="120"/>
              </a:cxn>
              <a:cxn ang="0">
                <a:pos x="372" y="96"/>
              </a:cxn>
              <a:cxn ang="0">
                <a:pos x="382" y="84"/>
              </a:cxn>
              <a:cxn ang="0">
                <a:pos x="444" y="138"/>
              </a:cxn>
              <a:cxn ang="0">
                <a:pos x="446" y="174"/>
              </a:cxn>
              <a:cxn ang="0">
                <a:pos x="388" y="228"/>
              </a:cxn>
              <a:cxn ang="0">
                <a:pos x="330" y="258"/>
              </a:cxn>
              <a:cxn ang="0">
                <a:pos x="276" y="270"/>
              </a:cxn>
            </a:cxnLst>
            <a:rect l="0" t="0" r="r" b="b"/>
            <a:pathLst>
              <a:path w="510" h="316">
                <a:moveTo>
                  <a:pt x="268" y="2"/>
                </a:moveTo>
                <a:lnTo>
                  <a:pt x="268" y="2"/>
                </a:lnTo>
                <a:lnTo>
                  <a:pt x="256" y="0"/>
                </a:lnTo>
                <a:lnTo>
                  <a:pt x="256" y="0"/>
                </a:lnTo>
                <a:lnTo>
                  <a:pt x="256" y="0"/>
                </a:lnTo>
                <a:lnTo>
                  <a:pt x="256" y="0"/>
                </a:lnTo>
                <a:lnTo>
                  <a:pt x="256" y="0"/>
                </a:lnTo>
                <a:lnTo>
                  <a:pt x="256" y="0"/>
                </a:lnTo>
                <a:lnTo>
                  <a:pt x="242" y="2"/>
                </a:lnTo>
                <a:lnTo>
                  <a:pt x="242" y="2"/>
                </a:lnTo>
                <a:lnTo>
                  <a:pt x="212" y="4"/>
                </a:lnTo>
                <a:lnTo>
                  <a:pt x="184" y="10"/>
                </a:lnTo>
                <a:lnTo>
                  <a:pt x="158" y="18"/>
                </a:lnTo>
                <a:lnTo>
                  <a:pt x="136" y="28"/>
                </a:lnTo>
                <a:lnTo>
                  <a:pt x="114" y="42"/>
                </a:lnTo>
                <a:lnTo>
                  <a:pt x="94" y="54"/>
                </a:lnTo>
                <a:lnTo>
                  <a:pt x="76" y="68"/>
                </a:lnTo>
                <a:lnTo>
                  <a:pt x="60" y="82"/>
                </a:lnTo>
                <a:lnTo>
                  <a:pt x="34" y="110"/>
                </a:lnTo>
                <a:lnTo>
                  <a:pt x="16" y="134"/>
                </a:lnTo>
                <a:lnTo>
                  <a:pt x="4" y="152"/>
                </a:lnTo>
                <a:lnTo>
                  <a:pt x="0" y="158"/>
                </a:lnTo>
                <a:lnTo>
                  <a:pt x="0" y="158"/>
                </a:lnTo>
                <a:lnTo>
                  <a:pt x="4" y="164"/>
                </a:lnTo>
                <a:lnTo>
                  <a:pt x="16" y="182"/>
                </a:lnTo>
                <a:lnTo>
                  <a:pt x="36" y="208"/>
                </a:lnTo>
                <a:lnTo>
                  <a:pt x="48" y="222"/>
                </a:lnTo>
                <a:lnTo>
                  <a:pt x="62" y="236"/>
                </a:lnTo>
                <a:lnTo>
                  <a:pt x="80" y="252"/>
                </a:lnTo>
                <a:lnTo>
                  <a:pt x="98" y="266"/>
                </a:lnTo>
                <a:lnTo>
                  <a:pt x="120" y="280"/>
                </a:lnTo>
                <a:lnTo>
                  <a:pt x="142" y="292"/>
                </a:lnTo>
                <a:lnTo>
                  <a:pt x="168" y="302"/>
                </a:lnTo>
                <a:lnTo>
                  <a:pt x="194" y="308"/>
                </a:lnTo>
                <a:lnTo>
                  <a:pt x="224" y="314"/>
                </a:lnTo>
                <a:lnTo>
                  <a:pt x="256" y="316"/>
                </a:lnTo>
                <a:lnTo>
                  <a:pt x="256" y="316"/>
                </a:lnTo>
                <a:lnTo>
                  <a:pt x="286" y="314"/>
                </a:lnTo>
                <a:lnTo>
                  <a:pt x="316" y="308"/>
                </a:lnTo>
                <a:lnTo>
                  <a:pt x="342" y="302"/>
                </a:lnTo>
                <a:lnTo>
                  <a:pt x="368" y="292"/>
                </a:lnTo>
                <a:lnTo>
                  <a:pt x="390" y="280"/>
                </a:lnTo>
                <a:lnTo>
                  <a:pt x="412" y="266"/>
                </a:lnTo>
                <a:lnTo>
                  <a:pt x="430" y="252"/>
                </a:lnTo>
                <a:lnTo>
                  <a:pt x="448" y="236"/>
                </a:lnTo>
                <a:lnTo>
                  <a:pt x="462" y="222"/>
                </a:lnTo>
                <a:lnTo>
                  <a:pt x="474" y="208"/>
                </a:lnTo>
                <a:lnTo>
                  <a:pt x="494" y="182"/>
                </a:lnTo>
                <a:lnTo>
                  <a:pt x="506" y="164"/>
                </a:lnTo>
                <a:lnTo>
                  <a:pt x="510" y="158"/>
                </a:lnTo>
                <a:lnTo>
                  <a:pt x="510" y="158"/>
                </a:lnTo>
                <a:lnTo>
                  <a:pt x="506" y="152"/>
                </a:lnTo>
                <a:lnTo>
                  <a:pt x="496" y="134"/>
                </a:lnTo>
                <a:lnTo>
                  <a:pt x="476" y="110"/>
                </a:lnTo>
                <a:lnTo>
                  <a:pt x="450" y="82"/>
                </a:lnTo>
                <a:lnTo>
                  <a:pt x="434" y="68"/>
                </a:lnTo>
                <a:lnTo>
                  <a:pt x="416" y="54"/>
                </a:lnTo>
                <a:lnTo>
                  <a:pt x="396" y="42"/>
                </a:lnTo>
                <a:lnTo>
                  <a:pt x="374" y="30"/>
                </a:lnTo>
                <a:lnTo>
                  <a:pt x="352" y="18"/>
                </a:lnTo>
                <a:lnTo>
                  <a:pt x="326" y="10"/>
                </a:lnTo>
                <a:lnTo>
                  <a:pt x="298" y="4"/>
                </a:lnTo>
                <a:lnTo>
                  <a:pt x="268" y="2"/>
                </a:lnTo>
                <a:lnTo>
                  <a:pt x="268" y="2"/>
                </a:lnTo>
                <a:close/>
                <a:moveTo>
                  <a:pt x="214" y="78"/>
                </a:moveTo>
                <a:lnTo>
                  <a:pt x="214" y="78"/>
                </a:lnTo>
                <a:lnTo>
                  <a:pt x="220" y="80"/>
                </a:lnTo>
                <a:lnTo>
                  <a:pt x="226" y="82"/>
                </a:lnTo>
                <a:lnTo>
                  <a:pt x="232" y="84"/>
                </a:lnTo>
                <a:lnTo>
                  <a:pt x="238" y="88"/>
                </a:lnTo>
                <a:lnTo>
                  <a:pt x="242" y="94"/>
                </a:lnTo>
                <a:lnTo>
                  <a:pt x="244" y="100"/>
                </a:lnTo>
                <a:lnTo>
                  <a:pt x="246" y="106"/>
                </a:lnTo>
                <a:lnTo>
                  <a:pt x="248" y="112"/>
                </a:lnTo>
                <a:lnTo>
                  <a:pt x="248" y="112"/>
                </a:lnTo>
                <a:lnTo>
                  <a:pt x="246" y="120"/>
                </a:lnTo>
                <a:lnTo>
                  <a:pt x="244" y="126"/>
                </a:lnTo>
                <a:lnTo>
                  <a:pt x="242" y="132"/>
                </a:lnTo>
                <a:lnTo>
                  <a:pt x="238" y="136"/>
                </a:lnTo>
                <a:lnTo>
                  <a:pt x="232" y="140"/>
                </a:lnTo>
                <a:lnTo>
                  <a:pt x="226" y="144"/>
                </a:lnTo>
                <a:lnTo>
                  <a:pt x="220" y="146"/>
                </a:lnTo>
                <a:lnTo>
                  <a:pt x="214" y="146"/>
                </a:lnTo>
                <a:lnTo>
                  <a:pt x="214" y="146"/>
                </a:lnTo>
                <a:lnTo>
                  <a:pt x="206" y="146"/>
                </a:lnTo>
                <a:lnTo>
                  <a:pt x="200" y="144"/>
                </a:lnTo>
                <a:lnTo>
                  <a:pt x="194" y="140"/>
                </a:lnTo>
                <a:lnTo>
                  <a:pt x="190" y="136"/>
                </a:lnTo>
                <a:lnTo>
                  <a:pt x="186" y="132"/>
                </a:lnTo>
                <a:lnTo>
                  <a:pt x="182" y="126"/>
                </a:lnTo>
                <a:lnTo>
                  <a:pt x="180" y="120"/>
                </a:lnTo>
                <a:lnTo>
                  <a:pt x="180" y="112"/>
                </a:lnTo>
                <a:lnTo>
                  <a:pt x="180" y="112"/>
                </a:lnTo>
                <a:lnTo>
                  <a:pt x="180" y="106"/>
                </a:lnTo>
                <a:lnTo>
                  <a:pt x="182" y="100"/>
                </a:lnTo>
                <a:lnTo>
                  <a:pt x="186" y="94"/>
                </a:lnTo>
                <a:lnTo>
                  <a:pt x="190" y="88"/>
                </a:lnTo>
                <a:lnTo>
                  <a:pt x="194" y="84"/>
                </a:lnTo>
                <a:lnTo>
                  <a:pt x="200" y="82"/>
                </a:lnTo>
                <a:lnTo>
                  <a:pt x="206" y="80"/>
                </a:lnTo>
                <a:lnTo>
                  <a:pt x="214" y="78"/>
                </a:lnTo>
                <a:lnTo>
                  <a:pt x="214" y="78"/>
                </a:lnTo>
                <a:close/>
                <a:moveTo>
                  <a:pt x="256" y="270"/>
                </a:moveTo>
                <a:lnTo>
                  <a:pt x="256" y="270"/>
                </a:lnTo>
                <a:lnTo>
                  <a:pt x="236" y="270"/>
                </a:lnTo>
                <a:lnTo>
                  <a:pt x="216" y="268"/>
                </a:lnTo>
                <a:lnTo>
                  <a:pt x="198" y="264"/>
                </a:lnTo>
                <a:lnTo>
                  <a:pt x="180" y="258"/>
                </a:lnTo>
                <a:lnTo>
                  <a:pt x="164" y="252"/>
                </a:lnTo>
                <a:lnTo>
                  <a:pt x="150" y="246"/>
                </a:lnTo>
                <a:lnTo>
                  <a:pt x="122" y="228"/>
                </a:lnTo>
                <a:lnTo>
                  <a:pt x="98" y="210"/>
                </a:lnTo>
                <a:lnTo>
                  <a:pt x="80" y="192"/>
                </a:lnTo>
                <a:lnTo>
                  <a:pt x="64" y="174"/>
                </a:lnTo>
                <a:lnTo>
                  <a:pt x="52" y="158"/>
                </a:lnTo>
                <a:lnTo>
                  <a:pt x="52" y="158"/>
                </a:lnTo>
                <a:lnTo>
                  <a:pt x="66" y="138"/>
                </a:lnTo>
                <a:lnTo>
                  <a:pt x="86" y="116"/>
                </a:lnTo>
                <a:lnTo>
                  <a:pt x="112" y="94"/>
                </a:lnTo>
                <a:lnTo>
                  <a:pt x="128" y="84"/>
                </a:lnTo>
                <a:lnTo>
                  <a:pt x="144" y="74"/>
                </a:lnTo>
                <a:lnTo>
                  <a:pt x="144" y="74"/>
                </a:lnTo>
                <a:lnTo>
                  <a:pt x="138" y="96"/>
                </a:lnTo>
                <a:lnTo>
                  <a:pt x="136" y="108"/>
                </a:lnTo>
                <a:lnTo>
                  <a:pt x="136" y="120"/>
                </a:lnTo>
                <a:lnTo>
                  <a:pt x="136" y="120"/>
                </a:lnTo>
                <a:lnTo>
                  <a:pt x="136" y="132"/>
                </a:lnTo>
                <a:lnTo>
                  <a:pt x="138" y="144"/>
                </a:lnTo>
                <a:lnTo>
                  <a:pt x="144" y="168"/>
                </a:lnTo>
                <a:lnTo>
                  <a:pt x="156" y="188"/>
                </a:lnTo>
                <a:lnTo>
                  <a:pt x="170" y="206"/>
                </a:lnTo>
                <a:lnTo>
                  <a:pt x="188" y="220"/>
                </a:lnTo>
                <a:lnTo>
                  <a:pt x="208" y="232"/>
                </a:lnTo>
                <a:lnTo>
                  <a:pt x="230" y="238"/>
                </a:lnTo>
                <a:lnTo>
                  <a:pt x="242" y="240"/>
                </a:lnTo>
                <a:lnTo>
                  <a:pt x="256" y="240"/>
                </a:lnTo>
                <a:lnTo>
                  <a:pt x="256" y="240"/>
                </a:lnTo>
                <a:lnTo>
                  <a:pt x="268" y="240"/>
                </a:lnTo>
                <a:lnTo>
                  <a:pt x="280" y="238"/>
                </a:lnTo>
                <a:lnTo>
                  <a:pt x="302" y="232"/>
                </a:lnTo>
                <a:lnTo>
                  <a:pt x="322" y="220"/>
                </a:lnTo>
                <a:lnTo>
                  <a:pt x="340" y="206"/>
                </a:lnTo>
                <a:lnTo>
                  <a:pt x="354" y="188"/>
                </a:lnTo>
                <a:lnTo>
                  <a:pt x="366" y="168"/>
                </a:lnTo>
                <a:lnTo>
                  <a:pt x="372" y="144"/>
                </a:lnTo>
                <a:lnTo>
                  <a:pt x="374" y="132"/>
                </a:lnTo>
                <a:lnTo>
                  <a:pt x="376" y="120"/>
                </a:lnTo>
                <a:lnTo>
                  <a:pt x="376" y="120"/>
                </a:lnTo>
                <a:lnTo>
                  <a:pt x="374" y="108"/>
                </a:lnTo>
                <a:lnTo>
                  <a:pt x="372" y="96"/>
                </a:lnTo>
                <a:lnTo>
                  <a:pt x="366" y="74"/>
                </a:lnTo>
                <a:lnTo>
                  <a:pt x="366" y="74"/>
                </a:lnTo>
                <a:lnTo>
                  <a:pt x="382" y="84"/>
                </a:lnTo>
                <a:lnTo>
                  <a:pt x="398" y="94"/>
                </a:lnTo>
                <a:lnTo>
                  <a:pt x="424" y="118"/>
                </a:lnTo>
                <a:lnTo>
                  <a:pt x="444" y="138"/>
                </a:lnTo>
                <a:lnTo>
                  <a:pt x="458" y="158"/>
                </a:lnTo>
                <a:lnTo>
                  <a:pt x="458" y="158"/>
                </a:lnTo>
                <a:lnTo>
                  <a:pt x="446" y="174"/>
                </a:lnTo>
                <a:lnTo>
                  <a:pt x="430" y="192"/>
                </a:lnTo>
                <a:lnTo>
                  <a:pt x="412" y="210"/>
                </a:lnTo>
                <a:lnTo>
                  <a:pt x="388" y="228"/>
                </a:lnTo>
                <a:lnTo>
                  <a:pt x="360" y="246"/>
                </a:lnTo>
                <a:lnTo>
                  <a:pt x="346" y="252"/>
                </a:lnTo>
                <a:lnTo>
                  <a:pt x="330" y="258"/>
                </a:lnTo>
                <a:lnTo>
                  <a:pt x="312" y="264"/>
                </a:lnTo>
                <a:lnTo>
                  <a:pt x="294" y="268"/>
                </a:lnTo>
                <a:lnTo>
                  <a:pt x="276" y="270"/>
                </a:lnTo>
                <a:lnTo>
                  <a:pt x="256" y="270"/>
                </a:lnTo>
                <a:lnTo>
                  <a:pt x="256" y="270"/>
                </a:lnTo>
                <a:close/>
              </a:path>
            </a:pathLst>
          </a:custGeom>
          <a:solidFill>
            <a:srgbClr val="007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734010"/>
            <a:ext cx="5854593" cy="36952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" y="1734010"/>
            <a:ext cx="5854593" cy="3695239"/>
          </a:xfrm>
          <a:prstGeom prst="rect">
            <a:avLst/>
          </a:prstGeom>
          <a:solidFill>
            <a:srgbClr val="00AC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360474" y="1734010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TEXT</a:t>
            </a:r>
            <a:endParaRPr lang="zh-CN" altLang="en-US" sz="3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267450" y="2062783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203622" y="2610928"/>
            <a:ext cx="4597728" cy="2446502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defTabSz="685800">
              <a:lnSpc>
                <a:spcPct val="130000"/>
              </a:lnSpc>
            </a:pP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defTabSz="685800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60350" y="0"/>
            <a:ext cx="5565737" cy="47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3300" dirty="0"/>
              <a:t>04</a:t>
            </a:r>
            <a:endParaRPr kumimoji="1" lang="zh-CN" altLang="en-US" sz="33300" dirty="0"/>
          </a:p>
        </p:txBody>
      </p:sp>
      <p:sp>
        <p:nvSpPr>
          <p:cNvPr id="3" name="矩形 2"/>
          <p:cNvSpPr/>
          <p:nvPr/>
        </p:nvSpPr>
        <p:spPr>
          <a:xfrm>
            <a:off x="5818188" y="333065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/>
          <p:cNvGraphicFramePr/>
          <p:nvPr/>
        </p:nvGraphicFramePr>
        <p:xfrm>
          <a:off x="1635707" y="1592451"/>
          <a:ext cx="3894262" cy="259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6512507" y="1573260"/>
          <a:ext cx="3964993" cy="264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1965393" y="4331350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TEXT</a:t>
            </a:r>
            <a:endParaRPr lang="zh-CN" altLang="en-US" sz="3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872369" y="4660123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808541" y="5208268"/>
            <a:ext cx="3569028" cy="78944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785043" y="4331350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TEXT</a:t>
            </a:r>
            <a:endParaRPr lang="zh-CN" altLang="en-US" sz="3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6692019" y="4660123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628191" y="5208268"/>
            <a:ext cx="3569028" cy="78944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7143" y="434157"/>
            <a:ext cx="2931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103154"/>
                </a:solidFill>
              </a:rPr>
              <a:t>CONTENTS</a:t>
            </a:r>
            <a:endParaRPr kumimoji="1" lang="zh-CN" altLang="en-US" sz="4800" b="1" dirty="0">
              <a:solidFill>
                <a:srgbClr val="103154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0674" y="2343933"/>
            <a:ext cx="194437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ONE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0674" y="4165391"/>
            <a:ext cx="194437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TWO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6920" y="2885705"/>
            <a:ext cx="41473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</a:t>
            </a:r>
          </a:p>
        </p:txBody>
      </p:sp>
      <p:sp>
        <p:nvSpPr>
          <p:cNvPr id="9" name="矩形 8"/>
          <p:cNvSpPr/>
          <p:nvPr/>
        </p:nvSpPr>
        <p:spPr>
          <a:xfrm>
            <a:off x="1106920" y="4715063"/>
            <a:ext cx="41473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54396" y="2343933"/>
            <a:ext cx="196601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THREE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4396" y="4165391"/>
            <a:ext cx="196601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2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FOUR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50642" y="2885705"/>
            <a:ext cx="41473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050642" y="4715063"/>
            <a:ext cx="41473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</a:t>
            </a:r>
          </a:p>
        </p:txBody>
      </p:sp>
      <p:cxnSp>
        <p:nvCxnSpPr>
          <p:cNvPr id="14" name="直线连接符 16"/>
          <p:cNvCxnSpPr/>
          <p:nvPr/>
        </p:nvCxnSpPr>
        <p:spPr>
          <a:xfrm>
            <a:off x="6062301" y="2343933"/>
            <a:ext cx="0" cy="309257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734011"/>
            <a:ext cx="2552700" cy="1858964"/>
          </a:xfrm>
          <a:prstGeom prst="rect">
            <a:avLst/>
          </a:prstGeom>
          <a:blipFill rotWithShape="1">
            <a:blip r:embed="rId2" cstate="print"/>
            <a:srcRect/>
            <a:stretch>
              <a:fillRect l="-1" r="-3940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8284" y="1734010"/>
            <a:ext cx="2637214" cy="1858965"/>
          </a:xfrm>
          <a:prstGeom prst="rect">
            <a:avLst/>
          </a:prstGeom>
          <a:blipFill>
            <a:blip r:embed="rId3" cstate="print"/>
            <a:srcRect/>
            <a:stretch>
              <a:fillRect l="-4171" r="-9421"/>
            </a:stretch>
          </a:blip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矩形 8"/>
          <p:cNvSpPr/>
          <p:nvPr/>
        </p:nvSpPr>
        <p:spPr>
          <a:xfrm>
            <a:off x="2552701" y="1737792"/>
            <a:ext cx="2322285" cy="185518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86" r="-1086"/>
            </a:stretch>
          </a:blip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矩形 9"/>
          <p:cNvSpPr/>
          <p:nvPr/>
        </p:nvSpPr>
        <p:spPr>
          <a:xfrm>
            <a:off x="4808438" y="1734011"/>
            <a:ext cx="1399846" cy="185896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矩形 10"/>
          <p:cNvSpPr/>
          <p:nvPr/>
        </p:nvSpPr>
        <p:spPr>
          <a:xfrm>
            <a:off x="10769599" y="1734010"/>
            <a:ext cx="1447801" cy="1862775"/>
          </a:xfrm>
          <a:prstGeom prst="rect">
            <a:avLst/>
          </a:prstGeom>
          <a:blipFill rotWithShape="1">
            <a:blip r:embed="rId6" cstate="print"/>
            <a:srcRect/>
            <a:stretch>
              <a:fillRect r="-9608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845498" y="1734010"/>
            <a:ext cx="1924102" cy="1858965"/>
          </a:xfrm>
          <a:prstGeom prst="rect">
            <a:avLst/>
          </a:prstGeom>
          <a:blipFill rotWithShape="1">
            <a:blip r:embed="rId7" cstate="print"/>
            <a:srcRect/>
            <a:stretch>
              <a:fillRect r="-5955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51866" y="3906227"/>
            <a:ext cx="1335726" cy="3385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TEXT</a:t>
            </a:r>
            <a:endParaRPr lang="zh-CN" altLang="en-US" sz="32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58842" y="4235000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095014" y="4783145"/>
            <a:ext cx="7742160" cy="174970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defTabSz="685800">
              <a:lnSpc>
                <a:spcPct val="130000"/>
              </a:lnSpc>
            </a:pP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defTabSz="685800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2936882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六边形 3"/>
          <p:cNvSpPr/>
          <p:nvPr/>
        </p:nvSpPr>
        <p:spPr>
          <a:xfrm rot="19700829">
            <a:off x="705523" y="2372750"/>
            <a:ext cx="1263917" cy="1100301"/>
          </a:xfrm>
          <a:prstGeom prst="hexagon">
            <a:avLst>
              <a:gd name="adj" fmla="val 30369"/>
              <a:gd name="vf" fmla="val 115470"/>
            </a:avLst>
          </a:prstGeom>
          <a:solidFill>
            <a:srgbClr val="00A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19700829">
            <a:off x="2602522" y="2259791"/>
            <a:ext cx="1609214" cy="1400899"/>
          </a:xfrm>
          <a:prstGeom prst="hexagon">
            <a:avLst>
              <a:gd name="adj" fmla="val 30369"/>
              <a:gd name="vf" fmla="val 115470"/>
            </a:avLst>
          </a:prstGeom>
          <a:solidFill>
            <a:srgbClr val="2FF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19700829">
            <a:off x="4977056" y="2091914"/>
            <a:ext cx="2122385" cy="1847639"/>
          </a:xfrm>
          <a:prstGeom prst="hexagon">
            <a:avLst>
              <a:gd name="adj" fmla="val 30369"/>
              <a:gd name="vf" fmla="val 115470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19700829">
            <a:off x="7883106" y="2405927"/>
            <a:ext cx="1162502" cy="1012014"/>
          </a:xfrm>
          <a:prstGeom prst="hexagon">
            <a:avLst>
              <a:gd name="adj" fmla="val 30369"/>
              <a:gd name="vf" fmla="val 11547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19700829">
            <a:off x="9778692" y="2199339"/>
            <a:ext cx="1794006" cy="1561769"/>
          </a:xfrm>
          <a:prstGeom prst="hexagon">
            <a:avLst>
              <a:gd name="adj" fmla="val 30369"/>
              <a:gd name="vf" fmla="val 115470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 4"/>
          <p:cNvGrpSpPr/>
          <p:nvPr/>
        </p:nvGrpSpPr>
        <p:grpSpPr>
          <a:xfrm>
            <a:off x="1015029" y="2525719"/>
            <a:ext cx="643757" cy="771525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10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1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2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5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6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7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8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19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20" name="Freeform 124"/>
          <p:cNvSpPr>
            <a:spLocks noEditPoints="1"/>
          </p:cNvSpPr>
          <p:nvPr/>
        </p:nvSpPr>
        <p:spPr bwMode="auto">
          <a:xfrm>
            <a:off x="8202421" y="2569921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1" name="文本框 20"/>
          <p:cNvSpPr txBox="1"/>
          <p:nvPr/>
        </p:nvSpPr>
        <p:spPr>
          <a:xfrm>
            <a:off x="2858182" y="2623071"/>
            <a:ext cx="121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46040" y="2235281"/>
            <a:ext cx="129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84%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431292" y="3015733"/>
            <a:ext cx="11759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上箭头 23"/>
          <p:cNvSpPr/>
          <p:nvPr/>
        </p:nvSpPr>
        <p:spPr>
          <a:xfrm>
            <a:off x="5867400" y="3172570"/>
            <a:ext cx="427703" cy="47909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 rot="19700829">
            <a:off x="9908617" y="2312444"/>
            <a:ext cx="1534157" cy="1335558"/>
          </a:xfrm>
          <a:prstGeom prst="hexagon">
            <a:avLst>
              <a:gd name="adj" fmla="val 30369"/>
              <a:gd name="vf" fmla="val 11547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978041" y="4495411"/>
            <a:ext cx="2481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1978041" y="4867082"/>
            <a:ext cx="7694252" cy="112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421798" y="2425848"/>
            <a:ext cx="2599547" cy="2072335"/>
            <a:chOff x="7503886" y="1970815"/>
            <a:chExt cx="2599547" cy="2072335"/>
          </a:xfrm>
          <a:solidFill>
            <a:srgbClr val="88B40F"/>
          </a:solidFill>
        </p:grpSpPr>
        <p:sp>
          <p:nvSpPr>
            <p:cNvPr id="8" name="椭圆 7"/>
            <p:cNvSpPr/>
            <p:nvPr/>
          </p:nvSpPr>
          <p:spPr>
            <a:xfrm>
              <a:off x="7503886" y="1970815"/>
              <a:ext cx="1758553" cy="1758553"/>
            </a:xfrm>
            <a:prstGeom prst="ellipse">
              <a:avLst/>
            </a:prstGeom>
            <a:solidFill>
              <a:srgbClr val="007A3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186058" y="2736864"/>
              <a:ext cx="1306286" cy="1306286"/>
            </a:xfrm>
            <a:prstGeom prst="ellipse">
              <a:avLst/>
            </a:prstGeom>
            <a:solidFill>
              <a:srgbClr val="007A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249415" y="2875350"/>
              <a:ext cx="854018" cy="854018"/>
            </a:xfrm>
            <a:prstGeom prst="ellipse">
              <a:avLst/>
            </a:prstGeom>
            <a:solidFill>
              <a:srgbClr val="007A3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1962237" y="2511771"/>
            <a:ext cx="2599547" cy="2072335"/>
            <a:chOff x="1271166" y="2284597"/>
            <a:chExt cx="2599547" cy="2072335"/>
          </a:xfrm>
          <a:solidFill>
            <a:srgbClr val="88B40F"/>
          </a:solidFill>
        </p:grpSpPr>
        <p:sp>
          <p:nvSpPr>
            <p:cNvPr id="11" name="椭圆 10"/>
            <p:cNvSpPr/>
            <p:nvPr/>
          </p:nvSpPr>
          <p:spPr>
            <a:xfrm>
              <a:off x="1271166" y="2284597"/>
              <a:ext cx="1758553" cy="1758553"/>
            </a:xfrm>
            <a:prstGeom prst="ellipse">
              <a:avLst/>
            </a:prstGeom>
            <a:solidFill>
              <a:srgbClr val="007A3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953338" y="3050646"/>
              <a:ext cx="1306286" cy="1306286"/>
            </a:xfrm>
            <a:prstGeom prst="ellipse">
              <a:avLst/>
            </a:prstGeom>
            <a:solidFill>
              <a:srgbClr val="007A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695" y="3189132"/>
              <a:ext cx="854018" cy="854018"/>
            </a:xfrm>
            <a:prstGeom prst="ellipse">
              <a:avLst/>
            </a:prstGeom>
            <a:solidFill>
              <a:srgbClr val="007A3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 9"/>
          <p:cNvGrpSpPr/>
          <p:nvPr/>
        </p:nvGrpSpPr>
        <p:grpSpPr>
          <a:xfrm>
            <a:off x="4143657" y="1469396"/>
            <a:ext cx="3671455" cy="3671455"/>
            <a:chOff x="2736273" y="748180"/>
            <a:chExt cx="3671455" cy="3671455"/>
          </a:xfrm>
        </p:grpSpPr>
        <p:sp>
          <p:nvSpPr>
            <p:cNvPr id="5" name="椭圆 4"/>
            <p:cNvSpPr/>
            <p:nvPr/>
          </p:nvSpPr>
          <p:spPr>
            <a:xfrm>
              <a:off x="2736273" y="748180"/>
              <a:ext cx="3671455" cy="3671455"/>
            </a:xfrm>
            <a:prstGeom prst="ellipse">
              <a:avLst/>
            </a:prstGeom>
            <a:solidFill>
              <a:srgbClr val="007A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103154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40770" y="2038205"/>
              <a:ext cx="169148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4000" b="1" dirty="0">
                  <a:solidFill>
                    <a:schemeClr val="bg1"/>
                  </a:solidFill>
                </a:rPr>
                <a:t>THANK</a:t>
              </a:r>
            </a:p>
            <a:p>
              <a:pPr algn="ctr"/>
              <a:r>
                <a:rPr kumimoji="1" lang="en-US" altLang="zh-CN" sz="4000" b="1" dirty="0">
                  <a:solidFill>
                    <a:schemeClr val="bg1"/>
                  </a:solidFill>
                </a:rPr>
                <a:t>YOU</a:t>
              </a:r>
            </a:p>
          </p:txBody>
        </p:sp>
      </p:grp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60350" y="0"/>
            <a:ext cx="5565737" cy="47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3300" dirty="0"/>
              <a:t>01</a:t>
            </a:r>
            <a:endParaRPr kumimoji="1" lang="zh-CN" altLang="en-US" sz="33300" dirty="0"/>
          </a:p>
        </p:txBody>
      </p:sp>
      <p:sp>
        <p:nvSpPr>
          <p:cNvPr id="3" name="矩形 2"/>
          <p:cNvSpPr/>
          <p:nvPr/>
        </p:nvSpPr>
        <p:spPr>
          <a:xfrm>
            <a:off x="5818188" y="333065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485900" y="1809750"/>
            <a:ext cx="18669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first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1428750" y="2272887"/>
            <a:ext cx="3598370" cy="78944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8" name="矩形 7"/>
          <p:cNvSpPr/>
          <p:nvPr/>
        </p:nvSpPr>
        <p:spPr>
          <a:xfrm>
            <a:off x="1485900" y="3254416"/>
            <a:ext cx="1866900" cy="3810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second</a:t>
            </a:r>
            <a:endParaRPr lang="zh-CN" altLang="en-US" sz="3200" b="1" dirty="0"/>
          </a:p>
        </p:txBody>
      </p:sp>
      <p:sp>
        <p:nvSpPr>
          <p:cNvPr id="9" name="矩形 8"/>
          <p:cNvSpPr/>
          <p:nvPr/>
        </p:nvSpPr>
        <p:spPr>
          <a:xfrm>
            <a:off x="1428750" y="3717553"/>
            <a:ext cx="3598370" cy="78944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1485900" y="4699082"/>
            <a:ext cx="18669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second</a:t>
            </a:r>
            <a:endParaRPr lang="zh-CN" altLang="en-US" sz="3200" b="1" dirty="0"/>
          </a:p>
        </p:txBody>
      </p:sp>
      <p:sp>
        <p:nvSpPr>
          <p:cNvPr id="11" name="矩形 10"/>
          <p:cNvSpPr/>
          <p:nvPr/>
        </p:nvSpPr>
        <p:spPr>
          <a:xfrm>
            <a:off x="1428750" y="5162219"/>
            <a:ext cx="3598370" cy="78944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pic>
        <p:nvPicPr>
          <p:cNvPr id="12" name="图片 11" descr="woman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60" y="1776003"/>
            <a:ext cx="1275355" cy="1275355"/>
          </a:xfrm>
          <a:prstGeom prst="rect">
            <a:avLst/>
          </a:prstGeom>
        </p:spPr>
      </p:pic>
      <p:pic>
        <p:nvPicPr>
          <p:cNvPr id="13" name="图片 12" descr="man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29" y="2997738"/>
            <a:ext cx="1275356" cy="1275355"/>
          </a:xfrm>
          <a:prstGeom prst="rect">
            <a:avLst/>
          </a:prstGeom>
        </p:spPr>
      </p:pic>
      <p:pic>
        <p:nvPicPr>
          <p:cNvPr id="14" name="图片 13" descr="man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94" y="1776003"/>
            <a:ext cx="1275355" cy="1275355"/>
          </a:xfrm>
          <a:prstGeom prst="rect">
            <a:avLst/>
          </a:prstGeom>
        </p:spPr>
      </p:pic>
      <p:pic>
        <p:nvPicPr>
          <p:cNvPr id="15" name="图片 14" descr="man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87" y="2990386"/>
            <a:ext cx="1290060" cy="129006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7106677" y="1776003"/>
            <a:ext cx="1275355" cy="1275355"/>
          </a:xfrm>
          <a:prstGeom prst="ellipse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823911" y="1809750"/>
            <a:ext cx="1275355" cy="1275355"/>
          </a:xfrm>
          <a:prstGeom prst="ellipse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787559" y="2997738"/>
            <a:ext cx="1275355" cy="1275355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106677" y="4284974"/>
            <a:ext cx="1275355" cy="1275355"/>
          </a:xfrm>
          <a:prstGeom prst="ellipse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823911" y="4318721"/>
            <a:ext cx="1275355" cy="1275355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4109" r="30704" b="21533"/>
          <a:stretch>
            <a:fillRect/>
          </a:stretch>
        </p:blipFill>
        <p:spPr>
          <a:xfrm>
            <a:off x="5747973" y="4287009"/>
            <a:ext cx="1294588" cy="1294588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5979" r="1213" b="54784"/>
          <a:stretch>
            <a:fillRect/>
          </a:stretch>
        </p:blipFill>
        <p:spPr>
          <a:xfrm>
            <a:off x="8441428" y="4287009"/>
            <a:ext cx="1294588" cy="1294588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</p:spPr>
      </p:pic>
      <p:sp>
        <p:nvSpPr>
          <p:cNvPr id="25" name="Freeform 124"/>
          <p:cNvSpPr>
            <a:spLocks noEditPoints="1"/>
          </p:cNvSpPr>
          <p:nvPr/>
        </p:nvSpPr>
        <p:spPr bwMode="auto">
          <a:xfrm>
            <a:off x="7538547" y="1937544"/>
            <a:ext cx="411616" cy="506412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6" name="文本框 25"/>
          <p:cNvSpPr txBox="1"/>
          <p:nvPr/>
        </p:nvSpPr>
        <p:spPr>
          <a:xfrm>
            <a:off x="7376396" y="2486023"/>
            <a:ext cx="82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7" name="Freeform 124"/>
          <p:cNvSpPr>
            <a:spLocks noEditPoints="1"/>
          </p:cNvSpPr>
          <p:nvPr/>
        </p:nvSpPr>
        <p:spPr bwMode="auto">
          <a:xfrm>
            <a:off x="10256457" y="1937544"/>
            <a:ext cx="411616" cy="506412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8" name="文本框 27"/>
          <p:cNvSpPr txBox="1"/>
          <p:nvPr/>
        </p:nvSpPr>
        <p:spPr>
          <a:xfrm>
            <a:off x="10094306" y="2486023"/>
            <a:ext cx="82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9" name="Freeform 124"/>
          <p:cNvSpPr>
            <a:spLocks noEditPoints="1"/>
          </p:cNvSpPr>
          <p:nvPr/>
        </p:nvSpPr>
        <p:spPr bwMode="auto">
          <a:xfrm>
            <a:off x="8213136" y="3159279"/>
            <a:ext cx="411616" cy="506412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30" name="文本框 29"/>
          <p:cNvSpPr txBox="1"/>
          <p:nvPr/>
        </p:nvSpPr>
        <p:spPr>
          <a:xfrm>
            <a:off x="8050985" y="3707758"/>
            <a:ext cx="82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1" name="Freeform 124"/>
          <p:cNvSpPr>
            <a:spLocks noEditPoints="1"/>
          </p:cNvSpPr>
          <p:nvPr/>
        </p:nvSpPr>
        <p:spPr bwMode="auto">
          <a:xfrm>
            <a:off x="7538547" y="4475240"/>
            <a:ext cx="411616" cy="506412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32" name="文本框 31"/>
          <p:cNvSpPr txBox="1"/>
          <p:nvPr/>
        </p:nvSpPr>
        <p:spPr>
          <a:xfrm>
            <a:off x="7376396" y="5023719"/>
            <a:ext cx="82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6" name="Freeform 124"/>
          <p:cNvSpPr>
            <a:spLocks noEditPoints="1"/>
          </p:cNvSpPr>
          <p:nvPr/>
        </p:nvSpPr>
        <p:spPr bwMode="auto">
          <a:xfrm>
            <a:off x="10256457" y="4475240"/>
            <a:ext cx="411616" cy="506412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37" name="文本框 36"/>
          <p:cNvSpPr txBox="1"/>
          <p:nvPr/>
        </p:nvSpPr>
        <p:spPr>
          <a:xfrm>
            <a:off x="10094306" y="5023719"/>
            <a:ext cx="82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38250" y="1798109"/>
            <a:ext cx="3369586" cy="2295225"/>
            <a:chOff x="1352362" y="7607300"/>
            <a:chExt cx="2484000" cy="1692000"/>
          </a:xfrm>
        </p:grpSpPr>
        <p:graphicFrame>
          <p:nvGraphicFramePr>
            <p:cNvPr id="26" name="图表 25"/>
            <p:cNvGraphicFramePr/>
            <p:nvPr/>
          </p:nvGraphicFramePr>
          <p:xfrm>
            <a:off x="1352362" y="7607300"/>
            <a:ext cx="2484000" cy="16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文本框 26"/>
            <p:cNvSpPr txBox="1"/>
            <p:nvPr/>
          </p:nvSpPr>
          <p:spPr>
            <a:xfrm>
              <a:off x="2264963" y="8233982"/>
              <a:ext cx="729349" cy="476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85%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50630" y="1802891"/>
            <a:ext cx="3369586" cy="2295225"/>
            <a:chOff x="3543550" y="7473950"/>
            <a:chExt cx="2484000" cy="1692000"/>
          </a:xfrm>
        </p:grpSpPr>
        <p:graphicFrame>
          <p:nvGraphicFramePr>
            <p:cNvPr id="29" name="图表 28"/>
            <p:cNvGraphicFramePr/>
            <p:nvPr/>
          </p:nvGraphicFramePr>
          <p:xfrm>
            <a:off x="3543550" y="7473950"/>
            <a:ext cx="2484000" cy="16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文本框 29"/>
            <p:cNvSpPr txBox="1"/>
            <p:nvPr/>
          </p:nvSpPr>
          <p:spPr>
            <a:xfrm>
              <a:off x="4440728" y="8097106"/>
              <a:ext cx="729349" cy="476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A37"/>
                  </a:solidFill>
                  <a:effectLst/>
                  <a:uLnTx/>
                  <a:uFillTx/>
                </a:rPr>
                <a:t>75%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79414" y="1818984"/>
            <a:ext cx="3369586" cy="2295225"/>
            <a:chOff x="6390807" y="7473950"/>
            <a:chExt cx="2484000" cy="1692000"/>
          </a:xfrm>
        </p:grpSpPr>
        <p:graphicFrame>
          <p:nvGraphicFramePr>
            <p:cNvPr id="32" name="图表 31"/>
            <p:cNvGraphicFramePr/>
            <p:nvPr/>
          </p:nvGraphicFramePr>
          <p:xfrm>
            <a:off x="6390807" y="7473950"/>
            <a:ext cx="2484000" cy="16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文本框 32"/>
            <p:cNvSpPr txBox="1"/>
            <p:nvPr/>
          </p:nvSpPr>
          <p:spPr>
            <a:xfrm>
              <a:off x="7295595" y="8085242"/>
              <a:ext cx="729349" cy="476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</a:rPr>
                <a:t>55%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724030" y="4434706"/>
            <a:ext cx="249373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TextBox 41"/>
          <p:cNvSpPr txBox="1"/>
          <p:nvPr/>
        </p:nvSpPr>
        <p:spPr>
          <a:xfrm>
            <a:off x="1709657" y="4127326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5019680" y="4434706"/>
            <a:ext cx="249373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05307" y="4127326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8300957" y="4434706"/>
            <a:ext cx="249373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8286584" y="4127326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133350" y="1486361"/>
            <a:ext cx="12325350" cy="327660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642" t="-44975" r="-1798" b="-217976"/>
            </a:stretch>
          </a:blip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矩形 7"/>
          <p:cNvSpPr/>
          <p:nvPr/>
        </p:nvSpPr>
        <p:spPr>
          <a:xfrm>
            <a:off x="6553200" y="1486361"/>
            <a:ext cx="4629150" cy="3276602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17548" y="1958188"/>
            <a:ext cx="3786185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矩形 9"/>
          <p:cNvSpPr/>
          <p:nvPr/>
        </p:nvSpPr>
        <p:spPr>
          <a:xfrm>
            <a:off x="1524000" y="5044508"/>
            <a:ext cx="18669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first</a:t>
            </a:r>
            <a:endParaRPr lang="zh-CN" altLang="en-US" sz="3200" b="1" dirty="0"/>
          </a:p>
        </p:txBody>
      </p:sp>
      <p:sp>
        <p:nvSpPr>
          <p:cNvPr id="11" name="矩形 10"/>
          <p:cNvSpPr/>
          <p:nvPr/>
        </p:nvSpPr>
        <p:spPr>
          <a:xfrm>
            <a:off x="5226848" y="5044508"/>
            <a:ext cx="1866900" cy="3810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second</a:t>
            </a:r>
            <a:endParaRPr lang="zh-CN" altLang="en-US" sz="3200" b="1" dirty="0"/>
          </a:p>
        </p:txBody>
      </p:sp>
      <p:sp>
        <p:nvSpPr>
          <p:cNvPr id="12" name="矩形 11"/>
          <p:cNvSpPr/>
          <p:nvPr/>
        </p:nvSpPr>
        <p:spPr>
          <a:xfrm>
            <a:off x="8929696" y="5044508"/>
            <a:ext cx="18669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second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624114" y="5657864"/>
            <a:ext cx="3598370" cy="78944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510314" y="5657864"/>
            <a:ext cx="3598370" cy="78944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396514" y="5657864"/>
            <a:ext cx="3598370" cy="78944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ctr" defTabSz="6858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0100" y="54384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空心弧 6"/>
          <p:cNvSpPr/>
          <p:nvPr/>
        </p:nvSpPr>
        <p:spPr>
          <a:xfrm>
            <a:off x="2986978" y="2119227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6872694" y="2119227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flipV="1">
            <a:off x="1022465" y="2077729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flipV="1">
            <a:off x="4924195" y="2045699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flipV="1">
            <a:off x="8814644" y="2045699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>
            <a:off x="1022465" y="2119227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2FF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空心弧 14"/>
          <p:cNvSpPr/>
          <p:nvPr/>
        </p:nvSpPr>
        <p:spPr>
          <a:xfrm>
            <a:off x="4924195" y="2119227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00C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空心弧 15"/>
          <p:cNvSpPr/>
          <p:nvPr/>
        </p:nvSpPr>
        <p:spPr>
          <a:xfrm>
            <a:off x="8825926" y="2139976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空心弧 16"/>
          <p:cNvSpPr/>
          <p:nvPr/>
        </p:nvSpPr>
        <p:spPr>
          <a:xfrm flipV="1">
            <a:off x="6872694" y="2066448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空心弧 17"/>
          <p:cNvSpPr/>
          <p:nvPr/>
        </p:nvSpPr>
        <p:spPr>
          <a:xfrm flipV="1">
            <a:off x="2975696" y="2066448"/>
            <a:ext cx="2279375" cy="2352903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64986" y="1676455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64890" y="1676455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12381" y="1676455"/>
            <a:ext cx="199798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71821" y="3019500"/>
            <a:ext cx="1580663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331926" y="3019500"/>
            <a:ext cx="1580663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92031" y="3019500"/>
            <a:ext cx="1580663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03570" y="3019500"/>
            <a:ext cx="1580663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63999" y="3019500"/>
            <a:ext cx="1580663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95621" y="5306525"/>
            <a:ext cx="9798398" cy="10295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95621" y="498107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60350" y="0"/>
            <a:ext cx="5565737" cy="47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3300" dirty="0"/>
              <a:t>02</a:t>
            </a:r>
            <a:endParaRPr kumimoji="1" lang="zh-CN" altLang="en-US" sz="33300" dirty="0"/>
          </a:p>
        </p:txBody>
      </p:sp>
      <p:sp>
        <p:nvSpPr>
          <p:cNvPr id="3" name="矩形 2"/>
          <p:cNvSpPr/>
          <p:nvPr/>
        </p:nvSpPr>
        <p:spPr>
          <a:xfrm>
            <a:off x="5818188" y="3330657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dirty="0"/>
          </a:p>
        </p:txBody>
      </p:sp>
      <p:sp>
        <p:nvSpPr>
          <p:cNvPr id="3" name="空心弧 2"/>
          <p:cNvSpPr/>
          <p:nvPr/>
        </p:nvSpPr>
        <p:spPr>
          <a:xfrm rot="6947941">
            <a:off x="5031337" y="2796286"/>
            <a:ext cx="2158305" cy="2160515"/>
          </a:xfrm>
          <a:prstGeom prst="blockArc">
            <a:avLst>
              <a:gd name="adj1" fmla="val 11422055"/>
              <a:gd name="adj2" fmla="val 1684461"/>
              <a:gd name="adj3" fmla="val 8370"/>
            </a:avLst>
          </a:prstGeom>
          <a:solidFill>
            <a:srgbClr val="2FF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 rot="6126508">
            <a:off x="4806006" y="2582003"/>
            <a:ext cx="2595712" cy="2595710"/>
          </a:xfrm>
          <a:prstGeom prst="blockArc">
            <a:avLst>
              <a:gd name="adj1" fmla="val 4249930"/>
              <a:gd name="adj2" fmla="val 2543982"/>
              <a:gd name="adj3" fmla="val 5805"/>
            </a:avLst>
          </a:prstGeom>
          <a:solidFill>
            <a:srgbClr val="00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4655794">
            <a:off x="4565214" y="2336789"/>
            <a:ext cx="3081716" cy="3081717"/>
          </a:xfrm>
          <a:prstGeom prst="blockArc">
            <a:avLst>
              <a:gd name="adj1" fmla="val 11280709"/>
              <a:gd name="adj2" fmla="val 4052250"/>
              <a:gd name="adj3" fmla="val 551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4697032">
            <a:off x="4300119" y="2073904"/>
            <a:ext cx="3625160" cy="3625160"/>
          </a:xfrm>
          <a:prstGeom prst="blockArc">
            <a:avLst>
              <a:gd name="adj1" fmla="val 8269014"/>
              <a:gd name="adj2" fmla="val 4052250"/>
              <a:gd name="adj3" fmla="val 5513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4207701" y="28429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</a:rPr>
              <a:t>80%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57779" y="2288243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</a:rPr>
              <a:t>70%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6110489" y="28429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</a:rPr>
              <a:t>55%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4604558" y="4013421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</a:rPr>
              <a:t>90%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8501165" y="1970905"/>
            <a:ext cx="2592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494815" y="1672455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2FFF8D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2FFF8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8501165" y="3942539"/>
            <a:ext cx="2592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8494815" y="3644089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DE6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00DE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1495812" y="2057938"/>
            <a:ext cx="2592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1489462" y="1759488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50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1495812" y="4496537"/>
            <a:ext cx="2592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1489462" y="4198087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7A37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007A37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亮亮图文旗舰店https://liangliangtuwen.tmall.com">
  <a:themeElements>
    <a:clrScheme name="自定义 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C869"/>
      </a:accent1>
      <a:accent2>
        <a:srgbClr val="323F4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1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55948"/>
    </a:accent1>
    <a:accent2>
      <a:srgbClr val="1BBA9E"/>
    </a:accent2>
    <a:accent3>
      <a:srgbClr val="FAA31E"/>
    </a:accent3>
    <a:accent4>
      <a:srgbClr val="3ABDDB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2402</Words>
  <Application>Microsoft Office PowerPoint</Application>
  <PresentationFormat>宽屏</PresentationFormat>
  <Paragraphs>155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Bauhaus 93</vt:lpstr>
      <vt:lpstr>Calibri</vt:lpstr>
      <vt:lpstr>Calibri Light</vt:lpstr>
      <vt:lpstr>Century Gothic</vt:lpstr>
      <vt:lpstr>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点击此处添加标题</vt:lpstr>
      <vt:lpstr>点击此处添加标题</vt:lpstr>
      <vt:lpstr>PowerPoint 演示文稿</vt:lpstr>
      <vt:lpstr>点击此处添加标题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点击此处添加标题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2015-08-05T01:47:00Z</dcterms:created>
  <dcterms:modified xsi:type="dcterms:W3CDTF">2021-01-05T00:05:20Z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